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9" r:id="rId9"/>
    <p:sldId id="271" r:id="rId10"/>
    <p:sldId id="276" r:id="rId11"/>
  </p:sldIdLst>
  <p:sldSz cx="12192000" cy="6858000"/>
  <p:notesSz cx="6858000" cy="9144000"/>
  <p:defaultTextStyle>
    <a:defPPr>
      <a:defRPr lang="en-E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73848"/>
    <a:srgbClr val="6C91BC"/>
    <a:srgbClr val="EFB699"/>
    <a:srgbClr val="FFFFFF"/>
    <a:srgbClr val="513B2D"/>
    <a:srgbClr val="2E2B26"/>
    <a:srgbClr val="FBC9BE"/>
    <a:srgbClr val="79A3D1"/>
    <a:srgbClr val="D8C96C"/>
    <a:srgbClr val="8DB3D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667" autoAdjust="0"/>
    <p:restoredTop sz="96296"/>
  </p:normalViewPr>
  <p:slideViewPr>
    <p:cSldViewPr snapToGrid="0">
      <p:cViewPr varScale="1">
        <p:scale>
          <a:sx n="82" d="100"/>
          <a:sy n="82" d="100"/>
        </p:scale>
        <p:origin x="56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5A6594EF-7608-1F80-0A5F-1B602E528A6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691409" y="1556053"/>
            <a:ext cx="2651906" cy="3709317"/>
          </a:xfrm>
          <a:custGeom>
            <a:avLst/>
            <a:gdLst>
              <a:gd name="connsiteX0" fmla="*/ 1489234 w 2651906"/>
              <a:gd name="connsiteY0" fmla="*/ 1345 h 3709317"/>
              <a:gd name="connsiteX1" fmla="*/ 1966669 w 2651906"/>
              <a:gd name="connsiteY1" fmla="*/ 217669 h 3709317"/>
              <a:gd name="connsiteX2" fmla="*/ 2132849 w 2651906"/>
              <a:gd name="connsiteY2" fmla="*/ 868127 h 3709317"/>
              <a:gd name="connsiteX3" fmla="*/ 2104594 w 2651906"/>
              <a:gd name="connsiteY3" fmla="*/ 1052305 h 3709317"/>
              <a:gd name="connsiteX4" fmla="*/ 2219558 w 2651906"/>
              <a:gd name="connsiteY4" fmla="*/ 1203431 h 3709317"/>
              <a:gd name="connsiteX5" fmla="*/ 2368431 w 2651906"/>
              <a:gd name="connsiteY5" fmla="*/ 1720439 h 3709317"/>
              <a:gd name="connsiteX6" fmla="*/ 2222384 w 2651906"/>
              <a:gd name="connsiteY6" fmla="*/ 2116017 h 3709317"/>
              <a:gd name="connsiteX7" fmla="*/ 2287018 w 2651906"/>
              <a:gd name="connsiteY7" fmla="*/ 3234523 h 3709317"/>
              <a:gd name="connsiteX8" fmla="*/ 2230119 w 2651906"/>
              <a:gd name="connsiteY8" fmla="*/ 3325621 h 3709317"/>
              <a:gd name="connsiteX9" fmla="*/ 2223958 w 2651906"/>
              <a:gd name="connsiteY9" fmla="*/ 3331661 h 3709317"/>
              <a:gd name="connsiteX10" fmla="*/ 2270641 w 2651906"/>
              <a:gd name="connsiteY10" fmla="*/ 3340693 h 3709317"/>
              <a:gd name="connsiteX11" fmla="*/ 2651870 w 2651906"/>
              <a:gd name="connsiteY11" fmla="*/ 3518566 h 3709317"/>
              <a:gd name="connsiteX12" fmla="*/ 2651870 w 2651906"/>
              <a:gd name="connsiteY12" fmla="*/ 3518743 h 3709317"/>
              <a:gd name="connsiteX13" fmla="*/ 1556787 w 2651906"/>
              <a:gd name="connsiteY13" fmla="*/ 3706810 h 3709317"/>
              <a:gd name="connsiteX14" fmla="*/ 1135 w 2651906"/>
              <a:gd name="connsiteY14" fmla="*/ 3492052 h 3709317"/>
              <a:gd name="connsiteX15" fmla="*/ 506029 w 2651906"/>
              <a:gd name="connsiteY15" fmla="*/ 3391657 h 3709317"/>
              <a:gd name="connsiteX16" fmla="*/ 562379 w 2651906"/>
              <a:gd name="connsiteY16" fmla="*/ 3378211 h 3709317"/>
              <a:gd name="connsiteX17" fmla="*/ 470422 w 2651906"/>
              <a:gd name="connsiteY17" fmla="*/ 3335096 h 3709317"/>
              <a:gd name="connsiteX18" fmla="*/ 357863 w 2651906"/>
              <a:gd name="connsiteY18" fmla="*/ 3247425 h 3709317"/>
              <a:gd name="connsiteX19" fmla="*/ 372168 w 2651906"/>
              <a:gd name="connsiteY19" fmla="*/ 2835763 h 3709317"/>
              <a:gd name="connsiteX20" fmla="*/ 372521 w 2651906"/>
              <a:gd name="connsiteY20" fmla="*/ 2836294 h 3709317"/>
              <a:gd name="connsiteX21" fmla="*/ 447574 w 2651906"/>
              <a:gd name="connsiteY21" fmla="*/ 2724231 h 3709317"/>
              <a:gd name="connsiteX22" fmla="*/ 546999 w 2651906"/>
              <a:gd name="connsiteY22" fmla="*/ 2476950 h 3709317"/>
              <a:gd name="connsiteX23" fmla="*/ 396008 w 2651906"/>
              <a:gd name="connsiteY23" fmla="*/ 2197148 h 3709317"/>
              <a:gd name="connsiteX24" fmla="*/ 318836 w 2651906"/>
              <a:gd name="connsiteY24" fmla="*/ 1650974 h 3709317"/>
              <a:gd name="connsiteX25" fmla="*/ 600861 w 2651906"/>
              <a:gd name="connsiteY25" fmla="*/ 1166842 h 3709317"/>
              <a:gd name="connsiteX26" fmla="*/ 721655 w 2651906"/>
              <a:gd name="connsiteY26" fmla="*/ 1022964 h 3709317"/>
              <a:gd name="connsiteX27" fmla="*/ 726422 w 2651906"/>
              <a:gd name="connsiteY27" fmla="*/ 843381 h 3709317"/>
              <a:gd name="connsiteX28" fmla="*/ 590088 w 2651906"/>
              <a:gd name="connsiteY28" fmla="*/ 736974 h 3709317"/>
              <a:gd name="connsiteX29" fmla="*/ 606866 w 2651906"/>
              <a:gd name="connsiteY29" fmla="*/ 287664 h 3709317"/>
              <a:gd name="connsiteX30" fmla="*/ 1311492 w 2651906"/>
              <a:gd name="connsiteY30" fmla="*/ 12985 h 3709317"/>
              <a:gd name="connsiteX31" fmla="*/ 1489234 w 2651906"/>
              <a:gd name="connsiteY31" fmla="*/ 1345 h 370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2651906" h="3709317">
                <a:moveTo>
                  <a:pt x="1489234" y="1345"/>
                </a:moveTo>
                <a:cubicBezTo>
                  <a:pt x="1667501" y="12258"/>
                  <a:pt x="1842169" y="89212"/>
                  <a:pt x="1966669" y="217669"/>
                </a:cubicBezTo>
                <a:cubicBezTo>
                  <a:pt x="2130377" y="386646"/>
                  <a:pt x="2197837" y="641526"/>
                  <a:pt x="2132849" y="868127"/>
                </a:cubicBezTo>
                <a:cubicBezTo>
                  <a:pt x="2115542" y="928576"/>
                  <a:pt x="2089229" y="991325"/>
                  <a:pt x="2104594" y="1052305"/>
                </a:cubicBezTo>
                <a:cubicBezTo>
                  <a:pt x="2120486" y="1114523"/>
                  <a:pt x="2175054" y="1157298"/>
                  <a:pt x="2219558" y="1203431"/>
                </a:cubicBezTo>
                <a:cubicBezTo>
                  <a:pt x="2349004" y="1337765"/>
                  <a:pt x="2406575" y="1537675"/>
                  <a:pt x="2368431" y="1720439"/>
                </a:cubicBezTo>
                <a:cubicBezTo>
                  <a:pt x="2339645" y="1858307"/>
                  <a:pt x="2261411" y="1980800"/>
                  <a:pt x="2222384" y="2116017"/>
                </a:cubicBezTo>
                <a:cubicBezTo>
                  <a:pt x="2112363" y="2495511"/>
                  <a:pt x="2458317" y="2865106"/>
                  <a:pt x="2287018" y="3234523"/>
                </a:cubicBezTo>
                <a:cubicBezTo>
                  <a:pt x="2271875" y="3267135"/>
                  <a:pt x="2252649" y="3297702"/>
                  <a:pt x="2230119" y="3325621"/>
                </a:cubicBezTo>
                <a:lnTo>
                  <a:pt x="2223958" y="3331661"/>
                </a:lnTo>
                <a:lnTo>
                  <a:pt x="2270641" y="3340693"/>
                </a:lnTo>
                <a:cubicBezTo>
                  <a:pt x="2497227" y="3392795"/>
                  <a:pt x="2654652" y="3456725"/>
                  <a:pt x="2651870" y="3518566"/>
                </a:cubicBezTo>
                <a:lnTo>
                  <a:pt x="2651870" y="3518743"/>
                </a:lnTo>
                <a:cubicBezTo>
                  <a:pt x="2641805" y="3745520"/>
                  <a:pt x="1879077" y="3706810"/>
                  <a:pt x="1556787" y="3706810"/>
                </a:cubicBezTo>
                <a:cubicBezTo>
                  <a:pt x="1234495" y="3706810"/>
                  <a:pt x="-43367" y="3699740"/>
                  <a:pt x="1135" y="3492052"/>
                </a:cubicBezTo>
                <a:cubicBezTo>
                  <a:pt x="29744" y="3357897"/>
                  <a:pt x="239542" y="3418877"/>
                  <a:pt x="506029" y="3391657"/>
                </a:cubicBezTo>
                <a:lnTo>
                  <a:pt x="562379" y="3378211"/>
                </a:lnTo>
                <a:lnTo>
                  <a:pt x="470422" y="3335096"/>
                </a:lnTo>
                <a:cubicBezTo>
                  <a:pt x="427002" y="3313002"/>
                  <a:pt x="386561" y="3286490"/>
                  <a:pt x="357863" y="3247425"/>
                </a:cubicBezTo>
                <a:cubicBezTo>
                  <a:pt x="259498" y="3113622"/>
                  <a:pt x="298525" y="2964265"/>
                  <a:pt x="372168" y="2835763"/>
                </a:cubicBezTo>
                <a:lnTo>
                  <a:pt x="372521" y="2836294"/>
                </a:lnTo>
                <a:cubicBezTo>
                  <a:pt x="395301" y="2796525"/>
                  <a:pt x="421261" y="2758875"/>
                  <a:pt x="447574" y="2724231"/>
                </a:cubicBezTo>
                <a:cubicBezTo>
                  <a:pt x="502498" y="2651938"/>
                  <a:pt x="553887" y="2567627"/>
                  <a:pt x="546999" y="2476950"/>
                </a:cubicBezTo>
                <a:cubicBezTo>
                  <a:pt x="538877" y="2369837"/>
                  <a:pt x="453932" y="2287647"/>
                  <a:pt x="396008" y="2197148"/>
                </a:cubicBezTo>
                <a:cubicBezTo>
                  <a:pt x="294288" y="2037891"/>
                  <a:pt x="273802" y="1834447"/>
                  <a:pt x="318836" y="1650974"/>
                </a:cubicBezTo>
                <a:cubicBezTo>
                  <a:pt x="363868" y="1467504"/>
                  <a:pt x="469650" y="1302768"/>
                  <a:pt x="600861" y="1166842"/>
                </a:cubicBezTo>
                <a:cubicBezTo>
                  <a:pt x="644481" y="1121593"/>
                  <a:pt x="691810" y="1078288"/>
                  <a:pt x="721655" y="1022964"/>
                </a:cubicBezTo>
                <a:cubicBezTo>
                  <a:pt x="751500" y="967640"/>
                  <a:pt x="760682" y="896053"/>
                  <a:pt x="726422" y="843381"/>
                </a:cubicBezTo>
                <a:cubicBezTo>
                  <a:pt x="694636" y="794773"/>
                  <a:pt x="634946" y="773917"/>
                  <a:pt x="590088" y="736974"/>
                </a:cubicBezTo>
                <a:cubicBezTo>
                  <a:pt x="459937" y="630037"/>
                  <a:pt x="489604" y="408740"/>
                  <a:pt x="606866" y="287664"/>
                </a:cubicBezTo>
                <a:cubicBezTo>
                  <a:pt x="771985" y="117272"/>
                  <a:pt x="1086505" y="57528"/>
                  <a:pt x="1311492" y="12985"/>
                </a:cubicBezTo>
                <a:cubicBezTo>
                  <a:pt x="1369991" y="1408"/>
                  <a:pt x="1429813" y="-2293"/>
                  <a:pt x="1489234" y="1345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EG"/>
          </a:p>
        </p:txBody>
      </p:sp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id="{69084EB6-561D-190F-30B9-3D1D3FFF174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772938" y="1556053"/>
            <a:ext cx="2651906" cy="3709317"/>
          </a:xfrm>
          <a:custGeom>
            <a:avLst/>
            <a:gdLst>
              <a:gd name="connsiteX0" fmla="*/ 1489234 w 2651906"/>
              <a:gd name="connsiteY0" fmla="*/ 1345 h 3709317"/>
              <a:gd name="connsiteX1" fmla="*/ 1966669 w 2651906"/>
              <a:gd name="connsiteY1" fmla="*/ 217669 h 3709317"/>
              <a:gd name="connsiteX2" fmla="*/ 2132849 w 2651906"/>
              <a:gd name="connsiteY2" fmla="*/ 868127 h 3709317"/>
              <a:gd name="connsiteX3" fmla="*/ 2104594 w 2651906"/>
              <a:gd name="connsiteY3" fmla="*/ 1052305 h 3709317"/>
              <a:gd name="connsiteX4" fmla="*/ 2219558 w 2651906"/>
              <a:gd name="connsiteY4" fmla="*/ 1203431 h 3709317"/>
              <a:gd name="connsiteX5" fmla="*/ 2368431 w 2651906"/>
              <a:gd name="connsiteY5" fmla="*/ 1720439 h 3709317"/>
              <a:gd name="connsiteX6" fmla="*/ 2222384 w 2651906"/>
              <a:gd name="connsiteY6" fmla="*/ 2116017 h 3709317"/>
              <a:gd name="connsiteX7" fmla="*/ 2287018 w 2651906"/>
              <a:gd name="connsiteY7" fmla="*/ 3234523 h 3709317"/>
              <a:gd name="connsiteX8" fmla="*/ 2230119 w 2651906"/>
              <a:gd name="connsiteY8" fmla="*/ 3325621 h 3709317"/>
              <a:gd name="connsiteX9" fmla="*/ 2223958 w 2651906"/>
              <a:gd name="connsiteY9" fmla="*/ 3331661 h 3709317"/>
              <a:gd name="connsiteX10" fmla="*/ 2270641 w 2651906"/>
              <a:gd name="connsiteY10" fmla="*/ 3340693 h 3709317"/>
              <a:gd name="connsiteX11" fmla="*/ 2651870 w 2651906"/>
              <a:gd name="connsiteY11" fmla="*/ 3518566 h 3709317"/>
              <a:gd name="connsiteX12" fmla="*/ 2651870 w 2651906"/>
              <a:gd name="connsiteY12" fmla="*/ 3518743 h 3709317"/>
              <a:gd name="connsiteX13" fmla="*/ 1556787 w 2651906"/>
              <a:gd name="connsiteY13" fmla="*/ 3706810 h 3709317"/>
              <a:gd name="connsiteX14" fmla="*/ 1135 w 2651906"/>
              <a:gd name="connsiteY14" fmla="*/ 3492052 h 3709317"/>
              <a:gd name="connsiteX15" fmla="*/ 506029 w 2651906"/>
              <a:gd name="connsiteY15" fmla="*/ 3391657 h 3709317"/>
              <a:gd name="connsiteX16" fmla="*/ 562379 w 2651906"/>
              <a:gd name="connsiteY16" fmla="*/ 3378211 h 3709317"/>
              <a:gd name="connsiteX17" fmla="*/ 470422 w 2651906"/>
              <a:gd name="connsiteY17" fmla="*/ 3335096 h 3709317"/>
              <a:gd name="connsiteX18" fmla="*/ 357863 w 2651906"/>
              <a:gd name="connsiteY18" fmla="*/ 3247425 h 3709317"/>
              <a:gd name="connsiteX19" fmla="*/ 372168 w 2651906"/>
              <a:gd name="connsiteY19" fmla="*/ 2835763 h 3709317"/>
              <a:gd name="connsiteX20" fmla="*/ 372521 w 2651906"/>
              <a:gd name="connsiteY20" fmla="*/ 2836294 h 3709317"/>
              <a:gd name="connsiteX21" fmla="*/ 447575 w 2651906"/>
              <a:gd name="connsiteY21" fmla="*/ 2724231 h 3709317"/>
              <a:gd name="connsiteX22" fmla="*/ 546999 w 2651906"/>
              <a:gd name="connsiteY22" fmla="*/ 2476950 h 3709317"/>
              <a:gd name="connsiteX23" fmla="*/ 396009 w 2651906"/>
              <a:gd name="connsiteY23" fmla="*/ 2197148 h 3709317"/>
              <a:gd name="connsiteX24" fmla="*/ 318836 w 2651906"/>
              <a:gd name="connsiteY24" fmla="*/ 1650974 h 3709317"/>
              <a:gd name="connsiteX25" fmla="*/ 600861 w 2651906"/>
              <a:gd name="connsiteY25" fmla="*/ 1166842 h 3709317"/>
              <a:gd name="connsiteX26" fmla="*/ 721655 w 2651906"/>
              <a:gd name="connsiteY26" fmla="*/ 1022964 h 3709317"/>
              <a:gd name="connsiteX27" fmla="*/ 726423 w 2651906"/>
              <a:gd name="connsiteY27" fmla="*/ 843381 h 3709317"/>
              <a:gd name="connsiteX28" fmla="*/ 590088 w 2651906"/>
              <a:gd name="connsiteY28" fmla="*/ 736974 h 3709317"/>
              <a:gd name="connsiteX29" fmla="*/ 606866 w 2651906"/>
              <a:gd name="connsiteY29" fmla="*/ 287664 h 3709317"/>
              <a:gd name="connsiteX30" fmla="*/ 1311492 w 2651906"/>
              <a:gd name="connsiteY30" fmla="*/ 12985 h 3709317"/>
              <a:gd name="connsiteX31" fmla="*/ 1489234 w 2651906"/>
              <a:gd name="connsiteY31" fmla="*/ 1345 h 370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2651906" h="3709317">
                <a:moveTo>
                  <a:pt x="1489234" y="1345"/>
                </a:moveTo>
                <a:cubicBezTo>
                  <a:pt x="1667501" y="12258"/>
                  <a:pt x="1842169" y="89212"/>
                  <a:pt x="1966669" y="217669"/>
                </a:cubicBezTo>
                <a:cubicBezTo>
                  <a:pt x="2130377" y="386646"/>
                  <a:pt x="2197837" y="641526"/>
                  <a:pt x="2132849" y="868127"/>
                </a:cubicBezTo>
                <a:cubicBezTo>
                  <a:pt x="2115542" y="928576"/>
                  <a:pt x="2089229" y="991325"/>
                  <a:pt x="2104594" y="1052305"/>
                </a:cubicBezTo>
                <a:cubicBezTo>
                  <a:pt x="2120486" y="1114523"/>
                  <a:pt x="2175054" y="1157298"/>
                  <a:pt x="2219558" y="1203431"/>
                </a:cubicBezTo>
                <a:cubicBezTo>
                  <a:pt x="2349004" y="1337765"/>
                  <a:pt x="2406575" y="1537675"/>
                  <a:pt x="2368431" y="1720439"/>
                </a:cubicBezTo>
                <a:cubicBezTo>
                  <a:pt x="2339645" y="1858307"/>
                  <a:pt x="2261411" y="1980800"/>
                  <a:pt x="2222384" y="2116017"/>
                </a:cubicBezTo>
                <a:cubicBezTo>
                  <a:pt x="2112363" y="2495511"/>
                  <a:pt x="2458317" y="2865106"/>
                  <a:pt x="2287018" y="3234523"/>
                </a:cubicBezTo>
                <a:cubicBezTo>
                  <a:pt x="2271875" y="3267135"/>
                  <a:pt x="2252649" y="3297702"/>
                  <a:pt x="2230119" y="3325621"/>
                </a:cubicBezTo>
                <a:lnTo>
                  <a:pt x="2223958" y="3331661"/>
                </a:lnTo>
                <a:lnTo>
                  <a:pt x="2270641" y="3340693"/>
                </a:lnTo>
                <a:cubicBezTo>
                  <a:pt x="2497227" y="3392795"/>
                  <a:pt x="2654652" y="3456725"/>
                  <a:pt x="2651870" y="3518566"/>
                </a:cubicBezTo>
                <a:lnTo>
                  <a:pt x="2651870" y="3518743"/>
                </a:lnTo>
                <a:cubicBezTo>
                  <a:pt x="2641805" y="3745520"/>
                  <a:pt x="1879077" y="3706810"/>
                  <a:pt x="1556787" y="3706810"/>
                </a:cubicBezTo>
                <a:cubicBezTo>
                  <a:pt x="1234495" y="3706810"/>
                  <a:pt x="-43366" y="3699740"/>
                  <a:pt x="1135" y="3492052"/>
                </a:cubicBezTo>
                <a:cubicBezTo>
                  <a:pt x="29744" y="3357897"/>
                  <a:pt x="239542" y="3418877"/>
                  <a:pt x="506029" y="3391657"/>
                </a:cubicBezTo>
                <a:lnTo>
                  <a:pt x="562379" y="3378211"/>
                </a:lnTo>
                <a:lnTo>
                  <a:pt x="470422" y="3335096"/>
                </a:lnTo>
                <a:cubicBezTo>
                  <a:pt x="427002" y="3313002"/>
                  <a:pt x="386561" y="3286490"/>
                  <a:pt x="357863" y="3247425"/>
                </a:cubicBezTo>
                <a:cubicBezTo>
                  <a:pt x="259498" y="3113622"/>
                  <a:pt x="298525" y="2964265"/>
                  <a:pt x="372168" y="2835763"/>
                </a:cubicBezTo>
                <a:lnTo>
                  <a:pt x="372521" y="2836294"/>
                </a:lnTo>
                <a:cubicBezTo>
                  <a:pt x="395302" y="2796525"/>
                  <a:pt x="421261" y="2758875"/>
                  <a:pt x="447575" y="2724231"/>
                </a:cubicBezTo>
                <a:cubicBezTo>
                  <a:pt x="502498" y="2651938"/>
                  <a:pt x="553887" y="2567627"/>
                  <a:pt x="546999" y="2476950"/>
                </a:cubicBezTo>
                <a:cubicBezTo>
                  <a:pt x="538877" y="2369837"/>
                  <a:pt x="453932" y="2287647"/>
                  <a:pt x="396009" y="2197148"/>
                </a:cubicBezTo>
                <a:cubicBezTo>
                  <a:pt x="294289" y="2037891"/>
                  <a:pt x="273802" y="1834447"/>
                  <a:pt x="318836" y="1650974"/>
                </a:cubicBezTo>
                <a:cubicBezTo>
                  <a:pt x="363868" y="1467504"/>
                  <a:pt x="469650" y="1302768"/>
                  <a:pt x="600861" y="1166842"/>
                </a:cubicBezTo>
                <a:cubicBezTo>
                  <a:pt x="644481" y="1121593"/>
                  <a:pt x="691810" y="1078288"/>
                  <a:pt x="721655" y="1022964"/>
                </a:cubicBezTo>
                <a:cubicBezTo>
                  <a:pt x="751500" y="967640"/>
                  <a:pt x="760682" y="896053"/>
                  <a:pt x="726423" y="843381"/>
                </a:cubicBezTo>
                <a:cubicBezTo>
                  <a:pt x="694636" y="794773"/>
                  <a:pt x="634946" y="773917"/>
                  <a:pt x="590088" y="736974"/>
                </a:cubicBezTo>
                <a:cubicBezTo>
                  <a:pt x="459937" y="630038"/>
                  <a:pt x="489604" y="408740"/>
                  <a:pt x="606866" y="287664"/>
                </a:cubicBezTo>
                <a:cubicBezTo>
                  <a:pt x="771985" y="117272"/>
                  <a:pt x="1086505" y="57528"/>
                  <a:pt x="1311492" y="12985"/>
                </a:cubicBezTo>
                <a:cubicBezTo>
                  <a:pt x="1369991" y="1408"/>
                  <a:pt x="1429813" y="-2292"/>
                  <a:pt x="1489234" y="1345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EG" dirty="0"/>
          </a:p>
        </p:txBody>
      </p:sp>
      <p:sp>
        <p:nvSpPr>
          <p:cNvPr id="30" name="Picture Placeholder 29">
            <a:extLst>
              <a:ext uri="{FF2B5EF4-FFF2-40B4-BE49-F238E27FC236}">
                <a16:creationId xmlns:a16="http://schemas.microsoft.com/office/drawing/2014/main" id="{69A99C3E-CF6C-4383-24FD-BBDBFE9BE58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7854466" y="1574341"/>
            <a:ext cx="2651905" cy="3709317"/>
          </a:xfrm>
          <a:custGeom>
            <a:avLst/>
            <a:gdLst>
              <a:gd name="connsiteX0" fmla="*/ 1489233 w 2651905"/>
              <a:gd name="connsiteY0" fmla="*/ 1345 h 3709317"/>
              <a:gd name="connsiteX1" fmla="*/ 1966668 w 2651905"/>
              <a:gd name="connsiteY1" fmla="*/ 217669 h 3709317"/>
              <a:gd name="connsiteX2" fmla="*/ 2132848 w 2651905"/>
              <a:gd name="connsiteY2" fmla="*/ 868127 h 3709317"/>
              <a:gd name="connsiteX3" fmla="*/ 2104592 w 2651905"/>
              <a:gd name="connsiteY3" fmla="*/ 1052305 h 3709317"/>
              <a:gd name="connsiteX4" fmla="*/ 2219557 w 2651905"/>
              <a:gd name="connsiteY4" fmla="*/ 1203431 h 3709317"/>
              <a:gd name="connsiteX5" fmla="*/ 2368430 w 2651905"/>
              <a:gd name="connsiteY5" fmla="*/ 1720439 h 3709317"/>
              <a:gd name="connsiteX6" fmla="*/ 2222383 w 2651905"/>
              <a:gd name="connsiteY6" fmla="*/ 2116017 h 3709317"/>
              <a:gd name="connsiteX7" fmla="*/ 2287017 w 2651905"/>
              <a:gd name="connsiteY7" fmla="*/ 3234523 h 3709317"/>
              <a:gd name="connsiteX8" fmla="*/ 2230118 w 2651905"/>
              <a:gd name="connsiteY8" fmla="*/ 3325621 h 3709317"/>
              <a:gd name="connsiteX9" fmla="*/ 2223956 w 2651905"/>
              <a:gd name="connsiteY9" fmla="*/ 3331661 h 3709317"/>
              <a:gd name="connsiteX10" fmla="*/ 2270640 w 2651905"/>
              <a:gd name="connsiteY10" fmla="*/ 3340693 h 3709317"/>
              <a:gd name="connsiteX11" fmla="*/ 2651869 w 2651905"/>
              <a:gd name="connsiteY11" fmla="*/ 3518566 h 3709317"/>
              <a:gd name="connsiteX12" fmla="*/ 2651869 w 2651905"/>
              <a:gd name="connsiteY12" fmla="*/ 3518743 h 3709317"/>
              <a:gd name="connsiteX13" fmla="*/ 1556786 w 2651905"/>
              <a:gd name="connsiteY13" fmla="*/ 3706810 h 3709317"/>
              <a:gd name="connsiteX14" fmla="*/ 1134 w 2651905"/>
              <a:gd name="connsiteY14" fmla="*/ 3492052 h 3709317"/>
              <a:gd name="connsiteX15" fmla="*/ 506028 w 2651905"/>
              <a:gd name="connsiteY15" fmla="*/ 3391657 h 3709317"/>
              <a:gd name="connsiteX16" fmla="*/ 562378 w 2651905"/>
              <a:gd name="connsiteY16" fmla="*/ 3378211 h 3709317"/>
              <a:gd name="connsiteX17" fmla="*/ 470421 w 2651905"/>
              <a:gd name="connsiteY17" fmla="*/ 3335096 h 3709317"/>
              <a:gd name="connsiteX18" fmla="*/ 357862 w 2651905"/>
              <a:gd name="connsiteY18" fmla="*/ 3247425 h 3709317"/>
              <a:gd name="connsiteX19" fmla="*/ 372167 w 2651905"/>
              <a:gd name="connsiteY19" fmla="*/ 2835763 h 3709317"/>
              <a:gd name="connsiteX20" fmla="*/ 372520 w 2651905"/>
              <a:gd name="connsiteY20" fmla="*/ 2836294 h 3709317"/>
              <a:gd name="connsiteX21" fmla="*/ 447573 w 2651905"/>
              <a:gd name="connsiteY21" fmla="*/ 2724231 h 3709317"/>
              <a:gd name="connsiteX22" fmla="*/ 546998 w 2651905"/>
              <a:gd name="connsiteY22" fmla="*/ 2476950 h 3709317"/>
              <a:gd name="connsiteX23" fmla="*/ 396007 w 2651905"/>
              <a:gd name="connsiteY23" fmla="*/ 2197148 h 3709317"/>
              <a:gd name="connsiteX24" fmla="*/ 318834 w 2651905"/>
              <a:gd name="connsiteY24" fmla="*/ 1650974 h 3709317"/>
              <a:gd name="connsiteX25" fmla="*/ 600859 w 2651905"/>
              <a:gd name="connsiteY25" fmla="*/ 1166842 h 3709317"/>
              <a:gd name="connsiteX26" fmla="*/ 721654 w 2651905"/>
              <a:gd name="connsiteY26" fmla="*/ 1022964 h 3709317"/>
              <a:gd name="connsiteX27" fmla="*/ 726421 w 2651905"/>
              <a:gd name="connsiteY27" fmla="*/ 843381 h 3709317"/>
              <a:gd name="connsiteX28" fmla="*/ 590087 w 2651905"/>
              <a:gd name="connsiteY28" fmla="*/ 736974 h 3709317"/>
              <a:gd name="connsiteX29" fmla="*/ 606864 w 2651905"/>
              <a:gd name="connsiteY29" fmla="*/ 287664 h 3709317"/>
              <a:gd name="connsiteX30" fmla="*/ 1311491 w 2651905"/>
              <a:gd name="connsiteY30" fmla="*/ 12985 h 3709317"/>
              <a:gd name="connsiteX31" fmla="*/ 1489233 w 2651905"/>
              <a:gd name="connsiteY31" fmla="*/ 1345 h 37093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2651905" h="3709317">
                <a:moveTo>
                  <a:pt x="1489233" y="1345"/>
                </a:moveTo>
                <a:cubicBezTo>
                  <a:pt x="1667500" y="12258"/>
                  <a:pt x="1842168" y="89212"/>
                  <a:pt x="1966668" y="217669"/>
                </a:cubicBezTo>
                <a:cubicBezTo>
                  <a:pt x="2130376" y="386646"/>
                  <a:pt x="2197836" y="641526"/>
                  <a:pt x="2132848" y="868127"/>
                </a:cubicBezTo>
                <a:cubicBezTo>
                  <a:pt x="2115541" y="928576"/>
                  <a:pt x="2089227" y="991325"/>
                  <a:pt x="2104592" y="1052305"/>
                </a:cubicBezTo>
                <a:cubicBezTo>
                  <a:pt x="2120485" y="1114523"/>
                  <a:pt x="2175053" y="1157298"/>
                  <a:pt x="2219557" y="1203431"/>
                </a:cubicBezTo>
                <a:cubicBezTo>
                  <a:pt x="2349002" y="1337765"/>
                  <a:pt x="2406574" y="1537675"/>
                  <a:pt x="2368430" y="1720439"/>
                </a:cubicBezTo>
                <a:cubicBezTo>
                  <a:pt x="2339644" y="1858307"/>
                  <a:pt x="2261410" y="1980800"/>
                  <a:pt x="2222383" y="2116017"/>
                </a:cubicBezTo>
                <a:cubicBezTo>
                  <a:pt x="2112362" y="2495511"/>
                  <a:pt x="2458316" y="2865106"/>
                  <a:pt x="2287017" y="3234523"/>
                </a:cubicBezTo>
                <a:cubicBezTo>
                  <a:pt x="2271874" y="3267135"/>
                  <a:pt x="2252648" y="3297702"/>
                  <a:pt x="2230118" y="3325621"/>
                </a:cubicBezTo>
                <a:lnTo>
                  <a:pt x="2223956" y="3331661"/>
                </a:lnTo>
                <a:lnTo>
                  <a:pt x="2270640" y="3340693"/>
                </a:lnTo>
                <a:cubicBezTo>
                  <a:pt x="2497226" y="3392795"/>
                  <a:pt x="2654650" y="3456725"/>
                  <a:pt x="2651869" y="3518566"/>
                </a:cubicBezTo>
                <a:lnTo>
                  <a:pt x="2651869" y="3518743"/>
                </a:lnTo>
                <a:cubicBezTo>
                  <a:pt x="2641804" y="3745520"/>
                  <a:pt x="1879076" y="3706810"/>
                  <a:pt x="1556786" y="3706810"/>
                </a:cubicBezTo>
                <a:cubicBezTo>
                  <a:pt x="1234494" y="3706810"/>
                  <a:pt x="-43368" y="3699740"/>
                  <a:pt x="1134" y="3492052"/>
                </a:cubicBezTo>
                <a:cubicBezTo>
                  <a:pt x="29743" y="3357897"/>
                  <a:pt x="239541" y="3418877"/>
                  <a:pt x="506028" y="3391657"/>
                </a:cubicBezTo>
                <a:lnTo>
                  <a:pt x="562378" y="3378211"/>
                </a:lnTo>
                <a:lnTo>
                  <a:pt x="470421" y="3335096"/>
                </a:lnTo>
                <a:cubicBezTo>
                  <a:pt x="427001" y="3313002"/>
                  <a:pt x="386560" y="3286490"/>
                  <a:pt x="357862" y="3247425"/>
                </a:cubicBezTo>
                <a:cubicBezTo>
                  <a:pt x="259497" y="3113622"/>
                  <a:pt x="298524" y="2964265"/>
                  <a:pt x="372167" y="2835763"/>
                </a:cubicBezTo>
                <a:lnTo>
                  <a:pt x="372520" y="2836294"/>
                </a:lnTo>
                <a:cubicBezTo>
                  <a:pt x="395300" y="2796525"/>
                  <a:pt x="421260" y="2758875"/>
                  <a:pt x="447573" y="2724231"/>
                </a:cubicBezTo>
                <a:cubicBezTo>
                  <a:pt x="502496" y="2651938"/>
                  <a:pt x="553886" y="2567627"/>
                  <a:pt x="546998" y="2476950"/>
                </a:cubicBezTo>
                <a:cubicBezTo>
                  <a:pt x="538875" y="2369837"/>
                  <a:pt x="453931" y="2287647"/>
                  <a:pt x="396007" y="2197148"/>
                </a:cubicBezTo>
                <a:cubicBezTo>
                  <a:pt x="294287" y="2037891"/>
                  <a:pt x="273800" y="1834447"/>
                  <a:pt x="318834" y="1650974"/>
                </a:cubicBezTo>
                <a:cubicBezTo>
                  <a:pt x="363867" y="1467504"/>
                  <a:pt x="469649" y="1302768"/>
                  <a:pt x="600859" y="1166842"/>
                </a:cubicBezTo>
                <a:cubicBezTo>
                  <a:pt x="644479" y="1121593"/>
                  <a:pt x="691809" y="1078288"/>
                  <a:pt x="721654" y="1022964"/>
                </a:cubicBezTo>
                <a:cubicBezTo>
                  <a:pt x="751499" y="967640"/>
                  <a:pt x="760681" y="896053"/>
                  <a:pt x="726421" y="843381"/>
                </a:cubicBezTo>
                <a:cubicBezTo>
                  <a:pt x="694635" y="794773"/>
                  <a:pt x="634945" y="773917"/>
                  <a:pt x="590087" y="736974"/>
                </a:cubicBezTo>
                <a:cubicBezTo>
                  <a:pt x="459936" y="630038"/>
                  <a:pt x="489603" y="408740"/>
                  <a:pt x="606864" y="287664"/>
                </a:cubicBezTo>
                <a:cubicBezTo>
                  <a:pt x="771984" y="117272"/>
                  <a:pt x="1086504" y="57528"/>
                  <a:pt x="1311491" y="12985"/>
                </a:cubicBezTo>
                <a:cubicBezTo>
                  <a:pt x="1369990" y="1408"/>
                  <a:pt x="1429812" y="-2293"/>
                  <a:pt x="1489233" y="1345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15040296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E357CE4-A662-9E10-B780-E465B6C633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364FE94-9BAD-CF57-69BC-293C91636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G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A0EC1C9-934D-608B-7069-28670705FF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25291543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7F4D06-8893-2F40-CF83-A7848FE2CB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E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3851CFF-DE26-3A1B-748C-5B4334F82E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E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A3BF312-484B-96A6-3C41-A38F4C7C11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746000-D1D7-1EC0-D1FD-2C1C4FB74D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FA24EAA-759A-84AB-52E2-E736C5815B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3BF20F-77F9-CE1A-1016-F6B57A51DF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293597767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A9E1F1-2E98-EAC0-3D67-6CE293ECC5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EG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57B0F07-7095-B5E2-933C-B3237D306E0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E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77B1B00-9487-DE24-D8A6-E21BFB0F891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3F0045-C68D-DA21-0FE3-A20215FC0D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769B197-B5DB-EAA0-F1E5-71838CC3E4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706A21-AC0A-3AAC-796D-D373DCBC13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350539285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0F0913-3DCD-E38F-A885-D8465D3D65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E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369AFA2-9E59-D09E-6DE6-5F84548D3B5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E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2B0E3F-D70A-588C-79C1-AA1446FDDB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750EAA-5644-783F-CEC2-C6C00D9485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0B50BF-DA01-76A4-50A1-BD86A79423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14680577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7586AFD-008D-E78B-8BA0-50FB6B6C693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E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3DF0E40-A1E0-013A-37B8-8483F35225B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E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81AB08-44BE-0DAD-45C0-F5577090CF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99DB0F-A6DF-DDB5-35D7-EFAE0EFE82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C6A4EB-7D74-B48F-AD52-759022B4B0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37689594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2EEA289B-9F23-137A-47EA-1CDF0ED4E2C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841068" y="480183"/>
            <a:ext cx="4216400" cy="5897633"/>
          </a:xfrm>
          <a:custGeom>
            <a:avLst/>
            <a:gdLst>
              <a:gd name="connsiteX0" fmla="*/ 2018616 w 3594587"/>
              <a:gd name="connsiteY0" fmla="*/ 1822 h 5027880"/>
              <a:gd name="connsiteX1" fmla="*/ 2665767 w 3594587"/>
              <a:gd name="connsiteY1" fmla="*/ 295044 h 5027880"/>
              <a:gd name="connsiteX2" fmla="*/ 2891019 w 3594587"/>
              <a:gd name="connsiteY2" fmla="*/ 1176723 h 5027880"/>
              <a:gd name="connsiteX3" fmla="*/ 2852720 w 3594587"/>
              <a:gd name="connsiteY3" fmla="*/ 1426371 h 5027880"/>
              <a:gd name="connsiteX4" fmla="*/ 3008551 w 3594587"/>
              <a:gd name="connsiteY4" fmla="*/ 1631218 h 5027880"/>
              <a:gd name="connsiteX5" fmla="*/ 3210344 w 3594587"/>
              <a:gd name="connsiteY5" fmla="*/ 2332008 h 5027880"/>
              <a:gd name="connsiteX6" fmla="*/ 3012382 w 3594587"/>
              <a:gd name="connsiteY6" fmla="*/ 2868204 h 5027880"/>
              <a:gd name="connsiteX7" fmla="*/ 3099991 w 3594587"/>
              <a:gd name="connsiteY7" fmla="*/ 4384309 h 5027880"/>
              <a:gd name="connsiteX8" fmla="*/ 3022866 w 3594587"/>
              <a:gd name="connsiteY8" fmla="*/ 4507790 h 5027880"/>
              <a:gd name="connsiteX9" fmla="*/ 3014514 w 3594587"/>
              <a:gd name="connsiteY9" fmla="*/ 4515977 h 5027880"/>
              <a:gd name="connsiteX10" fmla="*/ 3077793 w 3594587"/>
              <a:gd name="connsiteY10" fmla="*/ 4528219 h 5027880"/>
              <a:gd name="connsiteX11" fmla="*/ 3594538 w 3594587"/>
              <a:gd name="connsiteY11" fmla="*/ 4769323 h 5027880"/>
              <a:gd name="connsiteX12" fmla="*/ 3594538 w 3594587"/>
              <a:gd name="connsiteY12" fmla="*/ 4769562 h 5027880"/>
              <a:gd name="connsiteX13" fmla="*/ 2110182 w 3594587"/>
              <a:gd name="connsiteY13" fmla="*/ 5024482 h 5027880"/>
              <a:gd name="connsiteX14" fmla="*/ 1538 w 3594587"/>
              <a:gd name="connsiteY14" fmla="*/ 4733384 h 5027880"/>
              <a:gd name="connsiteX15" fmla="*/ 685908 w 3594587"/>
              <a:gd name="connsiteY15" fmla="*/ 4597301 h 5027880"/>
              <a:gd name="connsiteX16" fmla="*/ 762289 w 3594587"/>
              <a:gd name="connsiteY16" fmla="*/ 4579075 h 5027880"/>
              <a:gd name="connsiteX17" fmla="*/ 637644 w 3594587"/>
              <a:gd name="connsiteY17" fmla="*/ 4520633 h 5027880"/>
              <a:gd name="connsiteX18" fmla="*/ 485073 w 3594587"/>
              <a:gd name="connsiteY18" fmla="*/ 4401798 h 5027880"/>
              <a:gd name="connsiteX19" fmla="*/ 504464 w 3594587"/>
              <a:gd name="connsiteY19" fmla="*/ 3843801 h 5027880"/>
              <a:gd name="connsiteX20" fmla="*/ 504942 w 3594587"/>
              <a:gd name="connsiteY20" fmla="*/ 3844521 h 5027880"/>
              <a:gd name="connsiteX21" fmla="*/ 606675 w 3594587"/>
              <a:gd name="connsiteY21" fmla="*/ 3692622 h 5027880"/>
              <a:gd name="connsiteX22" fmla="*/ 741442 w 3594587"/>
              <a:gd name="connsiteY22" fmla="*/ 3357439 h 5027880"/>
              <a:gd name="connsiteX23" fmla="*/ 536779 w 3594587"/>
              <a:gd name="connsiteY23" fmla="*/ 2978175 h 5027880"/>
              <a:gd name="connsiteX24" fmla="*/ 432173 w 3594587"/>
              <a:gd name="connsiteY24" fmla="*/ 2237852 h 5027880"/>
              <a:gd name="connsiteX25" fmla="*/ 814450 w 3594587"/>
              <a:gd name="connsiteY25" fmla="*/ 1581623 h 5027880"/>
              <a:gd name="connsiteX26" fmla="*/ 978184 w 3594587"/>
              <a:gd name="connsiteY26" fmla="*/ 1386601 h 5027880"/>
              <a:gd name="connsiteX27" fmla="*/ 984646 w 3594587"/>
              <a:gd name="connsiteY27" fmla="*/ 1143180 h 5027880"/>
              <a:gd name="connsiteX28" fmla="*/ 799848 w 3594587"/>
              <a:gd name="connsiteY28" fmla="*/ 998948 h 5027880"/>
              <a:gd name="connsiteX29" fmla="*/ 822590 w 3594587"/>
              <a:gd name="connsiteY29" fmla="*/ 389920 h 5027880"/>
              <a:gd name="connsiteX30" fmla="*/ 1777691 w 3594587"/>
              <a:gd name="connsiteY30" fmla="*/ 17601 h 5027880"/>
              <a:gd name="connsiteX31" fmla="*/ 2018616 w 3594587"/>
              <a:gd name="connsiteY31" fmla="*/ 1822 h 50278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594587" h="5027880">
                <a:moveTo>
                  <a:pt x="2018616" y="1822"/>
                </a:moveTo>
                <a:cubicBezTo>
                  <a:pt x="2260253" y="16615"/>
                  <a:pt x="2497010" y="120924"/>
                  <a:pt x="2665767" y="295044"/>
                </a:cubicBezTo>
                <a:cubicBezTo>
                  <a:pt x="2887668" y="524089"/>
                  <a:pt x="2979108" y="869571"/>
                  <a:pt x="2891019" y="1176723"/>
                </a:cubicBezTo>
                <a:cubicBezTo>
                  <a:pt x="2867560" y="1258660"/>
                  <a:pt x="2831893" y="1343714"/>
                  <a:pt x="2852720" y="1426371"/>
                </a:cubicBezTo>
                <a:cubicBezTo>
                  <a:pt x="2874262" y="1510705"/>
                  <a:pt x="2948228" y="1568686"/>
                  <a:pt x="3008551" y="1631218"/>
                </a:cubicBezTo>
                <a:cubicBezTo>
                  <a:pt x="3184011" y="1813304"/>
                  <a:pt x="3262047" y="2084277"/>
                  <a:pt x="3210344" y="2332008"/>
                </a:cubicBezTo>
                <a:cubicBezTo>
                  <a:pt x="3171326" y="2518886"/>
                  <a:pt x="3065282" y="2684921"/>
                  <a:pt x="3012382" y="2868204"/>
                </a:cubicBezTo>
                <a:cubicBezTo>
                  <a:pt x="2863252" y="3382598"/>
                  <a:pt x="3332182" y="3883574"/>
                  <a:pt x="3099991" y="4384309"/>
                </a:cubicBezTo>
                <a:cubicBezTo>
                  <a:pt x="3079466" y="4428514"/>
                  <a:pt x="3053404" y="4469946"/>
                  <a:pt x="3022866" y="4507790"/>
                </a:cubicBezTo>
                <a:lnTo>
                  <a:pt x="3014514" y="4515977"/>
                </a:lnTo>
                <a:lnTo>
                  <a:pt x="3077793" y="4528219"/>
                </a:lnTo>
                <a:cubicBezTo>
                  <a:pt x="3384924" y="4598843"/>
                  <a:pt x="3598309" y="4685499"/>
                  <a:pt x="3594538" y="4769323"/>
                </a:cubicBezTo>
                <a:lnTo>
                  <a:pt x="3594538" y="4769562"/>
                </a:lnTo>
                <a:cubicBezTo>
                  <a:pt x="3580895" y="5076952"/>
                  <a:pt x="2547038" y="5024482"/>
                  <a:pt x="2110182" y="5024482"/>
                </a:cubicBezTo>
                <a:cubicBezTo>
                  <a:pt x="1673325" y="5024482"/>
                  <a:pt x="-58782" y="5014899"/>
                  <a:pt x="1538" y="4733384"/>
                </a:cubicBezTo>
                <a:cubicBezTo>
                  <a:pt x="40317" y="4551539"/>
                  <a:pt x="324692" y="4634196"/>
                  <a:pt x="685908" y="4597301"/>
                </a:cubicBezTo>
                <a:lnTo>
                  <a:pt x="762289" y="4579075"/>
                </a:lnTo>
                <a:lnTo>
                  <a:pt x="637644" y="4520633"/>
                </a:lnTo>
                <a:cubicBezTo>
                  <a:pt x="578790" y="4490685"/>
                  <a:pt x="523973" y="4454749"/>
                  <a:pt x="485073" y="4401798"/>
                </a:cubicBezTo>
                <a:cubicBezTo>
                  <a:pt x="351742" y="4220432"/>
                  <a:pt x="404642" y="4017981"/>
                  <a:pt x="504464" y="3843801"/>
                </a:cubicBezTo>
                <a:lnTo>
                  <a:pt x="504942" y="3844521"/>
                </a:lnTo>
                <a:cubicBezTo>
                  <a:pt x="535820" y="3790614"/>
                  <a:pt x="571007" y="3739580"/>
                  <a:pt x="606675" y="3692622"/>
                </a:cubicBezTo>
                <a:cubicBezTo>
                  <a:pt x="681122" y="3594631"/>
                  <a:pt x="750779" y="3480349"/>
                  <a:pt x="741442" y="3357439"/>
                </a:cubicBezTo>
                <a:cubicBezTo>
                  <a:pt x="730432" y="3212251"/>
                  <a:pt x="615293" y="3100844"/>
                  <a:pt x="536779" y="2978175"/>
                </a:cubicBezTo>
                <a:cubicBezTo>
                  <a:pt x="398900" y="2762306"/>
                  <a:pt x="371130" y="2486544"/>
                  <a:pt x="432173" y="2237852"/>
                </a:cubicBezTo>
                <a:cubicBezTo>
                  <a:pt x="493213" y="1989162"/>
                  <a:pt x="636597" y="1765867"/>
                  <a:pt x="814450" y="1581623"/>
                </a:cubicBezTo>
                <a:cubicBezTo>
                  <a:pt x="873576" y="1520289"/>
                  <a:pt x="937730" y="1461591"/>
                  <a:pt x="978184" y="1386601"/>
                </a:cubicBezTo>
                <a:cubicBezTo>
                  <a:pt x="1018638" y="1311611"/>
                  <a:pt x="1031084" y="1214576"/>
                  <a:pt x="984646" y="1143180"/>
                </a:cubicBezTo>
                <a:cubicBezTo>
                  <a:pt x="941561" y="1077294"/>
                  <a:pt x="860652" y="1049024"/>
                  <a:pt x="799848" y="998948"/>
                </a:cubicBezTo>
                <a:cubicBezTo>
                  <a:pt x="623432" y="853999"/>
                  <a:pt x="663645" y="554036"/>
                  <a:pt x="822590" y="389920"/>
                </a:cubicBezTo>
                <a:cubicBezTo>
                  <a:pt x="1046405" y="158958"/>
                  <a:pt x="1472728" y="77977"/>
                  <a:pt x="1777691" y="17601"/>
                </a:cubicBezTo>
                <a:cubicBezTo>
                  <a:pt x="1856985" y="1908"/>
                  <a:pt x="1938072" y="-3108"/>
                  <a:pt x="2018616" y="1822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24601832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5">
            <a:extLst>
              <a:ext uri="{FF2B5EF4-FFF2-40B4-BE49-F238E27FC236}">
                <a16:creationId xmlns:a16="http://schemas.microsoft.com/office/drawing/2014/main" id="{4F7352B5-1E87-7F54-9377-008D68E27A0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897663" y="814884"/>
            <a:ext cx="2260418" cy="4930520"/>
          </a:xfrm>
          <a:custGeom>
            <a:avLst/>
            <a:gdLst>
              <a:gd name="connsiteX0" fmla="*/ 183704 w 1962428"/>
              <a:gd name="connsiteY0" fmla="*/ 0 h 4280532"/>
              <a:gd name="connsiteX1" fmla="*/ 435268 w 1962428"/>
              <a:gd name="connsiteY1" fmla="*/ 0 h 4280532"/>
              <a:gd name="connsiteX2" fmla="*/ 435268 w 1962428"/>
              <a:gd name="connsiteY2" fmla="*/ 73426 h 4280532"/>
              <a:gd name="connsiteX3" fmla="*/ 518836 w 1962428"/>
              <a:gd name="connsiteY3" fmla="*/ 157336 h 4280532"/>
              <a:gd name="connsiteX4" fmla="*/ 1441107 w 1962428"/>
              <a:gd name="connsiteY4" fmla="*/ 157336 h 4280532"/>
              <a:gd name="connsiteX5" fmla="*/ 1524675 w 1962428"/>
              <a:gd name="connsiteY5" fmla="*/ 73426 h 4280532"/>
              <a:gd name="connsiteX6" fmla="*/ 1524675 w 1962428"/>
              <a:gd name="connsiteY6" fmla="*/ 0 h 4280532"/>
              <a:gd name="connsiteX7" fmla="*/ 1778726 w 1962428"/>
              <a:gd name="connsiteY7" fmla="*/ 0 h 4280532"/>
              <a:gd name="connsiteX8" fmla="*/ 1962428 w 1962428"/>
              <a:gd name="connsiteY8" fmla="*/ 184453 h 4280532"/>
              <a:gd name="connsiteX9" fmla="*/ 1962428 w 1962428"/>
              <a:gd name="connsiteY9" fmla="*/ 4096080 h 4280532"/>
              <a:gd name="connsiteX10" fmla="*/ 1778726 w 1962428"/>
              <a:gd name="connsiteY10" fmla="*/ 4280532 h 4280532"/>
              <a:gd name="connsiteX11" fmla="*/ 183704 w 1962428"/>
              <a:gd name="connsiteY11" fmla="*/ 4280532 h 4280532"/>
              <a:gd name="connsiteX12" fmla="*/ 0 w 1962428"/>
              <a:gd name="connsiteY12" fmla="*/ 4096080 h 4280532"/>
              <a:gd name="connsiteX13" fmla="*/ 0 w 1962428"/>
              <a:gd name="connsiteY13" fmla="*/ 184453 h 4280532"/>
              <a:gd name="connsiteX14" fmla="*/ 183704 w 1962428"/>
              <a:gd name="connsiteY14" fmla="*/ 0 h 4280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962428" h="4280532">
                <a:moveTo>
                  <a:pt x="183704" y="0"/>
                </a:moveTo>
                <a:lnTo>
                  <a:pt x="435268" y="0"/>
                </a:lnTo>
                <a:lnTo>
                  <a:pt x="435268" y="73426"/>
                </a:lnTo>
                <a:cubicBezTo>
                  <a:pt x="435268" y="119769"/>
                  <a:pt x="472683" y="157336"/>
                  <a:pt x="518836" y="157336"/>
                </a:cubicBezTo>
                <a:lnTo>
                  <a:pt x="1441107" y="157336"/>
                </a:lnTo>
                <a:cubicBezTo>
                  <a:pt x="1487260" y="157336"/>
                  <a:pt x="1524675" y="119769"/>
                  <a:pt x="1524675" y="73426"/>
                </a:cubicBezTo>
                <a:lnTo>
                  <a:pt x="1524675" y="0"/>
                </a:lnTo>
                <a:lnTo>
                  <a:pt x="1778726" y="0"/>
                </a:lnTo>
                <a:cubicBezTo>
                  <a:pt x="1880182" y="0"/>
                  <a:pt x="1962428" y="82583"/>
                  <a:pt x="1962428" y="184453"/>
                </a:cubicBezTo>
                <a:lnTo>
                  <a:pt x="1962428" y="4096080"/>
                </a:lnTo>
                <a:cubicBezTo>
                  <a:pt x="1962428" y="4197951"/>
                  <a:pt x="1880182" y="4280532"/>
                  <a:pt x="1778726" y="4280532"/>
                </a:cubicBezTo>
                <a:lnTo>
                  <a:pt x="183704" y="4280532"/>
                </a:lnTo>
                <a:cubicBezTo>
                  <a:pt x="82247" y="4280532"/>
                  <a:pt x="0" y="4197951"/>
                  <a:pt x="0" y="4096080"/>
                </a:cubicBezTo>
                <a:lnTo>
                  <a:pt x="0" y="184453"/>
                </a:lnTo>
                <a:cubicBezTo>
                  <a:pt x="0" y="82583"/>
                  <a:pt x="82247" y="0"/>
                  <a:pt x="183704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3600">
                <a:solidFill>
                  <a:schemeClr val="bg1">
                    <a:lumMod val="75000"/>
                  </a:schemeClr>
                </a:solidFill>
                <a:latin typeface="Titillium Web ExtraLight" panose="00000300000000000000" pitchFamily="2" charset="0"/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91746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5">
            <a:extLst>
              <a:ext uri="{FF2B5EF4-FFF2-40B4-BE49-F238E27FC236}">
                <a16:creationId xmlns:a16="http://schemas.microsoft.com/office/drawing/2014/main" id="{4F7352B5-1E87-7F54-9377-008D68E27A0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035326" y="3014191"/>
            <a:ext cx="2260418" cy="4930520"/>
          </a:xfrm>
          <a:custGeom>
            <a:avLst/>
            <a:gdLst>
              <a:gd name="connsiteX0" fmla="*/ 183704 w 1962428"/>
              <a:gd name="connsiteY0" fmla="*/ 0 h 4280532"/>
              <a:gd name="connsiteX1" fmla="*/ 435268 w 1962428"/>
              <a:gd name="connsiteY1" fmla="*/ 0 h 4280532"/>
              <a:gd name="connsiteX2" fmla="*/ 435268 w 1962428"/>
              <a:gd name="connsiteY2" fmla="*/ 73426 h 4280532"/>
              <a:gd name="connsiteX3" fmla="*/ 518836 w 1962428"/>
              <a:gd name="connsiteY3" fmla="*/ 157336 h 4280532"/>
              <a:gd name="connsiteX4" fmla="*/ 1441107 w 1962428"/>
              <a:gd name="connsiteY4" fmla="*/ 157336 h 4280532"/>
              <a:gd name="connsiteX5" fmla="*/ 1524675 w 1962428"/>
              <a:gd name="connsiteY5" fmla="*/ 73426 h 4280532"/>
              <a:gd name="connsiteX6" fmla="*/ 1524675 w 1962428"/>
              <a:gd name="connsiteY6" fmla="*/ 0 h 4280532"/>
              <a:gd name="connsiteX7" fmla="*/ 1778726 w 1962428"/>
              <a:gd name="connsiteY7" fmla="*/ 0 h 4280532"/>
              <a:gd name="connsiteX8" fmla="*/ 1962428 w 1962428"/>
              <a:gd name="connsiteY8" fmla="*/ 184453 h 4280532"/>
              <a:gd name="connsiteX9" fmla="*/ 1962428 w 1962428"/>
              <a:gd name="connsiteY9" fmla="*/ 4096080 h 4280532"/>
              <a:gd name="connsiteX10" fmla="*/ 1778726 w 1962428"/>
              <a:gd name="connsiteY10" fmla="*/ 4280532 h 4280532"/>
              <a:gd name="connsiteX11" fmla="*/ 183704 w 1962428"/>
              <a:gd name="connsiteY11" fmla="*/ 4280532 h 4280532"/>
              <a:gd name="connsiteX12" fmla="*/ 0 w 1962428"/>
              <a:gd name="connsiteY12" fmla="*/ 4096080 h 4280532"/>
              <a:gd name="connsiteX13" fmla="*/ 0 w 1962428"/>
              <a:gd name="connsiteY13" fmla="*/ 184453 h 4280532"/>
              <a:gd name="connsiteX14" fmla="*/ 183704 w 1962428"/>
              <a:gd name="connsiteY14" fmla="*/ 0 h 42805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962428" h="4280532">
                <a:moveTo>
                  <a:pt x="183704" y="0"/>
                </a:moveTo>
                <a:lnTo>
                  <a:pt x="435268" y="0"/>
                </a:lnTo>
                <a:lnTo>
                  <a:pt x="435268" y="73426"/>
                </a:lnTo>
                <a:cubicBezTo>
                  <a:pt x="435268" y="119769"/>
                  <a:pt x="472683" y="157336"/>
                  <a:pt x="518836" y="157336"/>
                </a:cubicBezTo>
                <a:lnTo>
                  <a:pt x="1441107" y="157336"/>
                </a:lnTo>
                <a:cubicBezTo>
                  <a:pt x="1487260" y="157336"/>
                  <a:pt x="1524675" y="119769"/>
                  <a:pt x="1524675" y="73426"/>
                </a:cubicBezTo>
                <a:lnTo>
                  <a:pt x="1524675" y="0"/>
                </a:lnTo>
                <a:lnTo>
                  <a:pt x="1778726" y="0"/>
                </a:lnTo>
                <a:cubicBezTo>
                  <a:pt x="1880182" y="0"/>
                  <a:pt x="1962428" y="82583"/>
                  <a:pt x="1962428" y="184453"/>
                </a:cubicBezTo>
                <a:lnTo>
                  <a:pt x="1962428" y="4096080"/>
                </a:lnTo>
                <a:cubicBezTo>
                  <a:pt x="1962428" y="4197951"/>
                  <a:pt x="1880182" y="4280532"/>
                  <a:pt x="1778726" y="4280532"/>
                </a:cubicBezTo>
                <a:lnTo>
                  <a:pt x="183704" y="4280532"/>
                </a:lnTo>
                <a:cubicBezTo>
                  <a:pt x="82247" y="4280532"/>
                  <a:pt x="0" y="4197951"/>
                  <a:pt x="0" y="4096080"/>
                </a:cubicBezTo>
                <a:lnTo>
                  <a:pt x="0" y="184453"/>
                </a:lnTo>
                <a:cubicBezTo>
                  <a:pt x="0" y="82583"/>
                  <a:pt x="82247" y="0"/>
                  <a:pt x="183704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3600">
                <a:solidFill>
                  <a:schemeClr val="bg1">
                    <a:lumMod val="75000"/>
                  </a:schemeClr>
                </a:solidFill>
                <a:latin typeface="Titillium Web ExtraLight" panose="00000300000000000000" pitchFamily="2" charset="0"/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9925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60FC7D5E-F7F5-87E7-054B-9F0CFF53D31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71588" y="1885950"/>
            <a:ext cx="4838700" cy="3043238"/>
          </a:xfrm>
        </p:spPr>
        <p:txBody>
          <a:bodyPr/>
          <a:lstStyle/>
          <a:p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25541403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973EF0-BE76-949E-4429-43DDBABBB5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E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D8F4AA9-5CB8-6CB0-5469-3106667CC0D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883823-8A7D-7855-294B-BBA72AB4E4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262251-3799-61B8-6ED7-8E68243C60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269199-CD07-3820-FCDF-B2F1DB1AF2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29730734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885A1E-79EF-CD3D-4F79-B8DABBA66E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E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8DAFA0-9A71-408B-591F-15C6CB42DA0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EG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47B1A65-3EDF-C2CF-6D91-D07A343A801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EG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72D5F3C-A47A-A317-3B2C-553C8636E4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C99A672-2A95-1933-3F87-24FCF02E82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623A2BD-DECC-2325-93B4-357E71DA58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12019922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E9CC55-C068-9C9B-390E-90A3D07F48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E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FF2BEB-F17D-2714-33E9-D005F3AEBD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1CF99D3-F183-9BF2-30A4-84E800A147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EG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96FD8D1-6A4C-929F-73CD-5CF8D11E4B7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2FDCFB7-DB18-92DC-DA8A-FEF1AD2669E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EG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F468E30-FA5D-E1F7-B545-D3536F8199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D10D03E-358D-A661-65D4-D7AF146147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G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F2D4D04-F10E-3BF3-6E01-39E55FE50C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5269639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98FF06-CA17-D7B9-25F0-4AA3EF61E0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EG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B3C49BE-F3A6-BEEA-08E8-B23173DEA4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6090000-276F-23A8-B677-71CA400D71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G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680494-A0D2-1A0A-3730-B8940E2227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1098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8D3832C-7E7B-256E-87BC-B88F4DA0B8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E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EA89B6E-36CD-01AE-B31D-42F598FCD2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E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A45699-AE82-DE59-7D93-816123E95EC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71E809-086B-F74A-AC7E-0B4FABD04802}" type="datetimeFigureOut">
              <a:rPr lang="en-EG" smtClean="0"/>
              <a:t>12/12/2024</a:t>
            </a:fld>
            <a:endParaRPr lang="en-E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319915-C7F5-2F0A-DE38-59B0793B42C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E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D56EDB-DC71-B3CC-64AB-DE170F88993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52A01C-0937-AA48-809D-56042B963AAA}" type="slidenum">
              <a:rPr lang="en-EG" smtClean="0"/>
              <a:t>‹#›</a:t>
            </a:fld>
            <a:endParaRPr lang="en-EG"/>
          </a:p>
        </p:txBody>
      </p:sp>
    </p:spTree>
    <p:extLst>
      <p:ext uri="{BB962C8B-B14F-4D97-AF65-F5344CB8AC3E}">
        <p14:creationId xmlns:p14="http://schemas.microsoft.com/office/powerpoint/2010/main" val="7627031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0" r:id="rId3"/>
    <p:sldLayoutId id="2147483662" r:id="rId4"/>
    <p:sldLayoutId id="2147483661" r:id="rId5"/>
    <p:sldLayoutId id="2147483651" r:id="rId6"/>
    <p:sldLayoutId id="2147483652" r:id="rId7"/>
    <p:sldLayoutId id="2147483653" r:id="rId8"/>
    <p:sldLayoutId id="2147483654" r:id="rId9"/>
    <p:sldLayoutId id="2147483655" r:id="rId10"/>
    <p:sldLayoutId id="2147483656" r:id="rId11"/>
    <p:sldLayoutId id="2147483657" r:id="rId12"/>
    <p:sldLayoutId id="2147483658" r:id="rId13"/>
    <p:sldLayoutId id="2147483659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EG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Freeform 36">
            <a:extLst>
              <a:ext uri="{FF2B5EF4-FFF2-40B4-BE49-F238E27FC236}">
                <a16:creationId xmlns:a16="http://schemas.microsoft.com/office/drawing/2014/main" id="{EADBFFC2-5D00-83E1-5418-76E458A7B6A0}"/>
              </a:ext>
            </a:extLst>
          </p:cNvPr>
          <p:cNvSpPr/>
          <p:nvPr/>
        </p:nvSpPr>
        <p:spPr>
          <a:xfrm>
            <a:off x="-14967" y="2169970"/>
            <a:ext cx="2293791" cy="4696994"/>
          </a:xfrm>
          <a:custGeom>
            <a:avLst/>
            <a:gdLst>
              <a:gd name="connsiteX0" fmla="*/ 2234922 w 2293791"/>
              <a:gd name="connsiteY0" fmla="*/ 4008238 h 4696994"/>
              <a:gd name="connsiteX1" fmla="*/ 1805325 w 2293791"/>
              <a:gd name="connsiteY1" fmla="*/ 4638900 h 4696994"/>
              <a:gd name="connsiteX2" fmla="*/ 1743385 w 2293791"/>
              <a:gd name="connsiteY2" fmla="*/ 4696995 h 4696994"/>
              <a:gd name="connsiteX3" fmla="*/ 0 w 2293791"/>
              <a:gd name="connsiteY3" fmla="*/ 4696995 h 4696994"/>
              <a:gd name="connsiteX4" fmla="*/ 0 w 2293791"/>
              <a:gd name="connsiteY4" fmla="*/ 15647 h 4696994"/>
              <a:gd name="connsiteX5" fmla="*/ 372739 w 2293791"/>
              <a:gd name="connsiteY5" fmla="*/ 24162 h 4696994"/>
              <a:gd name="connsiteX6" fmla="*/ 788877 w 2293791"/>
              <a:gd name="connsiteY6" fmla="*/ 334000 h 4696994"/>
              <a:gd name="connsiteX7" fmla="*/ 757838 w 2293791"/>
              <a:gd name="connsiteY7" fmla="*/ 859872 h 4696994"/>
              <a:gd name="connsiteX8" fmla="*/ 544413 w 2293791"/>
              <a:gd name="connsiteY8" fmla="*/ 1356766 h 4696994"/>
              <a:gd name="connsiteX9" fmla="*/ 768825 w 2293791"/>
              <a:gd name="connsiteY9" fmla="*/ 2284355 h 4696994"/>
              <a:gd name="connsiteX10" fmla="*/ 2196055 w 2293791"/>
              <a:gd name="connsiteY10" fmla="*/ 3261250 h 4696994"/>
              <a:gd name="connsiteX11" fmla="*/ 2234922 w 2293791"/>
              <a:gd name="connsiteY11" fmla="*/ 4008238 h 46969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293791" h="4696994">
                <a:moveTo>
                  <a:pt x="2234922" y="4008238"/>
                </a:moveTo>
                <a:cubicBezTo>
                  <a:pt x="2150871" y="4250780"/>
                  <a:pt x="1989634" y="4460222"/>
                  <a:pt x="1805325" y="4638900"/>
                </a:cubicBezTo>
                <a:cubicBezTo>
                  <a:pt x="1784999" y="4658677"/>
                  <a:pt x="1764398" y="4678042"/>
                  <a:pt x="1743385" y="4696995"/>
                </a:cubicBezTo>
                <a:lnTo>
                  <a:pt x="0" y="4696995"/>
                </a:lnTo>
                <a:lnTo>
                  <a:pt x="0" y="15647"/>
                </a:lnTo>
                <a:cubicBezTo>
                  <a:pt x="123193" y="-7151"/>
                  <a:pt x="250644" y="-5640"/>
                  <a:pt x="372739" y="24162"/>
                </a:cubicBezTo>
                <a:cubicBezTo>
                  <a:pt x="546885" y="66463"/>
                  <a:pt x="716225" y="170291"/>
                  <a:pt x="788877" y="334000"/>
                </a:cubicBezTo>
                <a:cubicBezTo>
                  <a:pt x="862079" y="498945"/>
                  <a:pt x="825272" y="692456"/>
                  <a:pt x="757838" y="859872"/>
                </a:cubicBezTo>
                <a:cubicBezTo>
                  <a:pt x="690405" y="1027151"/>
                  <a:pt x="593855" y="1183169"/>
                  <a:pt x="544413" y="1356766"/>
                </a:cubicBezTo>
                <a:cubicBezTo>
                  <a:pt x="453220" y="1676629"/>
                  <a:pt x="541529" y="2041539"/>
                  <a:pt x="768825" y="2284355"/>
                </a:cubicBezTo>
                <a:cubicBezTo>
                  <a:pt x="1168483" y="2711481"/>
                  <a:pt x="1915883" y="2747738"/>
                  <a:pt x="2196055" y="3261250"/>
                </a:cubicBezTo>
                <a:cubicBezTo>
                  <a:pt x="2318974" y="3486624"/>
                  <a:pt x="2318974" y="3765697"/>
                  <a:pt x="2234922" y="4008238"/>
                </a:cubicBezTo>
                <a:close/>
              </a:path>
            </a:pathLst>
          </a:custGeom>
          <a:solidFill>
            <a:srgbClr val="79A3D1"/>
          </a:solidFill>
          <a:ln w="13716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/>
          </a:p>
        </p:txBody>
      </p:sp>
      <p:sp>
        <p:nvSpPr>
          <p:cNvPr id="38" name="Freeform 37">
            <a:extLst>
              <a:ext uri="{FF2B5EF4-FFF2-40B4-BE49-F238E27FC236}">
                <a16:creationId xmlns:a16="http://schemas.microsoft.com/office/drawing/2014/main" id="{569B48DE-AC5D-81BE-EAF8-372B1BAD5E6C}"/>
              </a:ext>
            </a:extLst>
          </p:cNvPr>
          <p:cNvSpPr/>
          <p:nvPr/>
        </p:nvSpPr>
        <p:spPr>
          <a:xfrm>
            <a:off x="8424517" y="0"/>
            <a:ext cx="3767482" cy="4770968"/>
          </a:xfrm>
          <a:custGeom>
            <a:avLst/>
            <a:gdLst>
              <a:gd name="connsiteX0" fmla="*/ 3767483 w 3767482"/>
              <a:gd name="connsiteY0" fmla="*/ 0 h 4770968"/>
              <a:gd name="connsiteX1" fmla="*/ 3767483 w 3767482"/>
              <a:gd name="connsiteY1" fmla="*/ 4439081 h 4770968"/>
              <a:gd name="connsiteX2" fmla="*/ 2643636 w 3767482"/>
              <a:gd name="connsiteY2" fmla="*/ 4769107 h 4770968"/>
              <a:gd name="connsiteX3" fmla="*/ 1913540 w 3767482"/>
              <a:gd name="connsiteY3" fmla="*/ 4444575 h 4770968"/>
              <a:gd name="connsiteX4" fmla="*/ 1842810 w 3767482"/>
              <a:gd name="connsiteY4" fmla="*/ 3752796 h 4770968"/>
              <a:gd name="connsiteX5" fmla="*/ 2111720 w 3767482"/>
              <a:gd name="connsiteY5" fmla="*/ 3087388 h 4770968"/>
              <a:gd name="connsiteX6" fmla="*/ 2183686 w 3767482"/>
              <a:gd name="connsiteY6" fmla="*/ 2386270 h 4770968"/>
              <a:gd name="connsiteX7" fmla="*/ 1511410 w 3767482"/>
              <a:gd name="connsiteY7" fmla="*/ 1792553 h 4770968"/>
              <a:gd name="connsiteX8" fmla="*/ 590413 w 3767482"/>
              <a:gd name="connsiteY8" fmla="*/ 1651231 h 4770968"/>
              <a:gd name="connsiteX9" fmla="*/ 104232 w 3767482"/>
              <a:gd name="connsiteY9" fmla="*/ 1447007 h 4770968"/>
              <a:gd name="connsiteX10" fmla="*/ 8506 w 3767482"/>
              <a:gd name="connsiteY10" fmla="*/ 1034302 h 4770968"/>
              <a:gd name="connsiteX11" fmla="*/ 181279 w 3767482"/>
              <a:gd name="connsiteY11" fmla="*/ 636156 h 4770968"/>
              <a:gd name="connsiteX12" fmla="*/ 782276 w 3767482"/>
              <a:gd name="connsiteY12" fmla="*/ 0 h 4770968"/>
              <a:gd name="connsiteX13" fmla="*/ 3767483 w 3767482"/>
              <a:gd name="connsiteY13" fmla="*/ 0 h 4770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767482" h="4770968">
                <a:moveTo>
                  <a:pt x="3767483" y="0"/>
                </a:moveTo>
                <a:lnTo>
                  <a:pt x="3767483" y="4439081"/>
                </a:lnTo>
                <a:cubicBezTo>
                  <a:pt x="3453800" y="4674480"/>
                  <a:pt x="3040409" y="4787099"/>
                  <a:pt x="2643636" y="4769107"/>
                </a:cubicBezTo>
                <a:cubicBezTo>
                  <a:pt x="2367721" y="4756610"/>
                  <a:pt x="2069969" y="4672283"/>
                  <a:pt x="1913540" y="4444575"/>
                </a:cubicBezTo>
                <a:cubicBezTo>
                  <a:pt x="1777849" y="4247356"/>
                  <a:pt x="1779222" y="3983526"/>
                  <a:pt x="1842810" y="3752796"/>
                </a:cubicBezTo>
                <a:cubicBezTo>
                  <a:pt x="1906398" y="3521929"/>
                  <a:pt x="2024922" y="3310564"/>
                  <a:pt x="2111720" y="3087388"/>
                </a:cubicBezTo>
                <a:cubicBezTo>
                  <a:pt x="2198519" y="2864211"/>
                  <a:pt x="2253317" y="2615352"/>
                  <a:pt x="2183686" y="2386270"/>
                </a:cubicBezTo>
                <a:cubicBezTo>
                  <a:pt x="2093042" y="2088656"/>
                  <a:pt x="1808063" y="1886218"/>
                  <a:pt x="1511410" y="1792553"/>
                </a:cubicBezTo>
                <a:cubicBezTo>
                  <a:pt x="1214757" y="1698750"/>
                  <a:pt x="898877" y="1691746"/>
                  <a:pt x="590413" y="1651231"/>
                </a:cubicBezTo>
                <a:cubicBezTo>
                  <a:pt x="411872" y="1627745"/>
                  <a:pt x="220146" y="1584758"/>
                  <a:pt x="104232" y="1447007"/>
                </a:cubicBezTo>
                <a:cubicBezTo>
                  <a:pt x="10292" y="1335487"/>
                  <a:pt x="-15666" y="1178097"/>
                  <a:pt x="8506" y="1034302"/>
                </a:cubicBezTo>
                <a:cubicBezTo>
                  <a:pt x="32678" y="890645"/>
                  <a:pt x="102034" y="758388"/>
                  <a:pt x="181279" y="636156"/>
                </a:cubicBezTo>
                <a:cubicBezTo>
                  <a:pt x="341005" y="390044"/>
                  <a:pt x="546052" y="173734"/>
                  <a:pt x="782276" y="0"/>
                </a:cubicBezTo>
                <a:lnTo>
                  <a:pt x="3767483" y="0"/>
                </a:lnTo>
                <a:close/>
              </a:path>
            </a:pathLst>
          </a:custGeom>
          <a:solidFill>
            <a:srgbClr val="79A3D1"/>
          </a:solidFill>
          <a:ln w="13716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grpSp>
        <p:nvGrpSpPr>
          <p:cNvPr id="39" name="Graphic 22">
            <a:extLst>
              <a:ext uri="{FF2B5EF4-FFF2-40B4-BE49-F238E27FC236}">
                <a16:creationId xmlns:a16="http://schemas.microsoft.com/office/drawing/2014/main" id="{0F5586D9-23D4-998F-CF3F-96BAC22D4885}"/>
              </a:ext>
            </a:extLst>
          </p:cNvPr>
          <p:cNvGrpSpPr/>
          <p:nvPr/>
        </p:nvGrpSpPr>
        <p:grpSpPr>
          <a:xfrm>
            <a:off x="5773107" y="1157820"/>
            <a:ext cx="5979456" cy="6356552"/>
            <a:chOff x="5773107" y="1157820"/>
            <a:chExt cx="5979456" cy="6356552"/>
          </a:xfrm>
        </p:grpSpPr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74C3008E-8548-CE4A-AADA-15EA2A9B0AAD}"/>
                </a:ext>
              </a:extLst>
            </p:cNvPr>
            <p:cNvSpPr/>
            <p:nvPr/>
          </p:nvSpPr>
          <p:spPr>
            <a:xfrm>
              <a:off x="7802361" y="4707029"/>
              <a:ext cx="1988810" cy="1468580"/>
            </a:xfrm>
            <a:custGeom>
              <a:avLst/>
              <a:gdLst>
                <a:gd name="connsiteX0" fmla="*/ 1988810 w 1988810"/>
                <a:gd name="connsiteY0" fmla="*/ 1191693 h 1468580"/>
                <a:gd name="connsiteX1" fmla="*/ 1008894 w 1988810"/>
                <a:gd name="connsiteY1" fmla="*/ 1468569 h 1468580"/>
                <a:gd name="connsiteX2" fmla="*/ 0 w 1988810"/>
                <a:gd name="connsiteY2" fmla="*/ 1164363 h 1468580"/>
                <a:gd name="connsiteX3" fmla="*/ 231142 w 1988810"/>
                <a:gd name="connsiteY3" fmla="*/ 941598 h 1468580"/>
                <a:gd name="connsiteX4" fmla="*/ 217133 w 1988810"/>
                <a:gd name="connsiteY4" fmla="*/ 584928 h 1468580"/>
                <a:gd name="connsiteX5" fmla="*/ 194335 w 1988810"/>
                <a:gd name="connsiteY5" fmla="*/ 0 h 1468580"/>
                <a:gd name="connsiteX6" fmla="*/ 1726492 w 1988810"/>
                <a:gd name="connsiteY6" fmla="*/ 0 h 1468580"/>
                <a:gd name="connsiteX7" fmla="*/ 1706715 w 1988810"/>
                <a:gd name="connsiteY7" fmla="*/ 506095 h 1468580"/>
                <a:gd name="connsiteX8" fmla="*/ 1689685 w 1988810"/>
                <a:gd name="connsiteY8" fmla="*/ 941598 h 1468580"/>
                <a:gd name="connsiteX9" fmla="*/ 1988810 w 1988810"/>
                <a:gd name="connsiteY9" fmla="*/ 1191693 h 14685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988810" h="1468580">
                  <a:moveTo>
                    <a:pt x="1988810" y="1191693"/>
                  </a:moveTo>
                  <a:cubicBezTo>
                    <a:pt x="1696278" y="1372157"/>
                    <a:pt x="1352792" y="1469805"/>
                    <a:pt x="1008894" y="1468569"/>
                  </a:cubicBezTo>
                  <a:cubicBezTo>
                    <a:pt x="652636" y="1467333"/>
                    <a:pt x="297752" y="1359796"/>
                    <a:pt x="0" y="1164363"/>
                  </a:cubicBezTo>
                  <a:cubicBezTo>
                    <a:pt x="117013" y="1114920"/>
                    <a:pt x="235400" y="1048723"/>
                    <a:pt x="231142" y="941598"/>
                  </a:cubicBezTo>
                  <a:cubicBezTo>
                    <a:pt x="226472" y="822662"/>
                    <a:pt x="221803" y="703864"/>
                    <a:pt x="217133" y="584928"/>
                  </a:cubicBezTo>
                  <a:cubicBezTo>
                    <a:pt x="209580" y="389906"/>
                    <a:pt x="201889" y="194885"/>
                    <a:pt x="194335" y="0"/>
                  </a:cubicBezTo>
                  <a:lnTo>
                    <a:pt x="1726492" y="0"/>
                  </a:lnTo>
                  <a:cubicBezTo>
                    <a:pt x="1719900" y="168653"/>
                    <a:pt x="1713308" y="337442"/>
                    <a:pt x="1706715" y="506095"/>
                  </a:cubicBezTo>
                  <a:cubicBezTo>
                    <a:pt x="1701084" y="651263"/>
                    <a:pt x="1695453" y="796430"/>
                    <a:pt x="1689685" y="941598"/>
                  </a:cubicBezTo>
                  <a:cubicBezTo>
                    <a:pt x="1684604" y="1069873"/>
                    <a:pt x="1855179" y="1139367"/>
                    <a:pt x="1988810" y="1191693"/>
                  </a:cubicBezTo>
                  <a:close/>
                </a:path>
              </a:pathLst>
            </a:custGeom>
            <a:solidFill>
              <a:srgbClr val="EFB699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CFE736D6-BD2E-3ED6-13AB-45B3C979B4C7}"/>
                </a:ext>
              </a:extLst>
            </p:cNvPr>
            <p:cNvSpPr/>
            <p:nvPr/>
          </p:nvSpPr>
          <p:spPr>
            <a:xfrm>
              <a:off x="7996696" y="4707029"/>
              <a:ext cx="1532157" cy="808328"/>
            </a:xfrm>
            <a:custGeom>
              <a:avLst/>
              <a:gdLst>
                <a:gd name="connsiteX0" fmla="*/ 1532157 w 1532157"/>
                <a:gd name="connsiteY0" fmla="*/ 0 h 808328"/>
                <a:gd name="connsiteX1" fmla="*/ 1512380 w 1532157"/>
                <a:gd name="connsiteY1" fmla="*/ 506095 h 808328"/>
                <a:gd name="connsiteX2" fmla="*/ 828293 w 1532157"/>
                <a:gd name="connsiteY2" fmla="*/ 803572 h 808328"/>
                <a:gd name="connsiteX3" fmla="*/ 22798 w 1532157"/>
                <a:gd name="connsiteY3" fmla="*/ 584928 h 808328"/>
                <a:gd name="connsiteX4" fmla="*/ 0 w 1532157"/>
                <a:gd name="connsiteY4" fmla="*/ 0 h 808328"/>
                <a:gd name="connsiteX5" fmla="*/ 1532157 w 1532157"/>
                <a:gd name="connsiteY5" fmla="*/ 0 h 808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532157" h="808328">
                  <a:moveTo>
                    <a:pt x="1532157" y="0"/>
                  </a:moveTo>
                  <a:cubicBezTo>
                    <a:pt x="1525565" y="168653"/>
                    <a:pt x="1518973" y="337442"/>
                    <a:pt x="1512380" y="506095"/>
                  </a:cubicBezTo>
                  <a:cubicBezTo>
                    <a:pt x="1322303" y="672551"/>
                    <a:pt x="1080174" y="780362"/>
                    <a:pt x="828293" y="803572"/>
                  </a:cubicBezTo>
                  <a:cubicBezTo>
                    <a:pt x="545237" y="829529"/>
                    <a:pt x="254902" y="748224"/>
                    <a:pt x="22798" y="584928"/>
                  </a:cubicBezTo>
                  <a:cubicBezTo>
                    <a:pt x="15245" y="389906"/>
                    <a:pt x="7554" y="194885"/>
                    <a:pt x="0" y="0"/>
                  </a:cubicBezTo>
                  <a:lnTo>
                    <a:pt x="1532157" y="0"/>
                  </a:lnTo>
                  <a:close/>
                </a:path>
              </a:pathLst>
            </a:custGeom>
            <a:solidFill>
              <a:srgbClr val="E8DACF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27B0018E-B368-59B8-FF8F-345D89565F88}"/>
                </a:ext>
              </a:extLst>
            </p:cNvPr>
            <p:cNvSpPr/>
            <p:nvPr/>
          </p:nvSpPr>
          <p:spPr>
            <a:xfrm>
              <a:off x="7424457" y="2200175"/>
              <a:ext cx="2686647" cy="3109407"/>
            </a:xfrm>
            <a:custGeom>
              <a:avLst/>
              <a:gdLst>
                <a:gd name="connsiteX0" fmla="*/ 2671333 w 2686647"/>
                <a:gd name="connsiteY0" fmla="*/ 1408277 h 3109407"/>
                <a:gd name="connsiteX1" fmla="*/ 2398577 w 2686647"/>
                <a:gd name="connsiteY1" fmla="*/ 2560691 h 3109407"/>
                <a:gd name="connsiteX2" fmla="*/ 1741546 w 2686647"/>
                <a:gd name="connsiteY2" fmla="*/ 3040692 h 3109407"/>
                <a:gd name="connsiteX3" fmla="*/ 914763 w 2686647"/>
                <a:gd name="connsiteY3" fmla="*/ 3047696 h 3109407"/>
                <a:gd name="connsiteX4" fmla="*/ 249903 w 2686647"/>
                <a:gd name="connsiteY4" fmla="*/ 2526219 h 3109407"/>
                <a:gd name="connsiteX5" fmla="*/ 907 w 2686647"/>
                <a:gd name="connsiteY5" fmla="*/ 1118903 h 3109407"/>
                <a:gd name="connsiteX6" fmla="*/ 42521 w 2686647"/>
                <a:gd name="connsiteY6" fmla="*/ 494696 h 3109407"/>
                <a:gd name="connsiteX7" fmla="*/ 167363 w 2686647"/>
                <a:gd name="connsiteY7" fmla="*/ 139537 h 3109407"/>
                <a:gd name="connsiteX8" fmla="*/ 173680 w 2686647"/>
                <a:gd name="connsiteY8" fmla="*/ 128412 h 3109407"/>
                <a:gd name="connsiteX9" fmla="*/ 1334060 w 2686647"/>
                <a:gd name="connsiteY9" fmla="*/ 0 h 3109407"/>
                <a:gd name="connsiteX10" fmla="*/ 2488946 w 2686647"/>
                <a:gd name="connsiteY10" fmla="*/ 123056 h 3109407"/>
                <a:gd name="connsiteX11" fmla="*/ 2494577 w 2686647"/>
                <a:gd name="connsiteY11" fmla="*/ 131983 h 3109407"/>
                <a:gd name="connsiteX12" fmla="*/ 2501307 w 2686647"/>
                <a:gd name="connsiteY12" fmla="*/ 143520 h 3109407"/>
                <a:gd name="connsiteX13" fmla="*/ 2671333 w 2686647"/>
                <a:gd name="connsiteY13" fmla="*/ 1408277 h 3109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686647" h="3109407">
                  <a:moveTo>
                    <a:pt x="2671333" y="1408277"/>
                  </a:moveTo>
                  <a:cubicBezTo>
                    <a:pt x="2647298" y="1809308"/>
                    <a:pt x="2615711" y="2233961"/>
                    <a:pt x="2398577" y="2560691"/>
                  </a:cubicBezTo>
                  <a:cubicBezTo>
                    <a:pt x="2241598" y="2796778"/>
                    <a:pt x="1999606" y="2957327"/>
                    <a:pt x="1741546" y="3040692"/>
                  </a:cubicBezTo>
                  <a:cubicBezTo>
                    <a:pt x="1473734" y="3127216"/>
                    <a:pt x="1182300" y="3134770"/>
                    <a:pt x="914763" y="3047696"/>
                  </a:cubicBezTo>
                  <a:cubicBezTo>
                    <a:pt x="647089" y="2960623"/>
                    <a:pt x="404960" y="2777001"/>
                    <a:pt x="249903" y="2526219"/>
                  </a:cubicBezTo>
                  <a:cubicBezTo>
                    <a:pt x="358" y="2122442"/>
                    <a:pt x="-3762" y="1604123"/>
                    <a:pt x="907" y="1118903"/>
                  </a:cubicBezTo>
                  <a:cubicBezTo>
                    <a:pt x="2830" y="910010"/>
                    <a:pt x="5027" y="699744"/>
                    <a:pt x="42521" y="494696"/>
                  </a:cubicBezTo>
                  <a:cubicBezTo>
                    <a:pt x="66830" y="361477"/>
                    <a:pt x="109680" y="243228"/>
                    <a:pt x="167363" y="139537"/>
                  </a:cubicBezTo>
                  <a:cubicBezTo>
                    <a:pt x="169423" y="135829"/>
                    <a:pt x="171483" y="132121"/>
                    <a:pt x="173680" y="128412"/>
                  </a:cubicBezTo>
                  <a:cubicBezTo>
                    <a:pt x="237406" y="56172"/>
                    <a:pt x="732651" y="0"/>
                    <a:pt x="1334060" y="0"/>
                  </a:cubicBezTo>
                  <a:cubicBezTo>
                    <a:pt x="1935469" y="0"/>
                    <a:pt x="2406268" y="53425"/>
                    <a:pt x="2488946" y="123056"/>
                  </a:cubicBezTo>
                  <a:cubicBezTo>
                    <a:pt x="2491006" y="126078"/>
                    <a:pt x="2492792" y="128962"/>
                    <a:pt x="2494577" y="131983"/>
                  </a:cubicBezTo>
                  <a:cubicBezTo>
                    <a:pt x="2496912" y="135829"/>
                    <a:pt x="2499109" y="139674"/>
                    <a:pt x="2501307" y="143520"/>
                  </a:cubicBezTo>
                  <a:cubicBezTo>
                    <a:pt x="2715694" y="509117"/>
                    <a:pt x="2697427" y="975659"/>
                    <a:pt x="2671333" y="1408277"/>
                  </a:cubicBezTo>
                  <a:close/>
                </a:path>
              </a:pathLst>
            </a:custGeom>
            <a:solidFill>
              <a:srgbClr val="EFB699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grpSp>
          <p:nvGrpSpPr>
            <p:cNvPr id="43" name="Graphic 22">
              <a:extLst>
                <a:ext uri="{FF2B5EF4-FFF2-40B4-BE49-F238E27FC236}">
                  <a16:creationId xmlns:a16="http://schemas.microsoft.com/office/drawing/2014/main" id="{E7E01919-A9A6-7AFD-458B-F7E0A0235668}"/>
                </a:ext>
              </a:extLst>
            </p:cNvPr>
            <p:cNvGrpSpPr/>
            <p:nvPr/>
          </p:nvGrpSpPr>
          <p:grpSpPr>
            <a:xfrm>
              <a:off x="5773107" y="5828981"/>
              <a:ext cx="5979456" cy="1685391"/>
              <a:chOff x="5773107" y="5828981"/>
              <a:chExt cx="5979456" cy="1685391"/>
            </a:xfrm>
          </p:grpSpPr>
          <p:sp>
            <p:nvSpPr>
              <p:cNvPr id="44" name="Freeform 43">
                <a:extLst>
                  <a:ext uri="{FF2B5EF4-FFF2-40B4-BE49-F238E27FC236}">
                    <a16:creationId xmlns:a16="http://schemas.microsoft.com/office/drawing/2014/main" id="{9E1CAD29-F2C5-BA7F-17E1-E2998C283369}"/>
                  </a:ext>
                </a:extLst>
              </p:cNvPr>
              <p:cNvSpPr/>
              <p:nvPr/>
            </p:nvSpPr>
            <p:spPr>
              <a:xfrm>
                <a:off x="5773107" y="5871392"/>
                <a:ext cx="5979456" cy="995572"/>
              </a:xfrm>
              <a:custGeom>
                <a:avLst/>
                <a:gdLst>
                  <a:gd name="connsiteX0" fmla="*/ 5978995 w 5979456"/>
                  <a:gd name="connsiteY0" fmla="*/ 991315 h 995572"/>
                  <a:gd name="connsiteX1" fmla="*/ 3119315 w 5979456"/>
                  <a:gd name="connsiteY1" fmla="*/ 995298 h 995572"/>
                  <a:gd name="connsiteX2" fmla="*/ 3119315 w 5979456"/>
                  <a:gd name="connsiteY2" fmla="*/ 995572 h 995572"/>
                  <a:gd name="connsiteX3" fmla="*/ 2989667 w 5979456"/>
                  <a:gd name="connsiteY3" fmla="*/ 995572 h 995572"/>
                  <a:gd name="connsiteX4" fmla="*/ 2860156 w 5979456"/>
                  <a:gd name="connsiteY4" fmla="*/ 995572 h 995572"/>
                  <a:gd name="connsiteX5" fmla="*/ 2860156 w 5979456"/>
                  <a:gd name="connsiteY5" fmla="*/ 995298 h 995572"/>
                  <a:gd name="connsiteX6" fmla="*/ 477 w 5979456"/>
                  <a:gd name="connsiteY6" fmla="*/ 991315 h 995572"/>
                  <a:gd name="connsiteX7" fmla="*/ 209508 w 5979456"/>
                  <a:gd name="connsiteY7" fmla="*/ 633134 h 995572"/>
                  <a:gd name="connsiteX8" fmla="*/ 614109 w 5979456"/>
                  <a:gd name="connsiteY8" fmla="*/ 480825 h 995572"/>
                  <a:gd name="connsiteX9" fmla="*/ 1907433 w 5979456"/>
                  <a:gd name="connsiteY9" fmla="*/ 48618 h 995572"/>
                  <a:gd name="connsiteX10" fmla="*/ 2029253 w 5979456"/>
                  <a:gd name="connsiteY10" fmla="*/ 0 h 995572"/>
                  <a:gd name="connsiteX11" fmla="*/ 3038148 w 5979456"/>
                  <a:gd name="connsiteY11" fmla="*/ 304206 h 995572"/>
                  <a:gd name="connsiteX12" fmla="*/ 4018064 w 5979456"/>
                  <a:gd name="connsiteY12" fmla="*/ 27330 h 995572"/>
                  <a:gd name="connsiteX13" fmla="*/ 4071901 w 5979456"/>
                  <a:gd name="connsiteY13" fmla="*/ 48618 h 995572"/>
                  <a:gd name="connsiteX14" fmla="*/ 5365225 w 5979456"/>
                  <a:gd name="connsiteY14" fmla="*/ 480825 h 995572"/>
                  <a:gd name="connsiteX15" fmla="*/ 5769964 w 5979456"/>
                  <a:gd name="connsiteY15" fmla="*/ 633134 h 995572"/>
                  <a:gd name="connsiteX16" fmla="*/ 5978995 w 5979456"/>
                  <a:gd name="connsiteY16" fmla="*/ 991315 h 9955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979456" h="995572">
                    <a:moveTo>
                      <a:pt x="5978995" y="991315"/>
                    </a:moveTo>
                    <a:lnTo>
                      <a:pt x="3119315" y="995298"/>
                    </a:lnTo>
                    <a:lnTo>
                      <a:pt x="3119315" y="995572"/>
                    </a:lnTo>
                    <a:lnTo>
                      <a:pt x="2989667" y="995572"/>
                    </a:lnTo>
                    <a:cubicBezTo>
                      <a:pt x="2989667" y="995572"/>
                      <a:pt x="2860156" y="995572"/>
                      <a:pt x="2860156" y="995572"/>
                    </a:cubicBezTo>
                    <a:lnTo>
                      <a:pt x="2860156" y="995298"/>
                    </a:lnTo>
                    <a:lnTo>
                      <a:pt x="477" y="991315"/>
                    </a:lnTo>
                    <a:cubicBezTo>
                      <a:pt x="-7626" y="846834"/>
                      <a:pt x="88512" y="712653"/>
                      <a:pt x="209508" y="633134"/>
                    </a:cubicBezTo>
                    <a:cubicBezTo>
                      <a:pt x="330504" y="553615"/>
                      <a:pt x="474160" y="518044"/>
                      <a:pt x="614109" y="480825"/>
                    </a:cubicBezTo>
                    <a:cubicBezTo>
                      <a:pt x="1053732" y="364086"/>
                      <a:pt x="1486076" y="219605"/>
                      <a:pt x="1907433" y="48618"/>
                    </a:cubicBezTo>
                    <a:cubicBezTo>
                      <a:pt x="1943828" y="33785"/>
                      <a:pt x="1986403" y="17991"/>
                      <a:pt x="2029253" y="0"/>
                    </a:cubicBezTo>
                    <a:cubicBezTo>
                      <a:pt x="2327005" y="195434"/>
                      <a:pt x="2681890" y="302970"/>
                      <a:pt x="3038148" y="304206"/>
                    </a:cubicBezTo>
                    <a:cubicBezTo>
                      <a:pt x="3382046" y="305442"/>
                      <a:pt x="3725531" y="207794"/>
                      <a:pt x="4018064" y="27330"/>
                    </a:cubicBezTo>
                    <a:cubicBezTo>
                      <a:pt x="4037017" y="34747"/>
                      <a:pt x="4055146" y="41751"/>
                      <a:pt x="4071901" y="48618"/>
                    </a:cubicBezTo>
                    <a:cubicBezTo>
                      <a:pt x="4493395" y="219605"/>
                      <a:pt x="4925602" y="364086"/>
                      <a:pt x="5365225" y="480825"/>
                    </a:cubicBezTo>
                    <a:cubicBezTo>
                      <a:pt x="5505174" y="518044"/>
                      <a:pt x="5648831" y="553615"/>
                      <a:pt x="5769964" y="633134"/>
                    </a:cubicBezTo>
                    <a:cubicBezTo>
                      <a:pt x="5890960" y="712653"/>
                      <a:pt x="5986960" y="846834"/>
                      <a:pt x="5978995" y="991315"/>
                    </a:cubicBezTo>
                    <a:close/>
                  </a:path>
                </a:pathLst>
              </a:custGeom>
              <a:solidFill>
                <a:srgbClr val="E38164"/>
              </a:solidFill>
              <a:ln w="1371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grpSp>
            <p:nvGrpSpPr>
              <p:cNvPr id="45" name="Graphic 22">
                <a:extLst>
                  <a:ext uri="{FF2B5EF4-FFF2-40B4-BE49-F238E27FC236}">
                    <a16:creationId xmlns:a16="http://schemas.microsoft.com/office/drawing/2014/main" id="{E897496C-DB16-89C0-BF7C-089450923AF5}"/>
                  </a:ext>
                </a:extLst>
              </p:cNvPr>
              <p:cNvGrpSpPr/>
              <p:nvPr/>
            </p:nvGrpSpPr>
            <p:grpSpPr>
              <a:xfrm>
                <a:off x="6107327" y="5828981"/>
                <a:ext cx="5521291" cy="1685391"/>
                <a:chOff x="6107327" y="5828981"/>
                <a:chExt cx="5521291" cy="1685391"/>
              </a:xfrm>
              <a:solidFill>
                <a:srgbClr val="F4E9E6"/>
              </a:solidFill>
            </p:grpSpPr>
            <p:sp>
              <p:nvSpPr>
                <p:cNvPr id="46" name="Freeform 45">
                  <a:extLst>
                    <a:ext uri="{FF2B5EF4-FFF2-40B4-BE49-F238E27FC236}">
                      <a16:creationId xmlns:a16="http://schemas.microsoft.com/office/drawing/2014/main" id="{530C9579-5378-2D7E-5128-955F191563B8}"/>
                    </a:ext>
                  </a:extLst>
                </p:cNvPr>
                <p:cNvSpPr/>
                <p:nvPr/>
              </p:nvSpPr>
              <p:spPr>
                <a:xfrm>
                  <a:off x="7547981" y="5828981"/>
                  <a:ext cx="2317491" cy="616474"/>
                </a:xfrm>
                <a:custGeom>
                  <a:avLst/>
                  <a:gdLst>
                    <a:gd name="connsiteX0" fmla="*/ 4559 w 2479866"/>
                    <a:gd name="connsiteY0" fmla="*/ 56145 h 616474"/>
                    <a:gd name="connsiteX1" fmla="*/ 403942 w 2479866"/>
                    <a:gd name="connsiteY1" fmla="*/ 407871 h 616474"/>
                    <a:gd name="connsiteX2" fmla="*/ 905642 w 2479866"/>
                    <a:gd name="connsiteY2" fmla="*/ 591219 h 616474"/>
                    <a:gd name="connsiteX3" fmla="*/ 1455549 w 2479866"/>
                    <a:gd name="connsiteY3" fmla="*/ 594515 h 616474"/>
                    <a:gd name="connsiteX4" fmla="*/ 1983344 w 2479866"/>
                    <a:gd name="connsiteY4" fmla="*/ 417073 h 616474"/>
                    <a:gd name="connsiteX5" fmla="*/ 2220804 w 2479866"/>
                    <a:gd name="connsiteY5" fmla="*/ 271493 h 616474"/>
                    <a:gd name="connsiteX6" fmla="*/ 2333971 w 2479866"/>
                    <a:gd name="connsiteY6" fmla="*/ 184145 h 616474"/>
                    <a:gd name="connsiteX7" fmla="*/ 2386847 w 2479866"/>
                    <a:gd name="connsiteY7" fmla="*/ 138686 h 616474"/>
                    <a:gd name="connsiteX8" fmla="*/ 2433817 w 2479866"/>
                    <a:gd name="connsiteY8" fmla="*/ 87321 h 616474"/>
                    <a:gd name="connsiteX9" fmla="*/ 2476804 w 2479866"/>
                    <a:gd name="connsiteY9" fmla="*/ 31973 h 616474"/>
                    <a:gd name="connsiteX10" fmla="*/ 2471310 w 2479866"/>
                    <a:gd name="connsiteY10" fmla="*/ 4368 h 616474"/>
                    <a:gd name="connsiteX11" fmla="*/ 2443156 w 2479866"/>
                    <a:gd name="connsiteY11" fmla="*/ 6016 h 616474"/>
                    <a:gd name="connsiteX12" fmla="*/ 2332323 w 2479866"/>
                    <a:gd name="connsiteY12" fmla="*/ 91990 h 616474"/>
                    <a:gd name="connsiteX13" fmla="*/ 2231928 w 2479866"/>
                    <a:gd name="connsiteY13" fmla="*/ 174944 h 616474"/>
                    <a:gd name="connsiteX14" fmla="*/ 2003808 w 2479866"/>
                    <a:gd name="connsiteY14" fmla="*/ 324781 h 616474"/>
                    <a:gd name="connsiteX15" fmla="*/ 1504854 w 2479866"/>
                    <a:gd name="connsiteY15" fmla="*/ 512661 h 616474"/>
                    <a:gd name="connsiteX16" fmla="*/ 495273 w 2479866"/>
                    <a:gd name="connsiteY16" fmla="*/ 377931 h 616474"/>
                    <a:gd name="connsiteX17" fmla="*/ 47409 w 2479866"/>
                    <a:gd name="connsiteY17" fmla="*/ 23046 h 616474"/>
                    <a:gd name="connsiteX18" fmla="*/ 4696 w 2479866"/>
                    <a:gd name="connsiteY18" fmla="*/ 56008 h 616474"/>
                    <a:gd name="connsiteX19" fmla="*/ 4696 w 2479866"/>
                    <a:gd name="connsiteY19" fmla="*/ 56008 h 6164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2479866" h="616474">
                      <a:moveTo>
                        <a:pt x="4559" y="56145"/>
                      </a:moveTo>
                      <a:cubicBezTo>
                        <a:pt x="112645" y="200076"/>
                        <a:pt x="248199" y="317639"/>
                        <a:pt x="403942" y="407871"/>
                      </a:cubicBezTo>
                      <a:cubicBezTo>
                        <a:pt x="559685" y="498103"/>
                        <a:pt x="729848" y="559494"/>
                        <a:pt x="905642" y="591219"/>
                      </a:cubicBezTo>
                      <a:cubicBezTo>
                        <a:pt x="1087754" y="624180"/>
                        <a:pt x="1273025" y="624455"/>
                        <a:pt x="1455549" y="594515"/>
                      </a:cubicBezTo>
                      <a:cubicBezTo>
                        <a:pt x="1639583" y="564163"/>
                        <a:pt x="1817850" y="502498"/>
                        <a:pt x="1983344" y="417073"/>
                      </a:cubicBezTo>
                      <a:cubicBezTo>
                        <a:pt x="2065885" y="374498"/>
                        <a:pt x="2145267" y="325742"/>
                        <a:pt x="2220804" y="271493"/>
                      </a:cubicBezTo>
                      <a:cubicBezTo>
                        <a:pt x="2259533" y="243751"/>
                        <a:pt x="2297302" y="214497"/>
                        <a:pt x="2333971" y="184145"/>
                      </a:cubicBezTo>
                      <a:cubicBezTo>
                        <a:pt x="2351825" y="169313"/>
                        <a:pt x="2369405" y="154205"/>
                        <a:pt x="2386847" y="138686"/>
                      </a:cubicBezTo>
                      <a:cubicBezTo>
                        <a:pt x="2404289" y="123167"/>
                        <a:pt x="2418710" y="105175"/>
                        <a:pt x="2433817" y="87321"/>
                      </a:cubicBezTo>
                      <a:cubicBezTo>
                        <a:pt x="2448924" y="69467"/>
                        <a:pt x="2462795" y="50789"/>
                        <a:pt x="2476804" y="31973"/>
                      </a:cubicBezTo>
                      <a:cubicBezTo>
                        <a:pt x="2483122" y="23458"/>
                        <a:pt x="2478864" y="10274"/>
                        <a:pt x="2471310" y="4368"/>
                      </a:cubicBezTo>
                      <a:cubicBezTo>
                        <a:pt x="2462246" y="-2636"/>
                        <a:pt x="2451808" y="-576"/>
                        <a:pt x="2443156" y="6016"/>
                      </a:cubicBezTo>
                      <a:cubicBezTo>
                        <a:pt x="2406212" y="34857"/>
                        <a:pt x="2367345" y="61089"/>
                        <a:pt x="2332323" y="91990"/>
                      </a:cubicBezTo>
                      <a:cubicBezTo>
                        <a:pt x="2299774" y="120832"/>
                        <a:pt x="2266400" y="148574"/>
                        <a:pt x="2231928" y="174944"/>
                      </a:cubicBezTo>
                      <a:cubicBezTo>
                        <a:pt x="2159550" y="230291"/>
                        <a:pt x="2083190" y="280420"/>
                        <a:pt x="2003808" y="324781"/>
                      </a:cubicBezTo>
                      <a:cubicBezTo>
                        <a:pt x="1847927" y="411854"/>
                        <a:pt x="1679687" y="476129"/>
                        <a:pt x="1504854" y="512661"/>
                      </a:cubicBezTo>
                      <a:cubicBezTo>
                        <a:pt x="1164115" y="583803"/>
                        <a:pt x="805110" y="537382"/>
                        <a:pt x="495273" y="377931"/>
                      </a:cubicBezTo>
                      <a:cubicBezTo>
                        <a:pt x="324972" y="290308"/>
                        <a:pt x="171152" y="169175"/>
                        <a:pt x="47409" y="23046"/>
                      </a:cubicBezTo>
                      <a:cubicBezTo>
                        <a:pt x="27770" y="-164"/>
                        <a:pt x="-13982" y="31149"/>
                        <a:pt x="4696" y="56008"/>
                      </a:cubicBezTo>
                      <a:lnTo>
                        <a:pt x="4696" y="56008"/>
                      </a:lnTo>
                      <a:close/>
                    </a:path>
                  </a:pathLst>
                </a:custGeom>
                <a:solidFill>
                  <a:srgbClr val="F4E9E6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7" name="Freeform 46">
                  <a:extLst>
                    <a:ext uri="{FF2B5EF4-FFF2-40B4-BE49-F238E27FC236}">
                      <a16:creationId xmlns:a16="http://schemas.microsoft.com/office/drawing/2014/main" id="{89C0DC04-08D1-DBD4-E8AF-2E6EB69B75B5}"/>
                    </a:ext>
                  </a:extLst>
                </p:cNvPr>
                <p:cNvSpPr/>
                <p:nvPr/>
              </p:nvSpPr>
              <p:spPr>
                <a:xfrm>
                  <a:off x="7050899" y="5961418"/>
                  <a:ext cx="3562590" cy="813771"/>
                </a:xfrm>
                <a:custGeom>
                  <a:avLst/>
                  <a:gdLst>
                    <a:gd name="connsiteX0" fmla="*/ 7220 w 3562590"/>
                    <a:gd name="connsiteY0" fmla="*/ 120240 h 813771"/>
                    <a:gd name="connsiteX1" fmla="*/ 634861 w 3562590"/>
                    <a:gd name="connsiteY1" fmla="*/ 559177 h 813771"/>
                    <a:gd name="connsiteX2" fmla="*/ 1366467 w 3562590"/>
                    <a:gd name="connsiteY2" fmla="*/ 785100 h 813771"/>
                    <a:gd name="connsiteX3" fmla="*/ 2132820 w 3562590"/>
                    <a:gd name="connsiteY3" fmla="*/ 783727 h 813771"/>
                    <a:gd name="connsiteX4" fmla="*/ 2857972 w 3562590"/>
                    <a:gd name="connsiteY4" fmla="*/ 555881 h 813771"/>
                    <a:gd name="connsiteX5" fmla="*/ 3483964 w 3562590"/>
                    <a:gd name="connsiteY5" fmla="*/ 130266 h 813771"/>
                    <a:gd name="connsiteX6" fmla="*/ 3551535 w 3562590"/>
                    <a:gd name="connsiteY6" fmla="*/ 64755 h 813771"/>
                    <a:gd name="connsiteX7" fmla="*/ 3497836 w 3562590"/>
                    <a:gd name="connsiteY7" fmla="*/ 11055 h 813771"/>
                    <a:gd name="connsiteX8" fmla="*/ 2903294 w 3562590"/>
                    <a:gd name="connsiteY8" fmla="*/ 447108 h 813771"/>
                    <a:gd name="connsiteX9" fmla="*/ 2207945 w 3562590"/>
                    <a:gd name="connsiteY9" fmla="*/ 692670 h 813771"/>
                    <a:gd name="connsiteX10" fmla="*/ 1470982 w 3562590"/>
                    <a:gd name="connsiteY10" fmla="*/ 723709 h 813771"/>
                    <a:gd name="connsiteX11" fmla="*/ 753247 w 3562590"/>
                    <a:gd name="connsiteY11" fmla="*/ 533357 h 813771"/>
                    <a:gd name="connsiteX12" fmla="*/ 112422 w 3562590"/>
                    <a:gd name="connsiteY12" fmla="*/ 145648 h 813771"/>
                    <a:gd name="connsiteX13" fmla="*/ 41829 w 3562590"/>
                    <a:gd name="connsiteY13" fmla="*/ 85906 h 813771"/>
                    <a:gd name="connsiteX14" fmla="*/ 7495 w 3562590"/>
                    <a:gd name="connsiteY14" fmla="*/ 120240 h 813771"/>
                    <a:gd name="connsiteX15" fmla="*/ 7495 w 3562590"/>
                    <a:gd name="connsiteY15" fmla="*/ 120240 h 8137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3562590" h="813771">
                      <a:moveTo>
                        <a:pt x="7220" y="120240"/>
                      </a:moveTo>
                      <a:cubicBezTo>
                        <a:pt x="191255" y="299605"/>
                        <a:pt x="403993" y="446696"/>
                        <a:pt x="634861" y="559177"/>
                      </a:cubicBezTo>
                      <a:cubicBezTo>
                        <a:pt x="864629" y="671108"/>
                        <a:pt x="1113900" y="746920"/>
                        <a:pt x="1366467" y="785100"/>
                      </a:cubicBezTo>
                      <a:cubicBezTo>
                        <a:pt x="1620819" y="823555"/>
                        <a:pt x="1878605" y="823555"/>
                        <a:pt x="2132820" y="783727"/>
                      </a:cubicBezTo>
                      <a:cubicBezTo>
                        <a:pt x="2384151" y="744310"/>
                        <a:pt x="2628890" y="666301"/>
                        <a:pt x="2857972" y="555881"/>
                      </a:cubicBezTo>
                      <a:cubicBezTo>
                        <a:pt x="3087054" y="445460"/>
                        <a:pt x="3298007" y="302077"/>
                        <a:pt x="3483964" y="130266"/>
                      </a:cubicBezTo>
                      <a:cubicBezTo>
                        <a:pt x="3507037" y="108978"/>
                        <a:pt x="3529561" y="87142"/>
                        <a:pt x="3551535" y="64755"/>
                      </a:cubicBezTo>
                      <a:cubicBezTo>
                        <a:pt x="3585733" y="29734"/>
                        <a:pt x="3532857" y="-23142"/>
                        <a:pt x="3497836" y="11055"/>
                      </a:cubicBezTo>
                      <a:cubicBezTo>
                        <a:pt x="3320119" y="183829"/>
                        <a:pt x="3122625" y="331331"/>
                        <a:pt x="2903294" y="447108"/>
                      </a:cubicBezTo>
                      <a:cubicBezTo>
                        <a:pt x="2685062" y="562336"/>
                        <a:pt x="2450074" y="645151"/>
                        <a:pt x="2207945" y="692670"/>
                      </a:cubicBezTo>
                      <a:cubicBezTo>
                        <a:pt x="1965541" y="740327"/>
                        <a:pt x="1716545" y="750628"/>
                        <a:pt x="1470982" y="723709"/>
                      </a:cubicBezTo>
                      <a:cubicBezTo>
                        <a:pt x="1224596" y="696653"/>
                        <a:pt x="980818" y="631692"/>
                        <a:pt x="753247" y="533357"/>
                      </a:cubicBezTo>
                      <a:cubicBezTo>
                        <a:pt x="523066" y="433923"/>
                        <a:pt x="306757" y="304137"/>
                        <a:pt x="112422" y="145648"/>
                      </a:cubicBezTo>
                      <a:cubicBezTo>
                        <a:pt x="88525" y="126146"/>
                        <a:pt x="65040" y="106231"/>
                        <a:pt x="41829" y="85906"/>
                      </a:cubicBezTo>
                      <a:cubicBezTo>
                        <a:pt x="18619" y="65579"/>
                        <a:pt x="-15166" y="98266"/>
                        <a:pt x="7495" y="120240"/>
                      </a:cubicBezTo>
                      <a:lnTo>
                        <a:pt x="7495" y="120240"/>
                      </a:lnTo>
                      <a:close/>
                    </a:path>
                  </a:pathLst>
                </a:custGeom>
                <a:solidFill>
                  <a:srgbClr val="F4E9E6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8" name="Freeform 47">
                  <a:extLst>
                    <a:ext uri="{FF2B5EF4-FFF2-40B4-BE49-F238E27FC236}">
                      <a16:creationId xmlns:a16="http://schemas.microsoft.com/office/drawing/2014/main" id="{7753A276-09B5-8DF9-FB77-92B038076652}"/>
                    </a:ext>
                  </a:extLst>
                </p:cNvPr>
                <p:cNvSpPr/>
                <p:nvPr/>
              </p:nvSpPr>
              <p:spPr>
                <a:xfrm>
                  <a:off x="6648380" y="6194048"/>
                  <a:ext cx="4401711" cy="901719"/>
                </a:xfrm>
                <a:custGeom>
                  <a:avLst/>
                  <a:gdLst>
                    <a:gd name="connsiteX0" fmla="*/ 3215 w 4401711"/>
                    <a:gd name="connsiteY0" fmla="*/ 55714 h 901719"/>
                    <a:gd name="connsiteX1" fmla="*/ 648160 w 4401711"/>
                    <a:gd name="connsiteY1" fmla="*/ 591749 h 901719"/>
                    <a:gd name="connsiteX2" fmla="*/ 1552951 w 4401711"/>
                    <a:gd name="connsiteY2" fmla="*/ 851596 h 901719"/>
                    <a:gd name="connsiteX3" fmla="*/ 2547975 w 4401711"/>
                    <a:gd name="connsiteY3" fmla="*/ 886342 h 901719"/>
                    <a:gd name="connsiteX4" fmla="*/ 3522260 w 4401711"/>
                    <a:gd name="connsiteY4" fmla="*/ 680608 h 901719"/>
                    <a:gd name="connsiteX5" fmla="*/ 3968337 w 4401711"/>
                    <a:gd name="connsiteY5" fmla="*/ 470754 h 901719"/>
                    <a:gd name="connsiteX6" fmla="*/ 4321025 w 4401711"/>
                    <a:gd name="connsiteY6" fmla="*/ 138942 h 901719"/>
                    <a:gd name="connsiteX7" fmla="*/ 4396150 w 4401711"/>
                    <a:gd name="connsiteY7" fmla="*/ 46513 h 901719"/>
                    <a:gd name="connsiteX8" fmla="*/ 4347120 w 4401711"/>
                    <a:gd name="connsiteY8" fmla="*/ 8607 h 901719"/>
                    <a:gd name="connsiteX9" fmla="*/ 4188218 w 4401711"/>
                    <a:gd name="connsiteY9" fmla="*/ 184538 h 901719"/>
                    <a:gd name="connsiteX10" fmla="*/ 4017917 w 4401711"/>
                    <a:gd name="connsiteY10" fmla="*/ 348247 h 901719"/>
                    <a:gd name="connsiteX11" fmla="*/ 3603976 w 4401711"/>
                    <a:gd name="connsiteY11" fmla="*/ 579938 h 901719"/>
                    <a:gd name="connsiteX12" fmla="*/ 2661554 w 4401711"/>
                    <a:gd name="connsiteY12" fmla="*/ 809295 h 901719"/>
                    <a:gd name="connsiteX13" fmla="*/ 1690016 w 4401711"/>
                    <a:gd name="connsiteY13" fmla="*/ 807372 h 901719"/>
                    <a:gd name="connsiteX14" fmla="*/ 781104 w 4401711"/>
                    <a:gd name="connsiteY14" fmla="*/ 584745 h 901719"/>
                    <a:gd name="connsiteX15" fmla="*/ 100176 w 4401711"/>
                    <a:gd name="connsiteY15" fmla="*/ 120264 h 901719"/>
                    <a:gd name="connsiteX16" fmla="*/ 38099 w 4401711"/>
                    <a:gd name="connsiteY16" fmla="*/ 35113 h 901719"/>
                    <a:gd name="connsiteX17" fmla="*/ 3077 w 4401711"/>
                    <a:gd name="connsiteY17" fmla="*/ 55577 h 901719"/>
                    <a:gd name="connsiteX18" fmla="*/ 3077 w 4401711"/>
                    <a:gd name="connsiteY18" fmla="*/ 55577 h 9017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4401711" h="901719">
                      <a:moveTo>
                        <a:pt x="3215" y="55714"/>
                      </a:moveTo>
                      <a:cubicBezTo>
                        <a:pt x="150305" y="301963"/>
                        <a:pt x="390923" y="474187"/>
                        <a:pt x="648160" y="591749"/>
                      </a:cubicBezTo>
                      <a:cubicBezTo>
                        <a:pt x="933551" y="722222"/>
                        <a:pt x="1243663" y="802977"/>
                        <a:pt x="1552951" y="851596"/>
                      </a:cubicBezTo>
                      <a:cubicBezTo>
                        <a:pt x="1881742" y="903373"/>
                        <a:pt x="2216300" y="915184"/>
                        <a:pt x="2547975" y="886342"/>
                      </a:cubicBezTo>
                      <a:cubicBezTo>
                        <a:pt x="2879512" y="857501"/>
                        <a:pt x="3207615" y="789243"/>
                        <a:pt x="3522260" y="680608"/>
                      </a:cubicBezTo>
                      <a:cubicBezTo>
                        <a:pt x="3677590" y="627046"/>
                        <a:pt x="3832509" y="564419"/>
                        <a:pt x="3968337" y="470754"/>
                      </a:cubicBezTo>
                      <a:cubicBezTo>
                        <a:pt x="4104166" y="377088"/>
                        <a:pt x="4214587" y="260762"/>
                        <a:pt x="4321025" y="138942"/>
                      </a:cubicBezTo>
                      <a:cubicBezTo>
                        <a:pt x="4347257" y="108864"/>
                        <a:pt x="4372253" y="78375"/>
                        <a:pt x="4396150" y="46513"/>
                      </a:cubicBezTo>
                      <a:cubicBezTo>
                        <a:pt x="4417712" y="17808"/>
                        <a:pt x="4371291" y="-16252"/>
                        <a:pt x="4347120" y="8607"/>
                      </a:cubicBezTo>
                      <a:cubicBezTo>
                        <a:pt x="4292046" y="65328"/>
                        <a:pt x="4242055" y="126719"/>
                        <a:pt x="4188218" y="184538"/>
                      </a:cubicBezTo>
                      <a:cubicBezTo>
                        <a:pt x="4134381" y="242358"/>
                        <a:pt x="4078484" y="297706"/>
                        <a:pt x="4017917" y="348247"/>
                      </a:cubicBezTo>
                      <a:cubicBezTo>
                        <a:pt x="3895273" y="450702"/>
                        <a:pt x="3752578" y="523080"/>
                        <a:pt x="3603976" y="579938"/>
                      </a:cubicBezTo>
                      <a:cubicBezTo>
                        <a:pt x="3301693" y="695578"/>
                        <a:pt x="2982791" y="771801"/>
                        <a:pt x="2661554" y="809295"/>
                      </a:cubicBezTo>
                      <a:cubicBezTo>
                        <a:pt x="2339082" y="846926"/>
                        <a:pt x="2012351" y="845964"/>
                        <a:pt x="1690016" y="807372"/>
                      </a:cubicBezTo>
                      <a:cubicBezTo>
                        <a:pt x="1380865" y="770291"/>
                        <a:pt x="1071165" y="699011"/>
                        <a:pt x="781104" y="584745"/>
                      </a:cubicBezTo>
                      <a:cubicBezTo>
                        <a:pt x="523044" y="483114"/>
                        <a:pt x="276932" y="337946"/>
                        <a:pt x="100176" y="120264"/>
                      </a:cubicBezTo>
                      <a:cubicBezTo>
                        <a:pt x="78065" y="92933"/>
                        <a:pt x="57464" y="64504"/>
                        <a:pt x="38099" y="35113"/>
                      </a:cubicBezTo>
                      <a:cubicBezTo>
                        <a:pt x="23815" y="13414"/>
                        <a:pt x="-10382" y="32916"/>
                        <a:pt x="3077" y="55577"/>
                      </a:cubicBezTo>
                      <a:lnTo>
                        <a:pt x="3077" y="55577"/>
                      </a:lnTo>
                      <a:close/>
                    </a:path>
                  </a:pathLst>
                </a:custGeom>
                <a:solidFill>
                  <a:srgbClr val="F4E9E6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9" name="Freeform 48">
                  <a:extLst>
                    <a:ext uri="{FF2B5EF4-FFF2-40B4-BE49-F238E27FC236}">
                      <a16:creationId xmlns:a16="http://schemas.microsoft.com/office/drawing/2014/main" id="{9BC48A4D-0A90-626C-DFA5-EEAACAD19D94}"/>
                    </a:ext>
                  </a:extLst>
                </p:cNvPr>
                <p:cNvSpPr/>
                <p:nvPr/>
              </p:nvSpPr>
              <p:spPr>
                <a:xfrm>
                  <a:off x="6107327" y="6165508"/>
                  <a:ext cx="5521291" cy="1348864"/>
                </a:xfrm>
                <a:custGeom>
                  <a:avLst/>
                  <a:gdLst>
                    <a:gd name="connsiteX0" fmla="*/ 2877 w 5521291"/>
                    <a:gd name="connsiteY0" fmla="*/ 198932 h 1348864"/>
                    <a:gd name="connsiteX1" fmla="*/ 789831 w 5521291"/>
                    <a:gd name="connsiteY1" fmla="*/ 950315 h 1348864"/>
                    <a:gd name="connsiteX2" fmla="*/ 2027807 w 5521291"/>
                    <a:gd name="connsiteY2" fmla="*/ 1288582 h 1348864"/>
                    <a:gd name="connsiteX3" fmla="*/ 3299432 w 5521291"/>
                    <a:gd name="connsiteY3" fmla="*/ 1329097 h 1348864"/>
                    <a:gd name="connsiteX4" fmla="*/ 4518730 w 5521291"/>
                    <a:gd name="connsiteY4" fmla="*/ 1018023 h 1348864"/>
                    <a:gd name="connsiteX5" fmla="*/ 5025512 w 5521291"/>
                    <a:gd name="connsiteY5" fmla="*/ 664649 h 1348864"/>
                    <a:gd name="connsiteX6" fmla="*/ 5417753 w 5521291"/>
                    <a:gd name="connsiteY6" fmla="*/ 186296 h 1348864"/>
                    <a:gd name="connsiteX7" fmla="*/ 5516638 w 5521291"/>
                    <a:gd name="connsiteY7" fmla="*/ 47859 h 1348864"/>
                    <a:gd name="connsiteX8" fmla="*/ 5467058 w 5521291"/>
                    <a:gd name="connsiteY8" fmla="*/ 9678 h 1348864"/>
                    <a:gd name="connsiteX9" fmla="*/ 5269015 w 5521291"/>
                    <a:gd name="connsiteY9" fmla="*/ 264717 h 1348864"/>
                    <a:gd name="connsiteX10" fmla="*/ 5080998 w 5521291"/>
                    <a:gd name="connsiteY10" fmla="*/ 499155 h 1348864"/>
                    <a:gd name="connsiteX11" fmla="*/ 4622284 w 5521291"/>
                    <a:gd name="connsiteY11" fmla="*/ 885628 h 1348864"/>
                    <a:gd name="connsiteX12" fmla="*/ 4048755 w 5521291"/>
                    <a:gd name="connsiteY12" fmla="*/ 1117869 h 1348864"/>
                    <a:gd name="connsiteX13" fmla="*/ 3441578 w 5521291"/>
                    <a:gd name="connsiteY13" fmla="*/ 1243809 h 1348864"/>
                    <a:gd name="connsiteX14" fmla="*/ 2194400 w 5521291"/>
                    <a:gd name="connsiteY14" fmla="*/ 1242024 h 1348864"/>
                    <a:gd name="connsiteX15" fmla="*/ 973591 w 5521291"/>
                    <a:gd name="connsiteY15" fmla="*/ 964735 h 1348864"/>
                    <a:gd name="connsiteX16" fmla="*/ 112885 w 5521291"/>
                    <a:gd name="connsiteY16" fmla="*/ 288340 h 1348864"/>
                    <a:gd name="connsiteX17" fmla="*/ 45589 w 5521291"/>
                    <a:gd name="connsiteY17" fmla="*/ 173936 h 1348864"/>
                    <a:gd name="connsiteX18" fmla="*/ 2739 w 5521291"/>
                    <a:gd name="connsiteY18" fmla="*/ 198932 h 1348864"/>
                    <a:gd name="connsiteX19" fmla="*/ 2739 w 5521291"/>
                    <a:gd name="connsiteY19" fmla="*/ 198932 h 13488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5521291" h="1348864">
                      <a:moveTo>
                        <a:pt x="2877" y="198932"/>
                      </a:moveTo>
                      <a:cubicBezTo>
                        <a:pt x="165349" y="534177"/>
                        <a:pt x="460903" y="785370"/>
                        <a:pt x="789831" y="950315"/>
                      </a:cubicBezTo>
                      <a:cubicBezTo>
                        <a:pt x="1174518" y="1143277"/>
                        <a:pt x="1604390" y="1230075"/>
                        <a:pt x="2027807" y="1288582"/>
                      </a:cubicBezTo>
                      <a:cubicBezTo>
                        <a:pt x="2448752" y="1346676"/>
                        <a:pt x="2875740" y="1368101"/>
                        <a:pt x="3299432" y="1329097"/>
                      </a:cubicBezTo>
                      <a:cubicBezTo>
                        <a:pt x="3717905" y="1290642"/>
                        <a:pt x="4136378" y="1195329"/>
                        <a:pt x="4518730" y="1018023"/>
                      </a:cubicBezTo>
                      <a:cubicBezTo>
                        <a:pt x="4708259" y="930127"/>
                        <a:pt x="4878422" y="813388"/>
                        <a:pt x="5025512" y="664649"/>
                      </a:cubicBezTo>
                      <a:cubicBezTo>
                        <a:pt x="5172603" y="515911"/>
                        <a:pt x="5293599" y="350829"/>
                        <a:pt x="5417753" y="186296"/>
                      </a:cubicBezTo>
                      <a:cubicBezTo>
                        <a:pt x="5452088" y="140837"/>
                        <a:pt x="5485737" y="95653"/>
                        <a:pt x="5516638" y="47859"/>
                      </a:cubicBezTo>
                      <a:cubicBezTo>
                        <a:pt x="5535865" y="18193"/>
                        <a:pt x="5490818" y="-17515"/>
                        <a:pt x="5467058" y="9678"/>
                      </a:cubicBezTo>
                      <a:cubicBezTo>
                        <a:pt x="5396191" y="90846"/>
                        <a:pt x="5334114" y="179017"/>
                        <a:pt x="5269015" y="264717"/>
                      </a:cubicBezTo>
                      <a:cubicBezTo>
                        <a:pt x="5208448" y="344512"/>
                        <a:pt x="5146646" y="423482"/>
                        <a:pt x="5080998" y="499155"/>
                      </a:cubicBezTo>
                      <a:cubicBezTo>
                        <a:pt x="4948328" y="652014"/>
                        <a:pt x="4799452" y="786057"/>
                        <a:pt x="4622284" y="885628"/>
                      </a:cubicBezTo>
                      <a:cubicBezTo>
                        <a:pt x="4445116" y="985199"/>
                        <a:pt x="4246249" y="1059637"/>
                        <a:pt x="4048755" y="1117869"/>
                      </a:cubicBezTo>
                      <a:cubicBezTo>
                        <a:pt x="3851261" y="1176101"/>
                        <a:pt x="3646763" y="1217989"/>
                        <a:pt x="3441578" y="1243809"/>
                      </a:cubicBezTo>
                      <a:cubicBezTo>
                        <a:pt x="3028049" y="1295861"/>
                        <a:pt x="2608066" y="1288033"/>
                        <a:pt x="2194400" y="1242024"/>
                      </a:cubicBezTo>
                      <a:cubicBezTo>
                        <a:pt x="1781421" y="1196015"/>
                        <a:pt x="1359652" y="1123637"/>
                        <a:pt x="973591" y="964735"/>
                      </a:cubicBezTo>
                      <a:cubicBezTo>
                        <a:pt x="632165" y="824238"/>
                        <a:pt x="317246" y="600237"/>
                        <a:pt x="112885" y="288340"/>
                      </a:cubicBezTo>
                      <a:cubicBezTo>
                        <a:pt x="88576" y="251258"/>
                        <a:pt x="66190" y="213078"/>
                        <a:pt x="45589" y="173936"/>
                      </a:cubicBezTo>
                      <a:cubicBezTo>
                        <a:pt x="30619" y="145507"/>
                        <a:pt x="-10995" y="170502"/>
                        <a:pt x="2739" y="198932"/>
                      </a:cubicBezTo>
                      <a:lnTo>
                        <a:pt x="2739" y="198932"/>
                      </a:lnTo>
                      <a:close/>
                    </a:path>
                  </a:pathLst>
                </a:custGeom>
                <a:solidFill>
                  <a:srgbClr val="F4E9E6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6D2837D0-B187-D5F5-2B85-73F42887FB02}"/>
                </a:ext>
              </a:extLst>
            </p:cNvPr>
            <p:cNvSpPr/>
            <p:nvPr/>
          </p:nvSpPr>
          <p:spPr>
            <a:xfrm>
              <a:off x="7783408" y="3175284"/>
              <a:ext cx="659228" cy="357082"/>
            </a:xfrm>
            <a:custGeom>
              <a:avLst/>
              <a:gdLst>
                <a:gd name="connsiteX0" fmla="*/ 659229 w 659228"/>
                <a:gd name="connsiteY0" fmla="*/ 178541 h 357082"/>
                <a:gd name="connsiteX1" fmla="*/ 329614 w 659228"/>
                <a:gd name="connsiteY1" fmla="*/ 357082 h 357082"/>
                <a:gd name="connsiteX2" fmla="*/ 0 w 659228"/>
                <a:gd name="connsiteY2" fmla="*/ 178541 h 357082"/>
                <a:gd name="connsiteX3" fmla="*/ 329614 w 659228"/>
                <a:gd name="connsiteY3" fmla="*/ 0 h 357082"/>
                <a:gd name="connsiteX4" fmla="*/ 659229 w 659228"/>
                <a:gd name="connsiteY4" fmla="*/ 178541 h 3570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59228" h="357082">
                  <a:moveTo>
                    <a:pt x="659229" y="178541"/>
                  </a:moveTo>
                  <a:cubicBezTo>
                    <a:pt x="659229" y="277147"/>
                    <a:pt x="511655" y="357082"/>
                    <a:pt x="329614" y="357082"/>
                  </a:cubicBezTo>
                  <a:cubicBezTo>
                    <a:pt x="147573" y="357082"/>
                    <a:pt x="0" y="277147"/>
                    <a:pt x="0" y="178541"/>
                  </a:cubicBezTo>
                  <a:cubicBezTo>
                    <a:pt x="0" y="79936"/>
                    <a:pt x="147573" y="0"/>
                    <a:pt x="329614" y="0"/>
                  </a:cubicBezTo>
                  <a:cubicBezTo>
                    <a:pt x="511655" y="0"/>
                    <a:pt x="659229" y="79936"/>
                    <a:pt x="659229" y="178541"/>
                  </a:cubicBezTo>
                  <a:close/>
                </a:path>
              </a:pathLst>
            </a:custGeom>
            <a:solidFill>
              <a:srgbClr val="EFB699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032FABF9-66EE-05B8-6988-6DBE5D51CAB0}"/>
                </a:ext>
              </a:extLst>
            </p:cNvPr>
            <p:cNvSpPr/>
            <p:nvPr/>
          </p:nvSpPr>
          <p:spPr>
            <a:xfrm>
              <a:off x="9046930" y="3175284"/>
              <a:ext cx="659228" cy="357082"/>
            </a:xfrm>
            <a:custGeom>
              <a:avLst/>
              <a:gdLst>
                <a:gd name="connsiteX0" fmla="*/ 659229 w 659228"/>
                <a:gd name="connsiteY0" fmla="*/ 178541 h 357082"/>
                <a:gd name="connsiteX1" fmla="*/ 329614 w 659228"/>
                <a:gd name="connsiteY1" fmla="*/ 357082 h 357082"/>
                <a:gd name="connsiteX2" fmla="*/ 0 w 659228"/>
                <a:gd name="connsiteY2" fmla="*/ 178541 h 357082"/>
                <a:gd name="connsiteX3" fmla="*/ 329614 w 659228"/>
                <a:gd name="connsiteY3" fmla="*/ 0 h 357082"/>
                <a:gd name="connsiteX4" fmla="*/ 659229 w 659228"/>
                <a:gd name="connsiteY4" fmla="*/ 178541 h 3570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59228" h="357082">
                  <a:moveTo>
                    <a:pt x="659229" y="178541"/>
                  </a:moveTo>
                  <a:cubicBezTo>
                    <a:pt x="659229" y="277147"/>
                    <a:pt x="511655" y="357082"/>
                    <a:pt x="329614" y="357082"/>
                  </a:cubicBezTo>
                  <a:cubicBezTo>
                    <a:pt x="147574" y="357082"/>
                    <a:pt x="0" y="277147"/>
                    <a:pt x="0" y="178541"/>
                  </a:cubicBezTo>
                  <a:cubicBezTo>
                    <a:pt x="0" y="79936"/>
                    <a:pt x="147574" y="0"/>
                    <a:pt x="329614" y="0"/>
                  </a:cubicBezTo>
                  <a:cubicBezTo>
                    <a:pt x="511655" y="0"/>
                    <a:pt x="659229" y="79936"/>
                    <a:pt x="659229" y="178541"/>
                  </a:cubicBezTo>
                  <a:close/>
                </a:path>
              </a:pathLst>
            </a:custGeom>
            <a:solidFill>
              <a:srgbClr val="EFB699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DF76C3F1-D458-28DA-EDC9-FD006590ABBF}"/>
                </a:ext>
              </a:extLst>
            </p:cNvPr>
            <p:cNvSpPr/>
            <p:nvPr/>
          </p:nvSpPr>
          <p:spPr>
            <a:xfrm>
              <a:off x="7201308" y="3246176"/>
              <a:ext cx="383095" cy="907054"/>
            </a:xfrm>
            <a:custGeom>
              <a:avLst/>
              <a:gdLst>
                <a:gd name="connsiteX0" fmla="*/ 256743 w 383095"/>
                <a:gd name="connsiteY0" fmla="*/ 81554 h 907054"/>
                <a:gd name="connsiteX1" fmla="*/ 149756 w 383095"/>
                <a:gd name="connsiteY1" fmla="*/ 7254 h 907054"/>
                <a:gd name="connsiteX2" fmla="*/ 29447 w 383095"/>
                <a:gd name="connsiteY2" fmla="*/ 33074 h 907054"/>
                <a:gd name="connsiteX3" fmla="*/ 4313 w 383095"/>
                <a:gd name="connsiteY3" fmla="*/ 118361 h 907054"/>
                <a:gd name="connsiteX4" fmla="*/ 46202 w 383095"/>
                <a:gd name="connsiteY4" fmla="*/ 609898 h 907054"/>
                <a:gd name="connsiteX5" fmla="*/ 152228 w 383095"/>
                <a:gd name="connsiteY5" fmla="*/ 837607 h 907054"/>
                <a:gd name="connsiteX6" fmla="*/ 383095 w 383095"/>
                <a:gd name="connsiteY6" fmla="*/ 888423 h 9070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3095" h="907054">
                  <a:moveTo>
                    <a:pt x="256743" y="81554"/>
                  </a:moveTo>
                  <a:cubicBezTo>
                    <a:pt x="224469" y="51889"/>
                    <a:pt x="191095" y="21537"/>
                    <a:pt x="149756" y="7254"/>
                  </a:cubicBezTo>
                  <a:cubicBezTo>
                    <a:pt x="108417" y="-7029"/>
                    <a:pt x="56640" y="-1124"/>
                    <a:pt x="29447" y="33074"/>
                  </a:cubicBezTo>
                  <a:cubicBezTo>
                    <a:pt x="10631" y="56558"/>
                    <a:pt x="6648" y="88284"/>
                    <a:pt x="4313" y="118361"/>
                  </a:cubicBezTo>
                  <a:cubicBezTo>
                    <a:pt x="-8459" y="283031"/>
                    <a:pt x="7610" y="449349"/>
                    <a:pt x="46202" y="609898"/>
                  </a:cubicBezTo>
                  <a:cubicBezTo>
                    <a:pt x="65979" y="692302"/>
                    <a:pt x="93447" y="776491"/>
                    <a:pt x="152228" y="837607"/>
                  </a:cubicBezTo>
                  <a:cubicBezTo>
                    <a:pt x="211009" y="898586"/>
                    <a:pt x="308932" y="929350"/>
                    <a:pt x="383095" y="888423"/>
                  </a:cubicBezTo>
                </a:path>
              </a:pathLst>
            </a:custGeom>
            <a:solidFill>
              <a:srgbClr val="EFB699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08626AB8-8CB0-2798-489A-B4DD96A92376}"/>
                </a:ext>
              </a:extLst>
            </p:cNvPr>
            <p:cNvSpPr/>
            <p:nvPr/>
          </p:nvSpPr>
          <p:spPr>
            <a:xfrm>
              <a:off x="9957214" y="3246176"/>
              <a:ext cx="383095" cy="907054"/>
            </a:xfrm>
            <a:custGeom>
              <a:avLst/>
              <a:gdLst>
                <a:gd name="connsiteX0" fmla="*/ 126352 w 383095"/>
                <a:gd name="connsiteY0" fmla="*/ 81554 h 907054"/>
                <a:gd name="connsiteX1" fmla="*/ 233339 w 383095"/>
                <a:gd name="connsiteY1" fmla="*/ 7254 h 907054"/>
                <a:gd name="connsiteX2" fmla="*/ 353649 w 383095"/>
                <a:gd name="connsiteY2" fmla="*/ 33074 h 907054"/>
                <a:gd name="connsiteX3" fmla="*/ 378782 w 383095"/>
                <a:gd name="connsiteY3" fmla="*/ 118361 h 907054"/>
                <a:gd name="connsiteX4" fmla="*/ 336893 w 383095"/>
                <a:gd name="connsiteY4" fmla="*/ 609898 h 907054"/>
                <a:gd name="connsiteX5" fmla="*/ 230867 w 383095"/>
                <a:gd name="connsiteY5" fmla="*/ 837607 h 907054"/>
                <a:gd name="connsiteX6" fmla="*/ 0 w 383095"/>
                <a:gd name="connsiteY6" fmla="*/ 888423 h 9070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3095" h="907054">
                  <a:moveTo>
                    <a:pt x="126352" y="81554"/>
                  </a:moveTo>
                  <a:cubicBezTo>
                    <a:pt x="158490" y="51889"/>
                    <a:pt x="192001" y="21537"/>
                    <a:pt x="233339" y="7254"/>
                  </a:cubicBezTo>
                  <a:cubicBezTo>
                    <a:pt x="274679" y="-7029"/>
                    <a:pt x="326455" y="-1124"/>
                    <a:pt x="353649" y="33074"/>
                  </a:cubicBezTo>
                  <a:cubicBezTo>
                    <a:pt x="372464" y="56558"/>
                    <a:pt x="376447" y="88284"/>
                    <a:pt x="378782" y="118361"/>
                  </a:cubicBezTo>
                  <a:cubicBezTo>
                    <a:pt x="391554" y="283031"/>
                    <a:pt x="375486" y="449349"/>
                    <a:pt x="336893" y="609898"/>
                  </a:cubicBezTo>
                  <a:cubicBezTo>
                    <a:pt x="317116" y="692302"/>
                    <a:pt x="289649" y="776491"/>
                    <a:pt x="230867" y="837607"/>
                  </a:cubicBezTo>
                  <a:cubicBezTo>
                    <a:pt x="172086" y="898586"/>
                    <a:pt x="74163" y="929350"/>
                    <a:pt x="0" y="888423"/>
                  </a:cubicBezTo>
                </a:path>
              </a:pathLst>
            </a:custGeom>
            <a:solidFill>
              <a:srgbClr val="EFB699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54" name="Freeform 53">
              <a:extLst>
                <a:ext uri="{FF2B5EF4-FFF2-40B4-BE49-F238E27FC236}">
                  <a16:creationId xmlns:a16="http://schemas.microsoft.com/office/drawing/2014/main" id="{234EDCBC-1534-9ADC-241D-95D4F78B7F15}"/>
                </a:ext>
              </a:extLst>
            </p:cNvPr>
            <p:cNvSpPr/>
            <p:nvPr/>
          </p:nvSpPr>
          <p:spPr>
            <a:xfrm>
              <a:off x="9048393" y="3361219"/>
              <a:ext cx="669718" cy="216422"/>
            </a:xfrm>
            <a:custGeom>
              <a:avLst/>
              <a:gdLst>
                <a:gd name="connsiteX0" fmla="*/ 31085 w 669718"/>
                <a:gd name="connsiteY0" fmla="*/ 107559 h 216422"/>
                <a:gd name="connsiteX1" fmla="*/ 156202 w 669718"/>
                <a:gd name="connsiteY1" fmla="*/ 155216 h 216422"/>
                <a:gd name="connsiteX2" fmla="*/ 293678 w 669718"/>
                <a:gd name="connsiteY2" fmla="*/ 210014 h 216422"/>
                <a:gd name="connsiteX3" fmla="*/ 571241 w 669718"/>
                <a:gd name="connsiteY3" fmla="*/ 152744 h 216422"/>
                <a:gd name="connsiteX4" fmla="*/ 630159 w 669718"/>
                <a:gd name="connsiteY4" fmla="*/ 100967 h 216422"/>
                <a:gd name="connsiteX5" fmla="*/ 669713 w 669718"/>
                <a:gd name="connsiteY5" fmla="*/ 28727 h 216422"/>
                <a:gd name="connsiteX6" fmla="*/ 626177 w 669718"/>
                <a:gd name="connsiteY6" fmla="*/ 3731 h 216422"/>
                <a:gd name="connsiteX7" fmla="*/ 569181 w 669718"/>
                <a:gd name="connsiteY7" fmla="*/ 65533 h 216422"/>
                <a:gd name="connsiteX8" fmla="*/ 510400 w 669718"/>
                <a:gd name="connsiteY8" fmla="*/ 110169 h 216422"/>
                <a:gd name="connsiteX9" fmla="*/ 352734 w 669718"/>
                <a:gd name="connsiteY9" fmla="*/ 148349 h 216422"/>
                <a:gd name="connsiteX10" fmla="*/ 185455 w 669718"/>
                <a:gd name="connsiteY10" fmla="*/ 99731 h 216422"/>
                <a:gd name="connsiteX11" fmla="*/ 18038 w 669718"/>
                <a:gd name="connsiteY11" fmla="*/ 60040 h 216422"/>
                <a:gd name="connsiteX12" fmla="*/ 734 w 669718"/>
                <a:gd name="connsiteY12" fmla="*/ 90392 h 216422"/>
                <a:gd name="connsiteX13" fmla="*/ 31085 w 669718"/>
                <a:gd name="connsiteY13" fmla="*/ 107697 h 216422"/>
                <a:gd name="connsiteX14" fmla="*/ 31085 w 669718"/>
                <a:gd name="connsiteY14" fmla="*/ 107697 h 2164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669718" h="216422">
                  <a:moveTo>
                    <a:pt x="31085" y="107559"/>
                  </a:moveTo>
                  <a:cubicBezTo>
                    <a:pt x="76133" y="101242"/>
                    <a:pt x="119806" y="133242"/>
                    <a:pt x="156202" y="155216"/>
                  </a:cubicBezTo>
                  <a:cubicBezTo>
                    <a:pt x="199326" y="181173"/>
                    <a:pt x="243824" y="201087"/>
                    <a:pt x="293678" y="210014"/>
                  </a:cubicBezTo>
                  <a:cubicBezTo>
                    <a:pt x="389816" y="227319"/>
                    <a:pt x="490898" y="210014"/>
                    <a:pt x="571241" y="152744"/>
                  </a:cubicBezTo>
                  <a:cubicBezTo>
                    <a:pt x="592529" y="137499"/>
                    <a:pt x="612717" y="120469"/>
                    <a:pt x="630159" y="100967"/>
                  </a:cubicBezTo>
                  <a:cubicBezTo>
                    <a:pt x="648563" y="80366"/>
                    <a:pt x="669027" y="57568"/>
                    <a:pt x="669713" y="28727"/>
                  </a:cubicBezTo>
                  <a:cubicBezTo>
                    <a:pt x="670125" y="6615"/>
                    <a:pt x="644855" y="-6982"/>
                    <a:pt x="626177" y="3731"/>
                  </a:cubicBezTo>
                  <a:cubicBezTo>
                    <a:pt x="602280" y="17465"/>
                    <a:pt x="588683" y="46169"/>
                    <a:pt x="569181" y="65533"/>
                  </a:cubicBezTo>
                  <a:cubicBezTo>
                    <a:pt x="551601" y="83113"/>
                    <a:pt x="531962" y="97808"/>
                    <a:pt x="510400" y="110169"/>
                  </a:cubicBezTo>
                  <a:cubicBezTo>
                    <a:pt x="462468" y="137637"/>
                    <a:pt x="407807" y="149997"/>
                    <a:pt x="352734" y="148349"/>
                  </a:cubicBezTo>
                  <a:cubicBezTo>
                    <a:pt x="293129" y="146564"/>
                    <a:pt x="238330" y="126100"/>
                    <a:pt x="185455" y="99731"/>
                  </a:cubicBezTo>
                  <a:cubicBezTo>
                    <a:pt x="132579" y="73362"/>
                    <a:pt x="78605" y="48641"/>
                    <a:pt x="18038" y="60040"/>
                  </a:cubicBezTo>
                  <a:cubicBezTo>
                    <a:pt x="4854" y="62512"/>
                    <a:pt x="-2425" y="78306"/>
                    <a:pt x="734" y="90392"/>
                  </a:cubicBezTo>
                  <a:cubicBezTo>
                    <a:pt x="4442" y="104675"/>
                    <a:pt x="18038" y="109482"/>
                    <a:pt x="31085" y="107697"/>
                  </a:cubicBezTo>
                  <a:lnTo>
                    <a:pt x="31085" y="107697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55" name="Freeform 54">
              <a:extLst>
                <a:ext uri="{FF2B5EF4-FFF2-40B4-BE49-F238E27FC236}">
                  <a16:creationId xmlns:a16="http://schemas.microsoft.com/office/drawing/2014/main" id="{32DCD510-1790-F63A-602C-4F213E5C1FDE}"/>
                </a:ext>
              </a:extLst>
            </p:cNvPr>
            <p:cNvSpPr/>
            <p:nvPr/>
          </p:nvSpPr>
          <p:spPr>
            <a:xfrm>
              <a:off x="9052047" y="3225485"/>
              <a:ext cx="599830" cy="135778"/>
            </a:xfrm>
            <a:custGeom>
              <a:avLst/>
              <a:gdLst>
                <a:gd name="connsiteX0" fmla="*/ 4908 w 599830"/>
                <a:gd name="connsiteY0" fmla="*/ 135207 h 135778"/>
                <a:gd name="connsiteX1" fmla="*/ 270659 w 599830"/>
                <a:gd name="connsiteY1" fmla="*/ 35499 h 135778"/>
                <a:gd name="connsiteX2" fmla="*/ 430110 w 599830"/>
                <a:gd name="connsiteY2" fmla="*/ 27533 h 135778"/>
                <a:gd name="connsiteX3" fmla="*/ 594643 w 599830"/>
                <a:gd name="connsiteY3" fmla="*/ 29044 h 135778"/>
                <a:gd name="connsiteX4" fmla="*/ 596016 w 599830"/>
                <a:gd name="connsiteY4" fmla="*/ 18606 h 135778"/>
                <a:gd name="connsiteX5" fmla="*/ 426677 w 599830"/>
                <a:gd name="connsiteY5" fmla="*/ 477 h 135778"/>
                <a:gd name="connsiteX6" fmla="*/ 259672 w 599830"/>
                <a:gd name="connsiteY6" fmla="*/ 10228 h 135778"/>
                <a:gd name="connsiteX7" fmla="*/ 925 w 599830"/>
                <a:gd name="connsiteY7" fmla="*/ 131087 h 135778"/>
                <a:gd name="connsiteX8" fmla="*/ 4908 w 599830"/>
                <a:gd name="connsiteY8" fmla="*/ 135070 h 135778"/>
                <a:gd name="connsiteX9" fmla="*/ 4908 w 599830"/>
                <a:gd name="connsiteY9" fmla="*/ 135070 h 1357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99830" h="135778">
                  <a:moveTo>
                    <a:pt x="4908" y="135207"/>
                  </a:moveTo>
                  <a:cubicBezTo>
                    <a:pt x="77560" y="75190"/>
                    <a:pt x="178780" y="48134"/>
                    <a:pt x="270659" y="35499"/>
                  </a:cubicBezTo>
                  <a:cubicBezTo>
                    <a:pt x="323398" y="28357"/>
                    <a:pt x="376960" y="26984"/>
                    <a:pt x="430110" y="27533"/>
                  </a:cubicBezTo>
                  <a:cubicBezTo>
                    <a:pt x="483261" y="28082"/>
                    <a:pt x="539844" y="27945"/>
                    <a:pt x="594643" y="29044"/>
                  </a:cubicBezTo>
                  <a:cubicBezTo>
                    <a:pt x="600411" y="29044"/>
                    <a:pt x="602059" y="19430"/>
                    <a:pt x="596016" y="18606"/>
                  </a:cubicBezTo>
                  <a:cubicBezTo>
                    <a:pt x="539570" y="10915"/>
                    <a:pt x="483810" y="2125"/>
                    <a:pt x="426677" y="477"/>
                  </a:cubicBezTo>
                  <a:cubicBezTo>
                    <a:pt x="369544" y="-1171"/>
                    <a:pt x="314883" y="1301"/>
                    <a:pt x="259672" y="10228"/>
                  </a:cubicBezTo>
                  <a:cubicBezTo>
                    <a:pt x="161475" y="25885"/>
                    <a:pt x="76324" y="66537"/>
                    <a:pt x="925" y="131087"/>
                  </a:cubicBezTo>
                  <a:cubicBezTo>
                    <a:pt x="-1822" y="133422"/>
                    <a:pt x="2161" y="137404"/>
                    <a:pt x="4908" y="135070"/>
                  </a:cubicBezTo>
                  <a:lnTo>
                    <a:pt x="4908" y="135070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56" name="Freeform 55">
              <a:extLst>
                <a:ext uri="{FF2B5EF4-FFF2-40B4-BE49-F238E27FC236}">
                  <a16:creationId xmlns:a16="http://schemas.microsoft.com/office/drawing/2014/main" id="{4CEFB6C0-9EE5-80BD-0444-FBB9D326C2B2}"/>
                </a:ext>
              </a:extLst>
            </p:cNvPr>
            <p:cNvSpPr/>
            <p:nvPr/>
          </p:nvSpPr>
          <p:spPr>
            <a:xfrm>
              <a:off x="8981195" y="2862703"/>
              <a:ext cx="965581" cy="268920"/>
            </a:xfrm>
            <a:custGeom>
              <a:avLst/>
              <a:gdLst>
                <a:gd name="connsiteX0" fmla="*/ 151159 w 965581"/>
                <a:gd name="connsiteY0" fmla="*/ 268770 h 268920"/>
                <a:gd name="connsiteX1" fmla="*/ 291657 w 965581"/>
                <a:gd name="connsiteY1" fmla="*/ 252014 h 268920"/>
                <a:gd name="connsiteX2" fmla="*/ 965581 w 965581"/>
                <a:gd name="connsiteY2" fmla="*/ 268358 h 268920"/>
                <a:gd name="connsiteX3" fmla="*/ 279846 w 965581"/>
                <a:gd name="connsiteY3" fmla="*/ 821 h 268920"/>
                <a:gd name="connsiteX4" fmla="*/ 12996 w 965581"/>
                <a:gd name="connsiteY4" fmla="*/ 99430 h 268920"/>
                <a:gd name="connsiteX5" fmla="*/ 151159 w 965581"/>
                <a:gd name="connsiteY5" fmla="*/ 268770 h 268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65581" h="268920">
                  <a:moveTo>
                    <a:pt x="151159" y="268770"/>
                  </a:moveTo>
                  <a:cubicBezTo>
                    <a:pt x="198678" y="270281"/>
                    <a:pt x="245237" y="260118"/>
                    <a:pt x="291657" y="252014"/>
                  </a:cubicBezTo>
                  <a:cubicBezTo>
                    <a:pt x="513185" y="213010"/>
                    <a:pt x="745564" y="218778"/>
                    <a:pt x="965581" y="268358"/>
                  </a:cubicBezTo>
                  <a:cubicBezTo>
                    <a:pt x="801323" y="92289"/>
                    <a:pt x="538181" y="-10303"/>
                    <a:pt x="279846" y="821"/>
                  </a:cubicBezTo>
                  <a:cubicBezTo>
                    <a:pt x="196206" y="4392"/>
                    <a:pt x="53236" y="23894"/>
                    <a:pt x="12996" y="99430"/>
                  </a:cubicBezTo>
                  <a:cubicBezTo>
                    <a:pt x="-33562" y="186916"/>
                    <a:pt x="52550" y="265474"/>
                    <a:pt x="151159" y="268770"/>
                  </a:cubicBezTo>
                  <a:close/>
                </a:path>
              </a:pathLst>
            </a:custGeom>
            <a:solidFill>
              <a:srgbClr val="302B27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267722BF-B554-7F6E-81F2-CE297C819CD9}"/>
                </a:ext>
              </a:extLst>
            </p:cNvPr>
            <p:cNvSpPr/>
            <p:nvPr/>
          </p:nvSpPr>
          <p:spPr>
            <a:xfrm>
              <a:off x="7785738" y="3361064"/>
              <a:ext cx="669673" cy="217177"/>
            </a:xfrm>
            <a:custGeom>
              <a:avLst/>
              <a:gdLst>
                <a:gd name="connsiteX0" fmla="*/ 651680 w 669673"/>
                <a:gd name="connsiteY0" fmla="*/ 60058 h 217177"/>
                <a:gd name="connsiteX1" fmla="*/ 484263 w 669673"/>
                <a:gd name="connsiteY1" fmla="*/ 99749 h 217177"/>
                <a:gd name="connsiteX2" fmla="*/ 316984 w 669673"/>
                <a:gd name="connsiteY2" fmla="*/ 148367 h 217177"/>
                <a:gd name="connsiteX3" fmla="*/ 159319 w 669673"/>
                <a:gd name="connsiteY3" fmla="*/ 110187 h 217177"/>
                <a:gd name="connsiteX4" fmla="*/ 100537 w 669673"/>
                <a:gd name="connsiteY4" fmla="*/ 65551 h 217177"/>
                <a:gd name="connsiteX5" fmla="*/ 43542 w 669673"/>
                <a:gd name="connsiteY5" fmla="*/ 3749 h 217177"/>
                <a:gd name="connsiteX6" fmla="*/ 5 w 669673"/>
                <a:gd name="connsiteY6" fmla="*/ 28745 h 217177"/>
                <a:gd name="connsiteX7" fmla="*/ 32692 w 669673"/>
                <a:gd name="connsiteY7" fmla="*/ 93157 h 217177"/>
                <a:gd name="connsiteX8" fmla="*/ 81035 w 669673"/>
                <a:gd name="connsiteY8" fmla="*/ 139715 h 217177"/>
                <a:gd name="connsiteX9" fmla="*/ 201619 w 669673"/>
                <a:gd name="connsiteY9" fmla="*/ 202616 h 217177"/>
                <a:gd name="connsiteX10" fmla="*/ 496212 w 669673"/>
                <a:gd name="connsiteY10" fmla="*/ 165534 h 217177"/>
                <a:gd name="connsiteX11" fmla="*/ 638495 w 669673"/>
                <a:gd name="connsiteY11" fmla="*/ 107715 h 217177"/>
                <a:gd name="connsiteX12" fmla="*/ 668847 w 669673"/>
                <a:gd name="connsiteY12" fmla="*/ 90410 h 217177"/>
                <a:gd name="connsiteX13" fmla="*/ 651543 w 669673"/>
                <a:gd name="connsiteY13" fmla="*/ 60058 h 217177"/>
                <a:gd name="connsiteX14" fmla="*/ 651543 w 669673"/>
                <a:gd name="connsiteY14" fmla="*/ 60058 h 2171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669673" h="217177">
                  <a:moveTo>
                    <a:pt x="651680" y="60058"/>
                  </a:moveTo>
                  <a:cubicBezTo>
                    <a:pt x="591113" y="48659"/>
                    <a:pt x="537139" y="73242"/>
                    <a:pt x="484263" y="99749"/>
                  </a:cubicBezTo>
                  <a:cubicBezTo>
                    <a:pt x="431388" y="126255"/>
                    <a:pt x="376727" y="146582"/>
                    <a:pt x="316984" y="148367"/>
                  </a:cubicBezTo>
                  <a:cubicBezTo>
                    <a:pt x="261911" y="150015"/>
                    <a:pt x="207250" y="137655"/>
                    <a:pt x="159319" y="110187"/>
                  </a:cubicBezTo>
                  <a:cubicBezTo>
                    <a:pt x="137756" y="97826"/>
                    <a:pt x="118254" y="83131"/>
                    <a:pt x="100537" y="65551"/>
                  </a:cubicBezTo>
                  <a:cubicBezTo>
                    <a:pt x="81035" y="46187"/>
                    <a:pt x="67439" y="17620"/>
                    <a:pt x="43542" y="3749"/>
                  </a:cubicBezTo>
                  <a:cubicBezTo>
                    <a:pt x="24863" y="-6964"/>
                    <a:pt x="-407" y="6495"/>
                    <a:pt x="5" y="28745"/>
                  </a:cubicBezTo>
                  <a:cubicBezTo>
                    <a:pt x="554" y="54839"/>
                    <a:pt x="16760" y="73929"/>
                    <a:pt x="32692" y="93157"/>
                  </a:cubicBezTo>
                  <a:cubicBezTo>
                    <a:pt x="47112" y="110461"/>
                    <a:pt x="63318" y="125843"/>
                    <a:pt x="81035" y="139715"/>
                  </a:cubicBezTo>
                  <a:cubicBezTo>
                    <a:pt x="117155" y="168006"/>
                    <a:pt x="157533" y="189569"/>
                    <a:pt x="201619" y="202616"/>
                  </a:cubicBezTo>
                  <a:cubicBezTo>
                    <a:pt x="299267" y="231595"/>
                    <a:pt x="408727" y="216350"/>
                    <a:pt x="496212" y="165534"/>
                  </a:cubicBezTo>
                  <a:cubicBezTo>
                    <a:pt x="537688" y="141500"/>
                    <a:pt x="587268" y="100573"/>
                    <a:pt x="638495" y="107715"/>
                  </a:cubicBezTo>
                  <a:cubicBezTo>
                    <a:pt x="651817" y="109637"/>
                    <a:pt x="664865" y="104418"/>
                    <a:pt x="668847" y="90410"/>
                  </a:cubicBezTo>
                  <a:cubicBezTo>
                    <a:pt x="672281" y="78461"/>
                    <a:pt x="664727" y="62530"/>
                    <a:pt x="651543" y="60058"/>
                  </a:cubicBezTo>
                  <a:lnTo>
                    <a:pt x="651543" y="60058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FCD2D35E-ED5F-F72D-9702-7A8DF263EAE0}"/>
                </a:ext>
              </a:extLst>
            </p:cNvPr>
            <p:cNvSpPr/>
            <p:nvPr/>
          </p:nvSpPr>
          <p:spPr>
            <a:xfrm>
              <a:off x="7852029" y="3225634"/>
              <a:ext cx="599830" cy="136041"/>
            </a:xfrm>
            <a:custGeom>
              <a:avLst/>
              <a:gdLst>
                <a:gd name="connsiteX0" fmla="*/ 598848 w 599830"/>
                <a:gd name="connsiteY0" fmla="*/ 131075 h 136041"/>
                <a:gd name="connsiteX1" fmla="*/ 340101 w 599830"/>
                <a:gd name="connsiteY1" fmla="*/ 10217 h 136041"/>
                <a:gd name="connsiteX2" fmla="*/ 173097 w 599830"/>
                <a:gd name="connsiteY2" fmla="*/ 465 h 136041"/>
                <a:gd name="connsiteX3" fmla="*/ 3757 w 599830"/>
                <a:gd name="connsiteY3" fmla="*/ 18594 h 136041"/>
                <a:gd name="connsiteX4" fmla="*/ 5130 w 599830"/>
                <a:gd name="connsiteY4" fmla="*/ 29032 h 136041"/>
                <a:gd name="connsiteX5" fmla="*/ 166367 w 599830"/>
                <a:gd name="connsiteY5" fmla="*/ 27659 h 136041"/>
                <a:gd name="connsiteX6" fmla="*/ 329114 w 599830"/>
                <a:gd name="connsiteY6" fmla="*/ 35624 h 136041"/>
                <a:gd name="connsiteX7" fmla="*/ 594865 w 599830"/>
                <a:gd name="connsiteY7" fmla="*/ 135333 h 136041"/>
                <a:gd name="connsiteX8" fmla="*/ 598848 w 599830"/>
                <a:gd name="connsiteY8" fmla="*/ 131350 h 136041"/>
                <a:gd name="connsiteX9" fmla="*/ 598848 w 599830"/>
                <a:gd name="connsiteY9" fmla="*/ 131350 h 1360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99830" h="136041">
                  <a:moveTo>
                    <a:pt x="598848" y="131075"/>
                  </a:moveTo>
                  <a:cubicBezTo>
                    <a:pt x="523449" y="66526"/>
                    <a:pt x="438299" y="25736"/>
                    <a:pt x="340101" y="10217"/>
                  </a:cubicBezTo>
                  <a:cubicBezTo>
                    <a:pt x="284891" y="1427"/>
                    <a:pt x="228994" y="-1183"/>
                    <a:pt x="173097" y="465"/>
                  </a:cubicBezTo>
                  <a:cubicBezTo>
                    <a:pt x="117199" y="2114"/>
                    <a:pt x="60204" y="10903"/>
                    <a:pt x="3757" y="18594"/>
                  </a:cubicBezTo>
                  <a:cubicBezTo>
                    <a:pt x="-2149" y="19418"/>
                    <a:pt x="-638" y="29032"/>
                    <a:pt x="5130" y="29032"/>
                  </a:cubicBezTo>
                  <a:cubicBezTo>
                    <a:pt x="58830" y="28071"/>
                    <a:pt x="112667" y="28071"/>
                    <a:pt x="166367" y="27659"/>
                  </a:cubicBezTo>
                  <a:cubicBezTo>
                    <a:pt x="220067" y="27247"/>
                    <a:pt x="275277" y="28208"/>
                    <a:pt x="329114" y="35624"/>
                  </a:cubicBezTo>
                  <a:cubicBezTo>
                    <a:pt x="420994" y="48122"/>
                    <a:pt x="522213" y="75178"/>
                    <a:pt x="594865" y="135333"/>
                  </a:cubicBezTo>
                  <a:cubicBezTo>
                    <a:pt x="597612" y="137667"/>
                    <a:pt x="601732" y="133685"/>
                    <a:pt x="598848" y="131350"/>
                  </a:cubicBezTo>
                  <a:lnTo>
                    <a:pt x="598848" y="131350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EA95B3B8-DD67-A40F-A308-9C7AE8D3DFFC}"/>
                </a:ext>
              </a:extLst>
            </p:cNvPr>
            <p:cNvSpPr/>
            <p:nvPr/>
          </p:nvSpPr>
          <p:spPr>
            <a:xfrm>
              <a:off x="7603356" y="2862703"/>
              <a:ext cx="965581" cy="268920"/>
            </a:xfrm>
            <a:custGeom>
              <a:avLst/>
              <a:gdLst>
                <a:gd name="connsiteX0" fmla="*/ 814422 w 965581"/>
                <a:gd name="connsiteY0" fmla="*/ 268770 h 268920"/>
                <a:gd name="connsiteX1" fmla="*/ 673924 w 965581"/>
                <a:gd name="connsiteY1" fmla="*/ 252014 h 268920"/>
                <a:gd name="connsiteX2" fmla="*/ 0 w 965581"/>
                <a:gd name="connsiteY2" fmla="*/ 268358 h 268920"/>
                <a:gd name="connsiteX3" fmla="*/ 685735 w 965581"/>
                <a:gd name="connsiteY3" fmla="*/ 821 h 268920"/>
                <a:gd name="connsiteX4" fmla="*/ 952585 w 965581"/>
                <a:gd name="connsiteY4" fmla="*/ 99430 h 268920"/>
                <a:gd name="connsiteX5" fmla="*/ 814422 w 965581"/>
                <a:gd name="connsiteY5" fmla="*/ 268770 h 268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65581" h="268920">
                  <a:moveTo>
                    <a:pt x="814422" y="268770"/>
                  </a:moveTo>
                  <a:cubicBezTo>
                    <a:pt x="766903" y="270281"/>
                    <a:pt x="720345" y="260118"/>
                    <a:pt x="673924" y="252014"/>
                  </a:cubicBezTo>
                  <a:cubicBezTo>
                    <a:pt x="452396" y="213010"/>
                    <a:pt x="220018" y="218778"/>
                    <a:pt x="0" y="268358"/>
                  </a:cubicBezTo>
                  <a:cubicBezTo>
                    <a:pt x="164258" y="92289"/>
                    <a:pt x="427400" y="-10303"/>
                    <a:pt x="685735" y="821"/>
                  </a:cubicBezTo>
                  <a:cubicBezTo>
                    <a:pt x="769375" y="4392"/>
                    <a:pt x="912345" y="23894"/>
                    <a:pt x="952585" y="99430"/>
                  </a:cubicBezTo>
                  <a:cubicBezTo>
                    <a:pt x="999143" y="186916"/>
                    <a:pt x="913032" y="265474"/>
                    <a:pt x="814422" y="268770"/>
                  </a:cubicBezTo>
                  <a:close/>
                </a:path>
              </a:pathLst>
            </a:custGeom>
            <a:solidFill>
              <a:srgbClr val="302B27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946B37D3-B86D-6366-4749-66FB8569B888}"/>
                </a:ext>
              </a:extLst>
            </p:cNvPr>
            <p:cNvSpPr/>
            <p:nvPr/>
          </p:nvSpPr>
          <p:spPr>
            <a:xfrm>
              <a:off x="10041525" y="3320838"/>
              <a:ext cx="224422" cy="746726"/>
            </a:xfrm>
            <a:custGeom>
              <a:avLst/>
              <a:gdLst>
                <a:gd name="connsiteX0" fmla="*/ 75278 w 224422"/>
                <a:gd name="connsiteY0" fmla="*/ 102481 h 746726"/>
                <a:gd name="connsiteX1" fmla="*/ 121286 w 224422"/>
                <a:gd name="connsiteY1" fmla="*/ 38756 h 746726"/>
                <a:gd name="connsiteX2" fmla="*/ 179656 w 224422"/>
                <a:gd name="connsiteY2" fmla="*/ 54687 h 746726"/>
                <a:gd name="connsiteX3" fmla="*/ 187621 w 224422"/>
                <a:gd name="connsiteY3" fmla="*/ 238722 h 746726"/>
                <a:gd name="connsiteX4" fmla="*/ 111398 w 224422"/>
                <a:gd name="connsiteY4" fmla="*/ 591546 h 746726"/>
                <a:gd name="connsiteX5" fmla="*/ 2625 w 224422"/>
                <a:gd name="connsiteY5" fmla="*/ 732594 h 746726"/>
                <a:gd name="connsiteX6" fmla="*/ 12651 w 224422"/>
                <a:gd name="connsiteY6" fmla="*/ 745641 h 746726"/>
                <a:gd name="connsiteX7" fmla="*/ 83106 w 224422"/>
                <a:gd name="connsiteY7" fmla="*/ 690293 h 746726"/>
                <a:gd name="connsiteX8" fmla="*/ 133372 w 224422"/>
                <a:gd name="connsiteY8" fmla="*/ 614070 h 746726"/>
                <a:gd name="connsiteX9" fmla="*/ 194488 w 224422"/>
                <a:gd name="connsiteY9" fmla="*/ 422482 h 746726"/>
                <a:gd name="connsiteX10" fmla="*/ 222231 w 224422"/>
                <a:gd name="connsiteY10" fmla="*/ 205760 h 746726"/>
                <a:gd name="connsiteX11" fmla="*/ 220720 w 224422"/>
                <a:gd name="connsiteY11" fmla="*/ 90670 h 746726"/>
                <a:gd name="connsiteX12" fmla="*/ 186934 w 224422"/>
                <a:gd name="connsiteY12" fmla="*/ 11288 h 746726"/>
                <a:gd name="connsiteX13" fmla="*/ 106728 w 224422"/>
                <a:gd name="connsiteY13" fmla="*/ 14172 h 746726"/>
                <a:gd name="connsiteX14" fmla="*/ 56600 w 224422"/>
                <a:gd name="connsiteY14" fmla="*/ 94653 h 746726"/>
                <a:gd name="connsiteX15" fmla="*/ 75141 w 224422"/>
                <a:gd name="connsiteY15" fmla="*/ 102481 h 746726"/>
                <a:gd name="connsiteX16" fmla="*/ 75141 w 224422"/>
                <a:gd name="connsiteY16" fmla="*/ 102481 h 7467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24422" h="746726">
                  <a:moveTo>
                    <a:pt x="75278" y="102481"/>
                  </a:moveTo>
                  <a:cubicBezTo>
                    <a:pt x="86539" y="79545"/>
                    <a:pt x="98900" y="53176"/>
                    <a:pt x="121286" y="38756"/>
                  </a:cubicBezTo>
                  <a:cubicBezTo>
                    <a:pt x="143673" y="24335"/>
                    <a:pt x="170729" y="28043"/>
                    <a:pt x="179656" y="54687"/>
                  </a:cubicBezTo>
                  <a:cubicBezTo>
                    <a:pt x="199020" y="111820"/>
                    <a:pt x="192977" y="179803"/>
                    <a:pt x="187621" y="238722"/>
                  </a:cubicBezTo>
                  <a:cubicBezTo>
                    <a:pt x="176909" y="358207"/>
                    <a:pt x="166883" y="483048"/>
                    <a:pt x="111398" y="591546"/>
                  </a:cubicBezTo>
                  <a:cubicBezTo>
                    <a:pt x="85029" y="643186"/>
                    <a:pt x="46848" y="694688"/>
                    <a:pt x="2625" y="732594"/>
                  </a:cubicBezTo>
                  <a:cubicBezTo>
                    <a:pt x="-4654" y="738774"/>
                    <a:pt x="4685" y="750311"/>
                    <a:pt x="12651" y="745641"/>
                  </a:cubicBezTo>
                  <a:cubicBezTo>
                    <a:pt x="38608" y="730259"/>
                    <a:pt x="63329" y="713504"/>
                    <a:pt x="83106" y="690293"/>
                  </a:cubicBezTo>
                  <a:cubicBezTo>
                    <a:pt x="102883" y="667083"/>
                    <a:pt x="119363" y="640989"/>
                    <a:pt x="133372" y="614070"/>
                  </a:cubicBezTo>
                  <a:cubicBezTo>
                    <a:pt x="164548" y="553916"/>
                    <a:pt x="181853" y="488679"/>
                    <a:pt x="194488" y="422482"/>
                  </a:cubicBezTo>
                  <a:cubicBezTo>
                    <a:pt x="208085" y="351203"/>
                    <a:pt x="216874" y="278138"/>
                    <a:pt x="222231" y="205760"/>
                  </a:cubicBezTo>
                  <a:cubicBezTo>
                    <a:pt x="225115" y="167443"/>
                    <a:pt x="225664" y="128850"/>
                    <a:pt x="220720" y="90670"/>
                  </a:cubicBezTo>
                  <a:cubicBezTo>
                    <a:pt x="217149" y="62516"/>
                    <a:pt x="211930" y="29005"/>
                    <a:pt x="186934" y="11288"/>
                  </a:cubicBezTo>
                  <a:cubicBezTo>
                    <a:pt x="161939" y="-6429"/>
                    <a:pt x="130076" y="-1622"/>
                    <a:pt x="106728" y="14172"/>
                  </a:cubicBezTo>
                  <a:cubicBezTo>
                    <a:pt x="79261" y="32850"/>
                    <a:pt x="67449" y="64713"/>
                    <a:pt x="56600" y="94653"/>
                  </a:cubicBezTo>
                  <a:cubicBezTo>
                    <a:pt x="52754" y="105365"/>
                    <a:pt x="70059" y="112782"/>
                    <a:pt x="75141" y="102481"/>
                  </a:cubicBezTo>
                  <a:lnTo>
                    <a:pt x="75141" y="102481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61" name="Freeform 60">
              <a:extLst>
                <a:ext uri="{FF2B5EF4-FFF2-40B4-BE49-F238E27FC236}">
                  <a16:creationId xmlns:a16="http://schemas.microsoft.com/office/drawing/2014/main" id="{6510A118-687A-CCA3-2F62-019FCC49EF7C}"/>
                </a:ext>
              </a:extLst>
            </p:cNvPr>
            <p:cNvSpPr/>
            <p:nvPr/>
          </p:nvSpPr>
          <p:spPr>
            <a:xfrm>
              <a:off x="10073366" y="3384691"/>
              <a:ext cx="186883" cy="400415"/>
            </a:xfrm>
            <a:custGeom>
              <a:avLst/>
              <a:gdLst>
                <a:gd name="connsiteX0" fmla="*/ 165531 w 186883"/>
                <a:gd name="connsiteY0" fmla="*/ 10199 h 400415"/>
                <a:gd name="connsiteX1" fmla="*/ 107711 w 186883"/>
                <a:gd name="connsiteY1" fmla="*/ 212225 h 400415"/>
                <a:gd name="connsiteX2" fmla="*/ 59642 w 186883"/>
                <a:gd name="connsiteY2" fmla="*/ 299847 h 400415"/>
                <a:gd name="connsiteX3" fmla="*/ 861 w 186883"/>
                <a:gd name="connsiteY3" fmla="*/ 387058 h 400415"/>
                <a:gd name="connsiteX4" fmla="*/ 12810 w 186883"/>
                <a:gd name="connsiteY4" fmla="*/ 399006 h 400415"/>
                <a:gd name="connsiteX5" fmla="*/ 80381 w 186883"/>
                <a:gd name="connsiteY5" fmla="*/ 318663 h 400415"/>
                <a:gd name="connsiteX6" fmla="*/ 132432 w 186883"/>
                <a:gd name="connsiteY6" fmla="*/ 220190 h 400415"/>
                <a:gd name="connsiteX7" fmla="*/ 186819 w 186883"/>
                <a:gd name="connsiteY7" fmla="*/ 10199 h 400415"/>
                <a:gd name="connsiteX8" fmla="*/ 165394 w 186883"/>
                <a:gd name="connsiteY8" fmla="*/ 10199 h 400415"/>
                <a:gd name="connsiteX9" fmla="*/ 165394 w 186883"/>
                <a:gd name="connsiteY9" fmla="*/ 10199 h 4004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86883" h="400415">
                  <a:moveTo>
                    <a:pt x="165531" y="10199"/>
                  </a:moveTo>
                  <a:cubicBezTo>
                    <a:pt x="156467" y="79692"/>
                    <a:pt x="136964" y="148499"/>
                    <a:pt x="107711" y="212225"/>
                  </a:cubicBezTo>
                  <a:cubicBezTo>
                    <a:pt x="93840" y="242576"/>
                    <a:pt x="77497" y="271693"/>
                    <a:pt x="59642" y="299847"/>
                  </a:cubicBezTo>
                  <a:cubicBezTo>
                    <a:pt x="41788" y="328001"/>
                    <a:pt x="15694" y="355744"/>
                    <a:pt x="861" y="387058"/>
                  </a:cubicBezTo>
                  <a:cubicBezTo>
                    <a:pt x="-2572" y="394337"/>
                    <a:pt x="4844" y="404088"/>
                    <a:pt x="12810" y="399006"/>
                  </a:cubicBezTo>
                  <a:cubicBezTo>
                    <a:pt x="41926" y="379916"/>
                    <a:pt x="61840" y="347366"/>
                    <a:pt x="80381" y="318663"/>
                  </a:cubicBezTo>
                  <a:cubicBezTo>
                    <a:pt x="100570" y="287487"/>
                    <a:pt x="117737" y="254250"/>
                    <a:pt x="132432" y="220190"/>
                  </a:cubicBezTo>
                  <a:cubicBezTo>
                    <a:pt x="161274" y="153169"/>
                    <a:pt x="179540" y="82851"/>
                    <a:pt x="186819" y="10199"/>
                  </a:cubicBezTo>
                  <a:cubicBezTo>
                    <a:pt x="188192" y="-3673"/>
                    <a:pt x="167179" y="-3123"/>
                    <a:pt x="165394" y="10199"/>
                  </a:cubicBezTo>
                  <a:lnTo>
                    <a:pt x="165394" y="10199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2F249EAF-0869-E1E4-CF5B-E8A02BFC4746}"/>
                </a:ext>
              </a:extLst>
            </p:cNvPr>
            <p:cNvSpPr/>
            <p:nvPr/>
          </p:nvSpPr>
          <p:spPr>
            <a:xfrm>
              <a:off x="8591641" y="4173224"/>
              <a:ext cx="129323" cy="51440"/>
            </a:xfrm>
            <a:custGeom>
              <a:avLst/>
              <a:gdLst>
                <a:gd name="connsiteX0" fmla="*/ 121828 w 129323"/>
                <a:gd name="connsiteY0" fmla="*/ 23590 h 51440"/>
                <a:gd name="connsiteX1" fmla="*/ 30772 w 129323"/>
                <a:gd name="connsiteY1" fmla="*/ 654 h 51440"/>
                <a:gd name="connsiteX2" fmla="*/ 2206 w 129323"/>
                <a:gd name="connsiteY2" fmla="*/ 12191 h 51440"/>
                <a:gd name="connsiteX3" fmla="*/ 18274 w 129323"/>
                <a:gd name="connsiteY3" fmla="*/ 35951 h 51440"/>
                <a:gd name="connsiteX4" fmla="*/ 31871 w 129323"/>
                <a:gd name="connsiteY4" fmla="*/ 34028 h 51440"/>
                <a:gd name="connsiteX5" fmla="*/ 34069 w 129323"/>
                <a:gd name="connsiteY5" fmla="*/ 33616 h 51440"/>
                <a:gd name="connsiteX6" fmla="*/ 40798 w 129323"/>
                <a:gd name="connsiteY6" fmla="*/ 33066 h 51440"/>
                <a:gd name="connsiteX7" fmla="*/ 63459 w 129323"/>
                <a:gd name="connsiteY7" fmla="*/ 33753 h 51440"/>
                <a:gd name="connsiteX8" fmla="*/ 63459 w 129323"/>
                <a:gd name="connsiteY8" fmla="*/ 33753 h 51440"/>
                <a:gd name="connsiteX9" fmla="*/ 66755 w 129323"/>
                <a:gd name="connsiteY9" fmla="*/ 34302 h 51440"/>
                <a:gd name="connsiteX10" fmla="*/ 73348 w 129323"/>
                <a:gd name="connsiteY10" fmla="*/ 35676 h 51440"/>
                <a:gd name="connsiteX11" fmla="*/ 85434 w 129323"/>
                <a:gd name="connsiteY11" fmla="*/ 39109 h 51440"/>
                <a:gd name="connsiteX12" fmla="*/ 106858 w 129323"/>
                <a:gd name="connsiteY12" fmla="*/ 49410 h 51440"/>
                <a:gd name="connsiteX13" fmla="*/ 127322 w 129323"/>
                <a:gd name="connsiteY13" fmla="*/ 44054 h 51440"/>
                <a:gd name="connsiteX14" fmla="*/ 121966 w 129323"/>
                <a:gd name="connsiteY14" fmla="*/ 23590 h 51440"/>
                <a:gd name="connsiteX15" fmla="*/ 121966 w 129323"/>
                <a:gd name="connsiteY15" fmla="*/ 23590 h 514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29323" h="51440">
                  <a:moveTo>
                    <a:pt x="121828" y="23590"/>
                  </a:moveTo>
                  <a:cubicBezTo>
                    <a:pt x="95459" y="5873"/>
                    <a:pt x="62360" y="-2504"/>
                    <a:pt x="30772" y="654"/>
                  </a:cubicBezTo>
                  <a:cubicBezTo>
                    <a:pt x="21296" y="1616"/>
                    <a:pt x="7562" y="2714"/>
                    <a:pt x="2206" y="12191"/>
                  </a:cubicBezTo>
                  <a:cubicBezTo>
                    <a:pt x="-4524" y="24414"/>
                    <a:pt x="5090" y="36500"/>
                    <a:pt x="18274" y="35951"/>
                  </a:cubicBezTo>
                  <a:cubicBezTo>
                    <a:pt x="22807" y="35813"/>
                    <a:pt x="27339" y="34715"/>
                    <a:pt x="31871" y="34028"/>
                  </a:cubicBezTo>
                  <a:cubicBezTo>
                    <a:pt x="32695" y="34028"/>
                    <a:pt x="36678" y="33341"/>
                    <a:pt x="34069" y="33616"/>
                  </a:cubicBezTo>
                  <a:cubicBezTo>
                    <a:pt x="36266" y="33341"/>
                    <a:pt x="38601" y="33204"/>
                    <a:pt x="40798" y="33066"/>
                  </a:cubicBezTo>
                  <a:cubicBezTo>
                    <a:pt x="48352" y="32654"/>
                    <a:pt x="55906" y="32792"/>
                    <a:pt x="63459" y="33753"/>
                  </a:cubicBezTo>
                  <a:cubicBezTo>
                    <a:pt x="65382" y="34028"/>
                    <a:pt x="63734" y="33753"/>
                    <a:pt x="63459" y="33753"/>
                  </a:cubicBezTo>
                  <a:cubicBezTo>
                    <a:pt x="64558" y="33890"/>
                    <a:pt x="65657" y="34165"/>
                    <a:pt x="66755" y="34302"/>
                  </a:cubicBezTo>
                  <a:cubicBezTo>
                    <a:pt x="68953" y="34715"/>
                    <a:pt x="71150" y="35127"/>
                    <a:pt x="73348" y="35676"/>
                  </a:cubicBezTo>
                  <a:cubicBezTo>
                    <a:pt x="77468" y="36637"/>
                    <a:pt x="81451" y="37736"/>
                    <a:pt x="85434" y="39109"/>
                  </a:cubicBezTo>
                  <a:cubicBezTo>
                    <a:pt x="92850" y="41582"/>
                    <a:pt x="99168" y="44740"/>
                    <a:pt x="106858" y="49410"/>
                  </a:cubicBezTo>
                  <a:cubicBezTo>
                    <a:pt x="113725" y="53667"/>
                    <a:pt x="123339" y="50921"/>
                    <a:pt x="127322" y="44054"/>
                  </a:cubicBezTo>
                  <a:cubicBezTo>
                    <a:pt x="131579" y="36775"/>
                    <a:pt x="128695" y="28122"/>
                    <a:pt x="121966" y="23590"/>
                  </a:cubicBezTo>
                  <a:lnTo>
                    <a:pt x="121966" y="23590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63" name="Freeform 62">
              <a:extLst>
                <a:ext uri="{FF2B5EF4-FFF2-40B4-BE49-F238E27FC236}">
                  <a16:creationId xmlns:a16="http://schemas.microsoft.com/office/drawing/2014/main" id="{A573413A-0303-3238-4058-22DB7A091B96}"/>
                </a:ext>
              </a:extLst>
            </p:cNvPr>
            <p:cNvSpPr/>
            <p:nvPr/>
          </p:nvSpPr>
          <p:spPr>
            <a:xfrm>
              <a:off x="8559676" y="3110739"/>
              <a:ext cx="85811" cy="400340"/>
            </a:xfrm>
            <a:custGeom>
              <a:avLst/>
              <a:gdLst>
                <a:gd name="connsiteX0" fmla="*/ 660 w 85811"/>
                <a:gd name="connsiteY0" fmla="*/ 11807 h 400340"/>
                <a:gd name="connsiteX1" fmla="*/ 49965 w 85811"/>
                <a:gd name="connsiteY1" fmla="*/ 201198 h 400340"/>
                <a:gd name="connsiteX2" fmla="*/ 61639 w 85811"/>
                <a:gd name="connsiteY2" fmla="*/ 300357 h 400340"/>
                <a:gd name="connsiteX3" fmla="*/ 67819 w 85811"/>
                <a:gd name="connsiteY3" fmla="*/ 395396 h 400340"/>
                <a:gd name="connsiteX4" fmla="*/ 81141 w 85811"/>
                <a:gd name="connsiteY4" fmla="*/ 395396 h 400340"/>
                <a:gd name="connsiteX5" fmla="*/ 83476 w 85811"/>
                <a:gd name="connsiteY5" fmla="*/ 297198 h 400340"/>
                <a:gd name="connsiteX6" fmla="*/ 72626 w 85811"/>
                <a:gd name="connsiteY6" fmla="*/ 201610 h 400340"/>
                <a:gd name="connsiteX7" fmla="*/ 19476 w 85811"/>
                <a:gd name="connsiteY7" fmla="*/ 6588 h 400340"/>
                <a:gd name="connsiteX8" fmla="*/ 660 w 85811"/>
                <a:gd name="connsiteY8" fmla="*/ 11807 h 400340"/>
                <a:gd name="connsiteX9" fmla="*/ 660 w 85811"/>
                <a:gd name="connsiteY9" fmla="*/ 11807 h 4003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5811" h="400340">
                  <a:moveTo>
                    <a:pt x="660" y="11807"/>
                  </a:moveTo>
                  <a:cubicBezTo>
                    <a:pt x="22909" y="73335"/>
                    <a:pt x="39115" y="136786"/>
                    <a:pt x="49965" y="201198"/>
                  </a:cubicBezTo>
                  <a:cubicBezTo>
                    <a:pt x="55459" y="234022"/>
                    <a:pt x="59304" y="267121"/>
                    <a:pt x="61639" y="300357"/>
                  </a:cubicBezTo>
                  <a:cubicBezTo>
                    <a:pt x="63974" y="333593"/>
                    <a:pt x="62463" y="363945"/>
                    <a:pt x="67819" y="395396"/>
                  </a:cubicBezTo>
                  <a:cubicBezTo>
                    <a:pt x="69055" y="402125"/>
                    <a:pt x="79768" y="401851"/>
                    <a:pt x="81141" y="395396"/>
                  </a:cubicBezTo>
                  <a:cubicBezTo>
                    <a:pt x="88283" y="363258"/>
                    <a:pt x="85673" y="329885"/>
                    <a:pt x="83476" y="297198"/>
                  </a:cubicBezTo>
                  <a:cubicBezTo>
                    <a:pt x="81279" y="264511"/>
                    <a:pt x="77708" y="233335"/>
                    <a:pt x="72626" y="201610"/>
                  </a:cubicBezTo>
                  <a:cubicBezTo>
                    <a:pt x="61914" y="134863"/>
                    <a:pt x="43648" y="69764"/>
                    <a:pt x="19476" y="6588"/>
                  </a:cubicBezTo>
                  <a:cubicBezTo>
                    <a:pt x="15081" y="-4948"/>
                    <a:pt x="-3735" y="-141"/>
                    <a:pt x="660" y="11807"/>
                  </a:cubicBezTo>
                  <a:lnTo>
                    <a:pt x="660" y="11807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24" name="Freeform 1023">
              <a:extLst>
                <a:ext uri="{FF2B5EF4-FFF2-40B4-BE49-F238E27FC236}">
                  <a16:creationId xmlns:a16="http://schemas.microsoft.com/office/drawing/2014/main" id="{154E8404-CBB2-824F-C025-D3BC5F26A805}"/>
                </a:ext>
              </a:extLst>
            </p:cNvPr>
            <p:cNvSpPr/>
            <p:nvPr/>
          </p:nvSpPr>
          <p:spPr>
            <a:xfrm>
              <a:off x="7278403" y="3331208"/>
              <a:ext cx="198553" cy="703385"/>
            </a:xfrm>
            <a:custGeom>
              <a:avLst/>
              <a:gdLst>
                <a:gd name="connsiteX0" fmla="*/ 131442 w 198553"/>
                <a:gd name="connsiteY0" fmla="*/ 50634 h 703385"/>
                <a:gd name="connsiteX1" fmla="*/ 81176 w 198553"/>
                <a:gd name="connsiteY1" fmla="*/ 3115 h 703385"/>
                <a:gd name="connsiteX2" fmla="*/ 24867 w 198553"/>
                <a:gd name="connsiteY2" fmla="*/ 16712 h 703385"/>
                <a:gd name="connsiteX3" fmla="*/ 2069 w 198553"/>
                <a:gd name="connsiteY3" fmla="*/ 93484 h 703385"/>
                <a:gd name="connsiteX4" fmla="*/ 2893 w 198553"/>
                <a:gd name="connsiteY4" fmla="*/ 187836 h 703385"/>
                <a:gd name="connsiteX5" fmla="*/ 84198 w 198553"/>
                <a:gd name="connsiteY5" fmla="*/ 559202 h 703385"/>
                <a:gd name="connsiteX6" fmla="*/ 171546 w 198553"/>
                <a:gd name="connsiteY6" fmla="*/ 701348 h 703385"/>
                <a:gd name="connsiteX7" fmla="*/ 189537 w 198553"/>
                <a:gd name="connsiteY7" fmla="*/ 670584 h 703385"/>
                <a:gd name="connsiteX8" fmla="*/ 111528 w 198553"/>
                <a:gd name="connsiteY8" fmla="*/ 527751 h 703385"/>
                <a:gd name="connsiteX9" fmla="*/ 60438 w 198553"/>
                <a:gd name="connsiteY9" fmla="*/ 333965 h 703385"/>
                <a:gd name="connsiteX10" fmla="*/ 30361 w 198553"/>
                <a:gd name="connsiteY10" fmla="*/ 137295 h 703385"/>
                <a:gd name="connsiteX11" fmla="*/ 40661 w 198553"/>
                <a:gd name="connsiteY11" fmla="*/ 42531 h 703385"/>
                <a:gd name="connsiteX12" fmla="*/ 81313 w 198553"/>
                <a:gd name="connsiteY12" fmla="*/ 27561 h 703385"/>
                <a:gd name="connsiteX13" fmla="*/ 112627 w 198553"/>
                <a:gd name="connsiteY13" fmla="*/ 61621 h 703385"/>
                <a:gd name="connsiteX14" fmla="*/ 131442 w 198553"/>
                <a:gd name="connsiteY14" fmla="*/ 50634 h 703385"/>
                <a:gd name="connsiteX15" fmla="*/ 131442 w 198553"/>
                <a:gd name="connsiteY15" fmla="*/ 50634 h 7033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98553" h="703385">
                  <a:moveTo>
                    <a:pt x="131442" y="50634"/>
                  </a:moveTo>
                  <a:cubicBezTo>
                    <a:pt x="118533" y="31544"/>
                    <a:pt x="103975" y="10806"/>
                    <a:pt x="81176" y="3115"/>
                  </a:cubicBezTo>
                  <a:cubicBezTo>
                    <a:pt x="61537" y="-3477"/>
                    <a:pt x="38326" y="93"/>
                    <a:pt x="24867" y="16712"/>
                  </a:cubicBezTo>
                  <a:cubicBezTo>
                    <a:pt x="8386" y="37038"/>
                    <a:pt x="4816" y="68351"/>
                    <a:pt x="2069" y="93484"/>
                  </a:cubicBezTo>
                  <a:cubicBezTo>
                    <a:pt x="-1365" y="124798"/>
                    <a:pt x="-129" y="156523"/>
                    <a:pt x="2893" y="187836"/>
                  </a:cubicBezTo>
                  <a:cubicBezTo>
                    <a:pt x="15391" y="313502"/>
                    <a:pt x="45331" y="439167"/>
                    <a:pt x="84198" y="559202"/>
                  </a:cubicBezTo>
                  <a:cubicBezTo>
                    <a:pt x="101090" y="611391"/>
                    <a:pt x="118395" y="674841"/>
                    <a:pt x="171546" y="701348"/>
                  </a:cubicBezTo>
                  <a:cubicBezTo>
                    <a:pt x="192009" y="711511"/>
                    <a:pt x="210001" y="680884"/>
                    <a:pt x="189537" y="670584"/>
                  </a:cubicBezTo>
                  <a:cubicBezTo>
                    <a:pt x="139957" y="645863"/>
                    <a:pt x="126635" y="575820"/>
                    <a:pt x="111528" y="527751"/>
                  </a:cubicBezTo>
                  <a:cubicBezTo>
                    <a:pt x="91477" y="464026"/>
                    <a:pt x="74309" y="399339"/>
                    <a:pt x="60438" y="333965"/>
                  </a:cubicBezTo>
                  <a:cubicBezTo>
                    <a:pt x="46567" y="268592"/>
                    <a:pt x="32558" y="203218"/>
                    <a:pt x="30361" y="137295"/>
                  </a:cubicBezTo>
                  <a:cubicBezTo>
                    <a:pt x="29262" y="105982"/>
                    <a:pt x="31047" y="72746"/>
                    <a:pt x="40661" y="42531"/>
                  </a:cubicBezTo>
                  <a:cubicBezTo>
                    <a:pt x="46979" y="22617"/>
                    <a:pt x="63322" y="17673"/>
                    <a:pt x="81313" y="27561"/>
                  </a:cubicBezTo>
                  <a:cubicBezTo>
                    <a:pt x="94910" y="34978"/>
                    <a:pt x="104112" y="49124"/>
                    <a:pt x="112627" y="61621"/>
                  </a:cubicBezTo>
                  <a:cubicBezTo>
                    <a:pt x="120455" y="73021"/>
                    <a:pt x="139271" y="62308"/>
                    <a:pt x="131442" y="50634"/>
                  </a:cubicBezTo>
                  <a:lnTo>
                    <a:pt x="131442" y="50634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25" name="Freeform 1024">
              <a:extLst>
                <a:ext uri="{FF2B5EF4-FFF2-40B4-BE49-F238E27FC236}">
                  <a16:creationId xmlns:a16="http://schemas.microsoft.com/office/drawing/2014/main" id="{82CD30AB-2019-08F7-796B-E80D95AA51DF}"/>
                </a:ext>
              </a:extLst>
            </p:cNvPr>
            <p:cNvSpPr/>
            <p:nvPr/>
          </p:nvSpPr>
          <p:spPr>
            <a:xfrm>
              <a:off x="7281032" y="3451647"/>
              <a:ext cx="188385" cy="276863"/>
            </a:xfrm>
            <a:custGeom>
              <a:avLst/>
              <a:gdLst>
                <a:gd name="connsiteX0" fmla="*/ 126 w 188385"/>
                <a:gd name="connsiteY0" fmla="*/ 13560 h 276863"/>
                <a:gd name="connsiteX1" fmla="*/ 58907 w 188385"/>
                <a:gd name="connsiteY1" fmla="*/ 168479 h 276863"/>
                <a:gd name="connsiteX2" fmla="*/ 111096 w 188385"/>
                <a:gd name="connsiteY2" fmla="*/ 230831 h 276863"/>
                <a:gd name="connsiteX3" fmla="*/ 143233 w 188385"/>
                <a:gd name="connsiteY3" fmla="*/ 258436 h 276863"/>
                <a:gd name="connsiteX4" fmla="*/ 178804 w 188385"/>
                <a:gd name="connsiteY4" fmla="*/ 276840 h 276863"/>
                <a:gd name="connsiteX5" fmla="*/ 187182 w 188385"/>
                <a:gd name="connsiteY5" fmla="*/ 262144 h 276863"/>
                <a:gd name="connsiteX6" fmla="*/ 159714 w 188385"/>
                <a:gd name="connsiteY6" fmla="*/ 237972 h 276863"/>
                <a:gd name="connsiteX7" fmla="*/ 129774 w 188385"/>
                <a:gd name="connsiteY7" fmla="*/ 212290 h 276863"/>
                <a:gd name="connsiteX8" fmla="*/ 79371 w 188385"/>
                <a:gd name="connsiteY8" fmla="*/ 152135 h 276863"/>
                <a:gd name="connsiteX9" fmla="*/ 21276 w 188385"/>
                <a:gd name="connsiteY9" fmla="*/ 7929 h 276863"/>
                <a:gd name="connsiteX10" fmla="*/ 126 w 188385"/>
                <a:gd name="connsiteY10" fmla="*/ 13835 h 276863"/>
                <a:gd name="connsiteX11" fmla="*/ 126 w 188385"/>
                <a:gd name="connsiteY11" fmla="*/ 13835 h 2768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88385" h="276863">
                  <a:moveTo>
                    <a:pt x="126" y="13560"/>
                  </a:moveTo>
                  <a:cubicBezTo>
                    <a:pt x="7817" y="68496"/>
                    <a:pt x="27868" y="122333"/>
                    <a:pt x="58907" y="168479"/>
                  </a:cubicBezTo>
                  <a:cubicBezTo>
                    <a:pt x="74014" y="191002"/>
                    <a:pt x="91594" y="212015"/>
                    <a:pt x="111096" y="230831"/>
                  </a:cubicBezTo>
                  <a:cubicBezTo>
                    <a:pt x="121259" y="240582"/>
                    <a:pt x="132109" y="249784"/>
                    <a:pt x="143233" y="258436"/>
                  </a:cubicBezTo>
                  <a:cubicBezTo>
                    <a:pt x="154358" y="267088"/>
                    <a:pt x="164384" y="275741"/>
                    <a:pt x="178804" y="276840"/>
                  </a:cubicBezTo>
                  <a:cubicBezTo>
                    <a:pt x="186358" y="277389"/>
                    <a:pt x="190615" y="268187"/>
                    <a:pt x="187182" y="262144"/>
                  </a:cubicBezTo>
                  <a:cubicBezTo>
                    <a:pt x="180864" y="251020"/>
                    <a:pt x="169603" y="245389"/>
                    <a:pt x="159714" y="237972"/>
                  </a:cubicBezTo>
                  <a:cubicBezTo>
                    <a:pt x="149276" y="230007"/>
                    <a:pt x="139250" y="221354"/>
                    <a:pt x="129774" y="212290"/>
                  </a:cubicBezTo>
                  <a:cubicBezTo>
                    <a:pt x="110821" y="194161"/>
                    <a:pt x="94066" y="173972"/>
                    <a:pt x="79371" y="152135"/>
                  </a:cubicBezTo>
                  <a:cubicBezTo>
                    <a:pt x="49980" y="108461"/>
                    <a:pt x="30066" y="59843"/>
                    <a:pt x="21276" y="7929"/>
                  </a:cubicBezTo>
                  <a:cubicBezTo>
                    <a:pt x="18941" y="-6080"/>
                    <a:pt x="-1797" y="101"/>
                    <a:pt x="126" y="13835"/>
                  </a:cubicBezTo>
                  <a:lnTo>
                    <a:pt x="126" y="13835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27" name="Freeform 1026">
              <a:extLst>
                <a:ext uri="{FF2B5EF4-FFF2-40B4-BE49-F238E27FC236}">
                  <a16:creationId xmlns:a16="http://schemas.microsoft.com/office/drawing/2014/main" id="{607B8443-7D7A-981E-3F41-E963746B8344}"/>
                </a:ext>
              </a:extLst>
            </p:cNvPr>
            <p:cNvSpPr/>
            <p:nvPr/>
          </p:nvSpPr>
          <p:spPr>
            <a:xfrm>
              <a:off x="8363076" y="4575421"/>
              <a:ext cx="820667" cy="98126"/>
            </a:xfrm>
            <a:custGeom>
              <a:avLst/>
              <a:gdLst>
                <a:gd name="connsiteX0" fmla="*/ 8281 w 820667"/>
                <a:gd name="connsiteY0" fmla="*/ 78733 h 98126"/>
                <a:gd name="connsiteX1" fmla="*/ 176247 w 820667"/>
                <a:gd name="connsiteY1" fmla="*/ 59368 h 98126"/>
                <a:gd name="connsiteX2" fmla="*/ 262771 w 820667"/>
                <a:gd name="connsiteY2" fmla="*/ 40415 h 98126"/>
                <a:gd name="connsiteX3" fmla="*/ 335973 w 820667"/>
                <a:gd name="connsiteY3" fmla="*/ 71591 h 98126"/>
                <a:gd name="connsiteX4" fmla="*/ 398325 w 820667"/>
                <a:gd name="connsiteY4" fmla="*/ 97823 h 98126"/>
                <a:gd name="connsiteX5" fmla="*/ 450788 w 820667"/>
                <a:gd name="connsiteY5" fmla="*/ 58544 h 98126"/>
                <a:gd name="connsiteX6" fmla="*/ 610514 w 820667"/>
                <a:gd name="connsiteY6" fmla="*/ 68021 h 98126"/>
                <a:gd name="connsiteX7" fmla="*/ 808695 w 820667"/>
                <a:gd name="connsiteY7" fmla="*/ 57171 h 98126"/>
                <a:gd name="connsiteX8" fmla="*/ 799218 w 820667"/>
                <a:gd name="connsiteY8" fmla="*/ 22561 h 98126"/>
                <a:gd name="connsiteX9" fmla="*/ 622874 w 820667"/>
                <a:gd name="connsiteY9" fmla="*/ 34235 h 98126"/>
                <a:gd name="connsiteX10" fmla="*/ 462737 w 820667"/>
                <a:gd name="connsiteY10" fmla="*/ 6493 h 98126"/>
                <a:gd name="connsiteX11" fmla="*/ 411372 w 820667"/>
                <a:gd name="connsiteY11" fmla="*/ 51128 h 98126"/>
                <a:gd name="connsiteX12" fmla="*/ 354239 w 820667"/>
                <a:gd name="connsiteY12" fmla="*/ 42338 h 98126"/>
                <a:gd name="connsiteX13" fmla="*/ 285844 w 820667"/>
                <a:gd name="connsiteY13" fmla="*/ 10201 h 98126"/>
                <a:gd name="connsiteX14" fmla="*/ 208934 w 820667"/>
                <a:gd name="connsiteY14" fmla="*/ 17205 h 98126"/>
                <a:gd name="connsiteX15" fmla="*/ 15011 w 820667"/>
                <a:gd name="connsiteY15" fmla="*/ 54424 h 98126"/>
                <a:gd name="connsiteX16" fmla="*/ 8419 w 820667"/>
                <a:gd name="connsiteY16" fmla="*/ 78458 h 98126"/>
                <a:gd name="connsiteX17" fmla="*/ 8419 w 820667"/>
                <a:gd name="connsiteY17" fmla="*/ 78458 h 981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820667" h="98126">
                  <a:moveTo>
                    <a:pt x="8281" y="78733"/>
                  </a:moveTo>
                  <a:cubicBezTo>
                    <a:pt x="64316" y="101394"/>
                    <a:pt x="122822" y="78596"/>
                    <a:pt x="176247" y="59368"/>
                  </a:cubicBezTo>
                  <a:cubicBezTo>
                    <a:pt x="203990" y="49342"/>
                    <a:pt x="232968" y="40415"/>
                    <a:pt x="262771" y="40415"/>
                  </a:cubicBezTo>
                  <a:cubicBezTo>
                    <a:pt x="292573" y="40415"/>
                    <a:pt x="313312" y="53875"/>
                    <a:pt x="335973" y="71591"/>
                  </a:cubicBezTo>
                  <a:cubicBezTo>
                    <a:pt x="354102" y="85738"/>
                    <a:pt x="374153" y="100433"/>
                    <a:pt x="398325" y="97823"/>
                  </a:cubicBezTo>
                  <a:cubicBezTo>
                    <a:pt x="422496" y="95214"/>
                    <a:pt x="436230" y="76398"/>
                    <a:pt x="450788" y="58544"/>
                  </a:cubicBezTo>
                  <a:cubicBezTo>
                    <a:pt x="491853" y="8278"/>
                    <a:pt x="562720" y="54561"/>
                    <a:pt x="610514" y="68021"/>
                  </a:cubicBezTo>
                  <a:cubicBezTo>
                    <a:pt x="675476" y="86424"/>
                    <a:pt x="746205" y="82304"/>
                    <a:pt x="808695" y="57171"/>
                  </a:cubicBezTo>
                  <a:cubicBezTo>
                    <a:pt x="829845" y="48656"/>
                    <a:pt x="820643" y="14046"/>
                    <a:pt x="799218" y="22561"/>
                  </a:cubicBezTo>
                  <a:cubicBezTo>
                    <a:pt x="743046" y="45085"/>
                    <a:pt x="681518" y="50166"/>
                    <a:pt x="622874" y="34235"/>
                  </a:cubicBezTo>
                  <a:cubicBezTo>
                    <a:pt x="570686" y="20089"/>
                    <a:pt x="518222" y="-14246"/>
                    <a:pt x="462737" y="6493"/>
                  </a:cubicBezTo>
                  <a:cubicBezTo>
                    <a:pt x="438565" y="15557"/>
                    <a:pt x="427441" y="32724"/>
                    <a:pt x="411372" y="51128"/>
                  </a:cubicBezTo>
                  <a:cubicBezTo>
                    <a:pt x="392419" y="72828"/>
                    <a:pt x="372642" y="56484"/>
                    <a:pt x="354239" y="42338"/>
                  </a:cubicBezTo>
                  <a:cubicBezTo>
                    <a:pt x="333089" y="26132"/>
                    <a:pt x="312900" y="13909"/>
                    <a:pt x="285844" y="10201"/>
                  </a:cubicBezTo>
                  <a:cubicBezTo>
                    <a:pt x="258788" y="6493"/>
                    <a:pt x="233930" y="10338"/>
                    <a:pt x="208934" y="17205"/>
                  </a:cubicBezTo>
                  <a:cubicBezTo>
                    <a:pt x="146307" y="34235"/>
                    <a:pt x="81483" y="79283"/>
                    <a:pt x="15011" y="54424"/>
                  </a:cubicBezTo>
                  <a:cubicBezTo>
                    <a:pt x="-234" y="48793"/>
                    <a:pt x="-6277" y="72553"/>
                    <a:pt x="8419" y="78458"/>
                  </a:cubicBezTo>
                  <a:lnTo>
                    <a:pt x="8419" y="78458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29" name="Freeform 1028">
              <a:extLst>
                <a:ext uri="{FF2B5EF4-FFF2-40B4-BE49-F238E27FC236}">
                  <a16:creationId xmlns:a16="http://schemas.microsoft.com/office/drawing/2014/main" id="{D29872CA-3F00-0682-1B00-0CAFD2C387E9}"/>
                </a:ext>
              </a:extLst>
            </p:cNvPr>
            <p:cNvSpPr/>
            <p:nvPr/>
          </p:nvSpPr>
          <p:spPr>
            <a:xfrm>
              <a:off x="8530962" y="4694933"/>
              <a:ext cx="412914" cy="55639"/>
            </a:xfrm>
            <a:custGeom>
              <a:avLst/>
              <a:gdLst>
                <a:gd name="connsiteX0" fmla="*/ 7812 w 412914"/>
                <a:gd name="connsiteY0" fmla="*/ 34620 h 55639"/>
                <a:gd name="connsiteX1" fmla="*/ 235933 w 412914"/>
                <a:gd name="connsiteY1" fmla="*/ 55496 h 55639"/>
                <a:gd name="connsiteX2" fmla="*/ 332757 w 412914"/>
                <a:gd name="connsiteY2" fmla="*/ 47667 h 55639"/>
                <a:gd name="connsiteX3" fmla="*/ 412276 w 412914"/>
                <a:gd name="connsiteY3" fmla="*/ 8526 h 55639"/>
                <a:gd name="connsiteX4" fmla="*/ 407332 w 412914"/>
                <a:gd name="connsiteY4" fmla="*/ 11 h 55639"/>
                <a:gd name="connsiteX5" fmla="*/ 369838 w 412914"/>
                <a:gd name="connsiteY5" fmla="*/ 14569 h 55639"/>
                <a:gd name="connsiteX6" fmla="*/ 324516 w 412914"/>
                <a:gd name="connsiteY6" fmla="*/ 28440 h 55639"/>
                <a:gd name="connsiteX7" fmla="*/ 224533 w 412914"/>
                <a:gd name="connsiteY7" fmla="*/ 34483 h 55639"/>
                <a:gd name="connsiteX8" fmla="*/ 7675 w 412914"/>
                <a:gd name="connsiteY8" fmla="*/ 18689 h 55639"/>
                <a:gd name="connsiteX9" fmla="*/ 7675 w 412914"/>
                <a:gd name="connsiteY9" fmla="*/ 34758 h 55639"/>
                <a:gd name="connsiteX10" fmla="*/ 7675 w 412914"/>
                <a:gd name="connsiteY10" fmla="*/ 34758 h 55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12914" h="55639">
                  <a:moveTo>
                    <a:pt x="7812" y="34620"/>
                  </a:moveTo>
                  <a:cubicBezTo>
                    <a:pt x="83486" y="42723"/>
                    <a:pt x="159709" y="53847"/>
                    <a:pt x="235933" y="55496"/>
                  </a:cubicBezTo>
                  <a:cubicBezTo>
                    <a:pt x="268345" y="56182"/>
                    <a:pt x="301031" y="54534"/>
                    <a:pt x="332757" y="47667"/>
                  </a:cubicBezTo>
                  <a:cubicBezTo>
                    <a:pt x="356517" y="42586"/>
                    <a:pt x="400877" y="32835"/>
                    <a:pt x="412276" y="8526"/>
                  </a:cubicBezTo>
                  <a:cubicBezTo>
                    <a:pt x="414061" y="4818"/>
                    <a:pt x="412001" y="-264"/>
                    <a:pt x="407332" y="11"/>
                  </a:cubicBezTo>
                  <a:cubicBezTo>
                    <a:pt x="393598" y="423"/>
                    <a:pt x="382199" y="9212"/>
                    <a:pt x="369838" y="14569"/>
                  </a:cubicBezTo>
                  <a:cubicBezTo>
                    <a:pt x="355280" y="20886"/>
                    <a:pt x="340036" y="25281"/>
                    <a:pt x="324516" y="28440"/>
                  </a:cubicBezTo>
                  <a:cubicBezTo>
                    <a:pt x="291692" y="35170"/>
                    <a:pt x="257907" y="35719"/>
                    <a:pt x="224533" y="34483"/>
                  </a:cubicBezTo>
                  <a:cubicBezTo>
                    <a:pt x="152293" y="31599"/>
                    <a:pt x="79915" y="23770"/>
                    <a:pt x="7675" y="18689"/>
                  </a:cubicBezTo>
                  <a:cubicBezTo>
                    <a:pt x="-2763" y="18002"/>
                    <a:pt x="-2351" y="33659"/>
                    <a:pt x="7675" y="34758"/>
                  </a:cubicBezTo>
                  <a:lnTo>
                    <a:pt x="7675" y="34758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31" name="Freeform 1030">
              <a:extLst>
                <a:ext uri="{FF2B5EF4-FFF2-40B4-BE49-F238E27FC236}">
                  <a16:creationId xmlns:a16="http://schemas.microsoft.com/office/drawing/2014/main" id="{621A1170-4C28-4960-1E00-9F5DEDBEA458}"/>
                </a:ext>
              </a:extLst>
            </p:cNvPr>
            <p:cNvSpPr/>
            <p:nvPr/>
          </p:nvSpPr>
          <p:spPr>
            <a:xfrm>
              <a:off x="8833360" y="4169809"/>
              <a:ext cx="102423" cy="70666"/>
            </a:xfrm>
            <a:custGeom>
              <a:avLst/>
              <a:gdLst>
                <a:gd name="connsiteX0" fmla="*/ 87355 w 102423"/>
                <a:gd name="connsiteY0" fmla="*/ 224 h 70666"/>
                <a:gd name="connsiteX1" fmla="*/ 49174 w 102423"/>
                <a:gd name="connsiteY1" fmla="*/ 5580 h 70666"/>
                <a:gd name="connsiteX2" fmla="*/ 13192 w 102423"/>
                <a:gd name="connsiteY2" fmla="*/ 27967 h 70666"/>
                <a:gd name="connsiteX3" fmla="*/ 419 w 102423"/>
                <a:gd name="connsiteY3" fmla="*/ 49117 h 70666"/>
                <a:gd name="connsiteX4" fmla="*/ 7698 w 102423"/>
                <a:gd name="connsiteY4" fmla="*/ 69031 h 70666"/>
                <a:gd name="connsiteX5" fmla="*/ 14428 w 102423"/>
                <a:gd name="connsiteY5" fmla="*/ 69718 h 70666"/>
                <a:gd name="connsiteX6" fmla="*/ 25278 w 102423"/>
                <a:gd name="connsiteY6" fmla="*/ 68756 h 70666"/>
                <a:gd name="connsiteX7" fmla="*/ 27063 w 102423"/>
                <a:gd name="connsiteY7" fmla="*/ 67932 h 70666"/>
                <a:gd name="connsiteX8" fmla="*/ 30496 w 102423"/>
                <a:gd name="connsiteY8" fmla="*/ 65735 h 70666"/>
                <a:gd name="connsiteX9" fmla="*/ 46427 w 102423"/>
                <a:gd name="connsiteY9" fmla="*/ 51314 h 70666"/>
                <a:gd name="connsiteX10" fmla="*/ 49724 w 102423"/>
                <a:gd name="connsiteY10" fmla="*/ 48430 h 70666"/>
                <a:gd name="connsiteX11" fmla="*/ 48350 w 102423"/>
                <a:gd name="connsiteY11" fmla="*/ 49391 h 70666"/>
                <a:gd name="connsiteX12" fmla="*/ 50136 w 102423"/>
                <a:gd name="connsiteY12" fmla="*/ 48018 h 70666"/>
                <a:gd name="connsiteX13" fmla="*/ 57552 w 102423"/>
                <a:gd name="connsiteY13" fmla="*/ 43211 h 70666"/>
                <a:gd name="connsiteX14" fmla="*/ 66342 w 102423"/>
                <a:gd name="connsiteY14" fmla="*/ 38679 h 70666"/>
                <a:gd name="connsiteX15" fmla="*/ 64968 w 102423"/>
                <a:gd name="connsiteY15" fmla="*/ 39228 h 70666"/>
                <a:gd name="connsiteX16" fmla="*/ 67028 w 102423"/>
                <a:gd name="connsiteY16" fmla="*/ 38404 h 70666"/>
                <a:gd name="connsiteX17" fmla="*/ 72522 w 102423"/>
                <a:gd name="connsiteY17" fmla="*/ 36207 h 70666"/>
                <a:gd name="connsiteX18" fmla="*/ 72247 w 102423"/>
                <a:gd name="connsiteY18" fmla="*/ 36207 h 70666"/>
                <a:gd name="connsiteX19" fmla="*/ 91200 w 102423"/>
                <a:gd name="connsiteY19" fmla="*/ 30714 h 70666"/>
                <a:gd name="connsiteX20" fmla="*/ 102325 w 102423"/>
                <a:gd name="connsiteY20" fmla="*/ 13683 h 70666"/>
                <a:gd name="connsiteX21" fmla="*/ 87080 w 102423"/>
                <a:gd name="connsiteY21" fmla="*/ 224 h 70666"/>
                <a:gd name="connsiteX22" fmla="*/ 87080 w 102423"/>
                <a:gd name="connsiteY22" fmla="*/ 224 h 7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02423" h="70666">
                  <a:moveTo>
                    <a:pt x="87355" y="224"/>
                  </a:moveTo>
                  <a:cubicBezTo>
                    <a:pt x="74445" y="-600"/>
                    <a:pt x="61260" y="774"/>
                    <a:pt x="49174" y="5580"/>
                  </a:cubicBezTo>
                  <a:cubicBezTo>
                    <a:pt x="36127" y="10799"/>
                    <a:pt x="23080" y="17804"/>
                    <a:pt x="13192" y="27967"/>
                  </a:cubicBezTo>
                  <a:cubicBezTo>
                    <a:pt x="7423" y="33872"/>
                    <a:pt x="1655" y="40602"/>
                    <a:pt x="419" y="49117"/>
                  </a:cubicBezTo>
                  <a:cubicBezTo>
                    <a:pt x="-817" y="56945"/>
                    <a:pt x="419" y="64636"/>
                    <a:pt x="7698" y="69031"/>
                  </a:cubicBezTo>
                  <a:lnTo>
                    <a:pt x="14428" y="69718"/>
                  </a:lnTo>
                  <a:cubicBezTo>
                    <a:pt x="18273" y="71228"/>
                    <a:pt x="21981" y="70954"/>
                    <a:pt x="25278" y="68756"/>
                  </a:cubicBezTo>
                  <a:cubicBezTo>
                    <a:pt x="25827" y="68482"/>
                    <a:pt x="26514" y="68207"/>
                    <a:pt x="27063" y="67932"/>
                  </a:cubicBezTo>
                  <a:cubicBezTo>
                    <a:pt x="28299" y="67246"/>
                    <a:pt x="29398" y="66559"/>
                    <a:pt x="30496" y="65735"/>
                  </a:cubicBezTo>
                  <a:cubicBezTo>
                    <a:pt x="36265" y="61615"/>
                    <a:pt x="41209" y="55984"/>
                    <a:pt x="46427" y="51314"/>
                  </a:cubicBezTo>
                  <a:cubicBezTo>
                    <a:pt x="47526" y="50353"/>
                    <a:pt x="48625" y="49391"/>
                    <a:pt x="49724" y="48430"/>
                  </a:cubicBezTo>
                  <a:cubicBezTo>
                    <a:pt x="50822" y="47469"/>
                    <a:pt x="52333" y="47194"/>
                    <a:pt x="48350" y="49391"/>
                  </a:cubicBezTo>
                  <a:cubicBezTo>
                    <a:pt x="48900" y="48979"/>
                    <a:pt x="49586" y="48430"/>
                    <a:pt x="50136" y="48018"/>
                  </a:cubicBezTo>
                  <a:cubicBezTo>
                    <a:pt x="52470" y="46233"/>
                    <a:pt x="55080" y="44722"/>
                    <a:pt x="57552" y="43211"/>
                  </a:cubicBezTo>
                  <a:cubicBezTo>
                    <a:pt x="60436" y="41563"/>
                    <a:pt x="63320" y="40052"/>
                    <a:pt x="66342" y="38679"/>
                  </a:cubicBezTo>
                  <a:cubicBezTo>
                    <a:pt x="67440" y="38130"/>
                    <a:pt x="69501" y="37580"/>
                    <a:pt x="64968" y="39228"/>
                  </a:cubicBezTo>
                  <a:cubicBezTo>
                    <a:pt x="65655" y="38954"/>
                    <a:pt x="66342" y="38679"/>
                    <a:pt x="67028" y="38404"/>
                  </a:cubicBezTo>
                  <a:cubicBezTo>
                    <a:pt x="68814" y="37718"/>
                    <a:pt x="70737" y="36894"/>
                    <a:pt x="72522" y="36207"/>
                  </a:cubicBezTo>
                  <a:cubicBezTo>
                    <a:pt x="73621" y="35795"/>
                    <a:pt x="77054" y="34559"/>
                    <a:pt x="72247" y="36207"/>
                  </a:cubicBezTo>
                  <a:cubicBezTo>
                    <a:pt x="78565" y="34010"/>
                    <a:pt x="84608" y="31812"/>
                    <a:pt x="91200" y="30714"/>
                  </a:cubicBezTo>
                  <a:cubicBezTo>
                    <a:pt x="98754" y="29478"/>
                    <a:pt x="103149" y="20688"/>
                    <a:pt x="102325" y="13683"/>
                  </a:cubicBezTo>
                  <a:cubicBezTo>
                    <a:pt x="101226" y="5855"/>
                    <a:pt x="94908" y="774"/>
                    <a:pt x="87080" y="224"/>
                  </a:cubicBezTo>
                  <a:lnTo>
                    <a:pt x="87080" y="224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32" name="Freeform 1031">
              <a:extLst>
                <a:ext uri="{FF2B5EF4-FFF2-40B4-BE49-F238E27FC236}">
                  <a16:creationId xmlns:a16="http://schemas.microsoft.com/office/drawing/2014/main" id="{FA89B67D-C3EF-D943-8598-67EE122EDF8C}"/>
                </a:ext>
              </a:extLst>
            </p:cNvPr>
            <p:cNvSpPr/>
            <p:nvPr/>
          </p:nvSpPr>
          <p:spPr>
            <a:xfrm>
              <a:off x="9438925" y="4019830"/>
              <a:ext cx="503868" cy="545602"/>
            </a:xfrm>
            <a:custGeom>
              <a:avLst/>
              <a:gdLst>
                <a:gd name="connsiteX0" fmla="*/ 503869 w 503868"/>
                <a:gd name="connsiteY0" fmla="*/ 91 h 545602"/>
                <a:gd name="connsiteX1" fmla="*/ 130168 w 503868"/>
                <a:gd name="connsiteY1" fmla="*/ 159816 h 545602"/>
                <a:gd name="connsiteX2" fmla="*/ 2580 w 503868"/>
                <a:gd name="connsiteY2" fmla="*/ 545603 h 5456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03868" h="545602">
                  <a:moveTo>
                    <a:pt x="503869" y="91"/>
                  </a:moveTo>
                  <a:cubicBezTo>
                    <a:pt x="364332" y="-2656"/>
                    <a:pt x="224657" y="56949"/>
                    <a:pt x="130168" y="159816"/>
                  </a:cubicBezTo>
                  <a:cubicBezTo>
                    <a:pt x="35679" y="262546"/>
                    <a:pt x="-11978" y="406752"/>
                    <a:pt x="2580" y="545603"/>
                  </a:cubicBezTo>
                </a:path>
              </a:pathLst>
            </a:custGeom>
            <a:solidFill>
              <a:srgbClr val="EFB699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33" name="Freeform 1032">
              <a:extLst>
                <a:ext uri="{FF2B5EF4-FFF2-40B4-BE49-F238E27FC236}">
                  <a16:creationId xmlns:a16="http://schemas.microsoft.com/office/drawing/2014/main" id="{94180AA6-897C-7DE8-AF58-06254C444D4F}"/>
                </a:ext>
              </a:extLst>
            </p:cNvPr>
            <p:cNvSpPr/>
            <p:nvPr/>
          </p:nvSpPr>
          <p:spPr>
            <a:xfrm>
              <a:off x="7543751" y="4019830"/>
              <a:ext cx="503868" cy="545602"/>
            </a:xfrm>
            <a:custGeom>
              <a:avLst/>
              <a:gdLst>
                <a:gd name="connsiteX0" fmla="*/ 0 w 503868"/>
                <a:gd name="connsiteY0" fmla="*/ 91 h 545602"/>
                <a:gd name="connsiteX1" fmla="*/ 373700 w 503868"/>
                <a:gd name="connsiteY1" fmla="*/ 159816 h 545602"/>
                <a:gd name="connsiteX2" fmla="*/ 501288 w 503868"/>
                <a:gd name="connsiteY2" fmla="*/ 545603 h 5456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03868" h="545602">
                  <a:moveTo>
                    <a:pt x="0" y="91"/>
                  </a:moveTo>
                  <a:cubicBezTo>
                    <a:pt x="139537" y="-2656"/>
                    <a:pt x="279211" y="56949"/>
                    <a:pt x="373700" y="159816"/>
                  </a:cubicBezTo>
                  <a:cubicBezTo>
                    <a:pt x="468190" y="262546"/>
                    <a:pt x="515846" y="406752"/>
                    <a:pt x="501288" y="545603"/>
                  </a:cubicBezTo>
                </a:path>
              </a:pathLst>
            </a:custGeom>
            <a:solidFill>
              <a:srgbClr val="EFB699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34" name="Freeform 1033">
              <a:extLst>
                <a:ext uri="{FF2B5EF4-FFF2-40B4-BE49-F238E27FC236}">
                  <a16:creationId xmlns:a16="http://schemas.microsoft.com/office/drawing/2014/main" id="{0358DA15-C1F6-F8D6-80B6-9A52B226315F}"/>
                </a:ext>
              </a:extLst>
            </p:cNvPr>
            <p:cNvSpPr/>
            <p:nvPr/>
          </p:nvSpPr>
          <p:spPr>
            <a:xfrm>
              <a:off x="10016957" y="3314184"/>
              <a:ext cx="262353" cy="777153"/>
            </a:xfrm>
            <a:custGeom>
              <a:avLst/>
              <a:gdLst>
                <a:gd name="connsiteX0" fmla="*/ 253940 w 262353"/>
                <a:gd name="connsiteY0" fmla="*/ 73152 h 777153"/>
                <a:gd name="connsiteX1" fmla="*/ 257786 w 262353"/>
                <a:gd name="connsiteY1" fmla="*/ 198955 h 777153"/>
                <a:gd name="connsiteX2" fmla="*/ 225923 w 262353"/>
                <a:gd name="connsiteY2" fmla="*/ 453032 h 777153"/>
                <a:gd name="connsiteX3" fmla="*/ 164670 w 262353"/>
                <a:gd name="connsiteY3" fmla="*/ 655196 h 777153"/>
                <a:gd name="connsiteX4" fmla="*/ 0 w 262353"/>
                <a:gd name="connsiteY4" fmla="*/ 777153 h 777153"/>
                <a:gd name="connsiteX5" fmla="*/ 84601 w 262353"/>
                <a:gd name="connsiteY5" fmla="*/ 199916 h 777153"/>
                <a:gd name="connsiteX6" fmla="*/ 99159 w 262353"/>
                <a:gd name="connsiteY6" fmla="*/ 36757 h 777153"/>
                <a:gd name="connsiteX7" fmla="*/ 253940 w 262353"/>
                <a:gd name="connsiteY7" fmla="*/ 73152 h 777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2353" h="777153">
                  <a:moveTo>
                    <a:pt x="253940" y="73152"/>
                  </a:moveTo>
                  <a:cubicBezTo>
                    <a:pt x="266713" y="113393"/>
                    <a:pt x="262318" y="156929"/>
                    <a:pt x="257786" y="198955"/>
                  </a:cubicBezTo>
                  <a:cubicBezTo>
                    <a:pt x="248584" y="283831"/>
                    <a:pt x="239520" y="368706"/>
                    <a:pt x="225923" y="453032"/>
                  </a:cubicBezTo>
                  <a:cubicBezTo>
                    <a:pt x="214661" y="522939"/>
                    <a:pt x="199966" y="593805"/>
                    <a:pt x="164670" y="655196"/>
                  </a:cubicBezTo>
                  <a:cubicBezTo>
                    <a:pt x="129373" y="716587"/>
                    <a:pt x="70180" y="767814"/>
                    <a:pt x="0" y="777153"/>
                  </a:cubicBezTo>
                  <a:cubicBezTo>
                    <a:pt x="28154" y="584878"/>
                    <a:pt x="60429" y="392741"/>
                    <a:pt x="84601" y="199916"/>
                  </a:cubicBezTo>
                  <a:cubicBezTo>
                    <a:pt x="90919" y="150062"/>
                    <a:pt x="72927" y="80706"/>
                    <a:pt x="99159" y="36757"/>
                  </a:cubicBezTo>
                  <a:cubicBezTo>
                    <a:pt x="135966" y="-24496"/>
                    <a:pt x="253940" y="-7054"/>
                    <a:pt x="253940" y="73152"/>
                  </a:cubicBezTo>
                  <a:close/>
                </a:path>
              </a:pathLst>
            </a:custGeom>
            <a:solidFill>
              <a:srgbClr val="EFB699">
                <a:alpha val="35000"/>
              </a:srgbClr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35" name="Freeform 1034">
              <a:extLst>
                <a:ext uri="{FF2B5EF4-FFF2-40B4-BE49-F238E27FC236}">
                  <a16:creationId xmlns:a16="http://schemas.microsoft.com/office/drawing/2014/main" id="{3E74DC13-A16B-F1DD-D6FB-0C2F14D17331}"/>
                </a:ext>
              </a:extLst>
            </p:cNvPr>
            <p:cNvSpPr/>
            <p:nvPr/>
          </p:nvSpPr>
          <p:spPr>
            <a:xfrm>
              <a:off x="7271372" y="3325153"/>
              <a:ext cx="229909" cy="717416"/>
            </a:xfrm>
            <a:custGeom>
              <a:avLst/>
              <a:gdLst>
                <a:gd name="connsiteX0" fmla="*/ 117322 w 229909"/>
                <a:gd name="connsiteY0" fmla="*/ 22492 h 717416"/>
                <a:gd name="connsiteX1" fmla="*/ 46455 w 229909"/>
                <a:gd name="connsiteY1" fmla="*/ 3814 h 717416"/>
                <a:gd name="connsiteX2" fmla="*/ 2507 w 229909"/>
                <a:gd name="connsiteY2" fmla="*/ 95282 h 717416"/>
                <a:gd name="connsiteX3" fmla="*/ 92327 w 229909"/>
                <a:gd name="connsiteY3" fmla="*/ 637635 h 717416"/>
                <a:gd name="connsiteX4" fmla="*/ 129683 w 229909"/>
                <a:gd name="connsiteY4" fmla="*/ 698751 h 717416"/>
                <a:gd name="connsiteX5" fmla="*/ 196292 w 229909"/>
                <a:gd name="connsiteY5" fmla="*/ 712622 h 717416"/>
                <a:gd name="connsiteX6" fmla="*/ 229666 w 229909"/>
                <a:gd name="connsiteY6" fmla="*/ 620468 h 717416"/>
                <a:gd name="connsiteX7" fmla="*/ 196979 w 229909"/>
                <a:gd name="connsiteY7" fmla="*/ 280828 h 717416"/>
                <a:gd name="connsiteX8" fmla="*/ 117460 w 229909"/>
                <a:gd name="connsiteY8" fmla="*/ 22630 h 7174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909" h="717416">
                  <a:moveTo>
                    <a:pt x="117322" y="22492"/>
                  </a:moveTo>
                  <a:cubicBezTo>
                    <a:pt x="98782" y="4363"/>
                    <a:pt x="70352" y="-6074"/>
                    <a:pt x="46455" y="3814"/>
                  </a:cubicBezTo>
                  <a:cubicBezTo>
                    <a:pt x="13357" y="17411"/>
                    <a:pt x="4842" y="59574"/>
                    <a:pt x="2507" y="95282"/>
                  </a:cubicBezTo>
                  <a:cubicBezTo>
                    <a:pt x="-9442" y="279729"/>
                    <a:pt x="21460" y="466785"/>
                    <a:pt x="92327" y="637635"/>
                  </a:cubicBezTo>
                  <a:cubicBezTo>
                    <a:pt x="101528" y="659884"/>
                    <a:pt x="111966" y="682545"/>
                    <a:pt x="129683" y="698751"/>
                  </a:cubicBezTo>
                  <a:cubicBezTo>
                    <a:pt x="147537" y="714957"/>
                    <a:pt x="174593" y="723335"/>
                    <a:pt x="196292" y="712622"/>
                  </a:cubicBezTo>
                  <a:cubicBezTo>
                    <a:pt x="227469" y="697240"/>
                    <a:pt x="231039" y="655077"/>
                    <a:pt x="229666" y="620468"/>
                  </a:cubicBezTo>
                  <a:cubicBezTo>
                    <a:pt x="225271" y="506751"/>
                    <a:pt x="214284" y="393309"/>
                    <a:pt x="196979" y="280828"/>
                  </a:cubicBezTo>
                  <a:cubicBezTo>
                    <a:pt x="184207" y="198699"/>
                    <a:pt x="181323" y="84982"/>
                    <a:pt x="117460" y="22630"/>
                  </a:cubicBezTo>
                  <a:close/>
                </a:path>
              </a:pathLst>
            </a:custGeom>
            <a:solidFill>
              <a:srgbClr val="E8DACF">
                <a:alpha val="35000"/>
              </a:srgbClr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36" name="Freeform 1035">
              <a:extLst>
                <a:ext uri="{FF2B5EF4-FFF2-40B4-BE49-F238E27FC236}">
                  <a16:creationId xmlns:a16="http://schemas.microsoft.com/office/drawing/2014/main" id="{744C3949-5409-271E-9671-9956D2CFF78E}"/>
                </a:ext>
              </a:extLst>
            </p:cNvPr>
            <p:cNvSpPr/>
            <p:nvPr/>
          </p:nvSpPr>
          <p:spPr>
            <a:xfrm>
              <a:off x="9028520" y="2922130"/>
              <a:ext cx="62577" cy="201518"/>
            </a:xfrm>
            <a:custGeom>
              <a:avLst/>
              <a:gdLst>
                <a:gd name="connsiteX0" fmla="*/ 61122 w 62577"/>
                <a:gd name="connsiteY0" fmla="*/ 193412 h 201518"/>
                <a:gd name="connsiteX1" fmla="*/ 18135 w 62577"/>
                <a:gd name="connsiteY1" fmla="*/ 101257 h 201518"/>
                <a:gd name="connsiteX2" fmla="*/ 60436 w 62577"/>
                <a:gd name="connsiteY2" fmla="*/ 8965 h 201518"/>
                <a:gd name="connsiteX3" fmla="*/ 54118 w 62577"/>
                <a:gd name="connsiteY3" fmla="*/ 725 h 201518"/>
                <a:gd name="connsiteX4" fmla="*/ 6 w 62577"/>
                <a:gd name="connsiteY4" fmla="*/ 101257 h 201518"/>
                <a:gd name="connsiteX5" fmla="*/ 55354 w 62577"/>
                <a:gd name="connsiteY5" fmla="*/ 200828 h 201518"/>
                <a:gd name="connsiteX6" fmla="*/ 61122 w 62577"/>
                <a:gd name="connsiteY6" fmla="*/ 193412 h 201518"/>
                <a:gd name="connsiteX7" fmla="*/ 61122 w 62577"/>
                <a:gd name="connsiteY7" fmla="*/ 193412 h 201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2577" h="201518">
                  <a:moveTo>
                    <a:pt x="61122" y="193412"/>
                  </a:moveTo>
                  <a:cubicBezTo>
                    <a:pt x="34753" y="170888"/>
                    <a:pt x="18135" y="135867"/>
                    <a:pt x="18135" y="101257"/>
                  </a:cubicBezTo>
                  <a:cubicBezTo>
                    <a:pt x="18135" y="66648"/>
                    <a:pt x="35852" y="33411"/>
                    <a:pt x="60436" y="8965"/>
                  </a:cubicBezTo>
                  <a:cubicBezTo>
                    <a:pt x="64693" y="4845"/>
                    <a:pt x="59200" y="-2297"/>
                    <a:pt x="54118" y="725"/>
                  </a:cubicBezTo>
                  <a:cubicBezTo>
                    <a:pt x="19234" y="21188"/>
                    <a:pt x="-406" y="61291"/>
                    <a:pt x="6" y="101257"/>
                  </a:cubicBezTo>
                  <a:cubicBezTo>
                    <a:pt x="418" y="141223"/>
                    <a:pt x="21706" y="178579"/>
                    <a:pt x="55354" y="200828"/>
                  </a:cubicBezTo>
                  <a:cubicBezTo>
                    <a:pt x="59749" y="203712"/>
                    <a:pt x="65243" y="196845"/>
                    <a:pt x="61122" y="193412"/>
                  </a:cubicBezTo>
                  <a:lnTo>
                    <a:pt x="61122" y="193412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37" name="Freeform 1036">
              <a:extLst>
                <a:ext uri="{FF2B5EF4-FFF2-40B4-BE49-F238E27FC236}">
                  <a16:creationId xmlns:a16="http://schemas.microsoft.com/office/drawing/2014/main" id="{A8B77360-65A6-33B3-40EF-7831FD362292}"/>
                </a:ext>
              </a:extLst>
            </p:cNvPr>
            <p:cNvSpPr/>
            <p:nvPr/>
          </p:nvSpPr>
          <p:spPr>
            <a:xfrm>
              <a:off x="9110953" y="2887936"/>
              <a:ext cx="122982" cy="230847"/>
            </a:xfrm>
            <a:custGeom>
              <a:avLst/>
              <a:gdLst>
                <a:gd name="connsiteX0" fmla="*/ 14398 w 122982"/>
                <a:gd name="connsiteY0" fmla="*/ 223897 h 230847"/>
                <a:gd name="connsiteX1" fmla="*/ 46672 w 122982"/>
                <a:gd name="connsiteY1" fmla="*/ 103313 h 230847"/>
                <a:gd name="connsiteX2" fmla="*/ 122072 w 122982"/>
                <a:gd name="connsiteY2" fmla="*/ 6901 h 230847"/>
                <a:gd name="connsiteX3" fmla="*/ 117265 w 122982"/>
                <a:gd name="connsiteY3" fmla="*/ 721 h 230847"/>
                <a:gd name="connsiteX4" fmla="*/ 32527 w 122982"/>
                <a:gd name="connsiteY4" fmla="*/ 101665 h 230847"/>
                <a:gd name="connsiteX5" fmla="*/ 3685 w 122982"/>
                <a:gd name="connsiteY5" fmla="*/ 226919 h 230847"/>
                <a:gd name="connsiteX6" fmla="*/ 14398 w 122982"/>
                <a:gd name="connsiteY6" fmla="*/ 224034 h 230847"/>
                <a:gd name="connsiteX7" fmla="*/ 14398 w 122982"/>
                <a:gd name="connsiteY7" fmla="*/ 224034 h 2308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2982" h="230847">
                  <a:moveTo>
                    <a:pt x="14398" y="223897"/>
                  </a:moveTo>
                  <a:cubicBezTo>
                    <a:pt x="3411" y="181185"/>
                    <a:pt x="25248" y="139021"/>
                    <a:pt x="46672" y="103313"/>
                  </a:cubicBezTo>
                  <a:cubicBezTo>
                    <a:pt x="68097" y="67605"/>
                    <a:pt x="95565" y="38352"/>
                    <a:pt x="122072" y="6901"/>
                  </a:cubicBezTo>
                  <a:cubicBezTo>
                    <a:pt x="124681" y="3742"/>
                    <a:pt x="121248" y="-2026"/>
                    <a:pt x="117265" y="721"/>
                  </a:cubicBezTo>
                  <a:cubicBezTo>
                    <a:pt x="81831" y="26128"/>
                    <a:pt x="54226" y="64309"/>
                    <a:pt x="32527" y="101665"/>
                  </a:cubicBezTo>
                  <a:cubicBezTo>
                    <a:pt x="10827" y="139021"/>
                    <a:pt x="-8263" y="183245"/>
                    <a:pt x="3685" y="226919"/>
                  </a:cubicBezTo>
                  <a:cubicBezTo>
                    <a:pt x="5608" y="233785"/>
                    <a:pt x="16183" y="230901"/>
                    <a:pt x="14398" y="224034"/>
                  </a:cubicBezTo>
                  <a:lnTo>
                    <a:pt x="14398" y="224034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38" name="Freeform 1037">
              <a:extLst>
                <a:ext uri="{FF2B5EF4-FFF2-40B4-BE49-F238E27FC236}">
                  <a16:creationId xmlns:a16="http://schemas.microsoft.com/office/drawing/2014/main" id="{40C31165-0983-719E-20B2-59B15156471C}"/>
                </a:ext>
              </a:extLst>
            </p:cNvPr>
            <p:cNvSpPr/>
            <p:nvPr/>
          </p:nvSpPr>
          <p:spPr>
            <a:xfrm>
              <a:off x="9159076" y="2901721"/>
              <a:ext cx="182871" cy="220837"/>
            </a:xfrm>
            <a:custGeom>
              <a:avLst/>
              <a:gdLst>
                <a:gd name="connsiteX0" fmla="*/ 8300 w 182871"/>
                <a:gd name="connsiteY0" fmla="*/ 217803 h 220837"/>
                <a:gd name="connsiteX1" fmla="*/ 71476 w 182871"/>
                <a:gd name="connsiteY1" fmla="*/ 94060 h 220837"/>
                <a:gd name="connsiteX2" fmla="*/ 122841 w 182871"/>
                <a:gd name="connsiteY2" fmla="*/ 48052 h 220837"/>
                <a:gd name="connsiteX3" fmla="*/ 180661 w 182871"/>
                <a:gd name="connsiteY3" fmla="*/ 9734 h 220837"/>
                <a:gd name="connsiteX4" fmla="*/ 176678 w 182871"/>
                <a:gd name="connsiteY4" fmla="*/ 258 h 220837"/>
                <a:gd name="connsiteX5" fmla="*/ 113777 w 182871"/>
                <a:gd name="connsiteY5" fmla="*/ 36103 h 220837"/>
                <a:gd name="connsiteX6" fmla="*/ 60626 w 182871"/>
                <a:gd name="connsiteY6" fmla="*/ 85683 h 220837"/>
                <a:gd name="connsiteX7" fmla="*/ 60 w 182871"/>
                <a:gd name="connsiteY7" fmla="*/ 215468 h 220837"/>
                <a:gd name="connsiteX8" fmla="*/ 8300 w 182871"/>
                <a:gd name="connsiteY8" fmla="*/ 217803 h 220837"/>
                <a:gd name="connsiteX9" fmla="*/ 8300 w 182871"/>
                <a:gd name="connsiteY9" fmla="*/ 217803 h 220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82871" h="220837">
                  <a:moveTo>
                    <a:pt x="8300" y="217803"/>
                  </a:moveTo>
                  <a:cubicBezTo>
                    <a:pt x="17090" y="171520"/>
                    <a:pt x="40025" y="128807"/>
                    <a:pt x="71476" y="94060"/>
                  </a:cubicBezTo>
                  <a:cubicBezTo>
                    <a:pt x="86858" y="77030"/>
                    <a:pt x="104300" y="61648"/>
                    <a:pt x="122841" y="48052"/>
                  </a:cubicBezTo>
                  <a:cubicBezTo>
                    <a:pt x="141382" y="34455"/>
                    <a:pt x="162120" y="23605"/>
                    <a:pt x="180661" y="9734"/>
                  </a:cubicBezTo>
                  <a:cubicBezTo>
                    <a:pt x="184918" y="6438"/>
                    <a:pt x="182721" y="-1528"/>
                    <a:pt x="176678" y="258"/>
                  </a:cubicBezTo>
                  <a:cubicBezTo>
                    <a:pt x="153605" y="7537"/>
                    <a:pt x="133004" y="21682"/>
                    <a:pt x="113777" y="36103"/>
                  </a:cubicBezTo>
                  <a:cubicBezTo>
                    <a:pt x="94549" y="50524"/>
                    <a:pt x="76420" y="67142"/>
                    <a:pt x="60626" y="85683"/>
                  </a:cubicBezTo>
                  <a:cubicBezTo>
                    <a:pt x="29176" y="122764"/>
                    <a:pt x="7064" y="167125"/>
                    <a:pt x="60" y="215468"/>
                  </a:cubicBezTo>
                  <a:cubicBezTo>
                    <a:pt x="-765" y="220824"/>
                    <a:pt x="7201" y="223159"/>
                    <a:pt x="8300" y="217803"/>
                  </a:cubicBezTo>
                  <a:lnTo>
                    <a:pt x="8300" y="217803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39" name="Freeform 1038">
              <a:extLst>
                <a:ext uri="{FF2B5EF4-FFF2-40B4-BE49-F238E27FC236}">
                  <a16:creationId xmlns:a16="http://schemas.microsoft.com/office/drawing/2014/main" id="{0FAC0B07-138B-70CC-A4AF-7F18EC61B54D}"/>
                </a:ext>
              </a:extLst>
            </p:cNvPr>
            <p:cNvSpPr/>
            <p:nvPr/>
          </p:nvSpPr>
          <p:spPr>
            <a:xfrm>
              <a:off x="9226256" y="2902129"/>
              <a:ext cx="235104" cy="215953"/>
            </a:xfrm>
            <a:custGeom>
              <a:avLst/>
              <a:gdLst>
                <a:gd name="connsiteX0" fmla="*/ 14597 w 235104"/>
                <a:gd name="connsiteY0" fmla="*/ 211765 h 215953"/>
                <a:gd name="connsiteX1" fmla="*/ 104691 w 235104"/>
                <a:gd name="connsiteY1" fmla="*/ 92829 h 215953"/>
                <a:gd name="connsiteX2" fmla="*/ 164434 w 235104"/>
                <a:gd name="connsiteY2" fmla="*/ 48194 h 215953"/>
                <a:gd name="connsiteX3" fmla="*/ 231318 w 235104"/>
                <a:gd name="connsiteY3" fmla="*/ 14133 h 215953"/>
                <a:gd name="connsiteX4" fmla="*/ 225550 w 235104"/>
                <a:gd name="connsiteY4" fmla="*/ 262 h 215953"/>
                <a:gd name="connsiteX5" fmla="*/ 93704 w 235104"/>
                <a:gd name="connsiteY5" fmla="*/ 79507 h 215953"/>
                <a:gd name="connsiteX6" fmla="*/ 863 w 235104"/>
                <a:gd name="connsiteY6" fmla="*/ 203799 h 215953"/>
                <a:gd name="connsiteX7" fmla="*/ 14597 w 235104"/>
                <a:gd name="connsiteY7" fmla="*/ 211902 h 215953"/>
                <a:gd name="connsiteX8" fmla="*/ 14597 w 235104"/>
                <a:gd name="connsiteY8" fmla="*/ 211902 h 2159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35104" h="215953">
                  <a:moveTo>
                    <a:pt x="14597" y="211765"/>
                  </a:moveTo>
                  <a:cubicBezTo>
                    <a:pt x="36983" y="166855"/>
                    <a:pt x="67473" y="126614"/>
                    <a:pt x="104691" y="92829"/>
                  </a:cubicBezTo>
                  <a:cubicBezTo>
                    <a:pt x="123095" y="76074"/>
                    <a:pt x="143147" y="61103"/>
                    <a:pt x="164434" y="48194"/>
                  </a:cubicBezTo>
                  <a:cubicBezTo>
                    <a:pt x="185721" y="35284"/>
                    <a:pt x="208795" y="25121"/>
                    <a:pt x="231318" y="14133"/>
                  </a:cubicBezTo>
                  <a:cubicBezTo>
                    <a:pt x="239147" y="10288"/>
                    <a:pt x="233653" y="-1935"/>
                    <a:pt x="225550" y="262"/>
                  </a:cubicBezTo>
                  <a:cubicBezTo>
                    <a:pt x="176657" y="13721"/>
                    <a:pt x="130923" y="45722"/>
                    <a:pt x="93704" y="79507"/>
                  </a:cubicBezTo>
                  <a:cubicBezTo>
                    <a:pt x="56486" y="113292"/>
                    <a:pt x="23524" y="156966"/>
                    <a:pt x="863" y="203799"/>
                  </a:cubicBezTo>
                  <a:cubicBezTo>
                    <a:pt x="-3532" y="213001"/>
                    <a:pt x="10065" y="221104"/>
                    <a:pt x="14597" y="211902"/>
                  </a:cubicBezTo>
                  <a:lnTo>
                    <a:pt x="14597" y="211902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0" name="Freeform 1039">
              <a:extLst>
                <a:ext uri="{FF2B5EF4-FFF2-40B4-BE49-F238E27FC236}">
                  <a16:creationId xmlns:a16="http://schemas.microsoft.com/office/drawing/2014/main" id="{F3294EFE-7C81-011B-9389-8163FB3DBC23}"/>
                </a:ext>
              </a:extLst>
            </p:cNvPr>
            <p:cNvSpPr/>
            <p:nvPr/>
          </p:nvSpPr>
          <p:spPr>
            <a:xfrm>
              <a:off x="9324468" y="2917290"/>
              <a:ext cx="271963" cy="180333"/>
            </a:xfrm>
            <a:custGeom>
              <a:avLst/>
              <a:gdLst>
                <a:gd name="connsiteX0" fmla="*/ 16230 w 271963"/>
                <a:gd name="connsiteY0" fmla="*/ 176415 h 180333"/>
                <a:gd name="connsiteX1" fmla="*/ 126239 w 271963"/>
                <a:gd name="connsiteY1" fmla="*/ 71350 h 180333"/>
                <a:gd name="connsiteX2" fmla="*/ 266187 w 271963"/>
                <a:gd name="connsiteY2" fmla="*/ 16140 h 180333"/>
                <a:gd name="connsiteX3" fmla="*/ 263990 w 271963"/>
                <a:gd name="connsiteY3" fmla="*/ 71 h 180333"/>
                <a:gd name="connsiteX4" fmla="*/ 1535 w 271963"/>
                <a:gd name="connsiteY4" fmla="*/ 167900 h 180333"/>
                <a:gd name="connsiteX5" fmla="*/ 16230 w 271963"/>
                <a:gd name="connsiteY5" fmla="*/ 176552 h 180333"/>
                <a:gd name="connsiteX6" fmla="*/ 16230 w 271963"/>
                <a:gd name="connsiteY6" fmla="*/ 176552 h 1803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71963" h="180333">
                  <a:moveTo>
                    <a:pt x="16230" y="176415"/>
                  </a:moveTo>
                  <a:cubicBezTo>
                    <a:pt x="45483" y="134526"/>
                    <a:pt x="83114" y="98818"/>
                    <a:pt x="126239" y="71350"/>
                  </a:cubicBezTo>
                  <a:cubicBezTo>
                    <a:pt x="169363" y="43882"/>
                    <a:pt x="216333" y="27814"/>
                    <a:pt x="266187" y="16140"/>
                  </a:cubicBezTo>
                  <a:cubicBezTo>
                    <a:pt x="274977" y="14080"/>
                    <a:pt x="273329" y="-1165"/>
                    <a:pt x="263990" y="71"/>
                  </a:cubicBezTo>
                  <a:cubicBezTo>
                    <a:pt x="158926" y="13805"/>
                    <a:pt x="61140" y="82200"/>
                    <a:pt x="1535" y="167900"/>
                  </a:cubicBezTo>
                  <a:cubicBezTo>
                    <a:pt x="-4783" y="176964"/>
                    <a:pt x="10050" y="185479"/>
                    <a:pt x="16230" y="176552"/>
                  </a:cubicBezTo>
                  <a:lnTo>
                    <a:pt x="16230" y="176552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1" name="Freeform 1040">
              <a:extLst>
                <a:ext uri="{FF2B5EF4-FFF2-40B4-BE49-F238E27FC236}">
                  <a16:creationId xmlns:a16="http://schemas.microsoft.com/office/drawing/2014/main" id="{90AB9EC0-1794-4F9F-9D66-E88A73789ABE}"/>
                </a:ext>
              </a:extLst>
            </p:cNvPr>
            <p:cNvSpPr/>
            <p:nvPr/>
          </p:nvSpPr>
          <p:spPr>
            <a:xfrm>
              <a:off x="9426000" y="2958208"/>
              <a:ext cx="225189" cy="135342"/>
            </a:xfrm>
            <a:custGeom>
              <a:avLst/>
              <a:gdLst>
                <a:gd name="connsiteX0" fmla="*/ 11248 w 225189"/>
                <a:gd name="connsiteY0" fmla="*/ 133299 h 135342"/>
                <a:gd name="connsiteX1" fmla="*/ 109033 w 225189"/>
                <a:gd name="connsiteY1" fmla="*/ 58586 h 135342"/>
                <a:gd name="connsiteX2" fmla="*/ 164656 w 225189"/>
                <a:gd name="connsiteY2" fmla="*/ 33453 h 135342"/>
                <a:gd name="connsiteX3" fmla="*/ 192398 w 225189"/>
                <a:gd name="connsiteY3" fmla="*/ 24389 h 135342"/>
                <a:gd name="connsiteX4" fmla="*/ 221789 w 225189"/>
                <a:gd name="connsiteY4" fmla="*/ 13814 h 135342"/>
                <a:gd name="connsiteX5" fmla="*/ 220003 w 225189"/>
                <a:gd name="connsiteY5" fmla="*/ 492 h 135342"/>
                <a:gd name="connsiteX6" fmla="*/ 159300 w 225189"/>
                <a:gd name="connsiteY6" fmla="*/ 14226 h 135342"/>
                <a:gd name="connsiteX7" fmla="*/ 101205 w 225189"/>
                <a:gd name="connsiteY7" fmla="*/ 41968 h 135342"/>
                <a:gd name="connsiteX8" fmla="*/ 1771 w 225189"/>
                <a:gd name="connsiteY8" fmla="*/ 123822 h 135342"/>
                <a:gd name="connsiteX9" fmla="*/ 11248 w 225189"/>
                <a:gd name="connsiteY9" fmla="*/ 133299 h 135342"/>
                <a:gd name="connsiteX10" fmla="*/ 11248 w 225189"/>
                <a:gd name="connsiteY10" fmla="*/ 133299 h 1353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25189" h="135342">
                  <a:moveTo>
                    <a:pt x="11248" y="133299"/>
                  </a:moveTo>
                  <a:cubicBezTo>
                    <a:pt x="39814" y="103771"/>
                    <a:pt x="72913" y="78363"/>
                    <a:pt x="109033" y="58586"/>
                  </a:cubicBezTo>
                  <a:cubicBezTo>
                    <a:pt x="126887" y="48835"/>
                    <a:pt x="145566" y="40320"/>
                    <a:pt x="164656" y="33453"/>
                  </a:cubicBezTo>
                  <a:cubicBezTo>
                    <a:pt x="173857" y="30157"/>
                    <a:pt x="183196" y="27273"/>
                    <a:pt x="192398" y="24389"/>
                  </a:cubicBezTo>
                  <a:cubicBezTo>
                    <a:pt x="202286" y="21367"/>
                    <a:pt x="212862" y="19444"/>
                    <a:pt x="221789" y="13814"/>
                  </a:cubicBezTo>
                  <a:cubicBezTo>
                    <a:pt x="226458" y="10792"/>
                    <a:pt x="226733" y="1316"/>
                    <a:pt x="220003" y="492"/>
                  </a:cubicBezTo>
                  <a:cubicBezTo>
                    <a:pt x="199952" y="-2255"/>
                    <a:pt x="177703" y="7084"/>
                    <a:pt x="159300" y="14226"/>
                  </a:cubicBezTo>
                  <a:cubicBezTo>
                    <a:pt x="139248" y="22054"/>
                    <a:pt x="119746" y="31256"/>
                    <a:pt x="101205" y="41968"/>
                  </a:cubicBezTo>
                  <a:cubicBezTo>
                    <a:pt x="63711" y="63668"/>
                    <a:pt x="30200" y="91273"/>
                    <a:pt x="1771" y="123822"/>
                  </a:cubicBezTo>
                  <a:cubicBezTo>
                    <a:pt x="-3860" y="130277"/>
                    <a:pt x="5205" y="139479"/>
                    <a:pt x="11248" y="133299"/>
                  </a:cubicBezTo>
                  <a:lnTo>
                    <a:pt x="11248" y="133299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2" name="Freeform 1041">
              <a:extLst>
                <a:ext uri="{FF2B5EF4-FFF2-40B4-BE49-F238E27FC236}">
                  <a16:creationId xmlns:a16="http://schemas.microsoft.com/office/drawing/2014/main" id="{2C08EC65-D7C3-D616-9EBA-C6B35E68BE73}"/>
                </a:ext>
              </a:extLst>
            </p:cNvPr>
            <p:cNvSpPr/>
            <p:nvPr/>
          </p:nvSpPr>
          <p:spPr>
            <a:xfrm>
              <a:off x="9541943" y="2990908"/>
              <a:ext cx="198499" cy="90868"/>
            </a:xfrm>
            <a:custGeom>
              <a:avLst/>
              <a:gdLst>
                <a:gd name="connsiteX0" fmla="*/ 9021 w 198499"/>
                <a:gd name="connsiteY0" fmla="*/ 89750 h 90868"/>
                <a:gd name="connsiteX1" fmla="*/ 97056 w 198499"/>
                <a:gd name="connsiteY1" fmla="*/ 40445 h 90868"/>
                <a:gd name="connsiteX2" fmla="*/ 143339 w 198499"/>
                <a:gd name="connsiteY2" fmla="*/ 24239 h 90868"/>
                <a:gd name="connsiteX3" fmla="*/ 193193 w 198499"/>
                <a:gd name="connsiteY3" fmla="*/ 15312 h 90868"/>
                <a:gd name="connsiteX4" fmla="*/ 193193 w 198499"/>
                <a:gd name="connsiteY4" fmla="*/ 1029 h 90868"/>
                <a:gd name="connsiteX5" fmla="*/ 94859 w 198499"/>
                <a:gd name="connsiteY5" fmla="*/ 23964 h 90868"/>
                <a:gd name="connsiteX6" fmla="*/ 2841 w 198499"/>
                <a:gd name="connsiteY6" fmla="*/ 79037 h 90868"/>
                <a:gd name="connsiteX7" fmla="*/ 9158 w 198499"/>
                <a:gd name="connsiteY7" fmla="*/ 89887 h 90868"/>
                <a:gd name="connsiteX8" fmla="*/ 9158 w 198499"/>
                <a:gd name="connsiteY8" fmla="*/ 89887 h 90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8499" h="90868">
                  <a:moveTo>
                    <a:pt x="9021" y="89750"/>
                  </a:moveTo>
                  <a:cubicBezTo>
                    <a:pt x="37450" y="71896"/>
                    <a:pt x="66292" y="54179"/>
                    <a:pt x="97056" y="40445"/>
                  </a:cubicBezTo>
                  <a:cubicBezTo>
                    <a:pt x="112026" y="33853"/>
                    <a:pt x="127408" y="28222"/>
                    <a:pt x="143339" y="24239"/>
                  </a:cubicBezTo>
                  <a:cubicBezTo>
                    <a:pt x="159271" y="20256"/>
                    <a:pt x="176713" y="18608"/>
                    <a:pt x="193193" y="15312"/>
                  </a:cubicBezTo>
                  <a:cubicBezTo>
                    <a:pt x="200060" y="13938"/>
                    <a:pt x="200472" y="2127"/>
                    <a:pt x="193193" y="1029"/>
                  </a:cubicBezTo>
                  <a:cubicBezTo>
                    <a:pt x="159820" y="-3916"/>
                    <a:pt x="124661" y="9818"/>
                    <a:pt x="94859" y="23964"/>
                  </a:cubicBezTo>
                  <a:cubicBezTo>
                    <a:pt x="62446" y="39209"/>
                    <a:pt x="32506" y="59123"/>
                    <a:pt x="2841" y="79037"/>
                  </a:cubicBezTo>
                  <a:cubicBezTo>
                    <a:pt x="-3751" y="83432"/>
                    <a:pt x="2292" y="94145"/>
                    <a:pt x="9158" y="89887"/>
                  </a:cubicBezTo>
                  <a:lnTo>
                    <a:pt x="9158" y="89887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3" name="Freeform 1042">
              <a:extLst>
                <a:ext uri="{FF2B5EF4-FFF2-40B4-BE49-F238E27FC236}">
                  <a16:creationId xmlns:a16="http://schemas.microsoft.com/office/drawing/2014/main" id="{11BF30C0-ED76-1443-9219-80B77C1BE51A}"/>
                </a:ext>
              </a:extLst>
            </p:cNvPr>
            <p:cNvSpPr/>
            <p:nvPr/>
          </p:nvSpPr>
          <p:spPr>
            <a:xfrm>
              <a:off x="9684521" y="3025229"/>
              <a:ext cx="167599" cy="48169"/>
            </a:xfrm>
            <a:custGeom>
              <a:avLst/>
              <a:gdLst>
                <a:gd name="connsiteX0" fmla="*/ 6805 w 167599"/>
                <a:gd name="connsiteY0" fmla="*/ 47874 h 48169"/>
                <a:gd name="connsiteX1" fmla="*/ 84950 w 167599"/>
                <a:gd name="connsiteY1" fmla="*/ 27823 h 48169"/>
                <a:gd name="connsiteX2" fmla="*/ 124092 w 167599"/>
                <a:gd name="connsiteY2" fmla="*/ 20818 h 48169"/>
                <a:gd name="connsiteX3" fmla="*/ 143869 w 167599"/>
                <a:gd name="connsiteY3" fmla="*/ 18621 h 48169"/>
                <a:gd name="connsiteX4" fmla="*/ 162272 w 167599"/>
                <a:gd name="connsiteY4" fmla="*/ 18621 h 48169"/>
                <a:gd name="connsiteX5" fmla="*/ 164058 w 167599"/>
                <a:gd name="connsiteY5" fmla="*/ 4750 h 48169"/>
                <a:gd name="connsiteX6" fmla="*/ 124916 w 167599"/>
                <a:gd name="connsiteY6" fmla="*/ 2827 h 48169"/>
                <a:gd name="connsiteX7" fmla="*/ 85363 w 167599"/>
                <a:gd name="connsiteY7" fmla="*/ 12303 h 48169"/>
                <a:gd name="connsiteX8" fmla="*/ 3920 w 167599"/>
                <a:gd name="connsiteY8" fmla="*/ 37025 h 48169"/>
                <a:gd name="connsiteX9" fmla="*/ 6942 w 167599"/>
                <a:gd name="connsiteY9" fmla="*/ 47874 h 48169"/>
                <a:gd name="connsiteX10" fmla="*/ 6942 w 167599"/>
                <a:gd name="connsiteY10" fmla="*/ 47874 h 48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67599" h="48169">
                  <a:moveTo>
                    <a:pt x="6805" y="47874"/>
                  </a:moveTo>
                  <a:cubicBezTo>
                    <a:pt x="32487" y="39771"/>
                    <a:pt x="58581" y="33042"/>
                    <a:pt x="84950" y="27823"/>
                  </a:cubicBezTo>
                  <a:cubicBezTo>
                    <a:pt x="97998" y="25213"/>
                    <a:pt x="111045" y="23016"/>
                    <a:pt x="124092" y="20818"/>
                  </a:cubicBezTo>
                  <a:cubicBezTo>
                    <a:pt x="130685" y="19720"/>
                    <a:pt x="137140" y="18758"/>
                    <a:pt x="143869" y="18621"/>
                  </a:cubicBezTo>
                  <a:cubicBezTo>
                    <a:pt x="150049" y="18621"/>
                    <a:pt x="156092" y="19720"/>
                    <a:pt x="162272" y="18621"/>
                  </a:cubicBezTo>
                  <a:cubicBezTo>
                    <a:pt x="169551" y="17385"/>
                    <a:pt x="168590" y="8321"/>
                    <a:pt x="164058" y="4750"/>
                  </a:cubicBezTo>
                  <a:cubicBezTo>
                    <a:pt x="153895" y="-3079"/>
                    <a:pt x="136453" y="630"/>
                    <a:pt x="124916" y="2827"/>
                  </a:cubicBezTo>
                  <a:cubicBezTo>
                    <a:pt x="111594" y="5436"/>
                    <a:pt x="98410" y="8870"/>
                    <a:pt x="85363" y="12303"/>
                  </a:cubicBezTo>
                  <a:cubicBezTo>
                    <a:pt x="58032" y="19582"/>
                    <a:pt x="30702" y="27960"/>
                    <a:pt x="3920" y="37025"/>
                  </a:cubicBezTo>
                  <a:cubicBezTo>
                    <a:pt x="-2947" y="39359"/>
                    <a:pt x="-62" y="50072"/>
                    <a:pt x="6942" y="47874"/>
                  </a:cubicBezTo>
                  <a:lnTo>
                    <a:pt x="6942" y="47874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4" name="Freeform 1043">
              <a:extLst>
                <a:ext uri="{FF2B5EF4-FFF2-40B4-BE49-F238E27FC236}">
                  <a16:creationId xmlns:a16="http://schemas.microsoft.com/office/drawing/2014/main" id="{8C4B4A9F-E4A0-24B7-B827-7AB53D0603F4}"/>
                </a:ext>
              </a:extLst>
            </p:cNvPr>
            <p:cNvSpPr/>
            <p:nvPr/>
          </p:nvSpPr>
          <p:spPr>
            <a:xfrm>
              <a:off x="8426813" y="2912947"/>
              <a:ext cx="58873" cy="211415"/>
            </a:xfrm>
            <a:custGeom>
              <a:avLst/>
              <a:gdLst>
                <a:gd name="connsiteX0" fmla="*/ 16648 w 58873"/>
                <a:gd name="connsiteY0" fmla="*/ 210835 h 211415"/>
                <a:gd name="connsiteX1" fmla="*/ 57987 w 58873"/>
                <a:gd name="connsiteY1" fmla="*/ 100689 h 211415"/>
                <a:gd name="connsiteX2" fmla="*/ 44528 w 58873"/>
                <a:gd name="connsiteY2" fmla="*/ 43418 h 211415"/>
                <a:gd name="connsiteX3" fmla="*/ 8408 w 58873"/>
                <a:gd name="connsiteY3" fmla="*/ 294 h 211415"/>
                <a:gd name="connsiteX4" fmla="*/ 716 w 58873"/>
                <a:gd name="connsiteY4" fmla="*/ 10182 h 211415"/>
                <a:gd name="connsiteX5" fmla="*/ 15274 w 58873"/>
                <a:gd name="connsiteY5" fmla="*/ 28723 h 211415"/>
                <a:gd name="connsiteX6" fmla="*/ 27772 w 58873"/>
                <a:gd name="connsiteY6" fmla="*/ 49736 h 211415"/>
                <a:gd name="connsiteX7" fmla="*/ 40270 w 58873"/>
                <a:gd name="connsiteY7" fmla="*/ 99041 h 211415"/>
                <a:gd name="connsiteX8" fmla="*/ 9644 w 58873"/>
                <a:gd name="connsiteY8" fmla="*/ 198612 h 211415"/>
                <a:gd name="connsiteX9" fmla="*/ 16648 w 58873"/>
                <a:gd name="connsiteY9" fmla="*/ 210698 h 211415"/>
                <a:gd name="connsiteX10" fmla="*/ 16648 w 58873"/>
                <a:gd name="connsiteY10" fmla="*/ 210698 h 2114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8873" h="211415">
                  <a:moveTo>
                    <a:pt x="16648" y="210835"/>
                  </a:moveTo>
                  <a:cubicBezTo>
                    <a:pt x="57712" y="192157"/>
                    <a:pt x="61146" y="139693"/>
                    <a:pt x="57987" y="100689"/>
                  </a:cubicBezTo>
                  <a:cubicBezTo>
                    <a:pt x="56339" y="81049"/>
                    <a:pt x="52356" y="61685"/>
                    <a:pt x="44528" y="43418"/>
                  </a:cubicBezTo>
                  <a:cubicBezTo>
                    <a:pt x="37661" y="27487"/>
                    <a:pt x="26124" y="5788"/>
                    <a:pt x="8408" y="294"/>
                  </a:cubicBezTo>
                  <a:cubicBezTo>
                    <a:pt x="2502" y="-1491"/>
                    <a:pt x="-1756" y="5238"/>
                    <a:pt x="716" y="10182"/>
                  </a:cubicBezTo>
                  <a:cubicBezTo>
                    <a:pt x="4287" y="17324"/>
                    <a:pt x="10468" y="22543"/>
                    <a:pt x="15274" y="28723"/>
                  </a:cubicBezTo>
                  <a:cubicBezTo>
                    <a:pt x="20081" y="34903"/>
                    <a:pt x="24339" y="42320"/>
                    <a:pt x="27772" y="49736"/>
                  </a:cubicBezTo>
                  <a:cubicBezTo>
                    <a:pt x="34777" y="65118"/>
                    <a:pt x="38622" y="82285"/>
                    <a:pt x="40270" y="99041"/>
                  </a:cubicBezTo>
                  <a:cubicBezTo>
                    <a:pt x="43566" y="132689"/>
                    <a:pt x="44390" y="180758"/>
                    <a:pt x="9644" y="198612"/>
                  </a:cubicBezTo>
                  <a:cubicBezTo>
                    <a:pt x="1541" y="202732"/>
                    <a:pt x="8682" y="214406"/>
                    <a:pt x="16648" y="210698"/>
                  </a:cubicBezTo>
                  <a:lnTo>
                    <a:pt x="16648" y="210698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5" name="Freeform 1044">
              <a:extLst>
                <a:ext uri="{FF2B5EF4-FFF2-40B4-BE49-F238E27FC236}">
                  <a16:creationId xmlns:a16="http://schemas.microsoft.com/office/drawing/2014/main" id="{609C0A6B-EF9C-21A9-1AC0-29E3A30F978D}"/>
                </a:ext>
              </a:extLst>
            </p:cNvPr>
            <p:cNvSpPr/>
            <p:nvPr/>
          </p:nvSpPr>
          <p:spPr>
            <a:xfrm>
              <a:off x="8300703" y="2902766"/>
              <a:ext cx="109562" cy="215321"/>
            </a:xfrm>
            <a:custGeom>
              <a:avLst/>
              <a:gdLst>
                <a:gd name="connsiteX0" fmla="*/ 104028 w 109562"/>
                <a:gd name="connsiteY0" fmla="*/ 212089 h 215321"/>
                <a:gd name="connsiteX1" fmla="*/ 87410 w 109562"/>
                <a:gd name="connsiteY1" fmla="*/ 78320 h 215321"/>
                <a:gd name="connsiteX2" fmla="*/ 5419 w 109562"/>
                <a:gd name="connsiteY2" fmla="*/ 37 h 215321"/>
                <a:gd name="connsiteX3" fmla="*/ 3908 w 109562"/>
                <a:gd name="connsiteY3" fmla="*/ 11161 h 215321"/>
                <a:gd name="connsiteX4" fmla="*/ 46895 w 109562"/>
                <a:gd name="connsiteY4" fmla="*/ 40415 h 215321"/>
                <a:gd name="connsiteX5" fmla="*/ 75324 w 109562"/>
                <a:gd name="connsiteY5" fmla="*/ 90818 h 215321"/>
                <a:gd name="connsiteX6" fmla="*/ 95376 w 109562"/>
                <a:gd name="connsiteY6" fmla="*/ 209754 h 215321"/>
                <a:gd name="connsiteX7" fmla="*/ 104028 w 109562"/>
                <a:gd name="connsiteY7" fmla="*/ 212089 h 215321"/>
                <a:gd name="connsiteX8" fmla="*/ 104028 w 109562"/>
                <a:gd name="connsiteY8" fmla="*/ 212089 h 2153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9562" h="215321">
                  <a:moveTo>
                    <a:pt x="104028" y="212089"/>
                  </a:moveTo>
                  <a:cubicBezTo>
                    <a:pt x="117625" y="167591"/>
                    <a:pt x="103891" y="120209"/>
                    <a:pt x="87410" y="78320"/>
                  </a:cubicBezTo>
                  <a:cubicBezTo>
                    <a:pt x="73814" y="43848"/>
                    <a:pt x="48268" y="-1474"/>
                    <a:pt x="5419" y="37"/>
                  </a:cubicBezTo>
                  <a:cubicBezTo>
                    <a:pt x="-1311" y="312"/>
                    <a:pt x="-1723" y="8689"/>
                    <a:pt x="3908" y="11161"/>
                  </a:cubicBezTo>
                  <a:cubicBezTo>
                    <a:pt x="19977" y="17891"/>
                    <a:pt x="35221" y="27367"/>
                    <a:pt x="46895" y="40415"/>
                  </a:cubicBezTo>
                  <a:cubicBezTo>
                    <a:pt x="59805" y="54835"/>
                    <a:pt x="68183" y="72964"/>
                    <a:pt x="75324" y="90818"/>
                  </a:cubicBezTo>
                  <a:cubicBezTo>
                    <a:pt x="90432" y="128312"/>
                    <a:pt x="105127" y="169101"/>
                    <a:pt x="95376" y="209754"/>
                  </a:cubicBezTo>
                  <a:cubicBezTo>
                    <a:pt x="94002" y="215385"/>
                    <a:pt x="102380" y="217720"/>
                    <a:pt x="104028" y="212089"/>
                  </a:cubicBezTo>
                  <a:lnTo>
                    <a:pt x="104028" y="212089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6" name="Freeform 1045">
              <a:extLst>
                <a:ext uri="{FF2B5EF4-FFF2-40B4-BE49-F238E27FC236}">
                  <a16:creationId xmlns:a16="http://schemas.microsoft.com/office/drawing/2014/main" id="{A0058AA4-3853-119A-EBA6-7707FD71C5D9}"/>
                </a:ext>
              </a:extLst>
            </p:cNvPr>
            <p:cNvSpPr/>
            <p:nvPr/>
          </p:nvSpPr>
          <p:spPr>
            <a:xfrm>
              <a:off x="8219769" y="2913156"/>
              <a:ext cx="135327" cy="196077"/>
            </a:xfrm>
            <a:custGeom>
              <a:avLst/>
              <a:gdLst>
                <a:gd name="connsiteX0" fmla="*/ 135107 w 135327"/>
                <a:gd name="connsiteY0" fmla="*/ 188514 h 196077"/>
                <a:gd name="connsiteX1" fmla="*/ 9442 w 135327"/>
                <a:gd name="connsiteY1" fmla="*/ 497 h 196077"/>
                <a:gd name="connsiteX2" fmla="*/ 3536 w 135327"/>
                <a:gd name="connsiteY2" fmla="*/ 14505 h 196077"/>
                <a:gd name="connsiteX3" fmla="*/ 77425 w 135327"/>
                <a:gd name="connsiteY3" fmla="*/ 84548 h 196077"/>
                <a:gd name="connsiteX4" fmla="*/ 123434 w 135327"/>
                <a:gd name="connsiteY4" fmla="*/ 191810 h 196077"/>
                <a:gd name="connsiteX5" fmla="*/ 135107 w 135327"/>
                <a:gd name="connsiteY5" fmla="*/ 188652 h 196077"/>
                <a:gd name="connsiteX6" fmla="*/ 135107 w 135327"/>
                <a:gd name="connsiteY6" fmla="*/ 188652 h 1960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5327" h="196077">
                  <a:moveTo>
                    <a:pt x="135107" y="188514"/>
                  </a:moveTo>
                  <a:cubicBezTo>
                    <a:pt x="116292" y="117235"/>
                    <a:pt x="85253" y="28789"/>
                    <a:pt x="9442" y="497"/>
                  </a:cubicBezTo>
                  <a:cubicBezTo>
                    <a:pt x="1202" y="-2662"/>
                    <a:pt x="-3743" y="10111"/>
                    <a:pt x="3536" y="14505"/>
                  </a:cubicBezTo>
                  <a:cubicBezTo>
                    <a:pt x="33476" y="32222"/>
                    <a:pt x="58747" y="55158"/>
                    <a:pt x="77425" y="84548"/>
                  </a:cubicBezTo>
                  <a:cubicBezTo>
                    <a:pt x="98438" y="117510"/>
                    <a:pt x="111760" y="154729"/>
                    <a:pt x="123434" y="191810"/>
                  </a:cubicBezTo>
                  <a:cubicBezTo>
                    <a:pt x="125768" y="199227"/>
                    <a:pt x="137030" y="196205"/>
                    <a:pt x="135107" y="188652"/>
                  </a:cubicBezTo>
                  <a:lnTo>
                    <a:pt x="135107" y="188652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7" name="Freeform 1046">
              <a:extLst>
                <a:ext uri="{FF2B5EF4-FFF2-40B4-BE49-F238E27FC236}">
                  <a16:creationId xmlns:a16="http://schemas.microsoft.com/office/drawing/2014/main" id="{A42D9553-94A6-60CB-AEDF-1B443A054F57}"/>
                </a:ext>
              </a:extLst>
            </p:cNvPr>
            <p:cNvSpPr/>
            <p:nvPr/>
          </p:nvSpPr>
          <p:spPr>
            <a:xfrm>
              <a:off x="8094816" y="2901793"/>
              <a:ext cx="202140" cy="214354"/>
            </a:xfrm>
            <a:custGeom>
              <a:avLst/>
              <a:gdLst>
                <a:gd name="connsiteX0" fmla="*/ 201829 w 202140"/>
                <a:gd name="connsiteY0" fmla="*/ 204959 h 214354"/>
                <a:gd name="connsiteX1" fmla="*/ 7631 w 202140"/>
                <a:gd name="connsiteY1" fmla="*/ 186 h 214354"/>
                <a:gd name="connsiteX2" fmla="*/ 3099 w 202140"/>
                <a:gd name="connsiteY2" fmla="*/ 11036 h 214354"/>
                <a:gd name="connsiteX3" fmla="*/ 117777 w 202140"/>
                <a:gd name="connsiteY3" fmla="*/ 88358 h 214354"/>
                <a:gd name="connsiteX4" fmla="*/ 187133 w 202140"/>
                <a:gd name="connsiteY4" fmla="*/ 208942 h 214354"/>
                <a:gd name="connsiteX5" fmla="*/ 201829 w 202140"/>
                <a:gd name="connsiteY5" fmla="*/ 204822 h 214354"/>
                <a:gd name="connsiteX6" fmla="*/ 201829 w 202140"/>
                <a:gd name="connsiteY6" fmla="*/ 204822 h 2143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2140" h="214354">
                  <a:moveTo>
                    <a:pt x="201829" y="204959"/>
                  </a:moveTo>
                  <a:cubicBezTo>
                    <a:pt x="176695" y="112255"/>
                    <a:pt x="102532" y="25045"/>
                    <a:pt x="7631" y="186"/>
                  </a:cubicBezTo>
                  <a:cubicBezTo>
                    <a:pt x="1313" y="-1462"/>
                    <a:pt x="-3356" y="8289"/>
                    <a:pt x="3099" y="11036"/>
                  </a:cubicBezTo>
                  <a:cubicBezTo>
                    <a:pt x="45811" y="29852"/>
                    <a:pt x="85502" y="54435"/>
                    <a:pt x="117777" y="88358"/>
                  </a:cubicBezTo>
                  <a:cubicBezTo>
                    <a:pt x="150052" y="122281"/>
                    <a:pt x="174223" y="163758"/>
                    <a:pt x="187133" y="208942"/>
                  </a:cubicBezTo>
                  <a:cubicBezTo>
                    <a:pt x="189880" y="218419"/>
                    <a:pt x="204438" y="214436"/>
                    <a:pt x="201829" y="204822"/>
                  </a:cubicBezTo>
                  <a:lnTo>
                    <a:pt x="201829" y="204822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8" name="Freeform 1047">
              <a:extLst>
                <a:ext uri="{FF2B5EF4-FFF2-40B4-BE49-F238E27FC236}">
                  <a16:creationId xmlns:a16="http://schemas.microsoft.com/office/drawing/2014/main" id="{C63BD9FC-200F-726B-F036-641E34A3EE8E}"/>
                </a:ext>
              </a:extLst>
            </p:cNvPr>
            <p:cNvSpPr/>
            <p:nvPr/>
          </p:nvSpPr>
          <p:spPr>
            <a:xfrm>
              <a:off x="7997179" y="2916902"/>
              <a:ext cx="207433" cy="169029"/>
            </a:xfrm>
            <a:custGeom>
              <a:avLst/>
              <a:gdLst>
                <a:gd name="connsiteX0" fmla="*/ 206075 w 207433"/>
                <a:gd name="connsiteY0" fmla="*/ 157575 h 169029"/>
                <a:gd name="connsiteX1" fmla="*/ 119277 w 207433"/>
                <a:gd name="connsiteY1" fmla="*/ 49214 h 169029"/>
                <a:gd name="connsiteX2" fmla="*/ 6933 w 207433"/>
                <a:gd name="connsiteY2" fmla="*/ 47 h 169029"/>
                <a:gd name="connsiteX3" fmla="*/ 5010 w 207433"/>
                <a:gd name="connsiteY3" fmla="*/ 13918 h 169029"/>
                <a:gd name="connsiteX4" fmla="*/ 109388 w 207433"/>
                <a:gd name="connsiteY4" fmla="*/ 65695 h 169029"/>
                <a:gd name="connsiteX5" fmla="*/ 192478 w 207433"/>
                <a:gd name="connsiteY5" fmla="*/ 165541 h 169029"/>
                <a:gd name="connsiteX6" fmla="*/ 206075 w 207433"/>
                <a:gd name="connsiteY6" fmla="*/ 157575 h 169029"/>
                <a:gd name="connsiteX7" fmla="*/ 206075 w 207433"/>
                <a:gd name="connsiteY7" fmla="*/ 157575 h 1690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07433" h="169029">
                  <a:moveTo>
                    <a:pt x="206075" y="157575"/>
                  </a:moveTo>
                  <a:cubicBezTo>
                    <a:pt x="180667" y="118845"/>
                    <a:pt x="154435" y="79978"/>
                    <a:pt x="119277" y="49214"/>
                  </a:cubicBezTo>
                  <a:cubicBezTo>
                    <a:pt x="88375" y="22296"/>
                    <a:pt x="49096" y="-1189"/>
                    <a:pt x="6933" y="47"/>
                  </a:cubicBezTo>
                  <a:cubicBezTo>
                    <a:pt x="-758" y="321"/>
                    <a:pt x="-2955" y="12133"/>
                    <a:pt x="5010" y="13918"/>
                  </a:cubicBezTo>
                  <a:cubicBezTo>
                    <a:pt x="44015" y="22845"/>
                    <a:pt x="79311" y="39051"/>
                    <a:pt x="109388" y="65695"/>
                  </a:cubicBezTo>
                  <a:cubicBezTo>
                    <a:pt x="141800" y="94536"/>
                    <a:pt x="167208" y="130519"/>
                    <a:pt x="192478" y="165541"/>
                  </a:cubicBezTo>
                  <a:cubicBezTo>
                    <a:pt x="198384" y="173644"/>
                    <a:pt x="211706" y="166227"/>
                    <a:pt x="206075" y="157575"/>
                  </a:cubicBezTo>
                  <a:lnTo>
                    <a:pt x="206075" y="157575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49" name="Freeform 1048">
              <a:extLst>
                <a:ext uri="{FF2B5EF4-FFF2-40B4-BE49-F238E27FC236}">
                  <a16:creationId xmlns:a16="http://schemas.microsoft.com/office/drawing/2014/main" id="{A21DF58A-8453-E390-2A6F-36734C1907E0}"/>
                </a:ext>
              </a:extLst>
            </p:cNvPr>
            <p:cNvSpPr/>
            <p:nvPr/>
          </p:nvSpPr>
          <p:spPr>
            <a:xfrm>
              <a:off x="7918986" y="2922276"/>
              <a:ext cx="179192" cy="145625"/>
            </a:xfrm>
            <a:custGeom>
              <a:avLst/>
              <a:gdLst>
                <a:gd name="connsiteX0" fmla="*/ 177967 w 179192"/>
                <a:gd name="connsiteY0" fmla="*/ 134347 h 145625"/>
                <a:gd name="connsiteX1" fmla="*/ 102294 w 179192"/>
                <a:gd name="connsiteY1" fmla="*/ 46037 h 145625"/>
                <a:gd name="connsiteX2" fmla="*/ 58345 w 179192"/>
                <a:gd name="connsiteY2" fmla="*/ 15273 h 145625"/>
                <a:gd name="connsiteX3" fmla="*/ 6980 w 179192"/>
                <a:gd name="connsiteY3" fmla="*/ 29 h 145625"/>
                <a:gd name="connsiteX4" fmla="*/ 3409 w 179192"/>
                <a:gd name="connsiteY4" fmla="*/ 13076 h 145625"/>
                <a:gd name="connsiteX5" fmla="*/ 49143 w 179192"/>
                <a:gd name="connsiteY5" fmla="*/ 33677 h 145625"/>
                <a:gd name="connsiteX6" fmla="*/ 91169 w 179192"/>
                <a:gd name="connsiteY6" fmla="*/ 62930 h 145625"/>
                <a:gd name="connsiteX7" fmla="*/ 166156 w 179192"/>
                <a:gd name="connsiteY7" fmla="*/ 143411 h 145625"/>
                <a:gd name="connsiteX8" fmla="*/ 177967 w 179192"/>
                <a:gd name="connsiteY8" fmla="*/ 134347 h 145625"/>
                <a:gd name="connsiteX9" fmla="*/ 177967 w 179192"/>
                <a:gd name="connsiteY9" fmla="*/ 134347 h 145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79192" h="145625">
                  <a:moveTo>
                    <a:pt x="177967" y="134347"/>
                  </a:moveTo>
                  <a:cubicBezTo>
                    <a:pt x="155306" y="102896"/>
                    <a:pt x="131821" y="71583"/>
                    <a:pt x="102294" y="46037"/>
                  </a:cubicBezTo>
                  <a:cubicBezTo>
                    <a:pt x="88834" y="34364"/>
                    <a:pt x="74139" y="23651"/>
                    <a:pt x="58345" y="15273"/>
                  </a:cubicBezTo>
                  <a:cubicBezTo>
                    <a:pt x="42551" y="6896"/>
                    <a:pt x="24834" y="-521"/>
                    <a:pt x="6980" y="29"/>
                  </a:cubicBezTo>
                  <a:cubicBezTo>
                    <a:pt x="525" y="303"/>
                    <a:pt x="-3046" y="9780"/>
                    <a:pt x="3409" y="13076"/>
                  </a:cubicBezTo>
                  <a:cubicBezTo>
                    <a:pt x="18517" y="20492"/>
                    <a:pt x="34448" y="25574"/>
                    <a:pt x="49143" y="33677"/>
                  </a:cubicBezTo>
                  <a:cubicBezTo>
                    <a:pt x="63839" y="41780"/>
                    <a:pt x="78122" y="51806"/>
                    <a:pt x="91169" y="62930"/>
                  </a:cubicBezTo>
                  <a:cubicBezTo>
                    <a:pt x="119049" y="86690"/>
                    <a:pt x="142397" y="115531"/>
                    <a:pt x="166156" y="143411"/>
                  </a:cubicBezTo>
                  <a:cubicBezTo>
                    <a:pt x="171650" y="149728"/>
                    <a:pt x="182912" y="141213"/>
                    <a:pt x="177967" y="134347"/>
                  </a:cubicBezTo>
                  <a:lnTo>
                    <a:pt x="177967" y="134347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0" name="Freeform 1049">
              <a:extLst>
                <a:ext uri="{FF2B5EF4-FFF2-40B4-BE49-F238E27FC236}">
                  <a16:creationId xmlns:a16="http://schemas.microsoft.com/office/drawing/2014/main" id="{024E0F8F-B1B7-150C-273C-D2857417C98D}"/>
                </a:ext>
              </a:extLst>
            </p:cNvPr>
            <p:cNvSpPr/>
            <p:nvPr/>
          </p:nvSpPr>
          <p:spPr>
            <a:xfrm>
              <a:off x="7850200" y="2964912"/>
              <a:ext cx="148594" cy="109151"/>
            </a:xfrm>
            <a:custGeom>
              <a:avLst/>
              <a:gdLst>
                <a:gd name="connsiteX0" fmla="*/ 147045 w 148594"/>
                <a:gd name="connsiteY0" fmla="*/ 95557 h 109151"/>
                <a:gd name="connsiteX1" fmla="*/ 85929 w 148594"/>
                <a:gd name="connsiteY1" fmla="*/ 35677 h 109151"/>
                <a:gd name="connsiteX2" fmla="*/ 8881 w 148594"/>
                <a:gd name="connsiteY2" fmla="*/ 106 h 109151"/>
                <a:gd name="connsiteX3" fmla="*/ 3525 w 148594"/>
                <a:gd name="connsiteY3" fmla="*/ 12741 h 109151"/>
                <a:gd name="connsiteX4" fmla="*/ 73843 w 148594"/>
                <a:gd name="connsiteY4" fmla="*/ 52020 h 109151"/>
                <a:gd name="connsiteX5" fmla="*/ 132899 w 148594"/>
                <a:gd name="connsiteY5" fmla="*/ 106407 h 109151"/>
                <a:gd name="connsiteX6" fmla="*/ 147045 w 148594"/>
                <a:gd name="connsiteY6" fmla="*/ 95420 h 109151"/>
                <a:gd name="connsiteX7" fmla="*/ 147045 w 148594"/>
                <a:gd name="connsiteY7" fmla="*/ 95420 h 109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8594" h="109151">
                  <a:moveTo>
                    <a:pt x="147045" y="95557"/>
                  </a:moveTo>
                  <a:cubicBezTo>
                    <a:pt x="129603" y="72621"/>
                    <a:pt x="109414" y="52570"/>
                    <a:pt x="85929" y="35677"/>
                  </a:cubicBezTo>
                  <a:cubicBezTo>
                    <a:pt x="62444" y="18784"/>
                    <a:pt x="37036" y="4913"/>
                    <a:pt x="8881" y="106"/>
                  </a:cubicBezTo>
                  <a:cubicBezTo>
                    <a:pt x="1602" y="-1130"/>
                    <a:pt x="-3891" y="8759"/>
                    <a:pt x="3525" y="12741"/>
                  </a:cubicBezTo>
                  <a:cubicBezTo>
                    <a:pt x="27285" y="25377"/>
                    <a:pt x="51731" y="36638"/>
                    <a:pt x="73843" y="52020"/>
                  </a:cubicBezTo>
                  <a:cubicBezTo>
                    <a:pt x="95955" y="67402"/>
                    <a:pt x="115731" y="85668"/>
                    <a:pt x="132899" y="106407"/>
                  </a:cubicBezTo>
                  <a:cubicBezTo>
                    <a:pt x="139354" y="114235"/>
                    <a:pt x="153225" y="103660"/>
                    <a:pt x="147045" y="95420"/>
                  </a:cubicBezTo>
                  <a:lnTo>
                    <a:pt x="147045" y="95420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1" name="Freeform 1050">
              <a:extLst>
                <a:ext uri="{FF2B5EF4-FFF2-40B4-BE49-F238E27FC236}">
                  <a16:creationId xmlns:a16="http://schemas.microsoft.com/office/drawing/2014/main" id="{D7DDE48F-E510-F59D-2550-EA2E8A4FA7D8}"/>
                </a:ext>
              </a:extLst>
            </p:cNvPr>
            <p:cNvSpPr/>
            <p:nvPr/>
          </p:nvSpPr>
          <p:spPr>
            <a:xfrm>
              <a:off x="7755979" y="3018541"/>
              <a:ext cx="143569" cy="72724"/>
            </a:xfrm>
            <a:custGeom>
              <a:avLst/>
              <a:gdLst>
                <a:gd name="connsiteX0" fmla="*/ 141146 w 143569"/>
                <a:gd name="connsiteY0" fmla="*/ 60331 h 72724"/>
                <a:gd name="connsiteX1" fmla="*/ 77970 w 143569"/>
                <a:gd name="connsiteY1" fmla="*/ 18580 h 72724"/>
                <a:gd name="connsiteX2" fmla="*/ 5043 w 143569"/>
                <a:gd name="connsiteY2" fmla="*/ 39 h 72724"/>
                <a:gd name="connsiteX3" fmla="*/ 3670 w 143569"/>
                <a:gd name="connsiteY3" fmla="*/ 10340 h 72724"/>
                <a:gd name="connsiteX4" fmla="*/ 69592 w 143569"/>
                <a:gd name="connsiteY4" fmla="*/ 34924 h 72724"/>
                <a:gd name="connsiteX5" fmla="*/ 130296 w 143569"/>
                <a:gd name="connsiteY5" fmla="*/ 70906 h 72724"/>
                <a:gd name="connsiteX6" fmla="*/ 141009 w 143569"/>
                <a:gd name="connsiteY6" fmla="*/ 60194 h 72724"/>
                <a:gd name="connsiteX7" fmla="*/ 141009 w 143569"/>
                <a:gd name="connsiteY7" fmla="*/ 60194 h 72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43569" h="72724">
                  <a:moveTo>
                    <a:pt x="141146" y="60331"/>
                  </a:moveTo>
                  <a:cubicBezTo>
                    <a:pt x="121781" y="43988"/>
                    <a:pt x="100906" y="29430"/>
                    <a:pt x="77970" y="18580"/>
                  </a:cubicBezTo>
                  <a:cubicBezTo>
                    <a:pt x="55034" y="7731"/>
                    <a:pt x="30863" y="-647"/>
                    <a:pt x="5043" y="39"/>
                  </a:cubicBezTo>
                  <a:cubicBezTo>
                    <a:pt x="-1137" y="177"/>
                    <a:pt x="-1687" y="8143"/>
                    <a:pt x="3670" y="10340"/>
                  </a:cubicBezTo>
                  <a:cubicBezTo>
                    <a:pt x="25506" y="19130"/>
                    <a:pt x="48167" y="25447"/>
                    <a:pt x="69592" y="34924"/>
                  </a:cubicBezTo>
                  <a:cubicBezTo>
                    <a:pt x="91017" y="44400"/>
                    <a:pt x="111893" y="56211"/>
                    <a:pt x="130296" y="70906"/>
                  </a:cubicBezTo>
                  <a:cubicBezTo>
                    <a:pt x="137713" y="76949"/>
                    <a:pt x="148563" y="66512"/>
                    <a:pt x="141009" y="60194"/>
                  </a:cubicBezTo>
                  <a:lnTo>
                    <a:pt x="141009" y="60194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2" name="Freeform 1051">
              <a:extLst>
                <a:ext uri="{FF2B5EF4-FFF2-40B4-BE49-F238E27FC236}">
                  <a16:creationId xmlns:a16="http://schemas.microsoft.com/office/drawing/2014/main" id="{45FBCEF2-C9CF-6A18-0FE6-F5B8CC28C493}"/>
                </a:ext>
              </a:extLst>
            </p:cNvPr>
            <p:cNvSpPr/>
            <p:nvPr/>
          </p:nvSpPr>
          <p:spPr>
            <a:xfrm>
              <a:off x="7700491" y="3058975"/>
              <a:ext cx="106139" cy="37522"/>
            </a:xfrm>
            <a:custGeom>
              <a:avLst/>
              <a:gdLst>
                <a:gd name="connsiteX0" fmla="*/ 102145 w 106139"/>
                <a:gd name="connsiteY0" fmla="*/ 23056 h 37522"/>
                <a:gd name="connsiteX1" fmla="*/ 54900 w 106139"/>
                <a:gd name="connsiteY1" fmla="*/ 4790 h 37522"/>
                <a:gd name="connsiteX2" fmla="*/ 4771 w 106139"/>
                <a:gd name="connsiteY2" fmla="*/ 533 h 37522"/>
                <a:gd name="connsiteX3" fmla="*/ 3535 w 106139"/>
                <a:gd name="connsiteY3" fmla="*/ 10009 h 37522"/>
                <a:gd name="connsiteX4" fmla="*/ 49681 w 106139"/>
                <a:gd name="connsiteY4" fmla="*/ 20584 h 37522"/>
                <a:gd name="connsiteX5" fmla="*/ 94179 w 106139"/>
                <a:gd name="connsiteY5" fmla="*/ 36653 h 37522"/>
                <a:gd name="connsiteX6" fmla="*/ 102145 w 106139"/>
                <a:gd name="connsiteY6" fmla="*/ 23056 h 37522"/>
                <a:gd name="connsiteX7" fmla="*/ 102145 w 106139"/>
                <a:gd name="connsiteY7" fmla="*/ 23056 h 375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6139" h="37522">
                  <a:moveTo>
                    <a:pt x="102145" y="23056"/>
                  </a:moveTo>
                  <a:cubicBezTo>
                    <a:pt x="87038" y="15365"/>
                    <a:pt x="71243" y="9185"/>
                    <a:pt x="54900" y="4790"/>
                  </a:cubicBezTo>
                  <a:cubicBezTo>
                    <a:pt x="38557" y="395"/>
                    <a:pt x="21939" y="-841"/>
                    <a:pt x="4771" y="533"/>
                  </a:cubicBezTo>
                  <a:cubicBezTo>
                    <a:pt x="-310" y="945"/>
                    <a:pt x="-2233" y="8910"/>
                    <a:pt x="3535" y="10009"/>
                  </a:cubicBezTo>
                  <a:cubicBezTo>
                    <a:pt x="19055" y="12893"/>
                    <a:pt x="34437" y="16739"/>
                    <a:pt x="49681" y="20584"/>
                  </a:cubicBezTo>
                  <a:cubicBezTo>
                    <a:pt x="64926" y="24429"/>
                    <a:pt x="79896" y="29786"/>
                    <a:pt x="94179" y="36653"/>
                  </a:cubicBezTo>
                  <a:cubicBezTo>
                    <a:pt x="103243" y="41048"/>
                    <a:pt x="111209" y="27588"/>
                    <a:pt x="102145" y="23056"/>
                  </a:cubicBezTo>
                  <a:lnTo>
                    <a:pt x="102145" y="23056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3" name="Freeform 1052">
              <a:extLst>
                <a:ext uri="{FF2B5EF4-FFF2-40B4-BE49-F238E27FC236}">
                  <a16:creationId xmlns:a16="http://schemas.microsoft.com/office/drawing/2014/main" id="{A7A4147F-AD0B-4FF1-5E7F-6F69A692895A}"/>
                </a:ext>
              </a:extLst>
            </p:cNvPr>
            <p:cNvSpPr/>
            <p:nvPr/>
          </p:nvSpPr>
          <p:spPr>
            <a:xfrm>
              <a:off x="7397477" y="2296290"/>
              <a:ext cx="550680" cy="1232485"/>
            </a:xfrm>
            <a:custGeom>
              <a:avLst/>
              <a:gdLst>
                <a:gd name="connsiteX0" fmla="*/ 211098 w 550680"/>
                <a:gd name="connsiteY0" fmla="*/ 565174 h 1232485"/>
                <a:gd name="connsiteX1" fmla="*/ 186927 w 550680"/>
                <a:gd name="connsiteY1" fmla="*/ 1088986 h 1232485"/>
                <a:gd name="connsiteX2" fmla="*/ 189399 w 550680"/>
                <a:gd name="connsiteY2" fmla="*/ 1190617 h 1232485"/>
                <a:gd name="connsiteX3" fmla="*/ 97793 w 550680"/>
                <a:gd name="connsiteY3" fmla="*/ 1224403 h 1232485"/>
                <a:gd name="connsiteX4" fmla="*/ 165776 w 550680"/>
                <a:gd name="connsiteY4" fmla="*/ 81602 h 1232485"/>
                <a:gd name="connsiteX5" fmla="*/ 221536 w 550680"/>
                <a:gd name="connsiteY5" fmla="*/ 15680 h 1232485"/>
                <a:gd name="connsiteX6" fmla="*/ 337863 w 550680"/>
                <a:gd name="connsiteY6" fmla="*/ 2632 h 1232485"/>
                <a:gd name="connsiteX7" fmla="*/ 479734 w 550680"/>
                <a:gd name="connsiteY7" fmla="*/ 35731 h 1232485"/>
                <a:gd name="connsiteX8" fmla="*/ 541537 w 550680"/>
                <a:gd name="connsiteY8" fmla="*/ 159474 h 1232485"/>
                <a:gd name="connsiteX9" fmla="*/ 401588 w 550680"/>
                <a:gd name="connsiteY9" fmla="*/ 269895 h 1232485"/>
                <a:gd name="connsiteX10" fmla="*/ 211098 w 550680"/>
                <a:gd name="connsiteY10" fmla="*/ 565174 h 12324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50680" h="1232485">
                  <a:moveTo>
                    <a:pt x="211098" y="565174"/>
                  </a:moveTo>
                  <a:cubicBezTo>
                    <a:pt x="150669" y="733277"/>
                    <a:pt x="148609" y="915664"/>
                    <a:pt x="186927" y="1088986"/>
                  </a:cubicBezTo>
                  <a:cubicBezTo>
                    <a:pt x="194343" y="1122634"/>
                    <a:pt x="203133" y="1158480"/>
                    <a:pt x="189399" y="1190617"/>
                  </a:cubicBezTo>
                  <a:cubicBezTo>
                    <a:pt x="175665" y="1222755"/>
                    <a:pt x="128283" y="1245278"/>
                    <a:pt x="97793" y="1224403"/>
                  </a:cubicBezTo>
                  <a:cubicBezTo>
                    <a:pt x="-53417" y="856471"/>
                    <a:pt x="-28147" y="433054"/>
                    <a:pt x="165776" y="81602"/>
                  </a:cubicBezTo>
                  <a:cubicBezTo>
                    <a:pt x="179648" y="56607"/>
                    <a:pt x="195304" y="30787"/>
                    <a:pt x="221536" y="15680"/>
                  </a:cubicBezTo>
                  <a:cubicBezTo>
                    <a:pt x="255184" y="-3548"/>
                    <a:pt x="298171" y="-1213"/>
                    <a:pt x="337863" y="2632"/>
                  </a:cubicBezTo>
                  <a:cubicBezTo>
                    <a:pt x="386893" y="7302"/>
                    <a:pt x="437296" y="13345"/>
                    <a:pt x="479734" y="35731"/>
                  </a:cubicBezTo>
                  <a:cubicBezTo>
                    <a:pt x="521348" y="57705"/>
                    <a:pt x="571614" y="115800"/>
                    <a:pt x="541537" y="159474"/>
                  </a:cubicBezTo>
                  <a:cubicBezTo>
                    <a:pt x="513245" y="200401"/>
                    <a:pt x="439631" y="232950"/>
                    <a:pt x="401588" y="269895"/>
                  </a:cubicBezTo>
                  <a:cubicBezTo>
                    <a:pt x="314790" y="354084"/>
                    <a:pt x="250377" y="456264"/>
                    <a:pt x="211098" y="565174"/>
                  </a:cubicBezTo>
                  <a:close/>
                </a:path>
              </a:pathLst>
            </a:custGeom>
            <a:solidFill>
              <a:srgbClr val="302B27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4" name="Freeform 1053">
              <a:extLst>
                <a:ext uri="{FF2B5EF4-FFF2-40B4-BE49-F238E27FC236}">
                  <a16:creationId xmlns:a16="http://schemas.microsoft.com/office/drawing/2014/main" id="{C9861872-E75D-5B32-D89F-7AE6A0A6D30A}"/>
                </a:ext>
              </a:extLst>
            </p:cNvPr>
            <p:cNvSpPr/>
            <p:nvPr/>
          </p:nvSpPr>
          <p:spPr>
            <a:xfrm>
              <a:off x="9553769" y="2296290"/>
              <a:ext cx="578251" cy="1256119"/>
            </a:xfrm>
            <a:custGeom>
              <a:avLst/>
              <a:gdLst>
                <a:gd name="connsiteX0" fmla="*/ 339445 w 578251"/>
                <a:gd name="connsiteY0" fmla="*/ 565174 h 1256119"/>
                <a:gd name="connsiteX1" fmla="*/ 440802 w 578251"/>
                <a:gd name="connsiteY1" fmla="*/ 1085003 h 1256119"/>
                <a:gd name="connsiteX2" fmla="*/ 427068 w 578251"/>
                <a:gd name="connsiteY2" fmla="*/ 1236077 h 1256119"/>
                <a:gd name="connsiteX3" fmla="*/ 495737 w 578251"/>
                <a:gd name="connsiteY3" fmla="*/ 1236077 h 1256119"/>
                <a:gd name="connsiteX4" fmla="*/ 384904 w 578251"/>
                <a:gd name="connsiteY4" fmla="*/ 81602 h 1256119"/>
                <a:gd name="connsiteX5" fmla="*/ 329145 w 578251"/>
                <a:gd name="connsiteY5" fmla="*/ 15680 h 1256119"/>
                <a:gd name="connsiteX6" fmla="*/ 212818 w 578251"/>
                <a:gd name="connsiteY6" fmla="*/ 2632 h 1256119"/>
                <a:gd name="connsiteX7" fmla="*/ 70947 w 578251"/>
                <a:gd name="connsiteY7" fmla="*/ 35731 h 1256119"/>
                <a:gd name="connsiteX8" fmla="*/ 9144 w 578251"/>
                <a:gd name="connsiteY8" fmla="*/ 159474 h 1256119"/>
                <a:gd name="connsiteX9" fmla="*/ 149093 w 578251"/>
                <a:gd name="connsiteY9" fmla="*/ 269895 h 1256119"/>
                <a:gd name="connsiteX10" fmla="*/ 339583 w 578251"/>
                <a:gd name="connsiteY10" fmla="*/ 565174 h 12561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78251" h="1256119">
                  <a:moveTo>
                    <a:pt x="339445" y="565174"/>
                  </a:moveTo>
                  <a:cubicBezTo>
                    <a:pt x="399874" y="733277"/>
                    <a:pt x="479119" y="911819"/>
                    <a:pt x="440802" y="1085003"/>
                  </a:cubicBezTo>
                  <a:cubicBezTo>
                    <a:pt x="433385" y="1118652"/>
                    <a:pt x="413196" y="1204077"/>
                    <a:pt x="427068" y="1236077"/>
                  </a:cubicBezTo>
                  <a:cubicBezTo>
                    <a:pt x="440939" y="1268077"/>
                    <a:pt x="465248" y="1256952"/>
                    <a:pt x="495737" y="1236077"/>
                  </a:cubicBezTo>
                  <a:cubicBezTo>
                    <a:pt x="646948" y="868145"/>
                    <a:pt x="578827" y="433054"/>
                    <a:pt x="384904" y="81602"/>
                  </a:cubicBezTo>
                  <a:cubicBezTo>
                    <a:pt x="371033" y="56607"/>
                    <a:pt x="355377" y="30787"/>
                    <a:pt x="329145" y="15680"/>
                  </a:cubicBezTo>
                  <a:cubicBezTo>
                    <a:pt x="295497" y="-3548"/>
                    <a:pt x="252510" y="-1213"/>
                    <a:pt x="212818" y="2632"/>
                  </a:cubicBezTo>
                  <a:cubicBezTo>
                    <a:pt x="163788" y="7302"/>
                    <a:pt x="113385" y="13345"/>
                    <a:pt x="70947" y="35731"/>
                  </a:cubicBezTo>
                  <a:cubicBezTo>
                    <a:pt x="29333" y="57705"/>
                    <a:pt x="-20933" y="115800"/>
                    <a:pt x="9144" y="159474"/>
                  </a:cubicBezTo>
                  <a:cubicBezTo>
                    <a:pt x="37436" y="200401"/>
                    <a:pt x="111050" y="232950"/>
                    <a:pt x="149093" y="269895"/>
                  </a:cubicBezTo>
                  <a:cubicBezTo>
                    <a:pt x="235891" y="354084"/>
                    <a:pt x="300303" y="456264"/>
                    <a:pt x="339583" y="565174"/>
                  </a:cubicBezTo>
                  <a:close/>
                </a:path>
              </a:pathLst>
            </a:custGeom>
            <a:solidFill>
              <a:srgbClr val="302B27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5" name="Freeform 1054">
              <a:extLst>
                <a:ext uri="{FF2B5EF4-FFF2-40B4-BE49-F238E27FC236}">
                  <a16:creationId xmlns:a16="http://schemas.microsoft.com/office/drawing/2014/main" id="{365F2CC0-5952-5AAC-5576-469458F9E684}"/>
                </a:ext>
              </a:extLst>
            </p:cNvPr>
            <p:cNvSpPr/>
            <p:nvPr/>
          </p:nvSpPr>
          <p:spPr>
            <a:xfrm>
              <a:off x="8534379" y="4701536"/>
              <a:ext cx="419022" cy="147671"/>
            </a:xfrm>
            <a:custGeom>
              <a:avLst/>
              <a:gdLst>
                <a:gd name="connsiteX0" fmla="*/ 410782 w 419022"/>
                <a:gd name="connsiteY0" fmla="*/ 2884 h 147671"/>
                <a:gd name="connsiteX1" fmla="*/ 0 w 419022"/>
                <a:gd name="connsiteY1" fmla="*/ 13597 h 147671"/>
                <a:gd name="connsiteX2" fmla="*/ 129236 w 419022"/>
                <a:gd name="connsiteY2" fmla="*/ 142833 h 147671"/>
                <a:gd name="connsiteX3" fmla="*/ 319726 w 419022"/>
                <a:gd name="connsiteY3" fmla="*/ 109459 h 147671"/>
                <a:gd name="connsiteX4" fmla="*/ 419022 w 419022"/>
                <a:gd name="connsiteY4" fmla="*/ 0 h 1476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9022" h="147671">
                  <a:moveTo>
                    <a:pt x="410782" y="2884"/>
                  </a:moveTo>
                  <a:cubicBezTo>
                    <a:pt x="277563" y="40378"/>
                    <a:pt x="135005" y="44086"/>
                    <a:pt x="0" y="13597"/>
                  </a:cubicBezTo>
                  <a:cubicBezTo>
                    <a:pt x="9476" y="78696"/>
                    <a:pt x="64962" y="128962"/>
                    <a:pt x="129236" y="142833"/>
                  </a:cubicBezTo>
                  <a:cubicBezTo>
                    <a:pt x="193511" y="156704"/>
                    <a:pt x="261082" y="139262"/>
                    <a:pt x="319726" y="109459"/>
                  </a:cubicBezTo>
                  <a:cubicBezTo>
                    <a:pt x="365323" y="86249"/>
                    <a:pt x="410644" y="50404"/>
                    <a:pt x="419022" y="0"/>
                  </a:cubicBezTo>
                </a:path>
              </a:pathLst>
            </a:custGeom>
            <a:solidFill>
              <a:srgbClr val="E8DACF">
                <a:alpha val="35000"/>
              </a:srgbClr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6" name="Freeform 1055">
              <a:extLst>
                <a:ext uri="{FF2B5EF4-FFF2-40B4-BE49-F238E27FC236}">
                  <a16:creationId xmlns:a16="http://schemas.microsoft.com/office/drawing/2014/main" id="{1D516AAD-025F-56D5-9351-06A916205293}"/>
                </a:ext>
              </a:extLst>
            </p:cNvPr>
            <p:cNvSpPr/>
            <p:nvPr/>
          </p:nvSpPr>
          <p:spPr>
            <a:xfrm>
              <a:off x="8866062" y="3112530"/>
              <a:ext cx="120669" cy="1040747"/>
            </a:xfrm>
            <a:custGeom>
              <a:avLst/>
              <a:gdLst>
                <a:gd name="connsiteX0" fmla="*/ 115081 w 120669"/>
                <a:gd name="connsiteY0" fmla="*/ 1501 h 1040747"/>
                <a:gd name="connsiteX1" fmla="*/ 9880 w 120669"/>
                <a:gd name="connsiteY1" fmla="*/ 394154 h 1040747"/>
                <a:gd name="connsiteX2" fmla="*/ 25811 w 120669"/>
                <a:gd name="connsiteY2" fmla="*/ 805759 h 1040747"/>
                <a:gd name="connsiteX3" fmla="*/ 88163 w 120669"/>
                <a:gd name="connsiteY3" fmla="*/ 1035391 h 1040747"/>
                <a:gd name="connsiteX4" fmla="*/ 102584 w 120669"/>
                <a:gd name="connsiteY4" fmla="*/ 1035391 h 1040747"/>
                <a:gd name="connsiteX5" fmla="*/ 71545 w 120669"/>
                <a:gd name="connsiteY5" fmla="*/ 838446 h 1040747"/>
                <a:gd name="connsiteX6" fmla="*/ 38171 w 120669"/>
                <a:gd name="connsiteY6" fmla="*/ 637519 h 1040747"/>
                <a:gd name="connsiteX7" fmla="*/ 67013 w 120669"/>
                <a:gd name="connsiteY7" fmla="*/ 230308 h 1040747"/>
                <a:gd name="connsiteX8" fmla="*/ 120575 w 120669"/>
                <a:gd name="connsiteY8" fmla="*/ 3835 h 1040747"/>
                <a:gd name="connsiteX9" fmla="*/ 115081 w 120669"/>
                <a:gd name="connsiteY9" fmla="*/ 1501 h 1040747"/>
                <a:gd name="connsiteX10" fmla="*/ 115081 w 120669"/>
                <a:gd name="connsiteY10" fmla="*/ 1501 h 10407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20669" h="1040747">
                  <a:moveTo>
                    <a:pt x="115081" y="1501"/>
                  </a:moveTo>
                  <a:cubicBezTo>
                    <a:pt x="56850" y="124007"/>
                    <a:pt x="25948" y="259973"/>
                    <a:pt x="9880" y="394154"/>
                  </a:cubicBezTo>
                  <a:cubicBezTo>
                    <a:pt x="-6464" y="530806"/>
                    <a:pt x="-3442" y="671030"/>
                    <a:pt x="25811" y="805759"/>
                  </a:cubicBezTo>
                  <a:cubicBezTo>
                    <a:pt x="42566" y="883356"/>
                    <a:pt x="72232" y="957657"/>
                    <a:pt x="88163" y="1035391"/>
                  </a:cubicBezTo>
                  <a:cubicBezTo>
                    <a:pt x="89674" y="1042670"/>
                    <a:pt x="100799" y="1042395"/>
                    <a:pt x="102584" y="1035391"/>
                  </a:cubicBezTo>
                  <a:cubicBezTo>
                    <a:pt x="119202" y="967683"/>
                    <a:pt x="88163" y="902996"/>
                    <a:pt x="71545" y="838446"/>
                  </a:cubicBezTo>
                  <a:cubicBezTo>
                    <a:pt x="54927" y="773897"/>
                    <a:pt x="43528" y="705227"/>
                    <a:pt x="38171" y="637519"/>
                  </a:cubicBezTo>
                  <a:cubicBezTo>
                    <a:pt x="27459" y="501416"/>
                    <a:pt x="39133" y="363802"/>
                    <a:pt x="67013" y="230308"/>
                  </a:cubicBezTo>
                  <a:cubicBezTo>
                    <a:pt x="82807" y="154222"/>
                    <a:pt x="102447" y="79235"/>
                    <a:pt x="120575" y="3835"/>
                  </a:cubicBezTo>
                  <a:cubicBezTo>
                    <a:pt x="121399" y="676"/>
                    <a:pt x="116592" y="-1658"/>
                    <a:pt x="115081" y="1501"/>
                  </a:cubicBezTo>
                  <a:lnTo>
                    <a:pt x="115081" y="1501"/>
                  </a:lnTo>
                  <a:close/>
                </a:path>
              </a:pathLst>
            </a:custGeom>
            <a:solidFill>
              <a:srgbClr val="2B231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7" name="Freeform 1056">
              <a:extLst>
                <a:ext uri="{FF2B5EF4-FFF2-40B4-BE49-F238E27FC236}">
                  <a16:creationId xmlns:a16="http://schemas.microsoft.com/office/drawing/2014/main" id="{39AA56F7-E470-BD12-2B57-0A5200DAB95F}"/>
                </a:ext>
              </a:extLst>
            </p:cNvPr>
            <p:cNvSpPr/>
            <p:nvPr/>
          </p:nvSpPr>
          <p:spPr>
            <a:xfrm>
              <a:off x="8530772" y="4134375"/>
              <a:ext cx="456140" cy="145392"/>
            </a:xfrm>
            <a:custGeom>
              <a:avLst/>
              <a:gdLst>
                <a:gd name="connsiteX0" fmla="*/ 456003 w 456140"/>
                <a:gd name="connsiteY0" fmla="*/ 17941 h 145392"/>
                <a:gd name="connsiteX1" fmla="*/ 379917 w 456140"/>
                <a:gd name="connsiteY1" fmla="*/ 4894 h 145392"/>
                <a:gd name="connsiteX2" fmla="*/ 309050 w 456140"/>
                <a:gd name="connsiteY2" fmla="*/ 44859 h 145392"/>
                <a:gd name="connsiteX3" fmla="*/ 232552 w 456140"/>
                <a:gd name="connsiteY3" fmla="*/ 68070 h 145392"/>
                <a:gd name="connsiteX4" fmla="*/ 157839 w 456140"/>
                <a:gd name="connsiteY4" fmla="*/ 34696 h 145392"/>
                <a:gd name="connsiteX5" fmla="*/ 4706 w 456140"/>
                <a:gd name="connsiteY5" fmla="*/ 30439 h 145392"/>
                <a:gd name="connsiteX6" fmla="*/ 28603 w 456140"/>
                <a:gd name="connsiteY6" fmla="*/ 103778 h 145392"/>
                <a:gd name="connsiteX7" fmla="*/ 103865 w 456140"/>
                <a:gd name="connsiteY7" fmla="*/ 133169 h 145392"/>
                <a:gd name="connsiteX8" fmla="*/ 303694 w 456140"/>
                <a:gd name="connsiteY8" fmla="*/ 135641 h 145392"/>
                <a:gd name="connsiteX9" fmla="*/ 456140 w 456140"/>
                <a:gd name="connsiteY9" fmla="*/ 17941 h 1453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56140" h="145392">
                  <a:moveTo>
                    <a:pt x="456003" y="17941"/>
                  </a:moveTo>
                  <a:cubicBezTo>
                    <a:pt x="437325" y="-1836"/>
                    <a:pt x="405737" y="-3758"/>
                    <a:pt x="379917" y="4894"/>
                  </a:cubicBezTo>
                  <a:cubicBezTo>
                    <a:pt x="354097" y="13546"/>
                    <a:pt x="332123" y="30576"/>
                    <a:pt x="309050" y="44859"/>
                  </a:cubicBezTo>
                  <a:cubicBezTo>
                    <a:pt x="285977" y="59143"/>
                    <a:pt x="259470" y="71229"/>
                    <a:pt x="232552" y="68070"/>
                  </a:cubicBezTo>
                  <a:cubicBezTo>
                    <a:pt x="205221" y="64911"/>
                    <a:pt x="182423" y="46920"/>
                    <a:pt x="157839" y="34696"/>
                  </a:cubicBezTo>
                  <a:cubicBezTo>
                    <a:pt x="110595" y="11349"/>
                    <a:pt x="53187" y="9701"/>
                    <a:pt x="4706" y="30439"/>
                  </a:cubicBezTo>
                  <a:cubicBezTo>
                    <a:pt x="-8341" y="54336"/>
                    <a:pt x="7727" y="86336"/>
                    <a:pt x="28603" y="103778"/>
                  </a:cubicBezTo>
                  <a:cubicBezTo>
                    <a:pt x="49479" y="121357"/>
                    <a:pt x="77084" y="128087"/>
                    <a:pt x="103865" y="133169"/>
                  </a:cubicBezTo>
                  <a:cubicBezTo>
                    <a:pt x="169788" y="145804"/>
                    <a:pt x="238458" y="151709"/>
                    <a:pt x="303694" y="135641"/>
                  </a:cubicBezTo>
                  <a:cubicBezTo>
                    <a:pt x="368930" y="119572"/>
                    <a:pt x="428123" y="79057"/>
                    <a:pt x="456140" y="17941"/>
                  </a:cubicBezTo>
                  <a:close/>
                </a:path>
              </a:pathLst>
            </a:custGeom>
            <a:solidFill>
              <a:srgbClr val="E8DACF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8" name="Freeform 1057">
              <a:extLst>
                <a:ext uri="{FF2B5EF4-FFF2-40B4-BE49-F238E27FC236}">
                  <a16:creationId xmlns:a16="http://schemas.microsoft.com/office/drawing/2014/main" id="{359F7A5E-0D46-0D9B-AF35-CE68E42A6BBC}"/>
                </a:ext>
              </a:extLst>
            </p:cNvPr>
            <p:cNvSpPr/>
            <p:nvPr/>
          </p:nvSpPr>
          <p:spPr>
            <a:xfrm>
              <a:off x="7541642" y="2415112"/>
              <a:ext cx="316135" cy="95593"/>
            </a:xfrm>
            <a:custGeom>
              <a:avLst/>
              <a:gdLst>
                <a:gd name="connsiteX0" fmla="*/ 305903 w 316135"/>
                <a:gd name="connsiteY0" fmla="*/ 60016 h 95593"/>
                <a:gd name="connsiteX1" fmla="*/ 230092 w 316135"/>
                <a:gd name="connsiteY1" fmla="*/ 77870 h 95593"/>
                <a:gd name="connsiteX2" fmla="*/ 144529 w 316135"/>
                <a:gd name="connsiteY2" fmla="*/ 72651 h 95593"/>
                <a:gd name="connsiteX3" fmla="*/ 8152 w 316135"/>
                <a:gd name="connsiteY3" fmla="*/ 1647 h 95593"/>
                <a:gd name="connsiteX4" fmla="*/ 460 w 316135"/>
                <a:gd name="connsiteY4" fmla="*/ 7552 h 95593"/>
                <a:gd name="connsiteX5" fmla="*/ 140821 w 316135"/>
                <a:gd name="connsiteY5" fmla="*/ 90780 h 95593"/>
                <a:gd name="connsiteX6" fmla="*/ 232701 w 316135"/>
                <a:gd name="connsiteY6" fmla="*/ 95175 h 95593"/>
                <a:gd name="connsiteX7" fmla="*/ 313045 w 316135"/>
                <a:gd name="connsiteY7" fmla="*/ 71965 h 95593"/>
                <a:gd name="connsiteX8" fmla="*/ 306040 w 316135"/>
                <a:gd name="connsiteY8" fmla="*/ 60016 h 95593"/>
                <a:gd name="connsiteX9" fmla="*/ 306040 w 316135"/>
                <a:gd name="connsiteY9" fmla="*/ 60016 h 955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16135" h="95593">
                  <a:moveTo>
                    <a:pt x="305903" y="60016"/>
                  </a:moveTo>
                  <a:cubicBezTo>
                    <a:pt x="282968" y="74025"/>
                    <a:pt x="256598" y="77733"/>
                    <a:pt x="230092" y="77870"/>
                  </a:cubicBezTo>
                  <a:cubicBezTo>
                    <a:pt x="201663" y="78145"/>
                    <a:pt x="172684" y="76634"/>
                    <a:pt x="144529" y="72651"/>
                  </a:cubicBezTo>
                  <a:cubicBezTo>
                    <a:pt x="91517" y="65235"/>
                    <a:pt x="42624" y="43673"/>
                    <a:pt x="8152" y="1647"/>
                  </a:cubicBezTo>
                  <a:cubicBezTo>
                    <a:pt x="4443" y="-2885"/>
                    <a:pt x="-1737" y="2883"/>
                    <a:pt x="460" y="7552"/>
                  </a:cubicBezTo>
                  <a:cubicBezTo>
                    <a:pt x="25868" y="60840"/>
                    <a:pt x="85886" y="83089"/>
                    <a:pt x="140821" y="90780"/>
                  </a:cubicBezTo>
                  <a:cubicBezTo>
                    <a:pt x="171036" y="94900"/>
                    <a:pt x="202075" y="96411"/>
                    <a:pt x="232701" y="95175"/>
                  </a:cubicBezTo>
                  <a:cubicBezTo>
                    <a:pt x="261268" y="93939"/>
                    <a:pt x="289285" y="88720"/>
                    <a:pt x="313045" y="71965"/>
                  </a:cubicBezTo>
                  <a:cubicBezTo>
                    <a:pt x="320187" y="66883"/>
                    <a:pt x="313732" y="55347"/>
                    <a:pt x="306040" y="60016"/>
                  </a:cubicBezTo>
                  <a:lnTo>
                    <a:pt x="306040" y="60016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59" name="Freeform 1058">
              <a:extLst>
                <a:ext uri="{FF2B5EF4-FFF2-40B4-BE49-F238E27FC236}">
                  <a16:creationId xmlns:a16="http://schemas.microsoft.com/office/drawing/2014/main" id="{43C5F209-D5AD-CC47-17F0-C9E8EFF65876}"/>
                </a:ext>
              </a:extLst>
            </p:cNvPr>
            <p:cNvSpPr/>
            <p:nvPr/>
          </p:nvSpPr>
          <p:spPr>
            <a:xfrm>
              <a:off x="7478896" y="2543446"/>
              <a:ext cx="319504" cy="93073"/>
            </a:xfrm>
            <a:custGeom>
              <a:avLst/>
              <a:gdLst>
                <a:gd name="connsiteX0" fmla="*/ 312753 w 319504"/>
                <a:gd name="connsiteY0" fmla="*/ 627 h 93073"/>
                <a:gd name="connsiteX1" fmla="*/ 157834 w 319504"/>
                <a:gd name="connsiteY1" fmla="*/ 68473 h 93073"/>
                <a:gd name="connsiteX2" fmla="*/ 6486 w 319504"/>
                <a:gd name="connsiteY2" fmla="*/ 50069 h 93073"/>
                <a:gd name="connsiteX3" fmla="*/ 992 w 319504"/>
                <a:gd name="connsiteY3" fmla="*/ 55563 h 93073"/>
                <a:gd name="connsiteX4" fmla="*/ 144649 w 319504"/>
                <a:gd name="connsiteY4" fmla="*/ 84679 h 93073"/>
                <a:gd name="connsiteX5" fmla="*/ 317285 w 319504"/>
                <a:gd name="connsiteY5" fmla="*/ 8593 h 93073"/>
                <a:gd name="connsiteX6" fmla="*/ 312615 w 319504"/>
                <a:gd name="connsiteY6" fmla="*/ 627 h 93073"/>
                <a:gd name="connsiteX7" fmla="*/ 312615 w 319504"/>
                <a:gd name="connsiteY7" fmla="*/ 627 h 93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19504" h="93073">
                  <a:moveTo>
                    <a:pt x="312753" y="627"/>
                  </a:moveTo>
                  <a:cubicBezTo>
                    <a:pt x="263722" y="28782"/>
                    <a:pt x="212083" y="52129"/>
                    <a:pt x="157834" y="68473"/>
                  </a:cubicBezTo>
                  <a:cubicBezTo>
                    <a:pt x="108392" y="83443"/>
                    <a:pt x="46726" y="89486"/>
                    <a:pt x="6486" y="50069"/>
                  </a:cubicBezTo>
                  <a:cubicBezTo>
                    <a:pt x="2915" y="46498"/>
                    <a:pt x="-2167" y="51717"/>
                    <a:pt x="992" y="55563"/>
                  </a:cubicBezTo>
                  <a:cubicBezTo>
                    <a:pt x="36975" y="98962"/>
                    <a:pt x="94383" y="98687"/>
                    <a:pt x="144649" y="84679"/>
                  </a:cubicBezTo>
                  <a:cubicBezTo>
                    <a:pt x="204941" y="67786"/>
                    <a:pt x="263448" y="39906"/>
                    <a:pt x="317285" y="8593"/>
                  </a:cubicBezTo>
                  <a:cubicBezTo>
                    <a:pt x="322366" y="5571"/>
                    <a:pt x="317834" y="-2257"/>
                    <a:pt x="312615" y="627"/>
                  </a:cubicBezTo>
                  <a:lnTo>
                    <a:pt x="312615" y="627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0" name="Freeform 1059">
              <a:extLst>
                <a:ext uri="{FF2B5EF4-FFF2-40B4-BE49-F238E27FC236}">
                  <a16:creationId xmlns:a16="http://schemas.microsoft.com/office/drawing/2014/main" id="{C20DDB17-C967-1B13-1AAA-681C3D7BA954}"/>
                </a:ext>
              </a:extLst>
            </p:cNvPr>
            <p:cNvSpPr/>
            <p:nvPr/>
          </p:nvSpPr>
          <p:spPr>
            <a:xfrm>
              <a:off x="7424510" y="2612433"/>
              <a:ext cx="324533" cy="147792"/>
            </a:xfrm>
            <a:custGeom>
              <a:avLst/>
              <a:gdLst>
                <a:gd name="connsiteX0" fmla="*/ 314538 w 324533"/>
                <a:gd name="connsiteY0" fmla="*/ 1820 h 147792"/>
                <a:gd name="connsiteX1" fmla="*/ 176786 w 324533"/>
                <a:gd name="connsiteY1" fmla="*/ 94524 h 147792"/>
                <a:gd name="connsiteX2" fmla="*/ 98228 w 324533"/>
                <a:gd name="connsiteY2" fmla="*/ 122404 h 147792"/>
                <a:gd name="connsiteX3" fmla="*/ 9370 w 324533"/>
                <a:gd name="connsiteY3" fmla="*/ 110867 h 147792"/>
                <a:gd name="connsiteX4" fmla="*/ 580 w 324533"/>
                <a:gd name="connsiteY4" fmla="*/ 115949 h 147792"/>
                <a:gd name="connsiteX5" fmla="*/ 162503 w 324533"/>
                <a:gd name="connsiteY5" fmla="*/ 118146 h 147792"/>
                <a:gd name="connsiteX6" fmla="*/ 322778 w 324533"/>
                <a:gd name="connsiteY6" fmla="*/ 9923 h 147792"/>
                <a:gd name="connsiteX7" fmla="*/ 314538 w 324533"/>
                <a:gd name="connsiteY7" fmla="*/ 1683 h 147792"/>
                <a:gd name="connsiteX8" fmla="*/ 314538 w 324533"/>
                <a:gd name="connsiteY8" fmla="*/ 1683 h 147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24533" h="147792">
                  <a:moveTo>
                    <a:pt x="314538" y="1820"/>
                  </a:moveTo>
                  <a:cubicBezTo>
                    <a:pt x="273748" y="39726"/>
                    <a:pt x="227327" y="71451"/>
                    <a:pt x="176786" y="94524"/>
                  </a:cubicBezTo>
                  <a:cubicBezTo>
                    <a:pt x="151516" y="106061"/>
                    <a:pt x="125147" y="115262"/>
                    <a:pt x="98228" y="122404"/>
                  </a:cubicBezTo>
                  <a:cubicBezTo>
                    <a:pt x="70074" y="129957"/>
                    <a:pt x="29696" y="139159"/>
                    <a:pt x="9370" y="110867"/>
                  </a:cubicBezTo>
                  <a:cubicBezTo>
                    <a:pt x="5524" y="105511"/>
                    <a:pt x="-2167" y="110043"/>
                    <a:pt x="580" y="115949"/>
                  </a:cubicBezTo>
                  <a:cubicBezTo>
                    <a:pt x="28735" y="175691"/>
                    <a:pt x="119378" y="136412"/>
                    <a:pt x="162503" y="118146"/>
                  </a:cubicBezTo>
                  <a:cubicBezTo>
                    <a:pt x="222520" y="92876"/>
                    <a:pt x="277044" y="56344"/>
                    <a:pt x="322778" y="9923"/>
                  </a:cubicBezTo>
                  <a:cubicBezTo>
                    <a:pt x="328134" y="4567"/>
                    <a:pt x="320031" y="-3536"/>
                    <a:pt x="314538" y="1683"/>
                  </a:cubicBezTo>
                  <a:lnTo>
                    <a:pt x="314538" y="1683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1" name="Freeform 1060">
              <a:extLst>
                <a:ext uri="{FF2B5EF4-FFF2-40B4-BE49-F238E27FC236}">
                  <a16:creationId xmlns:a16="http://schemas.microsoft.com/office/drawing/2014/main" id="{F9F41AC9-DAAE-DA77-8D55-30DEECB24B47}"/>
                </a:ext>
              </a:extLst>
            </p:cNvPr>
            <p:cNvSpPr/>
            <p:nvPr/>
          </p:nvSpPr>
          <p:spPr>
            <a:xfrm>
              <a:off x="7412903" y="2730432"/>
              <a:ext cx="261248" cy="167579"/>
            </a:xfrm>
            <a:custGeom>
              <a:avLst/>
              <a:gdLst>
                <a:gd name="connsiteX0" fmla="*/ 251569 w 261248"/>
                <a:gd name="connsiteY0" fmla="*/ 2345 h 167579"/>
                <a:gd name="connsiteX1" fmla="*/ 153509 w 261248"/>
                <a:gd name="connsiteY1" fmla="*/ 105624 h 167579"/>
                <a:gd name="connsiteX2" fmla="*/ 7243 w 261248"/>
                <a:gd name="connsiteY2" fmla="*/ 143530 h 167579"/>
                <a:gd name="connsiteX3" fmla="*/ 1474 w 261248"/>
                <a:gd name="connsiteY3" fmla="*/ 150946 h 167579"/>
                <a:gd name="connsiteX4" fmla="*/ 154196 w 261248"/>
                <a:gd name="connsiteY4" fmla="*/ 122517 h 167579"/>
                <a:gd name="connsiteX5" fmla="*/ 260908 w 261248"/>
                <a:gd name="connsiteY5" fmla="*/ 6328 h 167579"/>
                <a:gd name="connsiteX6" fmla="*/ 251707 w 261248"/>
                <a:gd name="connsiteY6" fmla="*/ 2482 h 167579"/>
                <a:gd name="connsiteX7" fmla="*/ 251707 w 261248"/>
                <a:gd name="connsiteY7" fmla="*/ 2482 h 167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1248" h="167579">
                  <a:moveTo>
                    <a:pt x="251569" y="2345"/>
                  </a:moveTo>
                  <a:cubicBezTo>
                    <a:pt x="230831" y="46431"/>
                    <a:pt x="193749" y="79530"/>
                    <a:pt x="153509" y="105624"/>
                  </a:cubicBezTo>
                  <a:cubicBezTo>
                    <a:pt x="113269" y="131719"/>
                    <a:pt x="55449" y="170998"/>
                    <a:pt x="7243" y="143530"/>
                  </a:cubicBezTo>
                  <a:cubicBezTo>
                    <a:pt x="2710" y="140920"/>
                    <a:pt x="-2646" y="147375"/>
                    <a:pt x="1474" y="150946"/>
                  </a:cubicBezTo>
                  <a:cubicBezTo>
                    <a:pt x="47895" y="191049"/>
                    <a:pt x="112307" y="149435"/>
                    <a:pt x="154196" y="122517"/>
                  </a:cubicBezTo>
                  <a:cubicBezTo>
                    <a:pt x="199518" y="93264"/>
                    <a:pt x="239758" y="56869"/>
                    <a:pt x="260908" y="6328"/>
                  </a:cubicBezTo>
                  <a:cubicBezTo>
                    <a:pt x="263106" y="1109"/>
                    <a:pt x="254041" y="-2737"/>
                    <a:pt x="251707" y="2482"/>
                  </a:cubicBezTo>
                  <a:lnTo>
                    <a:pt x="251707" y="2482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2" name="Freeform 1061">
              <a:extLst>
                <a:ext uri="{FF2B5EF4-FFF2-40B4-BE49-F238E27FC236}">
                  <a16:creationId xmlns:a16="http://schemas.microsoft.com/office/drawing/2014/main" id="{81FBFCCA-2362-1DD5-C855-ABEDC39812CC}"/>
                </a:ext>
              </a:extLst>
            </p:cNvPr>
            <p:cNvSpPr/>
            <p:nvPr/>
          </p:nvSpPr>
          <p:spPr>
            <a:xfrm>
              <a:off x="7420104" y="2889058"/>
              <a:ext cx="184277" cy="143979"/>
            </a:xfrm>
            <a:custGeom>
              <a:avLst/>
              <a:gdLst>
                <a:gd name="connsiteX0" fmla="*/ 174187 w 184277"/>
                <a:gd name="connsiteY0" fmla="*/ 2071 h 143979"/>
                <a:gd name="connsiteX1" fmla="*/ 3475 w 184277"/>
                <a:gd name="connsiteY1" fmla="*/ 134191 h 143979"/>
                <a:gd name="connsiteX2" fmla="*/ 4848 w 184277"/>
                <a:gd name="connsiteY2" fmla="*/ 143942 h 143979"/>
                <a:gd name="connsiteX3" fmla="*/ 182840 w 184277"/>
                <a:gd name="connsiteY3" fmla="*/ 10586 h 143979"/>
                <a:gd name="connsiteX4" fmla="*/ 174325 w 184277"/>
                <a:gd name="connsiteY4" fmla="*/ 2071 h 143979"/>
                <a:gd name="connsiteX5" fmla="*/ 174325 w 184277"/>
                <a:gd name="connsiteY5" fmla="*/ 2071 h 1439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4277" h="143979">
                  <a:moveTo>
                    <a:pt x="174187" y="2071"/>
                  </a:moveTo>
                  <a:cubicBezTo>
                    <a:pt x="128041" y="57831"/>
                    <a:pt x="76402" y="115376"/>
                    <a:pt x="3475" y="134191"/>
                  </a:cubicBezTo>
                  <a:cubicBezTo>
                    <a:pt x="-1744" y="135565"/>
                    <a:pt x="-920" y="144629"/>
                    <a:pt x="4848" y="143942"/>
                  </a:cubicBezTo>
                  <a:cubicBezTo>
                    <a:pt x="83131" y="134741"/>
                    <a:pt x="136694" y="68406"/>
                    <a:pt x="182840" y="10586"/>
                  </a:cubicBezTo>
                  <a:cubicBezTo>
                    <a:pt x="187647" y="4543"/>
                    <a:pt x="179269" y="-3972"/>
                    <a:pt x="174325" y="2071"/>
                  </a:cubicBezTo>
                  <a:lnTo>
                    <a:pt x="174325" y="2071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3" name="Freeform 1062">
              <a:extLst>
                <a:ext uri="{FF2B5EF4-FFF2-40B4-BE49-F238E27FC236}">
                  <a16:creationId xmlns:a16="http://schemas.microsoft.com/office/drawing/2014/main" id="{C303963B-B165-F686-6910-C5781C8721D0}"/>
                </a:ext>
              </a:extLst>
            </p:cNvPr>
            <p:cNvSpPr/>
            <p:nvPr/>
          </p:nvSpPr>
          <p:spPr>
            <a:xfrm>
              <a:off x="9624037" y="2422903"/>
              <a:ext cx="333767" cy="107289"/>
            </a:xfrm>
            <a:custGeom>
              <a:avLst/>
              <a:gdLst>
                <a:gd name="connsiteX0" fmla="*/ 5211 w 333767"/>
                <a:gd name="connsiteY0" fmla="*/ 93839 h 107289"/>
                <a:gd name="connsiteX1" fmla="*/ 208199 w 333767"/>
                <a:gd name="connsiteY1" fmla="*/ 92603 h 107289"/>
                <a:gd name="connsiteX2" fmla="*/ 299667 w 333767"/>
                <a:gd name="connsiteY2" fmla="*/ 52088 h 107289"/>
                <a:gd name="connsiteX3" fmla="*/ 322740 w 333767"/>
                <a:gd name="connsiteY3" fmla="*/ 311 h 107289"/>
                <a:gd name="connsiteX4" fmla="*/ 315873 w 333767"/>
                <a:gd name="connsiteY4" fmla="*/ 5530 h 107289"/>
                <a:gd name="connsiteX5" fmla="*/ 254345 w 333767"/>
                <a:gd name="connsiteY5" fmla="*/ 56346 h 107289"/>
                <a:gd name="connsiteX6" fmla="*/ 175924 w 333767"/>
                <a:gd name="connsiteY6" fmla="*/ 82577 h 107289"/>
                <a:gd name="connsiteX7" fmla="*/ 8920 w 333767"/>
                <a:gd name="connsiteY7" fmla="*/ 80243 h 107289"/>
                <a:gd name="connsiteX8" fmla="*/ 5074 w 333767"/>
                <a:gd name="connsiteY8" fmla="*/ 94114 h 107289"/>
                <a:gd name="connsiteX9" fmla="*/ 5074 w 333767"/>
                <a:gd name="connsiteY9" fmla="*/ 94114 h 1072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33767" h="107289">
                  <a:moveTo>
                    <a:pt x="5211" y="93839"/>
                  </a:moveTo>
                  <a:cubicBezTo>
                    <a:pt x="71684" y="112243"/>
                    <a:pt x="141864" y="111693"/>
                    <a:pt x="208199" y="92603"/>
                  </a:cubicBezTo>
                  <a:cubicBezTo>
                    <a:pt x="240336" y="83401"/>
                    <a:pt x="271238" y="69668"/>
                    <a:pt x="299667" y="52088"/>
                  </a:cubicBezTo>
                  <a:cubicBezTo>
                    <a:pt x="311753" y="44672"/>
                    <a:pt x="353367" y="11985"/>
                    <a:pt x="322740" y="311"/>
                  </a:cubicBezTo>
                  <a:cubicBezTo>
                    <a:pt x="319169" y="-1062"/>
                    <a:pt x="316148" y="2371"/>
                    <a:pt x="315873" y="5530"/>
                  </a:cubicBezTo>
                  <a:cubicBezTo>
                    <a:pt x="313675" y="32174"/>
                    <a:pt x="276045" y="46182"/>
                    <a:pt x="254345" y="56346"/>
                  </a:cubicBezTo>
                  <a:cubicBezTo>
                    <a:pt x="229349" y="68019"/>
                    <a:pt x="202980" y="76672"/>
                    <a:pt x="175924" y="82577"/>
                  </a:cubicBezTo>
                  <a:cubicBezTo>
                    <a:pt x="120988" y="94388"/>
                    <a:pt x="63444" y="93564"/>
                    <a:pt x="8920" y="80243"/>
                  </a:cubicBezTo>
                  <a:cubicBezTo>
                    <a:pt x="-8" y="78045"/>
                    <a:pt x="-3853" y="91642"/>
                    <a:pt x="5074" y="94114"/>
                  </a:cubicBezTo>
                  <a:lnTo>
                    <a:pt x="5074" y="94114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4" name="Freeform 1063">
              <a:extLst>
                <a:ext uri="{FF2B5EF4-FFF2-40B4-BE49-F238E27FC236}">
                  <a16:creationId xmlns:a16="http://schemas.microsoft.com/office/drawing/2014/main" id="{D14648ED-FC09-58B8-66EA-57B648B6B055}"/>
                </a:ext>
              </a:extLst>
            </p:cNvPr>
            <p:cNvSpPr/>
            <p:nvPr/>
          </p:nvSpPr>
          <p:spPr>
            <a:xfrm>
              <a:off x="9745818" y="2499795"/>
              <a:ext cx="232492" cy="108884"/>
            </a:xfrm>
            <a:custGeom>
              <a:avLst/>
              <a:gdLst>
                <a:gd name="connsiteX0" fmla="*/ 4014 w 232492"/>
                <a:gd name="connsiteY0" fmla="*/ 103746 h 108884"/>
                <a:gd name="connsiteX1" fmla="*/ 78727 w 232492"/>
                <a:gd name="connsiteY1" fmla="*/ 107866 h 108884"/>
                <a:gd name="connsiteX2" fmla="*/ 139431 w 232492"/>
                <a:gd name="connsiteY2" fmla="*/ 91248 h 108884"/>
                <a:gd name="connsiteX3" fmla="*/ 193817 w 232492"/>
                <a:gd name="connsiteY3" fmla="*/ 57050 h 108884"/>
                <a:gd name="connsiteX4" fmla="*/ 232272 w 232492"/>
                <a:gd name="connsiteY4" fmla="*/ 6647 h 108884"/>
                <a:gd name="connsiteX5" fmla="*/ 223208 w 232492"/>
                <a:gd name="connsiteY5" fmla="*/ 1428 h 108884"/>
                <a:gd name="connsiteX6" fmla="*/ 182693 w 232492"/>
                <a:gd name="connsiteY6" fmla="*/ 43454 h 108884"/>
                <a:gd name="connsiteX7" fmla="*/ 132427 w 232492"/>
                <a:gd name="connsiteY7" fmla="*/ 75728 h 108884"/>
                <a:gd name="connsiteX8" fmla="*/ 5662 w 232492"/>
                <a:gd name="connsiteY8" fmla="*/ 92209 h 108884"/>
                <a:gd name="connsiteX9" fmla="*/ 4152 w 232492"/>
                <a:gd name="connsiteY9" fmla="*/ 103608 h 108884"/>
                <a:gd name="connsiteX10" fmla="*/ 4152 w 232492"/>
                <a:gd name="connsiteY10" fmla="*/ 103608 h 108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32492" h="108884">
                  <a:moveTo>
                    <a:pt x="4014" y="103746"/>
                  </a:moveTo>
                  <a:cubicBezTo>
                    <a:pt x="28873" y="107317"/>
                    <a:pt x="53731" y="110613"/>
                    <a:pt x="78727" y="107866"/>
                  </a:cubicBezTo>
                  <a:cubicBezTo>
                    <a:pt x="99740" y="105669"/>
                    <a:pt x="120066" y="99626"/>
                    <a:pt x="139431" y="91248"/>
                  </a:cubicBezTo>
                  <a:cubicBezTo>
                    <a:pt x="158796" y="82870"/>
                    <a:pt x="177474" y="71059"/>
                    <a:pt x="193817" y="57050"/>
                  </a:cubicBezTo>
                  <a:cubicBezTo>
                    <a:pt x="209199" y="43866"/>
                    <a:pt x="226504" y="26698"/>
                    <a:pt x="232272" y="6647"/>
                  </a:cubicBezTo>
                  <a:cubicBezTo>
                    <a:pt x="233783" y="1153"/>
                    <a:pt x="227191" y="-2006"/>
                    <a:pt x="223208" y="1428"/>
                  </a:cubicBezTo>
                  <a:cubicBezTo>
                    <a:pt x="208513" y="14201"/>
                    <a:pt x="197525" y="30681"/>
                    <a:pt x="182693" y="43454"/>
                  </a:cubicBezTo>
                  <a:cubicBezTo>
                    <a:pt x="167860" y="56226"/>
                    <a:pt x="150555" y="67488"/>
                    <a:pt x="132427" y="75728"/>
                  </a:cubicBezTo>
                  <a:cubicBezTo>
                    <a:pt x="91774" y="94544"/>
                    <a:pt x="49473" y="96055"/>
                    <a:pt x="5662" y="92209"/>
                  </a:cubicBezTo>
                  <a:cubicBezTo>
                    <a:pt x="-793" y="91660"/>
                    <a:pt x="-2303" y="102647"/>
                    <a:pt x="4152" y="103608"/>
                  </a:cubicBezTo>
                  <a:lnTo>
                    <a:pt x="4152" y="103608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5" name="Freeform 1064">
              <a:extLst>
                <a:ext uri="{FF2B5EF4-FFF2-40B4-BE49-F238E27FC236}">
                  <a16:creationId xmlns:a16="http://schemas.microsoft.com/office/drawing/2014/main" id="{B2490D43-B249-50AD-CCA8-3420245A73BF}"/>
                </a:ext>
              </a:extLst>
            </p:cNvPr>
            <p:cNvSpPr/>
            <p:nvPr/>
          </p:nvSpPr>
          <p:spPr>
            <a:xfrm>
              <a:off x="9819736" y="2585556"/>
              <a:ext cx="209502" cy="116207"/>
            </a:xfrm>
            <a:custGeom>
              <a:avLst/>
              <a:gdLst>
                <a:gd name="connsiteX0" fmla="*/ 3023 w 209502"/>
                <a:gd name="connsiteY0" fmla="*/ 110277 h 116207"/>
                <a:gd name="connsiteX1" fmla="*/ 126491 w 209502"/>
                <a:gd name="connsiteY1" fmla="*/ 97092 h 116207"/>
                <a:gd name="connsiteX2" fmla="*/ 178130 w 209502"/>
                <a:gd name="connsiteY2" fmla="*/ 59049 h 116207"/>
                <a:gd name="connsiteX3" fmla="*/ 209444 w 209502"/>
                <a:gd name="connsiteY3" fmla="*/ 5212 h 116207"/>
                <a:gd name="connsiteX4" fmla="*/ 201753 w 209502"/>
                <a:gd name="connsiteY4" fmla="*/ 2053 h 116207"/>
                <a:gd name="connsiteX5" fmla="*/ 168929 w 209502"/>
                <a:gd name="connsiteY5" fmla="*/ 50122 h 116207"/>
                <a:gd name="connsiteX6" fmla="*/ 121684 w 209502"/>
                <a:gd name="connsiteY6" fmla="*/ 86517 h 116207"/>
                <a:gd name="connsiteX7" fmla="*/ 5083 w 209502"/>
                <a:gd name="connsiteY7" fmla="*/ 102448 h 116207"/>
                <a:gd name="connsiteX8" fmla="*/ 2886 w 209502"/>
                <a:gd name="connsiteY8" fmla="*/ 110414 h 116207"/>
                <a:gd name="connsiteX9" fmla="*/ 2886 w 209502"/>
                <a:gd name="connsiteY9" fmla="*/ 110414 h 116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9502" h="116207">
                  <a:moveTo>
                    <a:pt x="3023" y="110277"/>
                  </a:moveTo>
                  <a:cubicBezTo>
                    <a:pt x="44362" y="121813"/>
                    <a:pt x="88173" y="116045"/>
                    <a:pt x="126491" y="97092"/>
                  </a:cubicBezTo>
                  <a:cubicBezTo>
                    <a:pt x="145718" y="87616"/>
                    <a:pt x="163435" y="74568"/>
                    <a:pt x="178130" y="59049"/>
                  </a:cubicBezTo>
                  <a:cubicBezTo>
                    <a:pt x="192826" y="43530"/>
                    <a:pt x="206422" y="25950"/>
                    <a:pt x="209444" y="5212"/>
                  </a:cubicBezTo>
                  <a:cubicBezTo>
                    <a:pt x="210131" y="543"/>
                    <a:pt x="204637" y="-2067"/>
                    <a:pt x="201753" y="2053"/>
                  </a:cubicBezTo>
                  <a:cubicBezTo>
                    <a:pt x="190628" y="18122"/>
                    <a:pt x="182251" y="35564"/>
                    <a:pt x="168929" y="50122"/>
                  </a:cubicBezTo>
                  <a:cubicBezTo>
                    <a:pt x="155607" y="64680"/>
                    <a:pt x="139401" y="77178"/>
                    <a:pt x="121684" y="86517"/>
                  </a:cubicBezTo>
                  <a:cubicBezTo>
                    <a:pt x="86250" y="105332"/>
                    <a:pt x="44225" y="111925"/>
                    <a:pt x="5083" y="102448"/>
                  </a:cubicBezTo>
                  <a:cubicBezTo>
                    <a:pt x="1" y="101212"/>
                    <a:pt x="-2196" y="108903"/>
                    <a:pt x="2886" y="110414"/>
                  </a:cubicBezTo>
                  <a:lnTo>
                    <a:pt x="2886" y="110414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6" name="Freeform 1065">
              <a:extLst>
                <a:ext uri="{FF2B5EF4-FFF2-40B4-BE49-F238E27FC236}">
                  <a16:creationId xmlns:a16="http://schemas.microsoft.com/office/drawing/2014/main" id="{BBC54F18-2FD1-32B8-4861-BA638459B245}"/>
                </a:ext>
              </a:extLst>
            </p:cNvPr>
            <p:cNvSpPr/>
            <p:nvPr/>
          </p:nvSpPr>
          <p:spPr>
            <a:xfrm>
              <a:off x="9867588" y="2658408"/>
              <a:ext cx="186932" cy="150035"/>
            </a:xfrm>
            <a:custGeom>
              <a:avLst/>
              <a:gdLst>
                <a:gd name="connsiteX0" fmla="*/ 356 w 186932"/>
                <a:gd name="connsiteY0" fmla="*/ 132876 h 150035"/>
                <a:gd name="connsiteX1" fmla="*/ 125335 w 186932"/>
                <a:gd name="connsiteY1" fmla="*/ 111039 h 150035"/>
                <a:gd name="connsiteX2" fmla="*/ 171893 w 186932"/>
                <a:gd name="connsiteY2" fmla="*/ 60773 h 150035"/>
                <a:gd name="connsiteX3" fmla="*/ 184528 w 186932"/>
                <a:gd name="connsiteY3" fmla="*/ 30283 h 150035"/>
                <a:gd name="connsiteX4" fmla="*/ 182331 w 186932"/>
                <a:gd name="connsiteY4" fmla="*/ 1030 h 150035"/>
                <a:gd name="connsiteX5" fmla="*/ 177387 w 186932"/>
                <a:gd name="connsiteY5" fmla="*/ 1030 h 150035"/>
                <a:gd name="connsiteX6" fmla="*/ 169970 w 186932"/>
                <a:gd name="connsiteY6" fmla="*/ 24927 h 150035"/>
                <a:gd name="connsiteX7" fmla="*/ 159120 w 186932"/>
                <a:gd name="connsiteY7" fmla="*/ 51708 h 150035"/>
                <a:gd name="connsiteX8" fmla="*/ 120802 w 186932"/>
                <a:gd name="connsiteY8" fmla="*/ 95794 h 150035"/>
                <a:gd name="connsiteX9" fmla="*/ 69026 w 186932"/>
                <a:gd name="connsiteY9" fmla="*/ 129992 h 150035"/>
                <a:gd name="connsiteX10" fmla="*/ 3790 w 186932"/>
                <a:gd name="connsiteY10" fmla="*/ 129717 h 150035"/>
                <a:gd name="connsiteX11" fmla="*/ 631 w 186932"/>
                <a:gd name="connsiteY11" fmla="*/ 132876 h 150035"/>
                <a:gd name="connsiteX12" fmla="*/ 631 w 186932"/>
                <a:gd name="connsiteY12" fmla="*/ 132876 h 150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86932" h="150035">
                  <a:moveTo>
                    <a:pt x="356" y="132876"/>
                  </a:moveTo>
                  <a:cubicBezTo>
                    <a:pt x="33867" y="172292"/>
                    <a:pt x="94296" y="134661"/>
                    <a:pt x="125335" y="111039"/>
                  </a:cubicBezTo>
                  <a:cubicBezTo>
                    <a:pt x="143464" y="97168"/>
                    <a:pt x="160356" y="80824"/>
                    <a:pt x="171893" y="60773"/>
                  </a:cubicBezTo>
                  <a:cubicBezTo>
                    <a:pt x="177387" y="51296"/>
                    <a:pt x="181919" y="40996"/>
                    <a:pt x="184528" y="30283"/>
                  </a:cubicBezTo>
                  <a:cubicBezTo>
                    <a:pt x="186863" y="20944"/>
                    <a:pt x="189335" y="8859"/>
                    <a:pt x="182331" y="1030"/>
                  </a:cubicBezTo>
                  <a:cubicBezTo>
                    <a:pt x="181095" y="-343"/>
                    <a:pt x="178485" y="-343"/>
                    <a:pt x="177387" y="1030"/>
                  </a:cubicBezTo>
                  <a:cubicBezTo>
                    <a:pt x="171756" y="7485"/>
                    <a:pt x="171893" y="16824"/>
                    <a:pt x="169970" y="24927"/>
                  </a:cubicBezTo>
                  <a:cubicBezTo>
                    <a:pt x="167635" y="34404"/>
                    <a:pt x="163927" y="43331"/>
                    <a:pt x="159120" y="51708"/>
                  </a:cubicBezTo>
                  <a:cubicBezTo>
                    <a:pt x="149232" y="68601"/>
                    <a:pt x="135635" y="83296"/>
                    <a:pt x="120802" y="95794"/>
                  </a:cubicBezTo>
                  <a:cubicBezTo>
                    <a:pt x="105146" y="108979"/>
                    <a:pt x="87292" y="120790"/>
                    <a:pt x="69026" y="129992"/>
                  </a:cubicBezTo>
                  <a:cubicBezTo>
                    <a:pt x="48562" y="140155"/>
                    <a:pt x="23154" y="145099"/>
                    <a:pt x="3790" y="129717"/>
                  </a:cubicBezTo>
                  <a:cubicBezTo>
                    <a:pt x="1592" y="127932"/>
                    <a:pt x="-1292" y="130678"/>
                    <a:pt x="631" y="132876"/>
                  </a:cubicBezTo>
                  <a:lnTo>
                    <a:pt x="631" y="132876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7" name="Freeform 1066">
              <a:extLst>
                <a:ext uri="{FF2B5EF4-FFF2-40B4-BE49-F238E27FC236}">
                  <a16:creationId xmlns:a16="http://schemas.microsoft.com/office/drawing/2014/main" id="{4DB30904-5FDC-EFC5-381D-8E29F3FFEF40}"/>
                </a:ext>
              </a:extLst>
            </p:cNvPr>
            <p:cNvSpPr/>
            <p:nvPr/>
          </p:nvSpPr>
          <p:spPr>
            <a:xfrm>
              <a:off x="9927507" y="2746496"/>
              <a:ext cx="160829" cy="174777"/>
            </a:xfrm>
            <a:custGeom>
              <a:avLst/>
              <a:gdLst>
                <a:gd name="connsiteX0" fmla="*/ 6497 w 160829"/>
                <a:gd name="connsiteY0" fmla="*/ 174435 h 174777"/>
                <a:gd name="connsiteX1" fmla="*/ 113209 w 160829"/>
                <a:gd name="connsiteY1" fmla="*/ 110161 h 174777"/>
                <a:gd name="connsiteX2" fmla="*/ 147956 w 160829"/>
                <a:gd name="connsiteY2" fmla="*/ 60169 h 174777"/>
                <a:gd name="connsiteX3" fmla="*/ 158119 w 160829"/>
                <a:gd name="connsiteY3" fmla="*/ 32014 h 174777"/>
                <a:gd name="connsiteX4" fmla="*/ 159081 w 160829"/>
                <a:gd name="connsiteY4" fmla="*/ 2761 h 174777"/>
                <a:gd name="connsiteX5" fmla="*/ 152214 w 160829"/>
                <a:gd name="connsiteY5" fmla="*/ 1800 h 174777"/>
                <a:gd name="connsiteX6" fmla="*/ 145210 w 160829"/>
                <a:gd name="connsiteY6" fmla="*/ 27070 h 174777"/>
                <a:gd name="connsiteX7" fmla="*/ 135596 w 160829"/>
                <a:gd name="connsiteY7" fmla="*/ 54401 h 174777"/>
                <a:gd name="connsiteX8" fmla="*/ 102909 w 160829"/>
                <a:gd name="connsiteY8" fmla="*/ 101646 h 174777"/>
                <a:gd name="connsiteX9" fmla="*/ 3613 w 160829"/>
                <a:gd name="connsiteY9" fmla="*/ 163998 h 174777"/>
                <a:gd name="connsiteX10" fmla="*/ 6497 w 160829"/>
                <a:gd name="connsiteY10" fmla="*/ 174435 h 174777"/>
                <a:gd name="connsiteX11" fmla="*/ 6497 w 160829"/>
                <a:gd name="connsiteY11" fmla="*/ 174435 h 1747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60829" h="174777">
                  <a:moveTo>
                    <a:pt x="6497" y="174435"/>
                  </a:moveTo>
                  <a:cubicBezTo>
                    <a:pt x="46051" y="160427"/>
                    <a:pt x="83819" y="140650"/>
                    <a:pt x="113209" y="110161"/>
                  </a:cubicBezTo>
                  <a:cubicBezTo>
                    <a:pt x="127356" y="95603"/>
                    <a:pt x="139441" y="78572"/>
                    <a:pt x="147956" y="60169"/>
                  </a:cubicBezTo>
                  <a:cubicBezTo>
                    <a:pt x="152214" y="51105"/>
                    <a:pt x="155922" y="41766"/>
                    <a:pt x="158119" y="32014"/>
                  </a:cubicBezTo>
                  <a:cubicBezTo>
                    <a:pt x="160179" y="22813"/>
                    <a:pt x="162514" y="11826"/>
                    <a:pt x="159081" y="2761"/>
                  </a:cubicBezTo>
                  <a:cubicBezTo>
                    <a:pt x="157982" y="-123"/>
                    <a:pt x="153862" y="-1222"/>
                    <a:pt x="152214" y="1800"/>
                  </a:cubicBezTo>
                  <a:cubicBezTo>
                    <a:pt x="148231" y="9491"/>
                    <a:pt x="147407" y="18692"/>
                    <a:pt x="145210" y="27070"/>
                  </a:cubicBezTo>
                  <a:cubicBezTo>
                    <a:pt x="142600" y="36409"/>
                    <a:pt x="139716" y="45611"/>
                    <a:pt x="135596" y="54401"/>
                  </a:cubicBezTo>
                  <a:cubicBezTo>
                    <a:pt x="127493" y="71843"/>
                    <a:pt x="116368" y="87774"/>
                    <a:pt x="102909" y="101646"/>
                  </a:cubicBezTo>
                  <a:cubicBezTo>
                    <a:pt x="75578" y="130075"/>
                    <a:pt x="40145" y="149714"/>
                    <a:pt x="3613" y="163998"/>
                  </a:cubicBezTo>
                  <a:cubicBezTo>
                    <a:pt x="-2705" y="166470"/>
                    <a:pt x="-96" y="176770"/>
                    <a:pt x="6497" y="174435"/>
                  </a:cubicBezTo>
                  <a:lnTo>
                    <a:pt x="6497" y="174435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8" name="Freeform 1067">
              <a:extLst>
                <a:ext uri="{FF2B5EF4-FFF2-40B4-BE49-F238E27FC236}">
                  <a16:creationId xmlns:a16="http://schemas.microsoft.com/office/drawing/2014/main" id="{E5B020F1-ECAB-004D-2936-BFE3D2284D57}"/>
                </a:ext>
              </a:extLst>
            </p:cNvPr>
            <p:cNvSpPr/>
            <p:nvPr/>
          </p:nvSpPr>
          <p:spPr>
            <a:xfrm>
              <a:off x="9963323" y="2914003"/>
              <a:ext cx="114961" cy="142284"/>
            </a:xfrm>
            <a:custGeom>
              <a:avLst/>
              <a:gdLst>
                <a:gd name="connsiteX0" fmla="*/ 2818 w 114961"/>
                <a:gd name="connsiteY0" fmla="*/ 142071 h 142284"/>
                <a:gd name="connsiteX1" fmla="*/ 114887 w 114961"/>
                <a:gd name="connsiteY1" fmla="*/ 5143 h 142284"/>
                <a:gd name="connsiteX2" fmla="*/ 104587 w 114961"/>
                <a:gd name="connsiteY2" fmla="*/ 3770 h 142284"/>
                <a:gd name="connsiteX3" fmla="*/ 1582 w 114961"/>
                <a:gd name="connsiteY3" fmla="*/ 137813 h 142284"/>
                <a:gd name="connsiteX4" fmla="*/ 2818 w 114961"/>
                <a:gd name="connsiteY4" fmla="*/ 142208 h 142284"/>
                <a:gd name="connsiteX5" fmla="*/ 2818 w 114961"/>
                <a:gd name="connsiteY5" fmla="*/ 142208 h 142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14961" h="142284">
                  <a:moveTo>
                    <a:pt x="2818" y="142071"/>
                  </a:moveTo>
                  <a:cubicBezTo>
                    <a:pt x="64346" y="127375"/>
                    <a:pt x="117222" y="70517"/>
                    <a:pt x="114887" y="5143"/>
                  </a:cubicBezTo>
                  <a:cubicBezTo>
                    <a:pt x="114749" y="-488"/>
                    <a:pt x="105411" y="-2273"/>
                    <a:pt x="104587" y="3770"/>
                  </a:cubicBezTo>
                  <a:cubicBezTo>
                    <a:pt x="96346" y="62277"/>
                    <a:pt x="59402" y="118586"/>
                    <a:pt x="1582" y="137813"/>
                  </a:cubicBezTo>
                  <a:cubicBezTo>
                    <a:pt x="-1165" y="138774"/>
                    <a:pt x="-66" y="142895"/>
                    <a:pt x="2818" y="142208"/>
                  </a:cubicBezTo>
                  <a:lnTo>
                    <a:pt x="2818" y="142208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69" name="Freeform 1068">
              <a:extLst>
                <a:ext uri="{FF2B5EF4-FFF2-40B4-BE49-F238E27FC236}">
                  <a16:creationId xmlns:a16="http://schemas.microsoft.com/office/drawing/2014/main" id="{68FAE121-7FF2-B8B3-77D1-0A93E80A29C5}"/>
                </a:ext>
              </a:extLst>
            </p:cNvPr>
            <p:cNvSpPr/>
            <p:nvPr/>
          </p:nvSpPr>
          <p:spPr>
            <a:xfrm>
              <a:off x="10008512" y="3024910"/>
              <a:ext cx="99390" cy="132969"/>
            </a:xfrm>
            <a:custGeom>
              <a:avLst/>
              <a:gdLst>
                <a:gd name="connsiteX0" fmla="*/ 7621 w 99390"/>
                <a:gd name="connsiteY0" fmla="*/ 132383 h 132969"/>
                <a:gd name="connsiteX1" fmla="*/ 99363 w 99390"/>
                <a:gd name="connsiteY1" fmla="*/ 6580 h 132969"/>
                <a:gd name="connsiteX2" fmla="*/ 86042 w 99390"/>
                <a:gd name="connsiteY2" fmla="*/ 4794 h 132969"/>
                <a:gd name="connsiteX3" fmla="*/ 57887 w 99390"/>
                <a:gd name="connsiteY3" fmla="*/ 73464 h 132969"/>
                <a:gd name="connsiteX4" fmla="*/ 2539 w 99390"/>
                <a:gd name="connsiteY4" fmla="*/ 123593 h 132969"/>
                <a:gd name="connsiteX5" fmla="*/ 7621 w 99390"/>
                <a:gd name="connsiteY5" fmla="*/ 132383 h 132969"/>
                <a:gd name="connsiteX6" fmla="*/ 7621 w 99390"/>
                <a:gd name="connsiteY6" fmla="*/ 132383 h 1329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9390" h="132969">
                  <a:moveTo>
                    <a:pt x="7621" y="132383"/>
                  </a:moveTo>
                  <a:cubicBezTo>
                    <a:pt x="55415" y="108897"/>
                    <a:pt x="94282" y="60554"/>
                    <a:pt x="99363" y="6580"/>
                  </a:cubicBezTo>
                  <a:cubicBezTo>
                    <a:pt x="100050" y="-974"/>
                    <a:pt x="87690" y="-2622"/>
                    <a:pt x="86042" y="4794"/>
                  </a:cubicBezTo>
                  <a:cubicBezTo>
                    <a:pt x="80548" y="29378"/>
                    <a:pt x="72033" y="52588"/>
                    <a:pt x="57887" y="73464"/>
                  </a:cubicBezTo>
                  <a:cubicBezTo>
                    <a:pt x="43741" y="94339"/>
                    <a:pt x="24651" y="111507"/>
                    <a:pt x="2539" y="123593"/>
                  </a:cubicBezTo>
                  <a:cubicBezTo>
                    <a:pt x="-3229" y="126752"/>
                    <a:pt x="1852" y="135267"/>
                    <a:pt x="7621" y="132383"/>
                  </a:cubicBezTo>
                  <a:lnTo>
                    <a:pt x="7621" y="132383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70" name="Freeform 1069">
              <a:extLst>
                <a:ext uri="{FF2B5EF4-FFF2-40B4-BE49-F238E27FC236}">
                  <a16:creationId xmlns:a16="http://schemas.microsoft.com/office/drawing/2014/main" id="{39B5B822-8470-2018-0DAA-600A9F61CC75}"/>
                </a:ext>
              </a:extLst>
            </p:cNvPr>
            <p:cNvSpPr/>
            <p:nvPr/>
          </p:nvSpPr>
          <p:spPr>
            <a:xfrm>
              <a:off x="10022766" y="3190046"/>
              <a:ext cx="94038" cy="113782"/>
            </a:xfrm>
            <a:custGeom>
              <a:avLst/>
              <a:gdLst>
                <a:gd name="connsiteX0" fmla="*/ 8337 w 94038"/>
                <a:gd name="connsiteY0" fmla="*/ 113513 h 113782"/>
                <a:gd name="connsiteX1" fmla="*/ 94037 w 94038"/>
                <a:gd name="connsiteY1" fmla="*/ 6389 h 113782"/>
                <a:gd name="connsiteX2" fmla="*/ 81265 w 94038"/>
                <a:gd name="connsiteY2" fmla="*/ 4603 h 113782"/>
                <a:gd name="connsiteX3" fmla="*/ 56269 w 94038"/>
                <a:gd name="connsiteY3" fmla="*/ 62973 h 113782"/>
                <a:gd name="connsiteX4" fmla="*/ 4766 w 94038"/>
                <a:gd name="connsiteY4" fmla="*/ 100054 h 113782"/>
                <a:gd name="connsiteX5" fmla="*/ 8475 w 94038"/>
                <a:gd name="connsiteY5" fmla="*/ 113376 h 113782"/>
                <a:gd name="connsiteX6" fmla="*/ 8475 w 94038"/>
                <a:gd name="connsiteY6" fmla="*/ 113376 h 1137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4038" h="113782">
                  <a:moveTo>
                    <a:pt x="8337" y="113513"/>
                  </a:moveTo>
                  <a:cubicBezTo>
                    <a:pt x="53110" y="98818"/>
                    <a:pt x="92938" y="55144"/>
                    <a:pt x="94037" y="6389"/>
                  </a:cubicBezTo>
                  <a:cubicBezTo>
                    <a:pt x="94174" y="-753"/>
                    <a:pt x="82775" y="-2676"/>
                    <a:pt x="81265" y="4603"/>
                  </a:cubicBezTo>
                  <a:cubicBezTo>
                    <a:pt x="77007" y="25616"/>
                    <a:pt x="69591" y="45942"/>
                    <a:pt x="56269" y="62973"/>
                  </a:cubicBezTo>
                  <a:cubicBezTo>
                    <a:pt x="42947" y="80003"/>
                    <a:pt x="25093" y="93050"/>
                    <a:pt x="4766" y="100054"/>
                  </a:cubicBezTo>
                  <a:cubicBezTo>
                    <a:pt x="-3611" y="102938"/>
                    <a:pt x="-41" y="116260"/>
                    <a:pt x="8475" y="113376"/>
                  </a:cubicBezTo>
                  <a:lnTo>
                    <a:pt x="8475" y="113376"/>
                  </a:lnTo>
                  <a:close/>
                </a:path>
              </a:pathLst>
            </a:custGeom>
            <a:solidFill>
              <a:srgbClr val="513B2D"/>
            </a:solidFill>
            <a:ln w="1371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grpSp>
          <p:nvGrpSpPr>
            <p:cNvPr id="1071" name="Graphic 22">
              <a:extLst>
                <a:ext uri="{FF2B5EF4-FFF2-40B4-BE49-F238E27FC236}">
                  <a16:creationId xmlns:a16="http://schemas.microsoft.com/office/drawing/2014/main" id="{11201FF6-5686-13C9-5C1D-B493FF9F520D}"/>
                </a:ext>
              </a:extLst>
            </p:cNvPr>
            <p:cNvGrpSpPr/>
            <p:nvPr/>
          </p:nvGrpSpPr>
          <p:grpSpPr>
            <a:xfrm>
              <a:off x="6986834" y="1157820"/>
              <a:ext cx="3397364" cy="1721141"/>
              <a:chOff x="6986834" y="1157820"/>
              <a:chExt cx="3397364" cy="1721141"/>
            </a:xfrm>
          </p:grpSpPr>
          <p:sp>
            <p:nvSpPr>
              <p:cNvPr id="1072" name="Freeform 1071">
                <a:extLst>
                  <a:ext uri="{FF2B5EF4-FFF2-40B4-BE49-F238E27FC236}">
                    <a16:creationId xmlns:a16="http://schemas.microsoft.com/office/drawing/2014/main" id="{AC6EC218-6091-2474-7C1B-B9263336375F}"/>
                  </a:ext>
                </a:extLst>
              </p:cNvPr>
              <p:cNvSpPr/>
              <p:nvPr/>
            </p:nvSpPr>
            <p:spPr>
              <a:xfrm>
                <a:off x="7893005" y="1264883"/>
                <a:ext cx="348770" cy="870927"/>
              </a:xfrm>
              <a:custGeom>
                <a:avLst/>
                <a:gdLst>
                  <a:gd name="connsiteX0" fmla="*/ 347468 w 348770"/>
                  <a:gd name="connsiteY0" fmla="*/ 862227 h 870927"/>
                  <a:gd name="connsiteX1" fmla="*/ 254215 w 348770"/>
                  <a:gd name="connsiteY1" fmla="*/ 677368 h 870927"/>
                  <a:gd name="connsiteX2" fmla="*/ 265889 w 348770"/>
                  <a:gd name="connsiteY2" fmla="*/ 380029 h 870927"/>
                  <a:gd name="connsiteX3" fmla="*/ 256138 w 348770"/>
                  <a:gd name="connsiteY3" fmla="*/ 512012 h 870927"/>
                  <a:gd name="connsiteX4" fmla="*/ 240481 w 348770"/>
                  <a:gd name="connsiteY4" fmla="*/ 572441 h 870927"/>
                  <a:gd name="connsiteX5" fmla="*/ 244189 w 348770"/>
                  <a:gd name="connsiteY5" fmla="*/ 652785 h 870927"/>
                  <a:gd name="connsiteX6" fmla="*/ 177442 w 348770"/>
                  <a:gd name="connsiteY6" fmla="*/ 431256 h 870927"/>
                  <a:gd name="connsiteX7" fmla="*/ 218232 w 348770"/>
                  <a:gd name="connsiteY7" fmla="*/ 340612 h 870927"/>
                  <a:gd name="connsiteX8" fmla="*/ 282370 w 348770"/>
                  <a:gd name="connsiteY8" fmla="*/ 267273 h 870927"/>
                  <a:gd name="connsiteX9" fmla="*/ 313271 w 348770"/>
                  <a:gd name="connsiteY9" fmla="*/ 177591 h 870927"/>
                  <a:gd name="connsiteX10" fmla="*/ 259297 w 348770"/>
                  <a:gd name="connsiteY10" fmla="*/ 247771 h 870927"/>
                  <a:gd name="connsiteX11" fmla="*/ 191039 w 348770"/>
                  <a:gd name="connsiteY11" fmla="*/ 328115 h 870927"/>
                  <a:gd name="connsiteX12" fmla="*/ 170163 w 348770"/>
                  <a:gd name="connsiteY12" fmla="*/ 389093 h 870927"/>
                  <a:gd name="connsiteX13" fmla="*/ 160000 w 348770"/>
                  <a:gd name="connsiteY13" fmla="*/ 210415 h 870927"/>
                  <a:gd name="connsiteX14" fmla="*/ 161236 w 348770"/>
                  <a:gd name="connsiteY14" fmla="*/ 190226 h 870927"/>
                  <a:gd name="connsiteX15" fmla="*/ 227159 w 348770"/>
                  <a:gd name="connsiteY15" fmla="*/ 124166 h 870927"/>
                  <a:gd name="connsiteX16" fmla="*/ 275365 w 348770"/>
                  <a:gd name="connsiteY16" fmla="*/ 17316 h 870927"/>
                  <a:gd name="connsiteX17" fmla="*/ 219194 w 348770"/>
                  <a:gd name="connsiteY17" fmla="*/ 87221 h 870927"/>
                  <a:gd name="connsiteX18" fmla="*/ 166318 w 348770"/>
                  <a:gd name="connsiteY18" fmla="*/ 140646 h 870927"/>
                  <a:gd name="connsiteX19" fmla="*/ 190764 w 348770"/>
                  <a:gd name="connsiteY19" fmla="*/ 11273 h 870927"/>
                  <a:gd name="connsiteX20" fmla="*/ 173048 w 348770"/>
                  <a:gd name="connsiteY20" fmla="*/ 6329 h 870927"/>
                  <a:gd name="connsiteX21" fmla="*/ 139262 w 348770"/>
                  <a:gd name="connsiteY21" fmla="*/ 284578 h 870927"/>
                  <a:gd name="connsiteX22" fmla="*/ 100532 w 348770"/>
                  <a:gd name="connsiteY22" fmla="*/ 224286 h 870927"/>
                  <a:gd name="connsiteX23" fmla="*/ 55348 w 348770"/>
                  <a:gd name="connsiteY23" fmla="*/ 182398 h 870927"/>
                  <a:gd name="connsiteX24" fmla="*/ 27743 w 348770"/>
                  <a:gd name="connsiteY24" fmla="*/ 134054 h 870927"/>
                  <a:gd name="connsiteX25" fmla="*/ 0 w 348770"/>
                  <a:gd name="connsiteY25" fmla="*/ 73487 h 870927"/>
                  <a:gd name="connsiteX26" fmla="*/ 109734 w 348770"/>
                  <a:gd name="connsiteY26" fmla="*/ 302982 h 870927"/>
                  <a:gd name="connsiteX27" fmla="*/ 143932 w 348770"/>
                  <a:gd name="connsiteY27" fmla="*/ 341299 h 870927"/>
                  <a:gd name="connsiteX28" fmla="*/ 146678 w 348770"/>
                  <a:gd name="connsiteY28" fmla="*/ 363960 h 870927"/>
                  <a:gd name="connsiteX29" fmla="*/ 185820 w 348770"/>
                  <a:gd name="connsiteY29" fmla="*/ 540853 h 870927"/>
                  <a:gd name="connsiteX30" fmla="*/ 153408 w 348770"/>
                  <a:gd name="connsiteY30" fmla="*/ 503085 h 870927"/>
                  <a:gd name="connsiteX31" fmla="*/ 80893 w 348770"/>
                  <a:gd name="connsiteY31" fmla="*/ 448698 h 870927"/>
                  <a:gd name="connsiteX32" fmla="*/ 824 w 348770"/>
                  <a:gd name="connsiteY32" fmla="*/ 318226 h 870927"/>
                  <a:gd name="connsiteX33" fmla="*/ 32962 w 348770"/>
                  <a:gd name="connsiteY33" fmla="*/ 430570 h 870927"/>
                  <a:gd name="connsiteX34" fmla="*/ 103004 w 348770"/>
                  <a:gd name="connsiteY34" fmla="*/ 522312 h 870927"/>
                  <a:gd name="connsiteX35" fmla="*/ 197357 w 348770"/>
                  <a:gd name="connsiteY35" fmla="*/ 576561 h 870927"/>
                  <a:gd name="connsiteX36" fmla="*/ 243091 w 348770"/>
                  <a:gd name="connsiteY36" fmla="*/ 691926 h 870927"/>
                  <a:gd name="connsiteX37" fmla="*/ 337305 w 348770"/>
                  <a:gd name="connsiteY37" fmla="*/ 867995 h 870927"/>
                  <a:gd name="connsiteX38" fmla="*/ 347880 w 348770"/>
                  <a:gd name="connsiteY38" fmla="*/ 861815 h 870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348770" h="870927">
                    <a:moveTo>
                      <a:pt x="347468" y="862227"/>
                    </a:moveTo>
                    <a:cubicBezTo>
                      <a:pt x="312859" y="802759"/>
                      <a:pt x="281271" y="740957"/>
                      <a:pt x="254215" y="677368"/>
                    </a:cubicBezTo>
                    <a:cubicBezTo>
                      <a:pt x="290335" y="583016"/>
                      <a:pt x="294456" y="476853"/>
                      <a:pt x="265889" y="380029"/>
                    </a:cubicBezTo>
                    <a:cubicBezTo>
                      <a:pt x="270833" y="424115"/>
                      <a:pt x="267537" y="469162"/>
                      <a:pt x="256138" y="512012"/>
                    </a:cubicBezTo>
                    <a:cubicBezTo>
                      <a:pt x="250782" y="532063"/>
                      <a:pt x="243640" y="551840"/>
                      <a:pt x="240481" y="572441"/>
                    </a:cubicBezTo>
                    <a:cubicBezTo>
                      <a:pt x="236498" y="599085"/>
                      <a:pt x="239245" y="626141"/>
                      <a:pt x="244189" y="652785"/>
                    </a:cubicBezTo>
                    <a:cubicBezTo>
                      <a:pt x="215211" y="580956"/>
                      <a:pt x="192138" y="506930"/>
                      <a:pt x="177442" y="431256"/>
                    </a:cubicBezTo>
                    <a:cubicBezTo>
                      <a:pt x="184309" y="398570"/>
                      <a:pt x="198181" y="367394"/>
                      <a:pt x="218232" y="340612"/>
                    </a:cubicBezTo>
                    <a:cubicBezTo>
                      <a:pt x="237734" y="314655"/>
                      <a:pt x="262455" y="292956"/>
                      <a:pt x="282370" y="267273"/>
                    </a:cubicBezTo>
                    <a:cubicBezTo>
                      <a:pt x="302284" y="241591"/>
                      <a:pt x="317666" y="209728"/>
                      <a:pt x="313271" y="177591"/>
                    </a:cubicBezTo>
                    <a:cubicBezTo>
                      <a:pt x="309288" y="207531"/>
                      <a:pt x="282370" y="228132"/>
                      <a:pt x="259297" y="247771"/>
                    </a:cubicBezTo>
                    <a:cubicBezTo>
                      <a:pt x="232378" y="270707"/>
                      <a:pt x="207932" y="297076"/>
                      <a:pt x="191039" y="328115"/>
                    </a:cubicBezTo>
                    <a:cubicBezTo>
                      <a:pt x="180739" y="347067"/>
                      <a:pt x="173322" y="367806"/>
                      <a:pt x="170163" y="389093"/>
                    </a:cubicBezTo>
                    <a:cubicBezTo>
                      <a:pt x="161236" y="330312"/>
                      <a:pt x="157528" y="270707"/>
                      <a:pt x="160000" y="210415"/>
                    </a:cubicBezTo>
                    <a:cubicBezTo>
                      <a:pt x="160275" y="203685"/>
                      <a:pt x="160687" y="196956"/>
                      <a:pt x="161236" y="190226"/>
                    </a:cubicBezTo>
                    <a:cubicBezTo>
                      <a:pt x="188155" y="174569"/>
                      <a:pt x="210266" y="150672"/>
                      <a:pt x="227159" y="124166"/>
                    </a:cubicBezTo>
                    <a:cubicBezTo>
                      <a:pt x="248172" y="91067"/>
                      <a:pt x="261769" y="54123"/>
                      <a:pt x="275365" y="17316"/>
                    </a:cubicBezTo>
                    <a:cubicBezTo>
                      <a:pt x="260670" y="43410"/>
                      <a:pt x="241580" y="67170"/>
                      <a:pt x="219194" y="87221"/>
                    </a:cubicBezTo>
                    <a:cubicBezTo>
                      <a:pt x="200378" y="103977"/>
                      <a:pt x="178816" y="119084"/>
                      <a:pt x="166318" y="140646"/>
                    </a:cubicBezTo>
                    <a:cubicBezTo>
                      <a:pt x="171949" y="97110"/>
                      <a:pt x="180601" y="54123"/>
                      <a:pt x="190764" y="11273"/>
                    </a:cubicBezTo>
                    <a:cubicBezTo>
                      <a:pt x="193511" y="-264"/>
                      <a:pt x="176893" y="-4659"/>
                      <a:pt x="173048" y="6329"/>
                    </a:cubicBezTo>
                    <a:cubicBezTo>
                      <a:pt x="142284" y="94363"/>
                      <a:pt x="134181" y="190638"/>
                      <a:pt x="139262" y="284578"/>
                    </a:cubicBezTo>
                    <a:cubicBezTo>
                      <a:pt x="130884" y="262054"/>
                      <a:pt x="117700" y="241179"/>
                      <a:pt x="100532" y="224286"/>
                    </a:cubicBezTo>
                    <a:cubicBezTo>
                      <a:pt x="85837" y="209865"/>
                      <a:pt x="68395" y="198329"/>
                      <a:pt x="55348" y="182398"/>
                    </a:cubicBezTo>
                    <a:cubicBezTo>
                      <a:pt x="43399" y="168114"/>
                      <a:pt x="35571" y="150947"/>
                      <a:pt x="27743" y="134054"/>
                    </a:cubicBezTo>
                    <a:cubicBezTo>
                      <a:pt x="18541" y="113865"/>
                      <a:pt x="9202" y="93676"/>
                      <a:pt x="0" y="73487"/>
                    </a:cubicBezTo>
                    <a:cubicBezTo>
                      <a:pt x="7279" y="159874"/>
                      <a:pt x="47107" y="243102"/>
                      <a:pt x="109734" y="302982"/>
                    </a:cubicBezTo>
                    <a:cubicBezTo>
                      <a:pt x="122095" y="314793"/>
                      <a:pt x="135691" y="326879"/>
                      <a:pt x="143932" y="341299"/>
                    </a:cubicBezTo>
                    <a:cubicBezTo>
                      <a:pt x="144756" y="348853"/>
                      <a:pt x="145717" y="356407"/>
                      <a:pt x="146678" y="363960"/>
                    </a:cubicBezTo>
                    <a:cubicBezTo>
                      <a:pt x="154507" y="424115"/>
                      <a:pt x="168103" y="483171"/>
                      <a:pt x="185820" y="540853"/>
                    </a:cubicBezTo>
                    <a:cubicBezTo>
                      <a:pt x="176756" y="526845"/>
                      <a:pt x="165906" y="514072"/>
                      <a:pt x="153408" y="503085"/>
                    </a:cubicBezTo>
                    <a:cubicBezTo>
                      <a:pt x="130747" y="483033"/>
                      <a:pt x="103416" y="468887"/>
                      <a:pt x="80893" y="448698"/>
                    </a:cubicBezTo>
                    <a:cubicBezTo>
                      <a:pt x="42575" y="414364"/>
                      <a:pt x="21150" y="365471"/>
                      <a:pt x="824" y="318226"/>
                    </a:cubicBezTo>
                    <a:cubicBezTo>
                      <a:pt x="9202" y="356269"/>
                      <a:pt x="17717" y="394724"/>
                      <a:pt x="32962" y="430570"/>
                    </a:cubicBezTo>
                    <a:cubicBezTo>
                      <a:pt x="48206" y="466415"/>
                      <a:pt x="71004" y="500063"/>
                      <a:pt x="103004" y="522312"/>
                    </a:cubicBezTo>
                    <a:cubicBezTo>
                      <a:pt x="132807" y="543051"/>
                      <a:pt x="170026" y="553900"/>
                      <a:pt x="197357" y="576561"/>
                    </a:cubicBezTo>
                    <a:cubicBezTo>
                      <a:pt x="210816" y="615703"/>
                      <a:pt x="226061" y="654158"/>
                      <a:pt x="243091" y="691926"/>
                    </a:cubicBezTo>
                    <a:cubicBezTo>
                      <a:pt x="270421" y="752768"/>
                      <a:pt x="302284" y="811274"/>
                      <a:pt x="337305" y="867995"/>
                    </a:cubicBezTo>
                    <a:cubicBezTo>
                      <a:pt x="341426" y="874725"/>
                      <a:pt x="351863" y="868682"/>
                      <a:pt x="347880" y="861815"/>
                    </a:cubicBezTo>
                    <a:close/>
                  </a:path>
                </a:pathLst>
              </a:custGeom>
              <a:solidFill>
                <a:srgbClr val="364946"/>
              </a:solidFill>
              <a:ln w="1371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73" name="Freeform 1072">
                <a:extLst>
                  <a:ext uri="{FF2B5EF4-FFF2-40B4-BE49-F238E27FC236}">
                    <a16:creationId xmlns:a16="http://schemas.microsoft.com/office/drawing/2014/main" id="{6CA450CE-89EC-5A02-ACEA-92DE706F2AA9}"/>
                  </a:ext>
                </a:extLst>
              </p:cNvPr>
              <p:cNvSpPr/>
              <p:nvPr/>
            </p:nvSpPr>
            <p:spPr>
              <a:xfrm>
                <a:off x="7591133" y="2200175"/>
                <a:ext cx="2334768" cy="288412"/>
              </a:xfrm>
              <a:custGeom>
                <a:avLst/>
                <a:gdLst>
                  <a:gd name="connsiteX0" fmla="*/ 2334768 w 2334768"/>
                  <a:gd name="connsiteY0" fmla="*/ 144206 h 288412"/>
                  <a:gd name="connsiteX1" fmla="*/ 1554956 w 2334768"/>
                  <a:gd name="connsiteY1" fmla="*/ 280310 h 288412"/>
                  <a:gd name="connsiteX2" fmla="*/ 1287693 w 2334768"/>
                  <a:gd name="connsiteY2" fmla="*/ 287726 h 288412"/>
                  <a:gd name="connsiteX3" fmla="*/ 1219573 w 2334768"/>
                  <a:gd name="connsiteY3" fmla="*/ 288275 h 288412"/>
                  <a:gd name="connsiteX4" fmla="*/ 1167384 w 2334768"/>
                  <a:gd name="connsiteY4" fmla="*/ 288413 h 288412"/>
                  <a:gd name="connsiteX5" fmla="*/ 986096 w 2334768"/>
                  <a:gd name="connsiteY5" fmla="*/ 286627 h 288412"/>
                  <a:gd name="connsiteX6" fmla="*/ 880070 w 2334768"/>
                  <a:gd name="connsiteY6" fmla="*/ 284018 h 288412"/>
                  <a:gd name="connsiteX7" fmla="*/ 554713 w 2334768"/>
                  <a:gd name="connsiteY7" fmla="*/ 266988 h 288412"/>
                  <a:gd name="connsiteX8" fmla="*/ 0 w 2334768"/>
                  <a:gd name="connsiteY8" fmla="*/ 144206 h 288412"/>
                  <a:gd name="connsiteX9" fmla="*/ 687 w 2334768"/>
                  <a:gd name="connsiteY9" fmla="*/ 139537 h 288412"/>
                  <a:gd name="connsiteX10" fmla="*/ 7004 w 2334768"/>
                  <a:gd name="connsiteY10" fmla="*/ 128412 h 288412"/>
                  <a:gd name="connsiteX11" fmla="*/ 380842 w 2334768"/>
                  <a:gd name="connsiteY11" fmla="*/ 37631 h 288412"/>
                  <a:gd name="connsiteX12" fmla="*/ 445391 w 2334768"/>
                  <a:gd name="connsiteY12" fmla="*/ 30901 h 288412"/>
                  <a:gd name="connsiteX13" fmla="*/ 480688 w 2334768"/>
                  <a:gd name="connsiteY13" fmla="*/ 27468 h 288412"/>
                  <a:gd name="connsiteX14" fmla="*/ 608001 w 2334768"/>
                  <a:gd name="connsiteY14" fmla="*/ 17579 h 288412"/>
                  <a:gd name="connsiteX15" fmla="*/ 700705 w 2334768"/>
                  <a:gd name="connsiteY15" fmla="*/ 11949 h 288412"/>
                  <a:gd name="connsiteX16" fmla="*/ 799452 w 2334768"/>
                  <a:gd name="connsiteY16" fmla="*/ 7279 h 288412"/>
                  <a:gd name="connsiteX17" fmla="*/ 943796 w 2334768"/>
                  <a:gd name="connsiteY17" fmla="*/ 2609 h 288412"/>
                  <a:gd name="connsiteX18" fmla="*/ 1104483 w 2334768"/>
                  <a:gd name="connsiteY18" fmla="*/ 275 h 288412"/>
                  <a:gd name="connsiteX19" fmla="*/ 1167384 w 2334768"/>
                  <a:gd name="connsiteY19" fmla="*/ 0 h 288412"/>
                  <a:gd name="connsiteX20" fmla="*/ 1300191 w 2334768"/>
                  <a:gd name="connsiteY20" fmla="*/ 961 h 288412"/>
                  <a:gd name="connsiteX21" fmla="*/ 1747231 w 2334768"/>
                  <a:gd name="connsiteY21" fmla="*/ 18953 h 288412"/>
                  <a:gd name="connsiteX22" fmla="*/ 2322270 w 2334768"/>
                  <a:gd name="connsiteY22" fmla="*/ 123056 h 288412"/>
                  <a:gd name="connsiteX23" fmla="*/ 2334631 w 2334768"/>
                  <a:gd name="connsiteY23" fmla="*/ 143520 h 288412"/>
                  <a:gd name="connsiteX24" fmla="*/ 2334768 w 2334768"/>
                  <a:gd name="connsiteY24" fmla="*/ 144206 h 28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2334768" h="288412">
                    <a:moveTo>
                      <a:pt x="2334768" y="144206"/>
                    </a:moveTo>
                    <a:cubicBezTo>
                      <a:pt x="2334768" y="206970"/>
                      <a:pt x="2009137" y="260533"/>
                      <a:pt x="1554956" y="280310"/>
                    </a:cubicBezTo>
                    <a:cubicBezTo>
                      <a:pt x="1469943" y="284018"/>
                      <a:pt x="1380398" y="286490"/>
                      <a:pt x="1287693" y="287726"/>
                    </a:cubicBezTo>
                    <a:cubicBezTo>
                      <a:pt x="1265170" y="288001"/>
                      <a:pt x="1242509" y="288138"/>
                      <a:pt x="1219573" y="288275"/>
                    </a:cubicBezTo>
                    <a:cubicBezTo>
                      <a:pt x="1202268" y="288413"/>
                      <a:pt x="1184964" y="288413"/>
                      <a:pt x="1167384" y="288413"/>
                    </a:cubicBezTo>
                    <a:cubicBezTo>
                      <a:pt x="1105719" y="288413"/>
                      <a:pt x="1045152" y="287863"/>
                      <a:pt x="986096" y="286627"/>
                    </a:cubicBezTo>
                    <a:cubicBezTo>
                      <a:pt x="950113" y="285941"/>
                      <a:pt x="914817" y="285117"/>
                      <a:pt x="880070" y="284018"/>
                    </a:cubicBezTo>
                    <a:cubicBezTo>
                      <a:pt x="763607" y="280310"/>
                      <a:pt x="654147" y="274541"/>
                      <a:pt x="554713" y="266988"/>
                    </a:cubicBezTo>
                    <a:cubicBezTo>
                      <a:pt x="221803" y="241580"/>
                      <a:pt x="0" y="196121"/>
                      <a:pt x="0" y="144206"/>
                    </a:cubicBezTo>
                    <a:cubicBezTo>
                      <a:pt x="0" y="142696"/>
                      <a:pt x="137" y="141048"/>
                      <a:pt x="687" y="139537"/>
                    </a:cubicBezTo>
                    <a:cubicBezTo>
                      <a:pt x="1511" y="135829"/>
                      <a:pt x="3708" y="132121"/>
                      <a:pt x="7004" y="128412"/>
                    </a:cubicBezTo>
                    <a:cubicBezTo>
                      <a:pt x="38592" y="92567"/>
                      <a:pt x="176481" y="60704"/>
                      <a:pt x="380842" y="37631"/>
                    </a:cubicBezTo>
                    <a:cubicBezTo>
                      <a:pt x="401717" y="35296"/>
                      <a:pt x="423280" y="33099"/>
                      <a:pt x="445391" y="30901"/>
                    </a:cubicBezTo>
                    <a:cubicBezTo>
                      <a:pt x="457065" y="29665"/>
                      <a:pt x="468739" y="28567"/>
                      <a:pt x="480688" y="27468"/>
                    </a:cubicBezTo>
                    <a:cubicBezTo>
                      <a:pt x="521203" y="23897"/>
                      <a:pt x="563778" y="20601"/>
                      <a:pt x="608001" y="17579"/>
                    </a:cubicBezTo>
                    <a:cubicBezTo>
                      <a:pt x="638079" y="15519"/>
                      <a:pt x="668980" y="13734"/>
                      <a:pt x="700705" y="11949"/>
                    </a:cubicBezTo>
                    <a:cubicBezTo>
                      <a:pt x="732843" y="10163"/>
                      <a:pt x="765804" y="8652"/>
                      <a:pt x="799452" y="7279"/>
                    </a:cubicBezTo>
                    <a:cubicBezTo>
                      <a:pt x="846285" y="5356"/>
                      <a:pt x="894491" y="3845"/>
                      <a:pt x="943796" y="2609"/>
                    </a:cubicBezTo>
                    <a:cubicBezTo>
                      <a:pt x="996122" y="1373"/>
                      <a:pt x="1049822" y="549"/>
                      <a:pt x="1104483" y="275"/>
                    </a:cubicBezTo>
                    <a:cubicBezTo>
                      <a:pt x="1125358" y="137"/>
                      <a:pt x="1146234" y="0"/>
                      <a:pt x="1167384" y="0"/>
                    </a:cubicBezTo>
                    <a:cubicBezTo>
                      <a:pt x="1212294" y="0"/>
                      <a:pt x="1256517" y="275"/>
                      <a:pt x="1300191" y="961"/>
                    </a:cubicBezTo>
                    <a:cubicBezTo>
                      <a:pt x="1461428" y="3159"/>
                      <a:pt x="1612775" y="9476"/>
                      <a:pt x="1747231" y="18953"/>
                    </a:cubicBezTo>
                    <a:cubicBezTo>
                      <a:pt x="2051163" y="40515"/>
                      <a:pt x="2269395" y="78421"/>
                      <a:pt x="2322270" y="123056"/>
                    </a:cubicBezTo>
                    <a:cubicBezTo>
                      <a:pt x="2330236" y="129786"/>
                      <a:pt x="2334494" y="136515"/>
                      <a:pt x="2334631" y="143520"/>
                    </a:cubicBezTo>
                    <a:cubicBezTo>
                      <a:pt x="2334768" y="143794"/>
                      <a:pt x="2334768" y="143932"/>
                      <a:pt x="2334768" y="144206"/>
                    </a:cubicBezTo>
                    <a:close/>
                  </a:path>
                </a:pathLst>
              </a:custGeom>
              <a:solidFill>
                <a:srgbClr val="7F4B28"/>
              </a:solidFill>
              <a:ln w="1371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1074" name="Graphic 22">
                <a:extLst>
                  <a:ext uri="{FF2B5EF4-FFF2-40B4-BE49-F238E27FC236}">
                    <a16:creationId xmlns:a16="http://schemas.microsoft.com/office/drawing/2014/main" id="{B6477B38-916B-2036-0F85-E5E849489AED}"/>
                  </a:ext>
                </a:extLst>
              </p:cNvPr>
              <p:cNvGrpSpPr/>
              <p:nvPr/>
            </p:nvGrpSpPr>
            <p:grpSpPr>
              <a:xfrm>
                <a:off x="8414596" y="1398352"/>
                <a:ext cx="832350" cy="995811"/>
                <a:chOff x="8414596" y="1398352"/>
                <a:chExt cx="832350" cy="995811"/>
              </a:xfrm>
            </p:grpSpPr>
            <p:sp>
              <p:nvSpPr>
                <p:cNvPr id="1075" name="Freeform 1074">
                  <a:extLst>
                    <a:ext uri="{FF2B5EF4-FFF2-40B4-BE49-F238E27FC236}">
                      <a16:creationId xmlns:a16="http://schemas.microsoft.com/office/drawing/2014/main" id="{CBA5D28F-B52B-45E0-BC30-4B4D0E8FA9A3}"/>
                    </a:ext>
                  </a:extLst>
                </p:cNvPr>
                <p:cNvSpPr/>
                <p:nvPr/>
              </p:nvSpPr>
              <p:spPr>
                <a:xfrm>
                  <a:off x="8442939" y="1410886"/>
                  <a:ext cx="787750" cy="910344"/>
                </a:xfrm>
                <a:custGeom>
                  <a:avLst/>
                  <a:gdLst>
                    <a:gd name="connsiteX0" fmla="*/ 218342 w 787750"/>
                    <a:gd name="connsiteY0" fmla="*/ 307915 h 910344"/>
                    <a:gd name="connsiteX1" fmla="*/ 787751 w 787750"/>
                    <a:gd name="connsiteY1" fmla="*/ 0 h 910344"/>
                    <a:gd name="connsiteX2" fmla="*/ 347441 w 787750"/>
                    <a:gd name="connsiteY2" fmla="*/ 753718 h 910344"/>
                    <a:gd name="connsiteX3" fmla="*/ 182359 w 787750"/>
                    <a:gd name="connsiteY3" fmla="*/ 864276 h 910344"/>
                    <a:gd name="connsiteX4" fmla="*/ 6427 w 787750"/>
                    <a:gd name="connsiteY4" fmla="*/ 898748 h 910344"/>
                    <a:gd name="connsiteX5" fmla="*/ 7663 w 787750"/>
                    <a:gd name="connsiteY5" fmla="*/ 802886 h 910344"/>
                    <a:gd name="connsiteX6" fmla="*/ 24007 w 787750"/>
                    <a:gd name="connsiteY6" fmla="*/ 701529 h 910344"/>
                    <a:gd name="connsiteX7" fmla="*/ 91303 w 787750"/>
                    <a:gd name="connsiteY7" fmla="*/ 504722 h 910344"/>
                    <a:gd name="connsiteX8" fmla="*/ 218479 w 787750"/>
                    <a:gd name="connsiteY8" fmla="*/ 308052 h 9103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87750" h="910344">
                      <a:moveTo>
                        <a:pt x="218342" y="307915"/>
                      </a:moveTo>
                      <a:cubicBezTo>
                        <a:pt x="361724" y="140086"/>
                        <a:pt x="568832" y="28017"/>
                        <a:pt x="787751" y="0"/>
                      </a:cubicBezTo>
                      <a:cubicBezTo>
                        <a:pt x="595201" y="220430"/>
                        <a:pt x="559218" y="551555"/>
                        <a:pt x="347441" y="753718"/>
                      </a:cubicBezTo>
                      <a:cubicBezTo>
                        <a:pt x="299234" y="799727"/>
                        <a:pt x="243063" y="837083"/>
                        <a:pt x="182359" y="864276"/>
                      </a:cubicBezTo>
                      <a:cubicBezTo>
                        <a:pt x="150771" y="878422"/>
                        <a:pt x="31560" y="934182"/>
                        <a:pt x="6427" y="898748"/>
                      </a:cubicBezTo>
                      <a:cubicBezTo>
                        <a:pt x="-7581" y="879109"/>
                        <a:pt x="5328" y="825409"/>
                        <a:pt x="7663" y="802886"/>
                      </a:cubicBezTo>
                      <a:cubicBezTo>
                        <a:pt x="11097" y="768825"/>
                        <a:pt x="16590" y="734903"/>
                        <a:pt x="24007" y="701529"/>
                      </a:cubicBezTo>
                      <a:cubicBezTo>
                        <a:pt x="38839" y="633683"/>
                        <a:pt x="61500" y="567486"/>
                        <a:pt x="91303" y="504722"/>
                      </a:cubicBezTo>
                      <a:cubicBezTo>
                        <a:pt x="124814" y="433992"/>
                        <a:pt x="167526" y="367520"/>
                        <a:pt x="218479" y="308052"/>
                      </a:cubicBezTo>
                      <a:close/>
                    </a:path>
                  </a:pathLst>
                </a:custGeom>
                <a:solidFill>
                  <a:srgbClr val="A1A85A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1076" name="Graphic 22">
                  <a:extLst>
                    <a:ext uri="{FF2B5EF4-FFF2-40B4-BE49-F238E27FC236}">
                      <a16:creationId xmlns:a16="http://schemas.microsoft.com/office/drawing/2014/main" id="{1A2C1BEC-B1F5-56DF-BADE-84DA8B694C75}"/>
                    </a:ext>
                  </a:extLst>
                </p:cNvPr>
                <p:cNvGrpSpPr/>
                <p:nvPr/>
              </p:nvGrpSpPr>
              <p:grpSpPr>
                <a:xfrm>
                  <a:off x="8414596" y="1398352"/>
                  <a:ext cx="832350" cy="995811"/>
                  <a:chOff x="8414596" y="1398352"/>
                  <a:chExt cx="832350" cy="995811"/>
                </a:xfrm>
                <a:solidFill>
                  <a:srgbClr val="888C3F"/>
                </a:solidFill>
              </p:grpSpPr>
              <p:sp>
                <p:nvSpPr>
                  <p:cNvPr id="1077" name="Freeform 1076">
                    <a:extLst>
                      <a:ext uri="{FF2B5EF4-FFF2-40B4-BE49-F238E27FC236}">
                        <a16:creationId xmlns:a16="http://schemas.microsoft.com/office/drawing/2014/main" id="{0D2812D1-C193-1357-0B29-857A06013ADD}"/>
                      </a:ext>
                    </a:extLst>
                  </p:cNvPr>
                  <p:cNvSpPr/>
                  <p:nvPr/>
                </p:nvSpPr>
                <p:spPr>
                  <a:xfrm>
                    <a:off x="8414596" y="1403467"/>
                    <a:ext cx="832350" cy="990695"/>
                  </a:xfrm>
                  <a:custGeom>
                    <a:avLst/>
                    <a:gdLst>
                      <a:gd name="connsiteX0" fmla="*/ 822685 w 832350"/>
                      <a:gd name="connsiteY0" fmla="*/ 689 h 990695"/>
                      <a:gd name="connsiteX1" fmla="*/ 455852 w 832350"/>
                      <a:gd name="connsiteY1" fmla="*/ 306819 h 990695"/>
                      <a:gd name="connsiteX2" fmla="*/ 159749 w 832350"/>
                      <a:gd name="connsiteY2" fmla="*/ 704416 h 990695"/>
                      <a:gd name="connsiteX3" fmla="*/ 985 w 832350"/>
                      <a:gd name="connsiteY3" fmla="*/ 976485 h 990695"/>
                      <a:gd name="connsiteX4" fmla="*/ 17191 w 832350"/>
                      <a:gd name="connsiteY4" fmla="*/ 985961 h 990695"/>
                      <a:gd name="connsiteX5" fmla="*/ 155903 w 832350"/>
                      <a:gd name="connsiteY5" fmla="*/ 747678 h 990695"/>
                      <a:gd name="connsiteX6" fmla="*/ 300934 w 832350"/>
                      <a:gd name="connsiteY6" fmla="*/ 535763 h 990695"/>
                      <a:gd name="connsiteX7" fmla="*/ 612969 w 832350"/>
                      <a:gd name="connsiteY7" fmla="*/ 173737 h 990695"/>
                      <a:gd name="connsiteX8" fmla="*/ 829278 w 832350"/>
                      <a:gd name="connsiteY8" fmla="*/ 11951 h 990695"/>
                      <a:gd name="connsiteX9" fmla="*/ 822823 w 832350"/>
                      <a:gd name="connsiteY9" fmla="*/ 827 h 990695"/>
                      <a:gd name="connsiteX10" fmla="*/ 822823 w 832350"/>
                      <a:gd name="connsiteY10" fmla="*/ 827 h 9906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832350" h="990695">
                        <a:moveTo>
                          <a:pt x="822685" y="689"/>
                        </a:moveTo>
                        <a:cubicBezTo>
                          <a:pt x="681364" y="75127"/>
                          <a:pt x="560642" y="187745"/>
                          <a:pt x="455852" y="306819"/>
                        </a:cubicBezTo>
                        <a:cubicBezTo>
                          <a:pt x="351063" y="425892"/>
                          <a:pt x="250393" y="566527"/>
                          <a:pt x="159749" y="704416"/>
                        </a:cubicBezTo>
                        <a:cubicBezTo>
                          <a:pt x="102478" y="791489"/>
                          <a:pt x="44933" y="881858"/>
                          <a:pt x="985" y="976485"/>
                        </a:cubicBezTo>
                        <a:cubicBezTo>
                          <a:pt x="-3960" y="987335"/>
                          <a:pt x="11010" y="996674"/>
                          <a:pt x="17191" y="985961"/>
                        </a:cubicBezTo>
                        <a:cubicBezTo>
                          <a:pt x="63474" y="906442"/>
                          <a:pt x="106187" y="825274"/>
                          <a:pt x="155903" y="747678"/>
                        </a:cubicBezTo>
                        <a:cubicBezTo>
                          <a:pt x="202049" y="675575"/>
                          <a:pt x="250805" y="605120"/>
                          <a:pt x="300934" y="535763"/>
                        </a:cubicBezTo>
                        <a:cubicBezTo>
                          <a:pt x="394187" y="406527"/>
                          <a:pt x="494720" y="281273"/>
                          <a:pt x="612969" y="173737"/>
                        </a:cubicBezTo>
                        <a:cubicBezTo>
                          <a:pt x="679990" y="112758"/>
                          <a:pt x="752505" y="59745"/>
                          <a:pt x="829278" y="11951"/>
                        </a:cubicBezTo>
                        <a:cubicBezTo>
                          <a:pt x="836282" y="7556"/>
                          <a:pt x="830102" y="-3019"/>
                          <a:pt x="822823" y="827"/>
                        </a:cubicBezTo>
                        <a:lnTo>
                          <a:pt x="822823" y="827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78" name="Freeform 1077">
                    <a:extLst>
                      <a:ext uri="{FF2B5EF4-FFF2-40B4-BE49-F238E27FC236}">
                        <a16:creationId xmlns:a16="http://schemas.microsoft.com/office/drawing/2014/main" id="{11BE5828-9D28-B079-C7D0-7FD7C6D221C1}"/>
                      </a:ext>
                    </a:extLst>
                  </p:cNvPr>
                  <p:cNvSpPr/>
                  <p:nvPr/>
                </p:nvSpPr>
                <p:spPr>
                  <a:xfrm>
                    <a:off x="8489945" y="2062381"/>
                    <a:ext cx="408778" cy="180653"/>
                  </a:xfrm>
                  <a:custGeom>
                    <a:avLst/>
                    <a:gdLst>
                      <a:gd name="connsiteX0" fmla="*/ 8726 w 408778"/>
                      <a:gd name="connsiteY0" fmla="*/ 179271 h 180653"/>
                      <a:gd name="connsiteX1" fmla="*/ 194272 w 408778"/>
                      <a:gd name="connsiteY1" fmla="*/ 56627 h 180653"/>
                      <a:gd name="connsiteX2" fmla="*/ 295216 w 408778"/>
                      <a:gd name="connsiteY2" fmla="*/ 26824 h 180653"/>
                      <a:gd name="connsiteX3" fmla="*/ 353448 w 408778"/>
                      <a:gd name="connsiteY3" fmla="*/ 18859 h 180653"/>
                      <a:gd name="connsiteX4" fmla="*/ 404813 w 408778"/>
                      <a:gd name="connsiteY4" fmla="*/ 14189 h 180653"/>
                      <a:gd name="connsiteX5" fmla="*/ 404813 w 408778"/>
                      <a:gd name="connsiteY5" fmla="*/ 3339 h 180653"/>
                      <a:gd name="connsiteX6" fmla="*/ 350701 w 408778"/>
                      <a:gd name="connsiteY6" fmla="*/ 2515 h 180653"/>
                      <a:gd name="connsiteX7" fmla="*/ 296452 w 408778"/>
                      <a:gd name="connsiteY7" fmla="*/ 10206 h 180653"/>
                      <a:gd name="connsiteX8" fmla="*/ 185207 w 408778"/>
                      <a:gd name="connsiteY8" fmla="*/ 44129 h 180653"/>
                      <a:gd name="connsiteX9" fmla="*/ 1447 w 408778"/>
                      <a:gd name="connsiteY9" fmla="*/ 171854 h 180653"/>
                      <a:gd name="connsiteX10" fmla="*/ 8726 w 408778"/>
                      <a:gd name="connsiteY10" fmla="*/ 179134 h 180653"/>
                      <a:gd name="connsiteX11" fmla="*/ 8726 w 408778"/>
                      <a:gd name="connsiteY11" fmla="*/ 179134 h 18065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408778" h="180653">
                        <a:moveTo>
                          <a:pt x="8726" y="179271"/>
                        </a:moveTo>
                        <a:cubicBezTo>
                          <a:pt x="61602" y="126533"/>
                          <a:pt x="124915" y="84507"/>
                          <a:pt x="194272" y="56627"/>
                        </a:cubicBezTo>
                        <a:cubicBezTo>
                          <a:pt x="226821" y="43442"/>
                          <a:pt x="260744" y="33417"/>
                          <a:pt x="295216" y="26824"/>
                        </a:cubicBezTo>
                        <a:cubicBezTo>
                          <a:pt x="314444" y="23116"/>
                          <a:pt x="333946" y="20369"/>
                          <a:pt x="353448" y="18859"/>
                        </a:cubicBezTo>
                        <a:cubicBezTo>
                          <a:pt x="369929" y="17485"/>
                          <a:pt x="389156" y="19820"/>
                          <a:pt x="404813" y="14189"/>
                        </a:cubicBezTo>
                        <a:cubicBezTo>
                          <a:pt x="410169" y="12266"/>
                          <a:pt x="410032" y="5399"/>
                          <a:pt x="404813" y="3339"/>
                        </a:cubicBezTo>
                        <a:cubicBezTo>
                          <a:pt x="388607" y="-2704"/>
                          <a:pt x="367594" y="1005"/>
                          <a:pt x="350701" y="2515"/>
                        </a:cubicBezTo>
                        <a:cubicBezTo>
                          <a:pt x="332435" y="4163"/>
                          <a:pt x="314306" y="6773"/>
                          <a:pt x="296452" y="10206"/>
                        </a:cubicBezTo>
                        <a:cubicBezTo>
                          <a:pt x="258272" y="17623"/>
                          <a:pt x="221053" y="29022"/>
                          <a:pt x="185207" y="44129"/>
                        </a:cubicBezTo>
                        <a:cubicBezTo>
                          <a:pt x="115714" y="73382"/>
                          <a:pt x="53087" y="116919"/>
                          <a:pt x="1447" y="171854"/>
                        </a:cubicBezTo>
                        <a:cubicBezTo>
                          <a:pt x="-3085" y="176661"/>
                          <a:pt x="4057" y="183803"/>
                          <a:pt x="8726" y="179134"/>
                        </a:cubicBezTo>
                        <a:lnTo>
                          <a:pt x="8726" y="179134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79" name="Freeform 1078">
                    <a:extLst>
                      <a:ext uri="{FF2B5EF4-FFF2-40B4-BE49-F238E27FC236}">
                        <a16:creationId xmlns:a16="http://schemas.microsoft.com/office/drawing/2014/main" id="{E0B07369-CD0E-F211-6B52-FE49C099E913}"/>
                      </a:ext>
                    </a:extLst>
                  </p:cNvPr>
                  <p:cNvSpPr/>
                  <p:nvPr/>
                </p:nvSpPr>
                <p:spPr>
                  <a:xfrm>
                    <a:off x="8580909" y="1853316"/>
                    <a:ext cx="451238" cy="256565"/>
                  </a:xfrm>
                  <a:custGeom>
                    <a:avLst/>
                    <a:gdLst>
                      <a:gd name="connsiteX0" fmla="*/ 10054 w 451238"/>
                      <a:gd name="connsiteY0" fmla="*/ 254429 h 256565"/>
                      <a:gd name="connsiteX1" fmla="*/ 205350 w 451238"/>
                      <a:gd name="connsiteY1" fmla="*/ 84541 h 256565"/>
                      <a:gd name="connsiteX2" fmla="*/ 323874 w 451238"/>
                      <a:gd name="connsiteY2" fmla="*/ 34412 h 256565"/>
                      <a:gd name="connsiteX3" fmla="*/ 448441 w 451238"/>
                      <a:gd name="connsiteY3" fmla="*/ 7768 h 256565"/>
                      <a:gd name="connsiteX4" fmla="*/ 447342 w 451238"/>
                      <a:gd name="connsiteY4" fmla="*/ 77 h 256565"/>
                      <a:gd name="connsiteX5" fmla="*/ 196286 w 451238"/>
                      <a:gd name="connsiteY5" fmla="*/ 74378 h 256565"/>
                      <a:gd name="connsiteX6" fmla="*/ 989 w 451238"/>
                      <a:gd name="connsiteY6" fmla="*/ 249073 h 256565"/>
                      <a:gd name="connsiteX7" fmla="*/ 10054 w 451238"/>
                      <a:gd name="connsiteY7" fmla="*/ 254292 h 256565"/>
                      <a:gd name="connsiteX8" fmla="*/ 10054 w 451238"/>
                      <a:gd name="connsiteY8" fmla="*/ 254292 h 25656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451238" h="256565">
                        <a:moveTo>
                          <a:pt x="10054" y="254429"/>
                        </a:moveTo>
                        <a:cubicBezTo>
                          <a:pt x="61968" y="184661"/>
                          <a:pt x="129127" y="126567"/>
                          <a:pt x="205350" y="84541"/>
                        </a:cubicBezTo>
                        <a:cubicBezTo>
                          <a:pt x="242981" y="63802"/>
                          <a:pt x="282672" y="46910"/>
                          <a:pt x="323874" y="34412"/>
                        </a:cubicBezTo>
                        <a:cubicBezTo>
                          <a:pt x="365076" y="21914"/>
                          <a:pt x="406690" y="15734"/>
                          <a:pt x="448441" y="7768"/>
                        </a:cubicBezTo>
                        <a:cubicBezTo>
                          <a:pt x="452836" y="6944"/>
                          <a:pt x="451737" y="214"/>
                          <a:pt x="447342" y="77"/>
                        </a:cubicBezTo>
                        <a:cubicBezTo>
                          <a:pt x="360956" y="-1846"/>
                          <a:pt x="270449" y="32489"/>
                          <a:pt x="196286" y="74378"/>
                        </a:cubicBezTo>
                        <a:cubicBezTo>
                          <a:pt x="122123" y="116266"/>
                          <a:pt x="52629" y="177245"/>
                          <a:pt x="989" y="249073"/>
                        </a:cubicBezTo>
                        <a:cubicBezTo>
                          <a:pt x="-2993" y="254567"/>
                          <a:pt x="6071" y="259648"/>
                          <a:pt x="10054" y="254292"/>
                        </a:cubicBezTo>
                        <a:lnTo>
                          <a:pt x="10054" y="254292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80" name="Freeform 1079">
                    <a:extLst>
                      <a:ext uri="{FF2B5EF4-FFF2-40B4-BE49-F238E27FC236}">
                        <a16:creationId xmlns:a16="http://schemas.microsoft.com/office/drawing/2014/main" id="{D95BCD52-16A1-5152-D3FF-0857A02C7824}"/>
                      </a:ext>
                    </a:extLst>
                  </p:cNvPr>
                  <p:cNvSpPr/>
                  <p:nvPr/>
                </p:nvSpPr>
                <p:spPr>
                  <a:xfrm>
                    <a:off x="8752701" y="1714023"/>
                    <a:ext cx="348786" cy="149097"/>
                  </a:xfrm>
                  <a:custGeom>
                    <a:avLst/>
                    <a:gdLst>
                      <a:gd name="connsiteX0" fmla="*/ 7464 w 348786"/>
                      <a:gd name="connsiteY0" fmla="*/ 147748 h 149097"/>
                      <a:gd name="connsiteX1" fmla="*/ 164443 w 348786"/>
                      <a:gd name="connsiteY1" fmla="*/ 47765 h 149097"/>
                      <a:gd name="connsiteX2" fmla="*/ 249044 w 348786"/>
                      <a:gd name="connsiteY2" fmla="*/ 23044 h 149097"/>
                      <a:gd name="connsiteX3" fmla="*/ 343122 w 348786"/>
                      <a:gd name="connsiteY3" fmla="*/ 13018 h 149097"/>
                      <a:gd name="connsiteX4" fmla="*/ 343122 w 348786"/>
                      <a:gd name="connsiteY4" fmla="*/ 1207 h 149097"/>
                      <a:gd name="connsiteX5" fmla="*/ 250692 w 348786"/>
                      <a:gd name="connsiteY5" fmla="*/ 8348 h 149097"/>
                      <a:gd name="connsiteX6" fmla="*/ 155791 w 348786"/>
                      <a:gd name="connsiteY6" fmla="*/ 37052 h 149097"/>
                      <a:gd name="connsiteX7" fmla="*/ 1284 w 348786"/>
                      <a:gd name="connsiteY7" fmla="*/ 141567 h 149097"/>
                      <a:gd name="connsiteX8" fmla="*/ 7602 w 348786"/>
                      <a:gd name="connsiteY8" fmla="*/ 147885 h 149097"/>
                      <a:gd name="connsiteX9" fmla="*/ 7602 w 348786"/>
                      <a:gd name="connsiteY9" fmla="*/ 147885 h 14909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348786" h="149097">
                        <a:moveTo>
                          <a:pt x="7464" y="147748"/>
                        </a:moveTo>
                        <a:cubicBezTo>
                          <a:pt x="52512" y="104623"/>
                          <a:pt x="106211" y="70425"/>
                          <a:pt x="164443" y="47765"/>
                        </a:cubicBezTo>
                        <a:cubicBezTo>
                          <a:pt x="191774" y="37052"/>
                          <a:pt x="220203" y="28674"/>
                          <a:pt x="249044" y="23044"/>
                        </a:cubicBezTo>
                        <a:cubicBezTo>
                          <a:pt x="280358" y="16863"/>
                          <a:pt x="311534" y="16451"/>
                          <a:pt x="343122" y="13018"/>
                        </a:cubicBezTo>
                        <a:cubicBezTo>
                          <a:pt x="350675" y="12194"/>
                          <a:pt x="350675" y="2031"/>
                          <a:pt x="343122" y="1207"/>
                        </a:cubicBezTo>
                        <a:cubicBezTo>
                          <a:pt x="312770" y="-2364"/>
                          <a:pt x="280632" y="2580"/>
                          <a:pt x="250692" y="8348"/>
                        </a:cubicBezTo>
                        <a:cubicBezTo>
                          <a:pt x="218143" y="14528"/>
                          <a:pt x="186417" y="24280"/>
                          <a:pt x="155791" y="37052"/>
                        </a:cubicBezTo>
                        <a:cubicBezTo>
                          <a:pt x="97696" y="61498"/>
                          <a:pt x="45645" y="96932"/>
                          <a:pt x="1284" y="141567"/>
                        </a:cubicBezTo>
                        <a:cubicBezTo>
                          <a:pt x="-2699" y="145550"/>
                          <a:pt x="3482" y="151731"/>
                          <a:pt x="7602" y="147885"/>
                        </a:cubicBezTo>
                        <a:lnTo>
                          <a:pt x="7602" y="147885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81" name="Freeform 1080">
                    <a:extLst>
                      <a:ext uri="{FF2B5EF4-FFF2-40B4-BE49-F238E27FC236}">
                        <a16:creationId xmlns:a16="http://schemas.microsoft.com/office/drawing/2014/main" id="{343DB4B7-F17C-7B4E-ED4C-AD9FBD67C401}"/>
                      </a:ext>
                    </a:extLst>
                  </p:cNvPr>
                  <p:cNvSpPr/>
                  <p:nvPr/>
                </p:nvSpPr>
                <p:spPr>
                  <a:xfrm>
                    <a:off x="8932782" y="1567604"/>
                    <a:ext cx="277778" cy="80547"/>
                  </a:xfrm>
                  <a:custGeom>
                    <a:avLst/>
                    <a:gdLst>
                      <a:gd name="connsiteX0" fmla="*/ 7435 w 277778"/>
                      <a:gd name="connsiteY0" fmla="*/ 79506 h 80547"/>
                      <a:gd name="connsiteX1" fmla="*/ 136534 w 277778"/>
                      <a:gd name="connsiteY1" fmla="*/ 27866 h 80547"/>
                      <a:gd name="connsiteX2" fmla="*/ 206028 w 277778"/>
                      <a:gd name="connsiteY2" fmla="*/ 17840 h 80547"/>
                      <a:gd name="connsiteX3" fmla="*/ 274560 w 277778"/>
                      <a:gd name="connsiteY3" fmla="*/ 9600 h 80547"/>
                      <a:gd name="connsiteX4" fmla="*/ 273324 w 277778"/>
                      <a:gd name="connsiteY4" fmla="*/ 810 h 80547"/>
                      <a:gd name="connsiteX5" fmla="*/ 201495 w 277778"/>
                      <a:gd name="connsiteY5" fmla="*/ 4930 h 80547"/>
                      <a:gd name="connsiteX6" fmla="*/ 130903 w 277778"/>
                      <a:gd name="connsiteY6" fmla="*/ 16604 h 80547"/>
                      <a:gd name="connsiteX7" fmla="*/ 2216 w 277778"/>
                      <a:gd name="connsiteY7" fmla="*/ 70991 h 80547"/>
                      <a:gd name="connsiteX8" fmla="*/ 7298 w 277778"/>
                      <a:gd name="connsiteY8" fmla="*/ 79643 h 80547"/>
                      <a:gd name="connsiteX9" fmla="*/ 7298 w 277778"/>
                      <a:gd name="connsiteY9" fmla="*/ 79643 h 8054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7778" h="80547">
                        <a:moveTo>
                          <a:pt x="7435" y="79506"/>
                        </a:moveTo>
                        <a:cubicBezTo>
                          <a:pt x="46302" y="52862"/>
                          <a:pt x="90525" y="37205"/>
                          <a:pt x="136534" y="27866"/>
                        </a:cubicBezTo>
                        <a:cubicBezTo>
                          <a:pt x="159470" y="23197"/>
                          <a:pt x="182817" y="20175"/>
                          <a:pt x="206028" y="17840"/>
                        </a:cubicBezTo>
                        <a:cubicBezTo>
                          <a:pt x="229238" y="15505"/>
                          <a:pt x="252311" y="15368"/>
                          <a:pt x="274560" y="9600"/>
                        </a:cubicBezTo>
                        <a:cubicBezTo>
                          <a:pt x="279779" y="8226"/>
                          <a:pt x="278131" y="1222"/>
                          <a:pt x="273324" y="810"/>
                        </a:cubicBezTo>
                        <a:cubicBezTo>
                          <a:pt x="249702" y="-1662"/>
                          <a:pt x="224981" y="2046"/>
                          <a:pt x="201495" y="4930"/>
                        </a:cubicBezTo>
                        <a:cubicBezTo>
                          <a:pt x="178010" y="7814"/>
                          <a:pt x="154251" y="11385"/>
                          <a:pt x="130903" y="16604"/>
                        </a:cubicBezTo>
                        <a:cubicBezTo>
                          <a:pt x="85032" y="26767"/>
                          <a:pt x="40671" y="43523"/>
                          <a:pt x="2216" y="70991"/>
                        </a:cubicBezTo>
                        <a:cubicBezTo>
                          <a:pt x="-3003" y="74699"/>
                          <a:pt x="1941" y="83351"/>
                          <a:pt x="7298" y="79643"/>
                        </a:cubicBezTo>
                        <a:lnTo>
                          <a:pt x="7298" y="79643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82" name="Freeform 1081">
                    <a:extLst>
                      <a:ext uri="{FF2B5EF4-FFF2-40B4-BE49-F238E27FC236}">
                        <a16:creationId xmlns:a16="http://schemas.microsoft.com/office/drawing/2014/main" id="{44060E85-EC66-3060-F90F-2E11D8B8F502}"/>
                      </a:ext>
                    </a:extLst>
                  </p:cNvPr>
                  <p:cNvSpPr/>
                  <p:nvPr/>
                </p:nvSpPr>
                <p:spPr>
                  <a:xfrm>
                    <a:off x="8938105" y="1398352"/>
                    <a:ext cx="40822" cy="247463"/>
                  </a:xfrm>
                  <a:custGeom>
                    <a:avLst/>
                    <a:gdLst>
                      <a:gd name="connsiteX0" fmla="*/ 7880 w 40822"/>
                      <a:gd name="connsiteY0" fmla="*/ 245462 h 247463"/>
                      <a:gd name="connsiteX1" fmla="*/ 32739 w 40822"/>
                      <a:gd name="connsiteY1" fmla="*/ 133118 h 247463"/>
                      <a:gd name="connsiteX2" fmla="*/ 40293 w 40822"/>
                      <a:gd name="connsiteY2" fmla="*/ 3195 h 247463"/>
                      <a:gd name="connsiteX3" fmla="*/ 33838 w 40822"/>
                      <a:gd name="connsiteY3" fmla="*/ 2371 h 247463"/>
                      <a:gd name="connsiteX4" fmla="*/ 20653 w 40822"/>
                      <a:gd name="connsiteY4" fmla="*/ 123779 h 247463"/>
                      <a:gd name="connsiteX5" fmla="*/ 14885 w 40822"/>
                      <a:gd name="connsiteY5" fmla="*/ 185307 h 247463"/>
                      <a:gd name="connsiteX6" fmla="*/ 190 w 40822"/>
                      <a:gd name="connsiteY6" fmla="*/ 242303 h 247463"/>
                      <a:gd name="connsiteX7" fmla="*/ 7880 w 40822"/>
                      <a:gd name="connsiteY7" fmla="*/ 245599 h 247463"/>
                      <a:gd name="connsiteX8" fmla="*/ 7880 w 40822"/>
                      <a:gd name="connsiteY8" fmla="*/ 245599 h 2474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40822" h="247463">
                        <a:moveTo>
                          <a:pt x="7880" y="245462"/>
                        </a:moveTo>
                        <a:cubicBezTo>
                          <a:pt x="29717" y="214423"/>
                          <a:pt x="29443" y="169376"/>
                          <a:pt x="32739" y="133118"/>
                        </a:cubicBezTo>
                        <a:cubicBezTo>
                          <a:pt x="36722" y="90268"/>
                          <a:pt x="42627" y="46320"/>
                          <a:pt x="40293" y="3195"/>
                        </a:cubicBezTo>
                        <a:cubicBezTo>
                          <a:pt x="40155" y="-238"/>
                          <a:pt x="34662" y="-1474"/>
                          <a:pt x="33838" y="2371"/>
                        </a:cubicBezTo>
                        <a:cubicBezTo>
                          <a:pt x="25460" y="42062"/>
                          <a:pt x="23949" y="83401"/>
                          <a:pt x="20653" y="123779"/>
                        </a:cubicBezTo>
                        <a:cubicBezTo>
                          <a:pt x="18868" y="144243"/>
                          <a:pt x="17631" y="164844"/>
                          <a:pt x="14885" y="185307"/>
                        </a:cubicBezTo>
                        <a:cubicBezTo>
                          <a:pt x="12138" y="205771"/>
                          <a:pt x="5683" y="223076"/>
                          <a:pt x="190" y="242303"/>
                        </a:cubicBezTo>
                        <a:cubicBezTo>
                          <a:pt x="-1184" y="247110"/>
                          <a:pt x="5271" y="249307"/>
                          <a:pt x="7880" y="245599"/>
                        </a:cubicBezTo>
                        <a:lnTo>
                          <a:pt x="7880" y="245599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83" name="Freeform 1082">
                    <a:extLst>
                      <a:ext uri="{FF2B5EF4-FFF2-40B4-BE49-F238E27FC236}">
                        <a16:creationId xmlns:a16="http://schemas.microsoft.com/office/drawing/2014/main" id="{C6A28A6F-234B-B65D-DE72-8C5DC911DDF2}"/>
                      </a:ext>
                    </a:extLst>
                  </p:cNvPr>
                  <p:cNvSpPr/>
                  <p:nvPr/>
                </p:nvSpPr>
                <p:spPr>
                  <a:xfrm>
                    <a:off x="8795626" y="1521531"/>
                    <a:ext cx="29379" cy="296981"/>
                  </a:xfrm>
                  <a:custGeom>
                    <a:avLst/>
                    <a:gdLst>
                      <a:gd name="connsiteX0" fmla="*/ 12058 w 29379"/>
                      <a:gd name="connsiteY0" fmla="*/ 292446 h 296981"/>
                      <a:gd name="connsiteX1" fmla="*/ 28539 w 29379"/>
                      <a:gd name="connsiteY1" fmla="*/ 147691 h 296981"/>
                      <a:gd name="connsiteX2" fmla="*/ 19749 w 29379"/>
                      <a:gd name="connsiteY2" fmla="*/ 2798 h 296981"/>
                      <a:gd name="connsiteX3" fmla="*/ 12058 w 29379"/>
                      <a:gd name="connsiteY3" fmla="*/ 3896 h 296981"/>
                      <a:gd name="connsiteX4" fmla="*/ 14942 w 29379"/>
                      <a:gd name="connsiteY4" fmla="*/ 144944 h 296981"/>
                      <a:gd name="connsiteX5" fmla="*/ 110 w 29379"/>
                      <a:gd name="connsiteY5" fmla="*/ 289150 h 296981"/>
                      <a:gd name="connsiteX6" fmla="*/ 12195 w 29379"/>
                      <a:gd name="connsiteY6" fmla="*/ 292446 h 296981"/>
                      <a:gd name="connsiteX7" fmla="*/ 12195 w 29379"/>
                      <a:gd name="connsiteY7" fmla="*/ 292446 h 2969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9379" h="296981">
                        <a:moveTo>
                          <a:pt x="12058" y="292446"/>
                        </a:moveTo>
                        <a:cubicBezTo>
                          <a:pt x="20985" y="244652"/>
                          <a:pt x="26753" y="196309"/>
                          <a:pt x="28539" y="147691"/>
                        </a:cubicBezTo>
                        <a:cubicBezTo>
                          <a:pt x="30324" y="99073"/>
                          <a:pt x="30050" y="50180"/>
                          <a:pt x="19749" y="2798"/>
                        </a:cubicBezTo>
                        <a:cubicBezTo>
                          <a:pt x="18788" y="-1597"/>
                          <a:pt x="12058" y="-498"/>
                          <a:pt x="12058" y="3896"/>
                        </a:cubicBezTo>
                        <a:cubicBezTo>
                          <a:pt x="12333" y="51004"/>
                          <a:pt x="16316" y="97837"/>
                          <a:pt x="14942" y="144944"/>
                        </a:cubicBezTo>
                        <a:cubicBezTo>
                          <a:pt x="13569" y="192051"/>
                          <a:pt x="8487" y="241493"/>
                          <a:pt x="110" y="289150"/>
                        </a:cubicBezTo>
                        <a:cubicBezTo>
                          <a:pt x="-1264" y="296979"/>
                          <a:pt x="10685" y="300412"/>
                          <a:pt x="12195" y="292446"/>
                        </a:cubicBezTo>
                        <a:lnTo>
                          <a:pt x="12195" y="292446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84" name="Freeform 1083">
                    <a:extLst>
                      <a:ext uri="{FF2B5EF4-FFF2-40B4-BE49-F238E27FC236}">
                        <a16:creationId xmlns:a16="http://schemas.microsoft.com/office/drawing/2014/main" id="{42E280BA-25C9-AD7D-0B36-CAB842DFDBC5}"/>
                      </a:ext>
                    </a:extLst>
                  </p:cNvPr>
                  <p:cNvSpPr/>
                  <p:nvPr/>
                </p:nvSpPr>
                <p:spPr>
                  <a:xfrm>
                    <a:off x="8630544" y="1613983"/>
                    <a:ext cx="70494" cy="431326"/>
                  </a:xfrm>
                  <a:custGeom>
                    <a:avLst/>
                    <a:gdLst>
                      <a:gd name="connsiteX0" fmla="*/ 8763 w 70494"/>
                      <a:gd name="connsiteY0" fmla="*/ 428252 h 431326"/>
                      <a:gd name="connsiteX1" fmla="*/ 61638 w 70494"/>
                      <a:gd name="connsiteY1" fmla="*/ 216200 h 431326"/>
                      <a:gd name="connsiteX2" fmla="*/ 70016 w 70494"/>
                      <a:gd name="connsiteY2" fmla="*/ 109762 h 431326"/>
                      <a:gd name="connsiteX3" fmla="*/ 63699 w 70494"/>
                      <a:gd name="connsiteY3" fmla="*/ 2912 h 431326"/>
                      <a:gd name="connsiteX4" fmla="*/ 55733 w 70494"/>
                      <a:gd name="connsiteY4" fmla="*/ 4011 h 431326"/>
                      <a:gd name="connsiteX5" fmla="*/ 55458 w 70494"/>
                      <a:gd name="connsiteY5" fmla="*/ 109762 h 431326"/>
                      <a:gd name="connsiteX6" fmla="*/ 47767 w 70494"/>
                      <a:gd name="connsiteY6" fmla="*/ 215239 h 431326"/>
                      <a:gd name="connsiteX7" fmla="*/ 248 w 70494"/>
                      <a:gd name="connsiteY7" fmla="*/ 425917 h 431326"/>
                      <a:gd name="connsiteX8" fmla="*/ 8900 w 70494"/>
                      <a:gd name="connsiteY8" fmla="*/ 428252 h 431326"/>
                      <a:gd name="connsiteX9" fmla="*/ 8900 w 70494"/>
                      <a:gd name="connsiteY9" fmla="*/ 428252 h 4313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70494" h="431326">
                        <a:moveTo>
                          <a:pt x="8763" y="428252"/>
                        </a:moveTo>
                        <a:cubicBezTo>
                          <a:pt x="34445" y="359720"/>
                          <a:pt x="52025" y="288715"/>
                          <a:pt x="61638" y="216200"/>
                        </a:cubicBezTo>
                        <a:cubicBezTo>
                          <a:pt x="66308" y="180904"/>
                          <a:pt x="69192" y="145333"/>
                          <a:pt x="70016" y="109762"/>
                        </a:cubicBezTo>
                        <a:cubicBezTo>
                          <a:pt x="70840" y="74191"/>
                          <a:pt x="71527" y="37796"/>
                          <a:pt x="63699" y="2912"/>
                        </a:cubicBezTo>
                        <a:cubicBezTo>
                          <a:pt x="62600" y="-1757"/>
                          <a:pt x="56007" y="-384"/>
                          <a:pt x="55733" y="4011"/>
                        </a:cubicBezTo>
                        <a:cubicBezTo>
                          <a:pt x="53398" y="39170"/>
                          <a:pt x="56282" y="74466"/>
                          <a:pt x="55458" y="109762"/>
                        </a:cubicBezTo>
                        <a:cubicBezTo>
                          <a:pt x="54634" y="145058"/>
                          <a:pt x="52162" y="180217"/>
                          <a:pt x="47767" y="215239"/>
                        </a:cubicBezTo>
                        <a:cubicBezTo>
                          <a:pt x="38978" y="286792"/>
                          <a:pt x="22634" y="357385"/>
                          <a:pt x="248" y="425917"/>
                        </a:cubicBezTo>
                        <a:cubicBezTo>
                          <a:pt x="-1537" y="431411"/>
                          <a:pt x="6840" y="433608"/>
                          <a:pt x="8900" y="428252"/>
                        </a:cubicBezTo>
                        <a:lnTo>
                          <a:pt x="8900" y="428252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85" name="Freeform 1084">
                    <a:extLst>
                      <a:ext uri="{FF2B5EF4-FFF2-40B4-BE49-F238E27FC236}">
                        <a16:creationId xmlns:a16="http://schemas.microsoft.com/office/drawing/2014/main" id="{60ECE9F0-2E70-84BE-F081-3D810964094B}"/>
                      </a:ext>
                    </a:extLst>
                  </p:cNvPr>
                  <p:cNvSpPr/>
                  <p:nvPr/>
                </p:nvSpPr>
                <p:spPr>
                  <a:xfrm>
                    <a:off x="8515436" y="1735079"/>
                    <a:ext cx="44712" cy="482406"/>
                  </a:xfrm>
                  <a:custGeom>
                    <a:avLst/>
                    <a:gdLst>
                      <a:gd name="connsiteX0" fmla="*/ 17295 w 44712"/>
                      <a:gd name="connsiteY0" fmla="*/ 478418 h 482406"/>
                      <a:gd name="connsiteX1" fmla="*/ 44626 w 44712"/>
                      <a:gd name="connsiteY1" fmla="*/ 240271 h 482406"/>
                      <a:gd name="connsiteX2" fmla="*/ 8917 w 44712"/>
                      <a:gd name="connsiteY2" fmla="*/ 3224 h 482406"/>
                      <a:gd name="connsiteX3" fmla="*/ 128 w 44712"/>
                      <a:gd name="connsiteY3" fmla="*/ 5696 h 482406"/>
                      <a:gd name="connsiteX4" fmla="*/ 31166 w 44712"/>
                      <a:gd name="connsiteY4" fmla="*/ 240271 h 482406"/>
                      <a:gd name="connsiteX5" fmla="*/ 6720 w 44712"/>
                      <a:gd name="connsiteY5" fmla="*/ 475534 h 482406"/>
                      <a:gd name="connsiteX6" fmla="*/ 17295 w 44712"/>
                      <a:gd name="connsiteY6" fmla="*/ 478418 h 482406"/>
                      <a:gd name="connsiteX7" fmla="*/ 17295 w 44712"/>
                      <a:gd name="connsiteY7" fmla="*/ 478418 h 4824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44712" h="482406">
                        <a:moveTo>
                          <a:pt x="17295" y="478418"/>
                        </a:moveTo>
                        <a:cubicBezTo>
                          <a:pt x="36385" y="400546"/>
                          <a:pt x="45724" y="320477"/>
                          <a:pt x="44626" y="240271"/>
                        </a:cubicBezTo>
                        <a:cubicBezTo>
                          <a:pt x="43527" y="160065"/>
                          <a:pt x="34737" y="78623"/>
                          <a:pt x="8917" y="3224"/>
                        </a:cubicBezTo>
                        <a:cubicBezTo>
                          <a:pt x="6995" y="-2407"/>
                          <a:pt x="-1108" y="-72"/>
                          <a:pt x="128" y="5696"/>
                        </a:cubicBezTo>
                        <a:cubicBezTo>
                          <a:pt x="15510" y="83567"/>
                          <a:pt x="29793" y="160614"/>
                          <a:pt x="31166" y="240271"/>
                        </a:cubicBezTo>
                        <a:cubicBezTo>
                          <a:pt x="32540" y="319928"/>
                          <a:pt x="24162" y="398349"/>
                          <a:pt x="6720" y="475534"/>
                        </a:cubicBezTo>
                        <a:cubicBezTo>
                          <a:pt x="5209" y="482401"/>
                          <a:pt x="15647" y="485422"/>
                          <a:pt x="17295" y="478418"/>
                        </a:cubicBezTo>
                        <a:lnTo>
                          <a:pt x="17295" y="478418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</p:grpSp>
          <p:grpSp>
            <p:nvGrpSpPr>
              <p:cNvPr id="1086" name="Graphic 22">
                <a:extLst>
                  <a:ext uri="{FF2B5EF4-FFF2-40B4-BE49-F238E27FC236}">
                    <a16:creationId xmlns:a16="http://schemas.microsoft.com/office/drawing/2014/main" id="{361C4019-722F-85E9-A4E8-8C425638091B}"/>
                  </a:ext>
                </a:extLst>
              </p:cNvPr>
              <p:cNvGrpSpPr/>
              <p:nvPr/>
            </p:nvGrpSpPr>
            <p:grpSpPr>
              <a:xfrm>
                <a:off x="7611185" y="1157820"/>
                <a:ext cx="451184" cy="1436974"/>
                <a:chOff x="7611185" y="1157820"/>
                <a:chExt cx="451184" cy="1436974"/>
              </a:xfrm>
            </p:grpSpPr>
            <p:sp>
              <p:nvSpPr>
                <p:cNvPr id="1087" name="Freeform 1086">
                  <a:extLst>
                    <a:ext uri="{FF2B5EF4-FFF2-40B4-BE49-F238E27FC236}">
                      <a16:creationId xmlns:a16="http://schemas.microsoft.com/office/drawing/2014/main" id="{0D2E9A47-73A5-3FBD-E1E6-88C496212ED0}"/>
                    </a:ext>
                  </a:extLst>
                </p:cNvPr>
                <p:cNvSpPr/>
                <p:nvPr/>
              </p:nvSpPr>
              <p:spPr>
                <a:xfrm>
                  <a:off x="7620386" y="1161341"/>
                  <a:ext cx="421478" cy="1286319"/>
                </a:xfrm>
                <a:custGeom>
                  <a:avLst/>
                  <a:gdLst>
                    <a:gd name="connsiteX0" fmla="*/ 392378 w 421478"/>
                    <a:gd name="connsiteY0" fmla="*/ 776517 h 1286319"/>
                    <a:gd name="connsiteX1" fmla="*/ 174833 w 421478"/>
                    <a:gd name="connsiteY1" fmla="*/ 397323 h 1286319"/>
                    <a:gd name="connsiteX2" fmla="*/ 0 w 421478"/>
                    <a:gd name="connsiteY2" fmla="*/ 0 h 1286319"/>
                    <a:gd name="connsiteX3" fmla="*/ 99708 w 421478"/>
                    <a:gd name="connsiteY3" fmla="*/ 647005 h 1286319"/>
                    <a:gd name="connsiteX4" fmla="*/ 264790 w 421478"/>
                    <a:gd name="connsiteY4" fmla="*/ 947092 h 1286319"/>
                    <a:gd name="connsiteX5" fmla="*/ 314095 w 421478"/>
                    <a:gd name="connsiteY5" fmla="*/ 1283436 h 1286319"/>
                    <a:gd name="connsiteX6" fmla="*/ 365185 w 421478"/>
                    <a:gd name="connsiteY6" fmla="*/ 1286320 h 1286319"/>
                    <a:gd name="connsiteX7" fmla="*/ 392378 w 421478"/>
                    <a:gd name="connsiteY7" fmla="*/ 776654 h 12863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21478" h="1286319">
                      <a:moveTo>
                        <a:pt x="392378" y="776517"/>
                      </a:moveTo>
                      <a:cubicBezTo>
                        <a:pt x="349116" y="636705"/>
                        <a:pt x="257923" y="517769"/>
                        <a:pt x="174833" y="397323"/>
                      </a:cubicBezTo>
                      <a:cubicBezTo>
                        <a:pt x="91605" y="276876"/>
                        <a:pt x="12772" y="145854"/>
                        <a:pt x="0" y="0"/>
                      </a:cubicBezTo>
                      <a:cubicBezTo>
                        <a:pt x="824" y="220155"/>
                        <a:pt x="3571" y="448962"/>
                        <a:pt x="99708" y="647005"/>
                      </a:cubicBezTo>
                      <a:cubicBezTo>
                        <a:pt x="149562" y="749873"/>
                        <a:pt x="223314" y="840654"/>
                        <a:pt x="264790" y="947092"/>
                      </a:cubicBezTo>
                      <a:cubicBezTo>
                        <a:pt x="302696" y="1044053"/>
                        <a:pt x="304893" y="1179607"/>
                        <a:pt x="314095" y="1283436"/>
                      </a:cubicBezTo>
                      <a:lnTo>
                        <a:pt x="365185" y="1286320"/>
                      </a:lnTo>
                      <a:cubicBezTo>
                        <a:pt x="422593" y="1123024"/>
                        <a:pt x="443606" y="942010"/>
                        <a:pt x="392378" y="776654"/>
                      </a:cubicBezTo>
                      <a:close/>
                    </a:path>
                  </a:pathLst>
                </a:custGeom>
                <a:solidFill>
                  <a:srgbClr val="6C7C28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088" name="Freeform 1087">
                  <a:extLst>
                    <a:ext uri="{FF2B5EF4-FFF2-40B4-BE49-F238E27FC236}">
                      <a16:creationId xmlns:a16="http://schemas.microsoft.com/office/drawing/2014/main" id="{124675FD-E455-683B-C4C8-C0863B5062DA}"/>
                    </a:ext>
                  </a:extLst>
                </p:cNvPr>
                <p:cNvSpPr/>
                <p:nvPr/>
              </p:nvSpPr>
              <p:spPr>
                <a:xfrm>
                  <a:off x="7611185" y="1157820"/>
                  <a:ext cx="451184" cy="1436974"/>
                </a:xfrm>
                <a:custGeom>
                  <a:avLst/>
                  <a:gdLst>
                    <a:gd name="connsiteX0" fmla="*/ 137 w 451184"/>
                    <a:gd name="connsiteY0" fmla="*/ 6954 h 1436974"/>
                    <a:gd name="connsiteX1" fmla="*/ 64412 w 451184"/>
                    <a:gd name="connsiteY1" fmla="*/ 303881 h 1436974"/>
                    <a:gd name="connsiteX2" fmla="*/ 201065 w 451184"/>
                    <a:gd name="connsiteY2" fmla="*/ 553427 h 1436974"/>
                    <a:gd name="connsiteX3" fmla="*/ 369717 w 451184"/>
                    <a:gd name="connsiteY3" fmla="*/ 1078200 h 1436974"/>
                    <a:gd name="connsiteX4" fmla="*/ 347743 w 451184"/>
                    <a:gd name="connsiteY4" fmla="*/ 1233119 h 1436974"/>
                    <a:gd name="connsiteX5" fmla="*/ 321786 w 451184"/>
                    <a:gd name="connsiteY5" fmla="*/ 1312776 h 1436974"/>
                    <a:gd name="connsiteX6" fmla="*/ 290747 w 451184"/>
                    <a:gd name="connsiteY6" fmla="*/ 1389960 h 1436974"/>
                    <a:gd name="connsiteX7" fmla="*/ 351863 w 451184"/>
                    <a:gd name="connsiteY7" fmla="*/ 1425531 h 1436974"/>
                    <a:gd name="connsiteX8" fmla="*/ 418061 w 451184"/>
                    <a:gd name="connsiteY8" fmla="*/ 1283522 h 1436974"/>
                    <a:gd name="connsiteX9" fmla="*/ 447726 w 451184"/>
                    <a:gd name="connsiteY9" fmla="*/ 1131900 h 1436974"/>
                    <a:gd name="connsiteX10" fmla="*/ 418885 w 451184"/>
                    <a:gd name="connsiteY10" fmla="*/ 840603 h 1436974"/>
                    <a:gd name="connsiteX11" fmla="*/ 155605 w 451184"/>
                    <a:gd name="connsiteY11" fmla="*/ 326680 h 1436974"/>
                    <a:gd name="connsiteX12" fmla="*/ 65648 w 451184"/>
                    <a:gd name="connsiteY12" fmla="*/ 179726 h 1436974"/>
                    <a:gd name="connsiteX13" fmla="*/ 14420 w 451184"/>
                    <a:gd name="connsiteY13" fmla="*/ 6954 h 1436974"/>
                    <a:gd name="connsiteX14" fmla="*/ 0 w 451184"/>
                    <a:gd name="connsiteY14" fmla="*/ 6954 h 1436974"/>
                    <a:gd name="connsiteX15" fmla="*/ 0 w 451184"/>
                    <a:gd name="connsiteY15" fmla="*/ 6954 h 14369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451184" h="1436974">
                      <a:moveTo>
                        <a:pt x="137" y="6954"/>
                      </a:moveTo>
                      <a:cubicBezTo>
                        <a:pt x="-2060" y="108997"/>
                        <a:pt x="22386" y="211177"/>
                        <a:pt x="64412" y="303881"/>
                      </a:cubicBezTo>
                      <a:cubicBezTo>
                        <a:pt x="103554" y="389993"/>
                        <a:pt x="155331" y="470749"/>
                        <a:pt x="201065" y="553427"/>
                      </a:cubicBezTo>
                      <a:cubicBezTo>
                        <a:pt x="291159" y="716174"/>
                        <a:pt x="374387" y="887711"/>
                        <a:pt x="369717" y="1078200"/>
                      </a:cubicBezTo>
                      <a:cubicBezTo>
                        <a:pt x="368481" y="1130664"/>
                        <a:pt x="361065" y="1182441"/>
                        <a:pt x="347743" y="1233119"/>
                      </a:cubicBezTo>
                      <a:cubicBezTo>
                        <a:pt x="340601" y="1260175"/>
                        <a:pt x="331949" y="1286819"/>
                        <a:pt x="321786" y="1312776"/>
                      </a:cubicBezTo>
                      <a:cubicBezTo>
                        <a:pt x="311623" y="1338733"/>
                        <a:pt x="298850" y="1363179"/>
                        <a:pt x="290747" y="1389960"/>
                      </a:cubicBezTo>
                      <a:cubicBezTo>
                        <a:pt x="280721" y="1423196"/>
                        <a:pt x="328241" y="1454510"/>
                        <a:pt x="351863" y="1425531"/>
                      </a:cubicBezTo>
                      <a:cubicBezTo>
                        <a:pt x="384825" y="1384879"/>
                        <a:pt x="402953" y="1333102"/>
                        <a:pt x="418061" y="1283522"/>
                      </a:cubicBezTo>
                      <a:cubicBezTo>
                        <a:pt x="433168" y="1233943"/>
                        <a:pt x="442645" y="1183265"/>
                        <a:pt x="447726" y="1131900"/>
                      </a:cubicBezTo>
                      <a:cubicBezTo>
                        <a:pt x="457477" y="1034114"/>
                        <a:pt x="446215" y="934818"/>
                        <a:pt x="418885" y="840603"/>
                      </a:cubicBezTo>
                      <a:cubicBezTo>
                        <a:pt x="364773" y="654096"/>
                        <a:pt x="255588" y="490937"/>
                        <a:pt x="155605" y="326680"/>
                      </a:cubicBezTo>
                      <a:cubicBezTo>
                        <a:pt x="125803" y="277649"/>
                        <a:pt x="92841" y="230267"/>
                        <a:pt x="65648" y="179726"/>
                      </a:cubicBezTo>
                      <a:cubicBezTo>
                        <a:pt x="36395" y="125615"/>
                        <a:pt x="20463" y="67932"/>
                        <a:pt x="14420" y="6954"/>
                      </a:cubicBezTo>
                      <a:cubicBezTo>
                        <a:pt x="13459" y="-2111"/>
                        <a:pt x="137" y="-2523"/>
                        <a:pt x="0" y="6954"/>
                      </a:cubicBezTo>
                      <a:lnTo>
                        <a:pt x="0" y="6954"/>
                      </a:lnTo>
                      <a:close/>
                    </a:path>
                  </a:pathLst>
                </a:custGeom>
                <a:solidFill>
                  <a:srgbClr val="5D6629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1089" name="Graphic 22">
                <a:extLst>
                  <a:ext uri="{FF2B5EF4-FFF2-40B4-BE49-F238E27FC236}">
                    <a16:creationId xmlns:a16="http://schemas.microsoft.com/office/drawing/2014/main" id="{778CED73-9C49-5D7E-63E0-4A6E1EBD41AE}"/>
                  </a:ext>
                </a:extLst>
              </p:cNvPr>
              <p:cNvGrpSpPr/>
              <p:nvPr/>
            </p:nvGrpSpPr>
            <p:grpSpPr>
              <a:xfrm>
                <a:off x="7010511" y="1727696"/>
                <a:ext cx="978021" cy="798563"/>
                <a:chOff x="7010511" y="1727696"/>
                <a:chExt cx="978021" cy="798563"/>
              </a:xfrm>
            </p:grpSpPr>
            <p:sp>
              <p:nvSpPr>
                <p:cNvPr id="1090" name="Freeform 1089">
                  <a:extLst>
                    <a:ext uri="{FF2B5EF4-FFF2-40B4-BE49-F238E27FC236}">
                      <a16:creationId xmlns:a16="http://schemas.microsoft.com/office/drawing/2014/main" id="{2A2E1FDC-D68F-A858-CEB8-38CA3A661058}"/>
                    </a:ext>
                  </a:extLst>
                </p:cNvPr>
                <p:cNvSpPr/>
                <p:nvPr/>
              </p:nvSpPr>
              <p:spPr>
                <a:xfrm>
                  <a:off x="7065261" y="1800813"/>
                  <a:ext cx="896688" cy="646572"/>
                </a:xfrm>
                <a:custGeom>
                  <a:avLst/>
                  <a:gdLst>
                    <a:gd name="connsiteX0" fmla="*/ 890783 w 896688"/>
                    <a:gd name="connsiteY0" fmla="*/ 646573 h 646572"/>
                    <a:gd name="connsiteX1" fmla="*/ 589598 w 896688"/>
                    <a:gd name="connsiteY1" fmla="*/ 128666 h 646572"/>
                    <a:gd name="connsiteX2" fmla="*/ 0 w 896688"/>
                    <a:gd name="connsiteY2" fmla="*/ 22228 h 646572"/>
                    <a:gd name="connsiteX3" fmla="*/ 201202 w 896688"/>
                    <a:gd name="connsiteY3" fmla="*/ 147344 h 646572"/>
                    <a:gd name="connsiteX4" fmla="*/ 367795 w 896688"/>
                    <a:gd name="connsiteY4" fmla="*/ 319431 h 646572"/>
                    <a:gd name="connsiteX5" fmla="*/ 896688 w 896688"/>
                    <a:gd name="connsiteY5" fmla="*/ 643826 h 6465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96688" h="646572">
                      <a:moveTo>
                        <a:pt x="890783" y="646573"/>
                      </a:moveTo>
                      <a:cubicBezTo>
                        <a:pt x="871418" y="441388"/>
                        <a:pt x="758250" y="246915"/>
                        <a:pt x="589598" y="128666"/>
                      </a:cubicBezTo>
                      <a:cubicBezTo>
                        <a:pt x="420808" y="10417"/>
                        <a:pt x="199417" y="-29549"/>
                        <a:pt x="0" y="22228"/>
                      </a:cubicBezTo>
                      <a:cubicBezTo>
                        <a:pt x="78283" y="38434"/>
                        <a:pt x="143382" y="92134"/>
                        <a:pt x="201202" y="147344"/>
                      </a:cubicBezTo>
                      <a:cubicBezTo>
                        <a:pt x="259022" y="202555"/>
                        <a:pt x="309151" y="265319"/>
                        <a:pt x="367795" y="319431"/>
                      </a:cubicBezTo>
                      <a:cubicBezTo>
                        <a:pt x="514198" y="454298"/>
                        <a:pt x="710594" y="573371"/>
                        <a:pt x="896688" y="643826"/>
                      </a:cubicBezTo>
                    </a:path>
                  </a:pathLst>
                </a:custGeom>
                <a:solidFill>
                  <a:srgbClr val="A1A85A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1091" name="Graphic 22">
                  <a:extLst>
                    <a:ext uri="{FF2B5EF4-FFF2-40B4-BE49-F238E27FC236}">
                      <a16:creationId xmlns:a16="http://schemas.microsoft.com/office/drawing/2014/main" id="{9B97804B-B32A-D9A5-34C3-0A4396D11E48}"/>
                    </a:ext>
                  </a:extLst>
                </p:cNvPr>
                <p:cNvGrpSpPr/>
                <p:nvPr/>
              </p:nvGrpSpPr>
              <p:grpSpPr>
                <a:xfrm>
                  <a:off x="7010511" y="1727696"/>
                  <a:ext cx="978021" cy="798563"/>
                  <a:chOff x="7010511" y="1727696"/>
                  <a:chExt cx="978021" cy="798563"/>
                </a:xfrm>
                <a:solidFill>
                  <a:srgbClr val="888C3F"/>
                </a:solidFill>
              </p:grpSpPr>
              <p:sp>
                <p:nvSpPr>
                  <p:cNvPr id="1092" name="Freeform 1091">
                    <a:extLst>
                      <a:ext uri="{FF2B5EF4-FFF2-40B4-BE49-F238E27FC236}">
                        <a16:creationId xmlns:a16="http://schemas.microsoft.com/office/drawing/2014/main" id="{90AF051F-BEE4-CC7E-49D9-D8D6FB366A52}"/>
                      </a:ext>
                    </a:extLst>
                  </p:cNvPr>
                  <p:cNvSpPr/>
                  <p:nvPr/>
                </p:nvSpPr>
                <p:spPr>
                  <a:xfrm>
                    <a:off x="7010511" y="1812235"/>
                    <a:ext cx="978021" cy="714025"/>
                  </a:xfrm>
                  <a:custGeom>
                    <a:avLst/>
                    <a:gdLst>
                      <a:gd name="connsiteX0" fmla="*/ 9977 w 978021"/>
                      <a:gd name="connsiteY0" fmla="*/ 23579 h 714025"/>
                      <a:gd name="connsiteX1" fmla="*/ 264879 w 978021"/>
                      <a:gd name="connsiteY1" fmla="*/ 61897 h 714025"/>
                      <a:gd name="connsiteX2" fmla="*/ 394390 w 978021"/>
                      <a:gd name="connsiteY2" fmla="*/ 101313 h 714025"/>
                      <a:gd name="connsiteX3" fmla="*/ 510991 w 978021"/>
                      <a:gd name="connsiteY3" fmla="*/ 145674 h 714025"/>
                      <a:gd name="connsiteX4" fmla="*/ 690082 w 978021"/>
                      <a:gd name="connsiteY4" fmla="*/ 295236 h 714025"/>
                      <a:gd name="connsiteX5" fmla="*/ 825910 w 978021"/>
                      <a:gd name="connsiteY5" fmla="*/ 478310 h 714025"/>
                      <a:gd name="connsiteX6" fmla="*/ 889498 w 978021"/>
                      <a:gd name="connsiteY6" fmla="*/ 589967 h 714025"/>
                      <a:gd name="connsiteX7" fmla="*/ 946357 w 978021"/>
                      <a:gd name="connsiteY7" fmla="*/ 705057 h 714025"/>
                      <a:gd name="connsiteX8" fmla="*/ 976434 w 978021"/>
                      <a:gd name="connsiteY8" fmla="*/ 687477 h 714025"/>
                      <a:gd name="connsiteX9" fmla="*/ 862580 w 978021"/>
                      <a:gd name="connsiteY9" fmla="*/ 477211 h 714025"/>
                      <a:gd name="connsiteX10" fmla="*/ 722219 w 978021"/>
                      <a:gd name="connsiteY10" fmla="*/ 287820 h 714025"/>
                      <a:gd name="connsiteX11" fmla="*/ 539558 w 978021"/>
                      <a:gd name="connsiteY11" fmla="*/ 133588 h 714025"/>
                      <a:gd name="connsiteX12" fmla="*/ 289326 w 978021"/>
                      <a:gd name="connsiteY12" fmla="*/ 49948 h 714025"/>
                      <a:gd name="connsiteX13" fmla="*/ 5720 w 978021"/>
                      <a:gd name="connsiteY13" fmla="*/ 8335 h 714025"/>
                      <a:gd name="connsiteX14" fmla="*/ 9977 w 978021"/>
                      <a:gd name="connsiteY14" fmla="*/ 23854 h 714025"/>
                      <a:gd name="connsiteX15" fmla="*/ 9977 w 978021"/>
                      <a:gd name="connsiteY15" fmla="*/ 23854 h 7140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78021" h="714025">
                        <a:moveTo>
                          <a:pt x="9977" y="23579"/>
                        </a:moveTo>
                        <a:cubicBezTo>
                          <a:pt x="95128" y="781"/>
                          <a:pt x="183986" y="37450"/>
                          <a:pt x="264879" y="61897"/>
                        </a:cubicBezTo>
                        <a:cubicBezTo>
                          <a:pt x="308141" y="74944"/>
                          <a:pt x="351403" y="87717"/>
                          <a:pt x="394390" y="101313"/>
                        </a:cubicBezTo>
                        <a:cubicBezTo>
                          <a:pt x="434081" y="113811"/>
                          <a:pt x="473910" y="126446"/>
                          <a:pt x="510991" y="145674"/>
                        </a:cubicBezTo>
                        <a:cubicBezTo>
                          <a:pt x="579798" y="181382"/>
                          <a:pt x="638442" y="238241"/>
                          <a:pt x="690082" y="295236"/>
                        </a:cubicBezTo>
                        <a:cubicBezTo>
                          <a:pt x="741721" y="352232"/>
                          <a:pt x="785945" y="413623"/>
                          <a:pt x="825910" y="478310"/>
                        </a:cubicBezTo>
                        <a:cubicBezTo>
                          <a:pt x="848434" y="514704"/>
                          <a:pt x="869447" y="552061"/>
                          <a:pt x="889498" y="589967"/>
                        </a:cubicBezTo>
                        <a:cubicBezTo>
                          <a:pt x="909550" y="627872"/>
                          <a:pt x="926580" y="667151"/>
                          <a:pt x="946357" y="705057"/>
                        </a:cubicBezTo>
                        <a:cubicBezTo>
                          <a:pt x="956932" y="725383"/>
                          <a:pt x="984949" y="707529"/>
                          <a:pt x="976434" y="687477"/>
                        </a:cubicBezTo>
                        <a:cubicBezTo>
                          <a:pt x="945258" y="614825"/>
                          <a:pt x="904194" y="544233"/>
                          <a:pt x="862580" y="477211"/>
                        </a:cubicBezTo>
                        <a:cubicBezTo>
                          <a:pt x="820966" y="410189"/>
                          <a:pt x="774820" y="346327"/>
                          <a:pt x="722219" y="287820"/>
                        </a:cubicBezTo>
                        <a:cubicBezTo>
                          <a:pt x="669618" y="229313"/>
                          <a:pt x="609326" y="171768"/>
                          <a:pt x="539558" y="133588"/>
                        </a:cubicBezTo>
                        <a:cubicBezTo>
                          <a:pt x="462922" y="91562"/>
                          <a:pt x="372691" y="74120"/>
                          <a:pt x="289326" y="49948"/>
                        </a:cubicBezTo>
                        <a:cubicBezTo>
                          <a:pt x="199643" y="23854"/>
                          <a:pt x="99935" y="-17897"/>
                          <a:pt x="5720" y="8335"/>
                        </a:cubicBezTo>
                        <a:cubicBezTo>
                          <a:pt x="-4306" y="11081"/>
                          <a:pt x="-48" y="26601"/>
                          <a:pt x="9977" y="23854"/>
                        </a:cubicBezTo>
                        <a:lnTo>
                          <a:pt x="9977" y="23854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93" name="Freeform 1092">
                    <a:extLst>
                      <a:ext uri="{FF2B5EF4-FFF2-40B4-BE49-F238E27FC236}">
                        <a16:creationId xmlns:a16="http://schemas.microsoft.com/office/drawing/2014/main" id="{D68E5F38-C914-C1E1-B526-CD436446BE45}"/>
                      </a:ext>
                    </a:extLst>
                  </p:cNvPr>
                  <p:cNvSpPr/>
                  <p:nvPr/>
                </p:nvSpPr>
                <p:spPr>
                  <a:xfrm>
                    <a:off x="7165384" y="1879311"/>
                    <a:ext cx="259549" cy="52910"/>
                  </a:xfrm>
                  <a:custGeom>
                    <a:avLst/>
                    <a:gdLst>
                      <a:gd name="connsiteX0" fmla="*/ 256684 w 259549"/>
                      <a:gd name="connsiteY0" fmla="*/ 18031 h 52910"/>
                      <a:gd name="connsiteX1" fmla="*/ 1645 w 259549"/>
                      <a:gd name="connsiteY1" fmla="*/ 46323 h 52910"/>
                      <a:gd name="connsiteX2" fmla="*/ 5216 w 259549"/>
                      <a:gd name="connsiteY2" fmla="*/ 52503 h 52910"/>
                      <a:gd name="connsiteX3" fmla="*/ 128546 w 259549"/>
                      <a:gd name="connsiteY3" fmla="*/ 13773 h 52910"/>
                      <a:gd name="connsiteX4" fmla="*/ 254486 w 259549"/>
                      <a:gd name="connsiteY4" fmla="*/ 26271 h 52910"/>
                      <a:gd name="connsiteX5" fmla="*/ 256684 w 259549"/>
                      <a:gd name="connsiteY5" fmla="*/ 18168 h 52910"/>
                      <a:gd name="connsiteX6" fmla="*/ 256684 w 259549"/>
                      <a:gd name="connsiteY6" fmla="*/ 18168 h 529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259549" h="52910">
                        <a:moveTo>
                          <a:pt x="256684" y="18031"/>
                        </a:moveTo>
                        <a:cubicBezTo>
                          <a:pt x="175928" y="-12046"/>
                          <a:pt x="72512" y="-5729"/>
                          <a:pt x="1645" y="46323"/>
                        </a:cubicBezTo>
                        <a:cubicBezTo>
                          <a:pt x="-2063" y="49070"/>
                          <a:pt x="1095" y="54426"/>
                          <a:pt x="5216" y="52503"/>
                        </a:cubicBezTo>
                        <a:cubicBezTo>
                          <a:pt x="44495" y="33550"/>
                          <a:pt x="84872" y="18305"/>
                          <a:pt x="128546" y="13773"/>
                        </a:cubicBezTo>
                        <a:cubicBezTo>
                          <a:pt x="172220" y="9241"/>
                          <a:pt x="213834" y="13773"/>
                          <a:pt x="254486" y="26271"/>
                        </a:cubicBezTo>
                        <a:cubicBezTo>
                          <a:pt x="259705" y="27919"/>
                          <a:pt x="261628" y="20091"/>
                          <a:pt x="256684" y="18168"/>
                        </a:cubicBezTo>
                        <a:lnTo>
                          <a:pt x="256684" y="18168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94" name="Freeform 1093">
                    <a:extLst>
                      <a:ext uri="{FF2B5EF4-FFF2-40B4-BE49-F238E27FC236}">
                        <a16:creationId xmlns:a16="http://schemas.microsoft.com/office/drawing/2014/main" id="{319DC4A7-4EB0-1E95-9131-FE34DACC3448}"/>
                      </a:ext>
                    </a:extLst>
                  </p:cNvPr>
                  <p:cNvSpPr/>
                  <p:nvPr/>
                </p:nvSpPr>
                <p:spPr>
                  <a:xfrm>
                    <a:off x="7261664" y="1921753"/>
                    <a:ext cx="237940" cy="78666"/>
                  </a:xfrm>
                  <a:custGeom>
                    <a:avLst/>
                    <a:gdLst>
                      <a:gd name="connsiteX0" fmla="*/ 234568 w 237940"/>
                      <a:gd name="connsiteY0" fmla="*/ 10061 h 78666"/>
                      <a:gd name="connsiteX1" fmla="*/ 954 w 237940"/>
                      <a:gd name="connsiteY1" fmla="*/ 72962 h 78666"/>
                      <a:gd name="connsiteX2" fmla="*/ 5760 w 237940"/>
                      <a:gd name="connsiteY2" fmla="*/ 77769 h 78666"/>
                      <a:gd name="connsiteX3" fmla="*/ 231958 w 237940"/>
                      <a:gd name="connsiteY3" fmla="*/ 19537 h 78666"/>
                      <a:gd name="connsiteX4" fmla="*/ 234568 w 237940"/>
                      <a:gd name="connsiteY4" fmla="*/ 10198 h 78666"/>
                      <a:gd name="connsiteX5" fmla="*/ 234568 w 237940"/>
                      <a:gd name="connsiteY5" fmla="*/ 10198 h 7866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37940" h="78666">
                        <a:moveTo>
                          <a:pt x="234568" y="10061"/>
                        </a:moveTo>
                        <a:cubicBezTo>
                          <a:pt x="156696" y="-16034"/>
                          <a:pt x="54791" y="9923"/>
                          <a:pt x="954" y="72962"/>
                        </a:cubicBezTo>
                        <a:cubicBezTo>
                          <a:pt x="-1931" y="76396"/>
                          <a:pt x="2327" y="80516"/>
                          <a:pt x="5760" y="77769"/>
                        </a:cubicBezTo>
                        <a:cubicBezTo>
                          <a:pt x="69074" y="27503"/>
                          <a:pt x="151203" y="-5733"/>
                          <a:pt x="231958" y="19537"/>
                        </a:cubicBezTo>
                        <a:cubicBezTo>
                          <a:pt x="238001" y="21460"/>
                          <a:pt x="240473" y="12121"/>
                          <a:pt x="234568" y="10198"/>
                        </a:cubicBezTo>
                        <a:lnTo>
                          <a:pt x="234568" y="10198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95" name="Freeform 1094">
                    <a:extLst>
                      <a:ext uri="{FF2B5EF4-FFF2-40B4-BE49-F238E27FC236}">
                        <a16:creationId xmlns:a16="http://schemas.microsoft.com/office/drawing/2014/main" id="{CBF38A02-6539-48A3-F78E-FCDD4FEAEDE8}"/>
                      </a:ext>
                    </a:extLst>
                  </p:cNvPr>
                  <p:cNvSpPr/>
                  <p:nvPr/>
                </p:nvSpPr>
                <p:spPr>
                  <a:xfrm>
                    <a:off x="7303482" y="1981362"/>
                    <a:ext cx="320331" cy="118125"/>
                  </a:xfrm>
                  <a:custGeom>
                    <a:avLst/>
                    <a:gdLst>
                      <a:gd name="connsiteX0" fmla="*/ 316493 w 320331"/>
                      <a:gd name="connsiteY0" fmla="*/ 4976 h 118125"/>
                      <a:gd name="connsiteX1" fmla="*/ 146467 w 320331"/>
                      <a:gd name="connsiteY1" fmla="*/ 20495 h 118125"/>
                      <a:gd name="connsiteX2" fmla="*/ 1024 w 320331"/>
                      <a:gd name="connsiteY2" fmla="*/ 111551 h 118125"/>
                      <a:gd name="connsiteX3" fmla="*/ 6518 w 320331"/>
                      <a:gd name="connsiteY3" fmla="*/ 117045 h 118125"/>
                      <a:gd name="connsiteX4" fmla="*/ 313746 w 320331"/>
                      <a:gd name="connsiteY4" fmla="*/ 15139 h 118125"/>
                      <a:gd name="connsiteX5" fmla="*/ 316493 w 320331"/>
                      <a:gd name="connsiteY5" fmla="*/ 4976 h 118125"/>
                      <a:gd name="connsiteX6" fmla="*/ 316493 w 320331"/>
                      <a:gd name="connsiteY6" fmla="*/ 4976 h 1181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320331" h="118125">
                        <a:moveTo>
                          <a:pt x="316493" y="4976"/>
                        </a:moveTo>
                        <a:cubicBezTo>
                          <a:pt x="259909" y="-6011"/>
                          <a:pt x="200716" y="2092"/>
                          <a:pt x="146467" y="20495"/>
                        </a:cubicBezTo>
                        <a:cubicBezTo>
                          <a:pt x="92218" y="38899"/>
                          <a:pt x="37694" y="67328"/>
                          <a:pt x="1024" y="111551"/>
                        </a:cubicBezTo>
                        <a:cubicBezTo>
                          <a:pt x="-2135" y="115397"/>
                          <a:pt x="2672" y="120341"/>
                          <a:pt x="6518" y="117045"/>
                        </a:cubicBezTo>
                        <a:cubicBezTo>
                          <a:pt x="87960" y="45217"/>
                          <a:pt x="203600" y="-5050"/>
                          <a:pt x="313746" y="15139"/>
                        </a:cubicBezTo>
                        <a:cubicBezTo>
                          <a:pt x="320338" y="16375"/>
                          <a:pt x="323222" y="6212"/>
                          <a:pt x="316493" y="4976"/>
                        </a:cubicBezTo>
                        <a:lnTo>
                          <a:pt x="316493" y="4976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96" name="Freeform 1095">
                    <a:extLst>
                      <a:ext uri="{FF2B5EF4-FFF2-40B4-BE49-F238E27FC236}">
                        <a16:creationId xmlns:a16="http://schemas.microsoft.com/office/drawing/2014/main" id="{1360E081-4C65-E886-8FBE-77DD8FE8214F}"/>
                      </a:ext>
                    </a:extLst>
                  </p:cNvPr>
                  <p:cNvSpPr/>
                  <p:nvPr/>
                </p:nvSpPr>
                <p:spPr>
                  <a:xfrm>
                    <a:off x="7422677" y="2071983"/>
                    <a:ext cx="285544" cy="88136"/>
                  </a:xfrm>
                  <a:custGeom>
                    <a:avLst/>
                    <a:gdLst>
                      <a:gd name="connsiteX0" fmla="*/ 281624 w 285544"/>
                      <a:gd name="connsiteY0" fmla="*/ 13102 h 88136"/>
                      <a:gd name="connsiteX1" fmla="*/ 131787 w 285544"/>
                      <a:gd name="connsiteY1" fmla="*/ 7471 h 88136"/>
                      <a:gd name="connsiteX2" fmla="*/ 1314 w 285544"/>
                      <a:gd name="connsiteY2" fmla="*/ 80398 h 88136"/>
                      <a:gd name="connsiteX3" fmla="*/ 7907 w 285544"/>
                      <a:gd name="connsiteY3" fmla="*/ 86990 h 88136"/>
                      <a:gd name="connsiteX4" fmla="*/ 135357 w 285544"/>
                      <a:gd name="connsiteY4" fmla="*/ 20381 h 88136"/>
                      <a:gd name="connsiteX5" fmla="*/ 278602 w 285544"/>
                      <a:gd name="connsiteY5" fmla="*/ 23951 h 88136"/>
                      <a:gd name="connsiteX6" fmla="*/ 281624 w 285544"/>
                      <a:gd name="connsiteY6" fmla="*/ 12964 h 88136"/>
                      <a:gd name="connsiteX7" fmla="*/ 281624 w 285544"/>
                      <a:gd name="connsiteY7" fmla="*/ 12964 h 881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85544" h="88136">
                        <a:moveTo>
                          <a:pt x="281624" y="13102"/>
                        </a:moveTo>
                        <a:cubicBezTo>
                          <a:pt x="233143" y="-2281"/>
                          <a:pt x="181366" y="-4066"/>
                          <a:pt x="131787" y="7471"/>
                        </a:cubicBezTo>
                        <a:cubicBezTo>
                          <a:pt x="82207" y="19007"/>
                          <a:pt x="33864" y="42080"/>
                          <a:pt x="1314" y="80398"/>
                        </a:cubicBezTo>
                        <a:cubicBezTo>
                          <a:pt x="-2669" y="85067"/>
                          <a:pt x="3237" y="90561"/>
                          <a:pt x="7907" y="86990"/>
                        </a:cubicBezTo>
                        <a:cubicBezTo>
                          <a:pt x="46636" y="56775"/>
                          <a:pt x="87151" y="32054"/>
                          <a:pt x="135357" y="20381"/>
                        </a:cubicBezTo>
                        <a:cubicBezTo>
                          <a:pt x="183564" y="8707"/>
                          <a:pt x="232182" y="10080"/>
                          <a:pt x="278602" y="23951"/>
                        </a:cubicBezTo>
                        <a:cubicBezTo>
                          <a:pt x="285607" y="26011"/>
                          <a:pt x="288491" y="15162"/>
                          <a:pt x="281624" y="12964"/>
                        </a:cubicBezTo>
                        <a:lnTo>
                          <a:pt x="281624" y="12964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97" name="Freeform 1096">
                    <a:extLst>
                      <a:ext uri="{FF2B5EF4-FFF2-40B4-BE49-F238E27FC236}">
                        <a16:creationId xmlns:a16="http://schemas.microsoft.com/office/drawing/2014/main" id="{06AC22CC-0D35-B7D2-5E68-EC2B866AD03F}"/>
                      </a:ext>
                    </a:extLst>
                  </p:cNvPr>
                  <p:cNvSpPr/>
                  <p:nvPr/>
                </p:nvSpPr>
                <p:spPr>
                  <a:xfrm>
                    <a:off x="7509671" y="2170526"/>
                    <a:ext cx="298271" cy="83212"/>
                  </a:xfrm>
                  <a:custGeom>
                    <a:avLst/>
                    <a:gdLst>
                      <a:gd name="connsiteX0" fmla="*/ 296261 w 298271"/>
                      <a:gd name="connsiteY0" fmla="*/ 33495 h 83212"/>
                      <a:gd name="connsiteX1" fmla="*/ 157548 w 298271"/>
                      <a:gd name="connsiteY1" fmla="*/ 2868 h 83212"/>
                      <a:gd name="connsiteX2" fmla="*/ 77617 w 298271"/>
                      <a:gd name="connsiteY2" fmla="*/ 29237 h 83212"/>
                      <a:gd name="connsiteX3" fmla="*/ 1256 w 298271"/>
                      <a:gd name="connsiteY3" fmla="*/ 75521 h 83212"/>
                      <a:gd name="connsiteX4" fmla="*/ 5651 w 298271"/>
                      <a:gd name="connsiteY4" fmla="*/ 82937 h 83212"/>
                      <a:gd name="connsiteX5" fmla="*/ 75557 w 298271"/>
                      <a:gd name="connsiteY5" fmla="*/ 46130 h 83212"/>
                      <a:gd name="connsiteX6" fmla="*/ 150406 w 298271"/>
                      <a:gd name="connsiteY6" fmla="*/ 18250 h 83212"/>
                      <a:gd name="connsiteX7" fmla="*/ 288982 w 298271"/>
                      <a:gd name="connsiteY7" fmla="*/ 42971 h 83212"/>
                      <a:gd name="connsiteX8" fmla="*/ 296398 w 298271"/>
                      <a:gd name="connsiteY8" fmla="*/ 33495 h 83212"/>
                      <a:gd name="connsiteX9" fmla="*/ 296398 w 298271"/>
                      <a:gd name="connsiteY9" fmla="*/ 33495 h 8321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98271" h="83212">
                        <a:moveTo>
                          <a:pt x="296261" y="33495"/>
                        </a:moveTo>
                        <a:cubicBezTo>
                          <a:pt x="256707" y="2594"/>
                          <a:pt x="206303" y="-4960"/>
                          <a:pt x="157548" y="2868"/>
                        </a:cubicBezTo>
                        <a:cubicBezTo>
                          <a:pt x="129668" y="7401"/>
                          <a:pt x="103024" y="17289"/>
                          <a:pt x="77617" y="29237"/>
                        </a:cubicBezTo>
                        <a:cubicBezTo>
                          <a:pt x="52209" y="41186"/>
                          <a:pt x="23368" y="55881"/>
                          <a:pt x="1256" y="75521"/>
                        </a:cubicBezTo>
                        <a:cubicBezTo>
                          <a:pt x="-1903" y="78405"/>
                          <a:pt x="1393" y="84585"/>
                          <a:pt x="5651" y="82937"/>
                        </a:cubicBezTo>
                        <a:cubicBezTo>
                          <a:pt x="30097" y="73186"/>
                          <a:pt x="52071" y="57941"/>
                          <a:pt x="75557" y="46130"/>
                        </a:cubicBezTo>
                        <a:cubicBezTo>
                          <a:pt x="99041" y="34319"/>
                          <a:pt x="124312" y="24018"/>
                          <a:pt x="150406" y="18250"/>
                        </a:cubicBezTo>
                        <a:cubicBezTo>
                          <a:pt x="197788" y="7813"/>
                          <a:pt x="249565" y="13169"/>
                          <a:pt x="288982" y="42971"/>
                        </a:cubicBezTo>
                        <a:cubicBezTo>
                          <a:pt x="294475" y="47092"/>
                          <a:pt x="301754" y="37615"/>
                          <a:pt x="296398" y="33495"/>
                        </a:cubicBezTo>
                        <a:lnTo>
                          <a:pt x="296398" y="33495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98" name="Freeform 1097">
                    <a:extLst>
                      <a:ext uri="{FF2B5EF4-FFF2-40B4-BE49-F238E27FC236}">
                        <a16:creationId xmlns:a16="http://schemas.microsoft.com/office/drawing/2014/main" id="{71EB2476-7D84-F0D6-E9B3-37E2DB21E0D4}"/>
                      </a:ext>
                    </a:extLst>
                  </p:cNvPr>
                  <p:cNvSpPr/>
                  <p:nvPr/>
                </p:nvSpPr>
                <p:spPr>
                  <a:xfrm>
                    <a:off x="7601410" y="2267735"/>
                    <a:ext cx="270858" cy="90275"/>
                  </a:xfrm>
                  <a:custGeom>
                    <a:avLst/>
                    <a:gdLst>
                      <a:gd name="connsiteX0" fmla="*/ 268934 w 270858"/>
                      <a:gd name="connsiteY0" fmla="*/ 33934 h 90275"/>
                      <a:gd name="connsiteX1" fmla="*/ 121843 w 270858"/>
                      <a:gd name="connsiteY1" fmla="*/ 5917 h 90275"/>
                      <a:gd name="connsiteX2" fmla="*/ 47818 w 270858"/>
                      <a:gd name="connsiteY2" fmla="*/ 35033 h 90275"/>
                      <a:gd name="connsiteX3" fmla="*/ 161 w 270858"/>
                      <a:gd name="connsiteY3" fmla="*/ 83788 h 90275"/>
                      <a:gd name="connsiteX4" fmla="*/ 8813 w 270858"/>
                      <a:gd name="connsiteY4" fmla="*/ 88732 h 90275"/>
                      <a:gd name="connsiteX5" fmla="*/ 57157 w 270858"/>
                      <a:gd name="connsiteY5" fmla="*/ 46707 h 90275"/>
                      <a:gd name="connsiteX6" fmla="*/ 121294 w 270858"/>
                      <a:gd name="connsiteY6" fmla="*/ 20887 h 90275"/>
                      <a:gd name="connsiteX7" fmla="*/ 260968 w 270858"/>
                      <a:gd name="connsiteY7" fmla="*/ 41900 h 90275"/>
                      <a:gd name="connsiteX8" fmla="*/ 268934 w 270858"/>
                      <a:gd name="connsiteY8" fmla="*/ 33934 h 90275"/>
                      <a:gd name="connsiteX9" fmla="*/ 268934 w 270858"/>
                      <a:gd name="connsiteY9" fmla="*/ 33934 h 9027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70858" h="90275">
                        <a:moveTo>
                          <a:pt x="268934" y="33934"/>
                        </a:moveTo>
                        <a:cubicBezTo>
                          <a:pt x="227869" y="-813"/>
                          <a:pt x="172796" y="-6306"/>
                          <a:pt x="121843" y="5917"/>
                        </a:cubicBezTo>
                        <a:cubicBezTo>
                          <a:pt x="96298" y="12097"/>
                          <a:pt x="70891" y="22123"/>
                          <a:pt x="47818" y="35033"/>
                        </a:cubicBezTo>
                        <a:cubicBezTo>
                          <a:pt x="28865" y="45745"/>
                          <a:pt x="5929" y="61539"/>
                          <a:pt x="161" y="83788"/>
                        </a:cubicBezTo>
                        <a:cubicBezTo>
                          <a:pt x="-1075" y="88595"/>
                          <a:pt x="5105" y="92578"/>
                          <a:pt x="8813" y="88732"/>
                        </a:cubicBezTo>
                        <a:cubicBezTo>
                          <a:pt x="24195" y="72526"/>
                          <a:pt x="37105" y="57831"/>
                          <a:pt x="57157" y="46707"/>
                        </a:cubicBezTo>
                        <a:cubicBezTo>
                          <a:pt x="77208" y="35582"/>
                          <a:pt x="99045" y="26930"/>
                          <a:pt x="121294" y="20887"/>
                        </a:cubicBezTo>
                        <a:cubicBezTo>
                          <a:pt x="168264" y="7977"/>
                          <a:pt x="221552" y="10312"/>
                          <a:pt x="260968" y="41900"/>
                        </a:cubicBezTo>
                        <a:cubicBezTo>
                          <a:pt x="266599" y="46432"/>
                          <a:pt x="274565" y="38603"/>
                          <a:pt x="268934" y="33934"/>
                        </a:cubicBezTo>
                        <a:lnTo>
                          <a:pt x="268934" y="33934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099" name="Freeform 1098">
                    <a:extLst>
                      <a:ext uri="{FF2B5EF4-FFF2-40B4-BE49-F238E27FC236}">
                        <a16:creationId xmlns:a16="http://schemas.microsoft.com/office/drawing/2014/main" id="{F8B9B620-BAD7-894B-AAB1-D7803D6921FE}"/>
                      </a:ext>
                    </a:extLst>
                  </p:cNvPr>
                  <p:cNvSpPr/>
                  <p:nvPr/>
                </p:nvSpPr>
                <p:spPr>
                  <a:xfrm>
                    <a:off x="7296322" y="1727696"/>
                    <a:ext cx="48362" cy="158020"/>
                  </a:xfrm>
                  <a:custGeom>
                    <a:avLst/>
                    <a:gdLst>
                      <a:gd name="connsiteX0" fmla="*/ 47601 w 48362"/>
                      <a:gd name="connsiteY0" fmla="*/ 148907 h 158020"/>
                      <a:gd name="connsiteX1" fmla="*/ 19446 w 48362"/>
                      <a:gd name="connsiteY1" fmla="*/ 78864 h 158020"/>
                      <a:gd name="connsiteX2" fmla="*/ 10931 w 48362"/>
                      <a:gd name="connsiteY2" fmla="*/ 3740 h 158020"/>
                      <a:gd name="connsiteX3" fmla="*/ 3377 w 48362"/>
                      <a:gd name="connsiteY3" fmla="*/ 2778 h 158020"/>
                      <a:gd name="connsiteX4" fmla="*/ 6399 w 48362"/>
                      <a:gd name="connsiteY4" fmla="*/ 81199 h 158020"/>
                      <a:gd name="connsiteX5" fmla="*/ 37026 w 48362"/>
                      <a:gd name="connsiteY5" fmla="*/ 155088 h 158020"/>
                      <a:gd name="connsiteX6" fmla="*/ 47463 w 48362"/>
                      <a:gd name="connsiteY6" fmla="*/ 148907 h 158020"/>
                      <a:gd name="connsiteX7" fmla="*/ 47463 w 48362"/>
                      <a:gd name="connsiteY7" fmla="*/ 148907 h 1580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48362" h="158020">
                        <a:moveTo>
                          <a:pt x="47601" y="148907"/>
                        </a:moveTo>
                        <a:cubicBezTo>
                          <a:pt x="34691" y="127071"/>
                          <a:pt x="25214" y="103585"/>
                          <a:pt x="19446" y="78864"/>
                        </a:cubicBezTo>
                        <a:cubicBezTo>
                          <a:pt x="13678" y="54143"/>
                          <a:pt x="13266" y="29010"/>
                          <a:pt x="10931" y="3740"/>
                        </a:cubicBezTo>
                        <a:cubicBezTo>
                          <a:pt x="10519" y="-243"/>
                          <a:pt x="4476" y="-1754"/>
                          <a:pt x="3377" y="2778"/>
                        </a:cubicBezTo>
                        <a:cubicBezTo>
                          <a:pt x="-2940" y="28049"/>
                          <a:pt x="493" y="56203"/>
                          <a:pt x="6399" y="81199"/>
                        </a:cubicBezTo>
                        <a:cubicBezTo>
                          <a:pt x="12304" y="106195"/>
                          <a:pt x="23154" y="132289"/>
                          <a:pt x="37026" y="155088"/>
                        </a:cubicBezTo>
                        <a:cubicBezTo>
                          <a:pt x="41146" y="161817"/>
                          <a:pt x="51446" y="155774"/>
                          <a:pt x="47463" y="148907"/>
                        </a:cubicBezTo>
                        <a:lnTo>
                          <a:pt x="47463" y="148907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00" name="Freeform 1099">
                    <a:extLst>
                      <a:ext uri="{FF2B5EF4-FFF2-40B4-BE49-F238E27FC236}">
                        <a16:creationId xmlns:a16="http://schemas.microsoft.com/office/drawing/2014/main" id="{BAAEA5ED-11A0-B49B-AD49-61F7215836A4}"/>
                      </a:ext>
                    </a:extLst>
                  </p:cNvPr>
                  <p:cNvSpPr/>
                  <p:nvPr/>
                </p:nvSpPr>
                <p:spPr>
                  <a:xfrm>
                    <a:off x="7435528" y="1755386"/>
                    <a:ext cx="69838" cy="189387"/>
                  </a:xfrm>
                  <a:custGeom>
                    <a:avLst/>
                    <a:gdLst>
                      <a:gd name="connsiteX0" fmla="*/ 68944 w 69838"/>
                      <a:gd name="connsiteY0" fmla="*/ 178763 h 189387"/>
                      <a:gd name="connsiteX1" fmla="*/ 31862 w 69838"/>
                      <a:gd name="connsiteY1" fmla="*/ 92377 h 189387"/>
                      <a:gd name="connsiteX2" fmla="*/ 19776 w 69838"/>
                      <a:gd name="connsiteY2" fmla="*/ 49252 h 189387"/>
                      <a:gd name="connsiteX3" fmla="*/ 8102 w 69838"/>
                      <a:gd name="connsiteY3" fmla="*/ 2832 h 189387"/>
                      <a:gd name="connsiteX4" fmla="*/ 274 w 69838"/>
                      <a:gd name="connsiteY4" fmla="*/ 3930 h 189387"/>
                      <a:gd name="connsiteX5" fmla="*/ 5493 w 69838"/>
                      <a:gd name="connsiteY5" fmla="*/ 49939 h 189387"/>
                      <a:gd name="connsiteX6" fmla="*/ 18677 w 69838"/>
                      <a:gd name="connsiteY6" fmla="*/ 97733 h 189387"/>
                      <a:gd name="connsiteX7" fmla="*/ 56858 w 69838"/>
                      <a:gd name="connsiteY7" fmla="*/ 185905 h 189387"/>
                      <a:gd name="connsiteX8" fmla="*/ 68944 w 69838"/>
                      <a:gd name="connsiteY8" fmla="*/ 178901 h 189387"/>
                      <a:gd name="connsiteX9" fmla="*/ 68944 w 69838"/>
                      <a:gd name="connsiteY9" fmla="*/ 178901 h 1893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69838" h="189387">
                        <a:moveTo>
                          <a:pt x="68944" y="178763"/>
                        </a:moveTo>
                        <a:cubicBezTo>
                          <a:pt x="53974" y="151158"/>
                          <a:pt x="41476" y="122180"/>
                          <a:pt x="31862" y="92377"/>
                        </a:cubicBezTo>
                        <a:cubicBezTo>
                          <a:pt x="27192" y="78231"/>
                          <a:pt x="23347" y="63810"/>
                          <a:pt x="19776" y="49252"/>
                        </a:cubicBezTo>
                        <a:cubicBezTo>
                          <a:pt x="16068" y="33870"/>
                          <a:pt x="13733" y="17664"/>
                          <a:pt x="8102" y="2832"/>
                        </a:cubicBezTo>
                        <a:cubicBezTo>
                          <a:pt x="6454" y="-1426"/>
                          <a:pt x="686" y="-739"/>
                          <a:pt x="274" y="3930"/>
                        </a:cubicBezTo>
                        <a:cubicBezTo>
                          <a:pt x="-962" y="19175"/>
                          <a:pt x="2197" y="35106"/>
                          <a:pt x="5493" y="49939"/>
                        </a:cubicBezTo>
                        <a:cubicBezTo>
                          <a:pt x="9064" y="66145"/>
                          <a:pt x="13458" y="82076"/>
                          <a:pt x="18677" y="97733"/>
                        </a:cubicBezTo>
                        <a:cubicBezTo>
                          <a:pt x="28703" y="128222"/>
                          <a:pt x="41613" y="157750"/>
                          <a:pt x="56858" y="185905"/>
                        </a:cubicBezTo>
                        <a:cubicBezTo>
                          <a:pt x="61115" y="193870"/>
                          <a:pt x="73201" y="186729"/>
                          <a:pt x="68944" y="178901"/>
                        </a:cubicBezTo>
                        <a:lnTo>
                          <a:pt x="68944" y="178901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01" name="Freeform 1100">
                    <a:extLst>
                      <a:ext uri="{FF2B5EF4-FFF2-40B4-BE49-F238E27FC236}">
                        <a16:creationId xmlns:a16="http://schemas.microsoft.com/office/drawing/2014/main" id="{800C03DE-1A6B-F269-3D36-5B45EB9DD2CF}"/>
                      </a:ext>
                    </a:extLst>
                  </p:cNvPr>
                  <p:cNvSpPr/>
                  <p:nvPr/>
                </p:nvSpPr>
                <p:spPr>
                  <a:xfrm>
                    <a:off x="7572975" y="1812070"/>
                    <a:ext cx="48115" cy="190460"/>
                  </a:xfrm>
                  <a:custGeom>
                    <a:avLst/>
                    <a:gdLst>
                      <a:gd name="connsiteX0" fmla="*/ 47412 w 48115"/>
                      <a:gd name="connsiteY0" fmla="*/ 180723 h 190460"/>
                      <a:gd name="connsiteX1" fmla="*/ 19394 w 48115"/>
                      <a:gd name="connsiteY1" fmla="*/ 94474 h 190460"/>
                      <a:gd name="connsiteX2" fmla="*/ 11841 w 48115"/>
                      <a:gd name="connsiteY2" fmla="*/ 3967 h 190460"/>
                      <a:gd name="connsiteX3" fmla="*/ 3875 w 48115"/>
                      <a:gd name="connsiteY3" fmla="*/ 2868 h 190460"/>
                      <a:gd name="connsiteX4" fmla="*/ 6072 w 48115"/>
                      <a:gd name="connsiteY4" fmla="*/ 96397 h 190460"/>
                      <a:gd name="connsiteX5" fmla="*/ 36424 w 48115"/>
                      <a:gd name="connsiteY5" fmla="*/ 187178 h 190460"/>
                      <a:gd name="connsiteX6" fmla="*/ 47412 w 48115"/>
                      <a:gd name="connsiteY6" fmla="*/ 180723 h 190460"/>
                      <a:gd name="connsiteX7" fmla="*/ 47412 w 48115"/>
                      <a:gd name="connsiteY7" fmla="*/ 180723 h 1904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48115" h="190460">
                        <a:moveTo>
                          <a:pt x="47412" y="180723"/>
                        </a:moveTo>
                        <a:cubicBezTo>
                          <a:pt x="34364" y="153255"/>
                          <a:pt x="25025" y="124277"/>
                          <a:pt x="19394" y="94474"/>
                        </a:cubicBezTo>
                        <a:cubicBezTo>
                          <a:pt x="13763" y="64671"/>
                          <a:pt x="14175" y="34319"/>
                          <a:pt x="11841" y="3967"/>
                        </a:cubicBezTo>
                        <a:cubicBezTo>
                          <a:pt x="11566" y="-290"/>
                          <a:pt x="4974" y="-1801"/>
                          <a:pt x="3875" y="2868"/>
                        </a:cubicBezTo>
                        <a:cubicBezTo>
                          <a:pt x="-3129" y="33083"/>
                          <a:pt x="442" y="66319"/>
                          <a:pt x="6072" y="96397"/>
                        </a:cubicBezTo>
                        <a:cubicBezTo>
                          <a:pt x="11703" y="126474"/>
                          <a:pt x="22416" y="158337"/>
                          <a:pt x="36424" y="187178"/>
                        </a:cubicBezTo>
                        <a:cubicBezTo>
                          <a:pt x="39995" y="194594"/>
                          <a:pt x="50982" y="188139"/>
                          <a:pt x="47412" y="180723"/>
                        </a:cubicBezTo>
                        <a:lnTo>
                          <a:pt x="47412" y="180723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02" name="Freeform 1101">
                    <a:extLst>
                      <a:ext uri="{FF2B5EF4-FFF2-40B4-BE49-F238E27FC236}">
                        <a16:creationId xmlns:a16="http://schemas.microsoft.com/office/drawing/2014/main" id="{90EE9E22-10C7-9D33-034B-68CE68C5BCA3}"/>
                      </a:ext>
                    </a:extLst>
                  </p:cNvPr>
                  <p:cNvSpPr/>
                  <p:nvPr/>
                </p:nvSpPr>
                <p:spPr>
                  <a:xfrm>
                    <a:off x="7675474" y="1890660"/>
                    <a:ext cx="36983" cy="205921"/>
                  </a:xfrm>
                  <a:custGeom>
                    <a:avLst/>
                    <a:gdLst>
                      <a:gd name="connsiteX0" fmla="*/ 36518 w 36983"/>
                      <a:gd name="connsiteY0" fmla="*/ 199232 h 205921"/>
                      <a:gd name="connsiteX1" fmla="*/ 13445 w 36983"/>
                      <a:gd name="connsiteY1" fmla="*/ 103095 h 205921"/>
                      <a:gd name="connsiteX2" fmla="*/ 19076 w 36983"/>
                      <a:gd name="connsiteY2" fmla="*/ 3936 h 205921"/>
                      <a:gd name="connsiteX3" fmla="*/ 12895 w 36983"/>
                      <a:gd name="connsiteY3" fmla="*/ 2288 h 205921"/>
                      <a:gd name="connsiteX4" fmla="*/ 27041 w 36983"/>
                      <a:gd name="connsiteY4" fmla="*/ 203352 h 205921"/>
                      <a:gd name="connsiteX5" fmla="*/ 36655 w 36983"/>
                      <a:gd name="connsiteY5" fmla="*/ 199369 h 205921"/>
                      <a:gd name="connsiteX6" fmla="*/ 36655 w 36983"/>
                      <a:gd name="connsiteY6" fmla="*/ 199369 h 20592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36983" h="205921">
                        <a:moveTo>
                          <a:pt x="36518" y="199232"/>
                        </a:moveTo>
                        <a:cubicBezTo>
                          <a:pt x="23883" y="168605"/>
                          <a:pt x="15917" y="136193"/>
                          <a:pt x="13445" y="103095"/>
                        </a:cubicBezTo>
                        <a:cubicBezTo>
                          <a:pt x="10973" y="69996"/>
                          <a:pt x="14681" y="36897"/>
                          <a:pt x="19076" y="3936"/>
                        </a:cubicBezTo>
                        <a:cubicBezTo>
                          <a:pt x="19625" y="-47"/>
                          <a:pt x="14269" y="-1695"/>
                          <a:pt x="12895" y="2288"/>
                        </a:cubicBezTo>
                        <a:cubicBezTo>
                          <a:pt x="-10727" y="66288"/>
                          <a:pt x="535" y="142236"/>
                          <a:pt x="27041" y="203352"/>
                        </a:cubicBezTo>
                        <a:cubicBezTo>
                          <a:pt x="29376" y="208709"/>
                          <a:pt x="38853" y="204863"/>
                          <a:pt x="36655" y="199369"/>
                        </a:cubicBezTo>
                        <a:lnTo>
                          <a:pt x="36655" y="199369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03" name="Freeform 1102">
                    <a:extLst>
                      <a:ext uri="{FF2B5EF4-FFF2-40B4-BE49-F238E27FC236}">
                        <a16:creationId xmlns:a16="http://schemas.microsoft.com/office/drawing/2014/main" id="{F5F2EF70-6D36-73E6-5DD5-D8FEBCFFF920}"/>
                      </a:ext>
                    </a:extLst>
                  </p:cNvPr>
                  <p:cNvSpPr/>
                  <p:nvPr/>
                </p:nvSpPr>
                <p:spPr>
                  <a:xfrm>
                    <a:off x="7774274" y="1951252"/>
                    <a:ext cx="50747" cy="241764"/>
                  </a:xfrm>
                  <a:custGeom>
                    <a:avLst/>
                    <a:gdLst>
                      <a:gd name="connsiteX0" fmla="*/ 13254 w 50747"/>
                      <a:gd name="connsiteY0" fmla="*/ 236013 h 241764"/>
                      <a:gd name="connsiteX1" fmla="*/ 19571 w 50747"/>
                      <a:gd name="connsiteY1" fmla="*/ 117077 h 241764"/>
                      <a:gd name="connsiteX2" fmla="*/ 32756 w 50747"/>
                      <a:gd name="connsiteY2" fmla="*/ 61317 h 241764"/>
                      <a:gd name="connsiteX3" fmla="*/ 50610 w 50747"/>
                      <a:gd name="connsiteY3" fmla="*/ 4734 h 241764"/>
                      <a:gd name="connsiteX4" fmla="*/ 43606 w 50747"/>
                      <a:gd name="connsiteY4" fmla="*/ 1850 h 241764"/>
                      <a:gd name="connsiteX5" fmla="*/ 6799 w 50747"/>
                      <a:gd name="connsiteY5" fmla="*/ 115841 h 241764"/>
                      <a:gd name="connsiteX6" fmla="*/ 1305 w 50747"/>
                      <a:gd name="connsiteY6" fmla="*/ 236150 h 241764"/>
                      <a:gd name="connsiteX7" fmla="*/ 13116 w 50747"/>
                      <a:gd name="connsiteY7" fmla="*/ 236150 h 241764"/>
                      <a:gd name="connsiteX8" fmla="*/ 13116 w 50747"/>
                      <a:gd name="connsiteY8" fmla="*/ 236150 h 24176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0747" h="241764">
                        <a:moveTo>
                          <a:pt x="13254" y="236013"/>
                        </a:moveTo>
                        <a:cubicBezTo>
                          <a:pt x="10644" y="196185"/>
                          <a:pt x="12704" y="156356"/>
                          <a:pt x="19571" y="117077"/>
                        </a:cubicBezTo>
                        <a:cubicBezTo>
                          <a:pt x="22868" y="98262"/>
                          <a:pt x="27263" y="79583"/>
                          <a:pt x="32756" y="61317"/>
                        </a:cubicBezTo>
                        <a:cubicBezTo>
                          <a:pt x="38250" y="43051"/>
                          <a:pt x="45803" y="23961"/>
                          <a:pt x="50610" y="4734"/>
                        </a:cubicBezTo>
                        <a:cubicBezTo>
                          <a:pt x="51709" y="476"/>
                          <a:pt x="45941" y="-1859"/>
                          <a:pt x="43606" y="1850"/>
                        </a:cubicBezTo>
                        <a:cubicBezTo>
                          <a:pt x="22456" y="34948"/>
                          <a:pt x="13254" y="77661"/>
                          <a:pt x="6799" y="115841"/>
                        </a:cubicBezTo>
                        <a:cubicBezTo>
                          <a:pt x="344" y="154021"/>
                          <a:pt x="-1579" y="195910"/>
                          <a:pt x="1305" y="236150"/>
                        </a:cubicBezTo>
                        <a:cubicBezTo>
                          <a:pt x="1855" y="243567"/>
                          <a:pt x="13529" y="243704"/>
                          <a:pt x="13116" y="236150"/>
                        </a:cubicBezTo>
                        <a:lnTo>
                          <a:pt x="13116" y="236150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04" name="Freeform 1103">
                    <a:extLst>
                      <a:ext uri="{FF2B5EF4-FFF2-40B4-BE49-F238E27FC236}">
                        <a16:creationId xmlns:a16="http://schemas.microsoft.com/office/drawing/2014/main" id="{950E2DE8-64FE-B6FE-6437-4DD99E27385B}"/>
                      </a:ext>
                    </a:extLst>
                  </p:cNvPr>
                  <p:cNvSpPr/>
                  <p:nvPr/>
                </p:nvSpPr>
                <p:spPr>
                  <a:xfrm>
                    <a:off x="7842536" y="2032279"/>
                    <a:ext cx="57406" cy="251391"/>
                  </a:xfrm>
                  <a:custGeom>
                    <a:avLst/>
                    <a:gdLst>
                      <a:gd name="connsiteX0" fmla="*/ 10228 w 57406"/>
                      <a:gd name="connsiteY0" fmla="*/ 247552 h 251391"/>
                      <a:gd name="connsiteX1" fmla="*/ 31928 w 57406"/>
                      <a:gd name="connsiteY1" fmla="*/ 125870 h 251391"/>
                      <a:gd name="connsiteX2" fmla="*/ 57335 w 57406"/>
                      <a:gd name="connsiteY2" fmla="*/ 4737 h 251391"/>
                      <a:gd name="connsiteX3" fmla="*/ 49919 w 57406"/>
                      <a:gd name="connsiteY3" fmla="*/ 2676 h 251391"/>
                      <a:gd name="connsiteX4" fmla="*/ 65 w 57406"/>
                      <a:gd name="connsiteY4" fmla="*/ 244806 h 251391"/>
                      <a:gd name="connsiteX5" fmla="*/ 10091 w 57406"/>
                      <a:gd name="connsiteY5" fmla="*/ 247552 h 251391"/>
                      <a:gd name="connsiteX6" fmla="*/ 10091 w 57406"/>
                      <a:gd name="connsiteY6" fmla="*/ 247552 h 251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406" h="251391">
                        <a:moveTo>
                          <a:pt x="10228" y="247552"/>
                        </a:moveTo>
                        <a:cubicBezTo>
                          <a:pt x="16546" y="206763"/>
                          <a:pt x="23687" y="166248"/>
                          <a:pt x="31928" y="125870"/>
                        </a:cubicBezTo>
                        <a:cubicBezTo>
                          <a:pt x="40168" y="85492"/>
                          <a:pt x="50194" y="45389"/>
                          <a:pt x="57335" y="4737"/>
                        </a:cubicBezTo>
                        <a:cubicBezTo>
                          <a:pt x="58159" y="-70"/>
                          <a:pt x="51567" y="-1993"/>
                          <a:pt x="49919" y="2676"/>
                        </a:cubicBezTo>
                        <a:cubicBezTo>
                          <a:pt x="23687" y="80273"/>
                          <a:pt x="11189" y="163913"/>
                          <a:pt x="65" y="244806"/>
                        </a:cubicBezTo>
                        <a:cubicBezTo>
                          <a:pt x="-896" y="251398"/>
                          <a:pt x="9129" y="254282"/>
                          <a:pt x="10091" y="247552"/>
                        </a:cubicBezTo>
                        <a:lnTo>
                          <a:pt x="10091" y="247552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</p:grpSp>
          <p:grpSp>
            <p:nvGrpSpPr>
              <p:cNvPr id="1105" name="Graphic 22">
                <a:extLst>
                  <a:ext uri="{FF2B5EF4-FFF2-40B4-BE49-F238E27FC236}">
                    <a16:creationId xmlns:a16="http://schemas.microsoft.com/office/drawing/2014/main" id="{802A5CFE-C63C-9DB2-A92E-FB06A77BA0E1}"/>
                  </a:ext>
                </a:extLst>
              </p:cNvPr>
              <p:cNvGrpSpPr/>
              <p:nvPr/>
            </p:nvGrpSpPr>
            <p:grpSpPr>
              <a:xfrm>
                <a:off x="9534416" y="1550372"/>
                <a:ext cx="849781" cy="920533"/>
                <a:chOff x="9534416" y="1550372"/>
                <a:chExt cx="849781" cy="920533"/>
              </a:xfrm>
            </p:grpSpPr>
            <p:sp>
              <p:nvSpPr>
                <p:cNvPr id="1106" name="Freeform 1105">
                  <a:extLst>
                    <a:ext uri="{FF2B5EF4-FFF2-40B4-BE49-F238E27FC236}">
                      <a16:creationId xmlns:a16="http://schemas.microsoft.com/office/drawing/2014/main" id="{023F05A5-11B8-5D65-B397-4718EB6158A1}"/>
                    </a:ext>
                  </a:extLst>
                </p:cNvPr>
                <p:cNvSpPr/>
                <p:nvPr/>
              </p:nvSpPr>
              <p:spPr>
                <a:xfrm>
                  <a:off x="9613729" y="1605496"/>
                  <a:ext cx="704898" cy="843263"/>
                </a:xfrm>
                <a:custGeom>
                  <a:avLst/>
                  <a:gdLst>
                    <a:gd name="connsiteX0" fmla="*/ 0 w 704898"/>
                    <a:gd name="connsiteY0" fmla="*/ 837220 h 843263"/>
                    <a:gd name="connsiteX1" fmla="*/ 540705 w 704898"/>
                    <a:gd name="connsiteY1" fmla="*/ 579022 h 843263"/>
                    <a:gd name="connsiteX2" fmla="*/ 694662 w 704898"/>
                    <a:gd name="connsiteY2" fmla="*/ 0 h 843263"/>
                    <a:gd name="connsiteX3" fmla="*/ 553615 w 704898"/>
                    <a:gd name="connsiteY3" fmla="*/ 190352 h 843263"/>
                    <a:gd name="connsiteX4" fmla="*/ 368482 w 704898"/>
                    <a:gd name="connsiteY4" fmla="*/ 342524 h 843263"/>
                    <a:gd name="connsiteX5" fmla="*/ 2060 w 704898"/>
                    <a:gd name="connsiteY5" fmla="*/ 843263 h 8432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04898" h="843263">
                      <a:moveTo>
                        <a:pt x="0" y="837220"/>
                      </a:moveTo>
                      <a:cubicBezTo>
                        <a:pt x="206009" y="834611"/>
                        <a:pt x="408996" y="737649"/>
                        <a:pt x="540705" y="579022"/>
                      </a:cubicBezTo>
                      <a:cubicBezTo>
                        <a:pt x="672276" y="420396"/>
                        <a:pt x="730096" y="202987"/>
                        <a:pt x="694662" y="0"/>
                      </a:cubicBezTo>
                      <a:cubicBezTo>
                        <a:pt x="672139" y="76635"/>
                        <a:pt x="613357" y="137339"/>
                        <a:pt x="553615" y="190352"/>
                      </a:cubicBezTo>
                      <a:cubicBezTo>
                        <a:pt x="493872" y="243503"/>
                        <a:pt x="427263" y="288275"/>
                        <a:pt x="368482" y="342524"/>
                      </a:cubicBezTo>
                      <a:cubicBezTo>
                        <a:pt x="222215" y="477391"/>
                        <a:pt x="87623" y="663486"/>
                        <a:pt x="2060" y="843263"/>
                      </a:cubicBezTo>
                    </a:path>
                  </a:pathLst>
                </a:custGeom>
                <a:solidFill>
                  <a:srgbClr val="A1A85A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1107" name="Graphic 22">
                  <a:extLst>
                    <a:ext uri="{FF2B5EF4-FFF2-40B4-BE49-F238E27FC236}">
                      <a16:creationId xmlns:a16="http://schemas.microsoft.com/office/drawing/2014/main" id="{1A0A5101-60D4-ABB5-F383-52FE46AD70D0}"/>
                    </a:ext>
                  </a:extLst>
                </p:cNvPr>
                <p:cNvGrpSpPr/>
                <p:nvPr/>
              </p:nvGrpSpPr>
              <p:grpSpPr>
                <a:xfrm>
                  <a:off x="9534416" y="1550372"/>
                  <a:ext cx="849781" cy="920533"/>
                  <a:chOff x="9534416" y="1550372"/>
                  <a:chExt cx="849781" cy="920533"/>
                </a:xfrm>
                <a:solidFill>
                  <a:srgbClr val="888C3F"/>
                </a:solidFill>
              </p:grpSpPr>
              <p:sp>
                <p:nvSpPr>
                  <p:cNvPr id="1108" name="Freeform 1107">
                    <a:extLst>
                      <a:ext uri="{FF2B5EF4-FFF2-40B4-BE49-F238E27FC236}">
                        <a16:creationId xmlns:a16="http://schemas.microsoft.com/office/drawing/2014/main" id="{8E5E8D7A-F598-1691-0AAD-BC58431EB563}"/>
                      </a:ext>
                    </a:extLst>
                  </p:cNvPr>
                  <p:cNvSpPr/>
                  <p:nvPr/>
                </p:nvSpPr>
                <p:spPr>
                  <a:xfrm>
                    <a:off x="9534416" y="1550372"/>
                    <a:ext cx="785005" cy="920533"/>
                  </a:xfrm>
                  <a:custGeom>
                    <a:avLst/>
                    <a:gdLst>
                      <a:gd name="connsiteX0" fmla="*/ 765185 w 785005"/>
                      <a:gd name="connsiteY0" fmla="*/ 10214 h 920533"/>
                      <a:gd name="connsiteX1" fmla="*/ 705992 w 785005"/>
                      <a:gd name="connsiteY1" fmla="*/ 261132 h 920533"/>
                      <a:gd name="connsiteX2" fmla="*/ 603675 w 785005"/>
                      <a:gd name="connsiteY2" fmla="*/ 497356 h 920533"/>
                      <a:gd name="connsiteX3" fmla="*/ 439691 w 785005"/>
                      <a:gd name="connsiteY3" fmla="*/ 664910 h 920533"/>
                      <a:gd name="connsiteX4" fmla="*/ 244532 w 785005"/>
                      <a:gd name="connsiteY4" fmla="*/ 786318 h 920533"/>
                      <a:gd name="connsiteX5" fmla="*/ 130815 w 785005"/>
                      <a:gd name="connsiteY5" fmla="*/ 839468 h 920533"/>
                      <a:gd name="connsiteX6" fmla="*/ 8721 w 785005"/>
                      <a:gd name="connsiteY6" fmla="*/ 887949 h 920533"/>
                      <a:gd name="connsiteX7" fmla="*/ 22180 w 785005"/>
                      <a:gd name="connsiteY7" fmla="*/ 919675 h 920533"/>
                      <a:gd name="connsiteX8" fmla="*/ 242472 w 785005"/>
                      <a:gd name="connsiteY8" fmla="*/ 822988 h 920533"/>
                      <a:gd name="connsiteX9" fmla="*/ 446695 w 785005"/>
                      <a:gd name="connsiteY9" fmla="*/ 695674 h 920533"/>
                      <a:gd name="connsiteX10" fmla="*/ 613288 w 785005"/>
                      <a:gd name="connsiteY10" fmla="*/ 527433 h 920533"/>
                      <a:gd name="connsiteX11" fmla="*/ 714370 w 785005"/>
                      <a:gd name="connsiteY11" fmla="*/ 291347 h 920533"/>
                      <a:gd name="connsiteX12" fmla="*/ 780979 w 785005"/>
                      <a:gd name="connsiteY12" fmla="*/ 5819 h 920533"/>
                      <a:gd name="connsiteX13" fmla="*/ 765460 w 785005"/>
                      <a:gd name="connsiteY13" fmla="*/ 10076 h 920533"/>
                      <a:gd name="connsiteX14" fmla="*/ 765460 w 785005"/>
                      <a:gd name="connsiteY14" fmla="*/ 10076 h 92053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85005" h="920533">
                        <a:moveTo>
                          <a:pt x="765185" y="10214"/>
                        </a:moveTo>
                        <a:cubicBezTo>
                          <a:pt x="780979" y="96737"/>
                          <a:pt x="736756" y="182849"/>
                          <a:pt x="705992" y="261132"/>
                        </a:cubicBezTo>
                        <a:cubicBezTo>
                          <a:pt x="674954" y="340103"/>
                          <a:pt x="648584" y="424841"/>
                          <a:pt x="603675" y="497356"/>
                        </a:cubicBezTo>
                        <a:cubicBezTo>
                          <a:pt x="562747" y="563416"/>
                          <a:pt x="500807" y="617940"/>
                          <a:pt x="439691" y="664910"/>
                        </a:cubicBezTo>
                        <a:cubicBezTo>
                          <a:pt x="378575" y="711880"/>
                          <a:pt x="312790" y="751434"/>
                          <a:pt x="244532" y="786318"/>
                        </a:cubicBezTo>
                        <a:cubicBezTo>
                          <a:pt x="207313" y="805408"/>
                          <a:pt x="169270" y="822988"/>
                          <a:pt x="130815" y="839468"/>
                        </a:cubicBezTo>
                        <a:cubicBezTo>
                          <a:pt x="92360" y="855949"/>
                          <a:pt x="49098" y="870919"/>
                          <a:pt x="8721" y="887949"/>
                        </a:cubicBezTo>
                        <a:cubicBezTo>
                          <a:pt x="-9408" y="895640"/>
                          <a:pt x="3502" y="925992"/>
                          <a:pt x="22180" y="919675"/>
                        </a:cubicBezTo>
                        <a:cubicBezTo>
                          <a:pt x="97579" y="894404"/>
                          <a:pt x="171742" y="859108"/>
                          <a:pt x="242472" y="822988"/>
                        </a:cubicBezTo>
                        <a:cubicBezTo>
                          <a:pt x="313202" y="786867"/>
                          <a:pt x="382970" y="744704"/>
                          <a:pt x="446695" y="695674"/>
                        </a:cubicBezTo>
                        <a:cubicBezTo>
                          <a:pt x="510421" y="646644"/>
                          <a:pt x="569752" y="593356"/>
                          <a:pt x="613288" y="527433"/>
                        </a:cubicBezTo>
                        <a:cubicBezTo>
                          <a:pt x="660121" y="456429"/>
                          <a:pt x="684293" y="370180"/>
                          <a:pt x="714370" y="291347"/>
                        </a:cubicBezTo>
                        <a:cubicBezTo>
                          <a:pt x="748430" y="202077"/>
                          <a:pt x="799795" y="104016"/>
                          <a:pt x="780979" y="5819"/>
                        </a:cubicBezTo>
                        <a:cubicBezTo>
                          <a:pt x="779057" y="-4344"/>
                          <a:pt x="763675" y="-87"/>
                          <a:pt x="765460" y="10076"/>
                        </a:cubicBezTo>
                        <a:lnTo>
                          <a:pt x="765460" y="10076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09" name="Freeform 1108">
                    <a:extLst>
                      <a:ext uri="{FF2B5EF4-FFF2-40B4-BE49-F238E27FC236}">
                        <a16:creationId xmlns:a16="http://schemas.microsoft.com/office/drawing/2014/main" id="{42A083A6-2BBE-2F70-429E-777892CE3866}"/>
                      </a:ext>
                    </a:extLst>
                  </p:cNvPr>
                  <p:cNvSpPr/>
                  <p:nvPr/>
                </p:nvSpPr>
                <p:spPr>
                  <a:xfrm>
                    <a:off x="10190996" y="1696592"/>
                    <a:ext cx="41523" cy="261093"/>
                  </a:xfrm>
                  <a:custGeom>
                    <a:avLst/>
                    <a:gdLst>
                      <a:gd name="connsiteX0" fmla="*/ 13978 w 41523"/>
                      <a:gd name="connsiteY0" fmla="*/ 259119 h 261093"/>
                      <a:gd name="connsiteX1" fmla="*/ 6699 w 41523"/>
                      <a:gd name="connsiteY1" fmla="*/ 1608 h 261093"/>
                      <a:gd name="connsiteX2" fmla="*/ 244 w 41523"/>
                      <a:gd name="connsiteY2" fmla="*/ 4355 h 261093"/>
                      <a:gd name="connsiteX3" fmla="*/ 28948 w 41523"/>
                      <a:gd name="connsiteY3" fmla="*/ 129471 h 261093"/>
                      <a:gd name="connsiteX4" fmla="*/ 6287 w 41523"/>
                      <a:gd name="connsiteY4" fmla="*/ 255823 h 261093"/>
                      <a:gd name="connsiteX5" fmla="*/ 13978 w 41523"/>
                      <a:gd name="connsiteY5" fmla="*/ 258982 h 261093"/>
                      <a:gd name="connsiteX6" fmla="*/ 13978 w 41523"/>
                      <a:gd name="connsiteY6" fmla="*/ 258982 h 2610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523" h="261093">
                        <a:moveTo>
                          <a:pt x="13978" y="259119"/>
                        </a:moveTo>
                        <a:cubicBezTo>
                          <a:pt x="50648" y="180699"/>
                          <a:pt x="53120" y="77007"/>
                          <a:pt x="6699" y="1608"/>
                        </a:cubicBezTo>
                        <a:cubicBezTo>
                          <a:pt x="4639" y="-1688"/>
                          <a:pt x="-1267" y="509"/>
                          <a:pt x="244" y="4355"/>
                        </a:cubicBezTo>
                        <a:cubicBezTo>
                          <a:pt x="15764" y="44733"/>
                          <a:pt x="27712" y="85934"/>
                          <a:pt x="28948" y="129471"/>
                        </a:cubicBezTo>
                        <a:cubicBezTo>
                          <a:pt x="30184" y="173008"/>
                          <a:pt x="22081" y="215720"/>
                          <a:pt x="6287" y="255823"/>
                        </a:cubicBezTo>
                        <a:cubicBezTo>
                          <a:pt x="4502" y="260218"/>
                          <a:pt x="11918" y="263377"/>
                          <a:pt x="13978" y="258982"/>
                        </a:cubicBezTo>
                        <a:lnTo>
                          <a:pt x="13978" y="258982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0" name="Freeform 1109">
                    <a:extLst>
                      <a:ext uri="{FF2B5EF4-FFF2-40B4-BE49-F238E27FC236}">
                        <a16:creationId xmlns:a16="http://schemas.microsoft.com/office/drawing/2014/main" id="{A47120F3-11A9-F9B4-29F2-56BD1A01061E}"/>
                      </a:ext>
                    </a:extLst>
                  </p:cNvPr>
                  <p:cNvSpPr/>
                  <p:nvPr/>
                </p:nvSpPr>
                <p:spPr>
                  <a:xfrm>
                    <a:off x="10115293" y="1787316"/>
                    <a:ext cx="65613" cy="242238"/>
                  </a:xfrm>
                  <a:custGeom>
                    <a:avLst/>
                    <a:gdLst>
                      <a:gd name="connsiteX0" fmla="*/ 49304 w 65613"/>
                      <a:gd name="connsiteY0" fmla="*/ 239812 h 242238"/>
                      <a:gd name="connsiteX1" fmla="*/ 5905 w 65613"/>
                      <a:gd name="connsiteY1" fmla="*/ 979 h 242238"/>
                      <a:gd name="connsiteX2" fmla="*/ 548 w 65613"/>
                      <a:gd name="connsiteY2" fmla="*/ 5099 h 242238"/>
                      <a:gd name="connsiteX3" fmla="*/ 40514 w 65613"/>
                      <a:gd name="connsiteY3" fmla="*/ 236103 h 242238"/>
                      <a:gd name="connsiteX4" fmla="*/ 49441 w 65613"/>
                      <a:gd name="connsiteY4" fmla="*/ 239812 h 242238"/>
                      <a:gd name="connsiteX5" fmla="*/ 49441 w 65613"/>
                      <a:gd name="connsiteY5" fmla="*/ 239812 h 2422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65613" h="242238">
                        <a:moveTo>
                          <a:pt x="49304" y="239812"/>
                        </a:moveTo>
                        <a:cubicBezTo>
                          <a:pt x="81853" y="163726"/>
                          <a:pt x="64823" y="60172"/>
                          <a:pt x="5905" y="979"/>
                        </a:cubicBezTo>
                        <a:cubicBezTo>
                          <a:pt x="3295" y="-1768"/>
                          <a:pt x="-1649" y="1803"/>
                          <a:pt x="548" y="5099"/>
                        </a:cubicBezTo>
                        <a:cubicBezTo>
                          <a:pt x="45733" y="72670"/>
                          <a:pt x="72377" y="157133"/>
                          <a:pt x="40514" y="236103"/>
                        </a:cubicBezTo>
                        <a:cubicBezTo>
                          <a:pt x="38454" y="241185"/>
                          <a:pt x="47244" y="244893"/>
                          <a:pt x="49441" y="239812"/>
                        </a:cubicBezTo>
                        <a:lnTo>
                          <a:pt x="49441" y="239812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1" name="Freeform 1110">
                    <a:extLst>
                      <a:ext uri="{FF2B5EF4-FFF2-40B4-BE49-F238E27FC236}">
                        <a16:creationId xmlns:a16="http://schemas.microsoft.com/office/drawing/2014/main" id="{5F471F56-9CF3-E808-4DE3-E30287022434}"/>
                      </a:ext>
                    </a:extLst>
                  </p:cNvPr>
                  <p:cNvSpPr/>
                  <p:nvPr/>
                </p:nvSpPr>
                <p:spPr>
                  <a:xfrm>
                    <a:off x="10013077" y="1820815"/>
                    <a:ext cx="97859" cy="327654"/>
                  </a:xfrm>
                  <a:custGeom>
                    <a:avLst/>
                    <a:gdLst>
                      <a:gd name="connsiteX0" fmla="*/ 87657 w 97859"/>
                      <a:gd name="connsiteY0" fmla="*/ 324013 h 327654"/>
                      <a:gd name="connsiteX1" fmla="*/ 85734 w 97859"/>
                      <a:gd name="connsiteY1" fmla="*/ 153163 h 327654"/>
                      <a:gd name="connsiteX2" fmla="*/ 6764 w 97859"/>
                      <a:gd name="connsiteY2" fmla="*/ 991 h 327654"/>
                      <a:gd name="connsiteX3" fmla="*/ 721 w 97859"/>
                      <a:gd name="connsiteY3" fmla="*/ 5660 h 327654"/>
                      <a:gd name="connsiteX4" fmla="*/ 77494 w 97859"/>
                      <a:gd name="connsiteY4" fmla="*/ 321129 h 327654"/>
                      <a:gd name="connsiteX5" fmla="*/ 87657 w 97859"/>
                      <a:gd name="connsiteY5" fmla="*/ 323875 h 327654"/>
                      <a:gd name="connsiteX6" fmla="*/ 87657 w 97859"/>
                      <a:gd name="connsiteY6" fmla="*/ 323875 h 3276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97859" h="327654">
                        <a:moveTo>
                          <a:pt x="87657" y="324013"/>
                        </a:moveTo>
                        <a:cubicBezTo>
                          <a:pt x="103176" y="268528"/>
                          <a:pt x="99743" y="208785"/>
                          <a:pt x="85734" y="153163"/>
                        </a:cubicBezTo>
                        <a:cubicBezTo>
                          <a:pt x="71726" y="97540"/>
                          <a:pt x="47692" y="41231"/>
                          <a:pt x="6764" y="991"/>
                        </a:cubicBezTo>
                        <a:cubicBezTo>
                          <a:pt x="3743" y="-1893"/>
                          <a:pt x="-2025" y="2089"/>
                          <a:pt x="721" y="5660"/>
                        </a:cubicBezTo>
                        <a:cubicBezTo>
                          <a:pt x="66095" y="93008"/>
                          <a:pt x="106885" y="212493"/>
                          <a:pt x="77494" y="321129"/>
                        </a:cubicBezTo>
                        <a:cubicBezTo>
                          <a:pt x="75709" y="327721"/>
                          <a:pt x="85872" y="330468"/>
                          <a:pt x="87657" y="323875"/>
                        </a:cubicBezTo>
                        <a:lnTo>
                          <a:pt x="87657" y="323875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2" name="Freeform 1111">
                    <a:extLst>
                      <a:ext uri="{FF2B5EF4-FFF2-40B4-BE49-F238E27FC236}">
                        <a16:creationId xmlns:a16="http://schemas.microsoft.com/office/drawing/2014/main" id="{D059C95A-E9CF-6B17-92C8-A44B7FDF77AF}"/>
                      </a:ext>
                    </a:extLst>
                  </p:cNvPr>
                  <p:cNvSpPr/>
                  <p:nvPr/>
                </p:nvSpPr>
                <p:spPr>
                  <a:xfrm>
                    <a:off x="9942770" y="1934750"/>
                    <a:ext cx="73402" cy="289788"/>
                  </a:xfrm>
                  <a:custGeom>
                    <a:avLst/>
                    <a:gdLst>
                      <a:gd name="connsiteX0" fmla="*/ 52625 w 73402"/>
                      <a:gd name="connsiteY0" fmla="*/ 286026 h 289788"/>
                      <a:gd name="connsiteX1" fmla="*/ 7990 w 73402"/>
                      <a:gd name="connsiteY1" fmla="*/ 1322 h 289788"/>
                      <a:gd name="connsiteX2" fmla="*/ 711 w 73402"/>
                      <a:gd name="connsiteY2" fmla="*/ 6953 h 289788"/>
                      <a:gd name="connsiteX3" fmla="*/ 56882 w 73402"/>
                      <a:gd name="connsiteY3" fmla="*/ 138524 h 289788"/>
                      <a:gd name="connsiteX4" fmla="*/ 41638 w 73402"/>
                      <a:gd name="connsiteY4" fmla="*/ 283005 h 289788"/>
                      <a:gd name="connsiteX5" fmla="*/ 52625 w 73402"/>
                      <a:gd name="connsiteY5" fmla="*/ 286026 h 289788"/>
                      <a:gd name="connsiteX6" fmla="*/ 52625 w 73402"/>
                      <a:gd name="connsiteY6" fmla="*/ 286026 h 2897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73402" h="289788">
                        <a:moveTo>
                          <a:pt x="52625" y="286026"/>
                        </a:moveTo>
                        <a:cubicBezTo>
                          <a:pt x="89432" y="196069"/>
                          <a:pt x="78994" y="72738"/>
                          <a:pt x="7990" y="1322"/>
                        </a:cubicBezTo>
                        <a:cubicBezTo>
                          <a:pt x="4419" y="-2386"/>
                          <a:pt x="-2173" y="2421"/>
                          <a:pt x="711" y="6953"/>
                        </a:cubicBezTo>
                        <a:cubicBezTo>
                          <a:pt x="27492" y="47743"/>
                          <a:pt x="49054" y="89768"/>
                          <a:pt x="56882" y="138524"/>
                        </a:cubicBezTo>
                        <a:cubicBezTo>
                          <a:pt x="64711" y="187279"/>
                          <a:pt x="59492" y="237271"/>
                          <a:pt x="41638" y="283005"/>
                        </a:cubicBezTo>
                        <a:cubicBezTo>
                          <a:pt x="39029" y="289872"/>
                          <a:pt x="49878" y="292618"/>
                          <a:pt x="52625" y="286026"/>
                        </a:cubicBezTo>
                        <a:lnTo>
                          <a:pt x="52625" y="286026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3" name="Freeform 1112">
                    <a:extLst>
                      <a:ext uri="{FF2B5EF4-FFF2-40B4-BE49-F238E27FC236}">
                        <a16:creationId xmlns:a16="http://schemas.microsoft.com/office/drawing/2014/main" id="{936F329B-6741-11BD-72AC-AB554C1B1354}"/>
                      </a:ext>
                    </a:extLst>
                  </p:cNvPr>
                  <p:cNvSpPr/>
                  <p:nvPr/>
                </p:nvSpPr>
                <p:spPr>
                  <a:xfrm>
                    <a:off x="9842700" y="2014078"/>
                    <a:ext cx="68423" cy="300342"/>
                  </a:xfrm>
                  <a:custGeom>
                    <a:avLst/>
                    <a:gdLst>
                      <a:gd name="connsiteX0" fmla="*/ 26205 w 68423"/>
                      <a:gd name="connsiteY0" fmla="*/ 298440 h 300342"/>
                      <a:gd name="connsiteX1" fmla="*/ 67544 w 68423"/>
                      <a:gd name="connsiteY1" fmla="*/ 162062 h 300342"/>
                      <a:gd name="connsiteX2" fmla="*/ 48180 w 68423"/>
                      <a:gd name="connsiteY2" fmla="*/ 82405 h 300342"/>
                      <a:gd name="connsiteX3" fmla="*/ 8351 w 68423"/>
                      <a:gd name="connsiteY3" fmla="*/ 1925 h 300342"/>
                      <a:gd name="connsiteX4" fmla="*/ 248 w 68423"/>
                      <a:gd name="connsiteY4" fmla="*/ 5358 h 300342"/>
                      <a:gd name="connsiteX5" fmla="*/ 30737 w 68423"/>
                      <a:gd name="connsiteY5" fmla="*/ 76500 h 300342"/>
                      <a:gd name="connsiteX6" fmla="*/ 52849 w 68423"/>
                      <a:gd name="connsiteY6" fmla="*/ 154097 h 300342"/>
                      <a:gd name="connsiteX7" fmla="*/ 17690 w 68423"/>
                      <a:gd name="connsiteY7" fmla="*/ 289788 h 300342"/>
                      <a:gd name="connsiteX8" fmla="*/ 26342 w 68423"/>
                      <a:gd name="connsiteY8" fmla="*/ 298440 h 300342"/>
                      <a:gd name="connsiteX9" fmla="*/ 26342 w 68423"/>
                      <a:gd name="connsiteY9" fmla="*/ 298440 h 30034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68423" h="300342">
                        <a:moveTo>
                          <a:pt x="26205" y="298440"/>
                        </a:moveTo>
                        <a:cubicBezTo>
                          <a:pt x="60128" y="261633"/>
                          <a:pt x="71939" y="211093"/>
                          <a:pt x="67544" y="162062"/>
                        </a:cubicBezTo>
                        <a:cubicBezTo>
                          <a:pt x="65072" y="134732"/>
                          <a:pt x="57931" y="107951"/>
                          <a:pt x="48180" y="82405"/>
                        </a:cubicBezTo>
                        <a:cubicBezTo>
                          <a:pt x="37742" y="54800"/>
                          <a:pt x="26068" y="25684"/>
                          <a:pt x="8351" y="1925"/>
                        </a:cubicBezTo>
                        <a:cubicBezTo>
                          <a:pt x="5604" y="-1783"/>
                          <a:pt x="-1400" y="139"/>
                          <a:pt x="248" y="5358"/>
                        </a:cubicBezTo>
                        <a:cubicBezTo>
                          <a:pt x="7802" y="30079"/>
                          <a:pt x="21124" y="52603"/>
                          <a:pt x="30737" y="76500"/>
                        </a:cubicBezTo>
                        <a:cubicBezTo>
                          <a:pt x="40351" y="100397"/>
                          <a:pt x="49141" y="127453"/>
                          <a:pt x="52849" y="154097"/>
                        </a:cubicBezTo>
                        <a:cubicBezTo>
                          <a:pt x="59441" y="201616"/>
                          <a:pt x="50240" y="253118"/>
                          <a:pt x="17690" y="289788"/>
                        </a:cubicBezTo>
                        <a:cubicBezTo>
                          <a:pt x="12471" y="295556"/>
                          <a:pt x="20986" y="304209"/>
                          <a:pt x="26342" y="298440"/>
                        </a:cubicBezTo>
                        <a:lnTo>
                          <a:pt x="26342" y="298440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4" name="Freeform 1113">
                    <a:extLst>
                      <a:ext uri="{FF2B5EF4-FFF2-40B4-BE49-F238E27FC236}">
                        <a16:creationId xmlns:a16="http://schemas.microsoft.com/office/drawing/2014/main" id="{D7133486-ABB3-F099-4934-6C15B4D57723}"/>
                      </a:ext>
                    </a:extLst>
                  </p:cNvPr>
                  <p:cNvSpPr/>
                  <p:nvPr/>
                </p:nvSpPr>
                <p:spPr>
                  <a:xfrm>
                    <a:off x="9731290" y="2096880"/>
                    <a:ext cx="77073" cy="273804"/>
                  </a:xfrm>
                  <a:custGeom>
                    <a:avLst/>
                    <a:gdLst>
                      <a:gd name="connsiteX0" fmla="*/ 35022 w 77073"/>
                      <a:gd name="connsiteY0" fmla="*/ 271948 h 273804"/>
                      <a:gd name="connsiteX1" fmla="*/ 74713 w 77073"/>
                      <a:gd name="connsiteY1" fmla="*/ 130077 h 273804"/>
                      <a:gd name="connsiteX2" fmla="*/ 51640 w 77073"/>
                      <a:gd name="connsiteY2" fmla="*/ 52343 h 273804"/>
                      <a:gd name="connsiteX3" fmla="*/ 6319 w 77073"/>
                      <a:gd name="connsiteY3" fmla="*/ 291 h 273804"/>
                      <a:gd name="connsiteX4" fmla="*/ 1374 w 77073"/>
                      <a:gd name="connsiteY4" fmla="*/ 8943 h 273804"/>
                      <a:gd name="connsiteX5" fmla="*/ 24585 w 77073"/>
                      <a:gd name="connsiteY5" fmla="*/ 34626 h 273804"/>
                      <a:gd name="connsiteX6" fmla="*/ 38868 w 77073"/>
                      <a:gd name="connsiteY6" fmla="*/ 59896 h 273804"/>
                      <a:gd name="connsiteX7" fmla="*/ 60155 w 77073"/>
                      <a:gd name="connsiteY7" fmla="*/ 129253 h 273804"/>
                      <a:gd name="connsiteX8" fmla="*/ 26920 w 77073"/>
                      <a:gd name="connsiteY8" fmla="*/ 264120 h 273804"/>
                      <a:gd name="connsiteX9" fmla="*/ 34885 w 77073"/>
                      <a:gd name="connsiteY9" fmla="*/ 272086 h 273804"/>
                      <a:gd name="connsiteX10" fmla="*/ 34885 w 77073"/>
                      <a:gd name="connsiteY10" fmla="*/ 272086 h 27380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77073" h="273804">
                        <a:moveTo>
                          <a:pt x="35022" y="271948"/>
                        </a:moveTo>
                        <a:cubicBezTo>
                          <a:pt x="72379" y="234592"/>
                          <a:pt x="82267" y="180892"/>
                          <a:pt x="74713" y="130077"/>
                        </a:cubicBezTo>
                        <a:cubicBezTo>
                          <a:pt x="70731" y="103433"/>
                          <a:pt x="62765" y="76926"/>
                          <a:pt x="51640" y="52343"/>
                        </a:cubicBezTo>
                        <a:cubicBezTo>
                          <a:pt x="42439" y="32154"/>
                          <a:pt x="28430" y="7982"/>
                          <a:pt x="6319" y="291"/>
                        </a:cubicBezTo>
                        <a:cubicBezTo>
                          <a:pt x="1100" y="-1494"/>
                          <a:pt x="-1922" y="5373"/>
                          <a:pt x="1374" y="8943"/>
                        </a:cubicBezTo>
                        <a:cubicBezTo>
                          <a:pt x="9203" y="17596"/>
                          <a:pt x="17855" y="24875"/>
                          <a:pt x="24585" y="34626"/>
                        </a:cubicBezTo>
                        <a:cubicBezTo>
                          <a:pt x="30216" y="42592"/>
                          <a:pt x="34748" y="51107"/>
                          <a:pt x="38868" y="59896"/>
                        </a:cubicBezTo>
                        <a:cubicBezTo>
                          <a:pt x="48756" y="81733"/>
                          <a:pt x="55898" y="105630"/>
                          <a:pt x="60155" y="129253"/>
                        </a:cubicBezTo>
                        <a:cubicBezTo>
                          <a:pt x="68533" y="176635"/>
                          <a:pt x="60979" y="228137"/>
                          <a:pt x="26920" y="264120"/>
                        </a:cubicBezTo>
                        <a:cubicBezTo>
                          <a:pt x="21975" y="269476"/>
                          <a:pt x="29804" y="277304"/>
                          <a:pt x="34885" y="272086"/>
                        </a:cubicBezTo>
                        <a:lnTo>
                          <a:pt x="34885" y="272086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5" name="Freeform 1114">
                    <a:extLst>
                      <a:ext uri="{FF2B5EF4-FFF2-40B4-BE49-F238E27FC236}">
                        <a16:creationId xmlns:a16="http://schemas.microsoft.com/office/drawing/2014/main" id="{9FC2685C-365E-14AE-943D-68FF995745A3}"/>
                      </a:ext>
                    </a:extLst>
                  </p:cNvPr>
                  <p:cNvSpPr/>
                  <p:nvPr/>
                </p:nvSpPr>
                <p:spPr>
                  <a:xfrm>
                    <a:off x="10223730" y="1840476"/>
                    <a:ext cx="160467" cy="38878"/>
                  </a:xfrm>
                  <a:custGeom>
                    <a:avLst/>
                    <a:gdLst>
                      <a:gd name="connsiteX0" fmla="*/ 9124 w 160467"/>
                      <a:gd name="connsiteY0" fmla="*/ 38325 h 38878"/>
                      <a:gd name="connsiteX1" fmla="*/ 81364 w 160467"/>
                      <a:gd name="connsiteY1" fmla="*/ 16076 h 38878"/>
                      <a:gd name="connsiteX2" fmla="*/ 156764 w 160467"/>
                      <a:gd name="connsiteY2" fmla="*/ 13741 h 38878"/>
                      <a:gd name="connsiteX3" fmla="*/ 157725 w 160467"/>
                      <a:gd name="connsiteY3" fmla="*/ 6188 h 38878"/>
                      <a:gd name="connsiteX4" fmla="*/ 79167 w 160467"/>
                      <a:gd name="connsiteY4" fmla="*/ 3029 h 38878"/>
                      <a:gd name="connsiteX5" fmla="*/ 3081 w 160467"/>
                      <a:gd name="connsiteY5" fmla="*/ 27750 h 38878"/>
                      <a:gd name="connsiteX6" fmla="*/ 9261 w 160467"/>
                      <a:gd name="connsiteY6" fmla="*/ 38188 h 38878"/>
                      <a:gd name="connsiteX7" fmla="*/ 9261 w 160467"/>
                      <a:gd name="connsiteY7" fmla="*/ 38188 h 388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60467" h="38878">
                        <a:moveTo>
                          <a:pt x="9124" y="38325"/>
                        </a:moveTo>
                        <a:cubicBezTo>
                          <a:pt x="31923" y="27201"/>
                          <a:pt x="56231" y="19784"/>
                          <a:pt x="81364" y="16076"/>
                        </a:cubicBezTo>
                        <a:cubicBezTo>
                          <a:pt x="106498" y="12368"/>
                          <a:pt x="131494" y="14153"/>
                          <a:pt x="156764" y="13741"/>
                        </a:cubicBezTo>
                        <a:cubicBezTo>
                          <a:pt x="161159" y="13741"/>
                          <a:pt x="161845" y="7561"/>
                          <a:pt x="157725" y="6188"/>
                        </a:cubicBezTo>
                        <a:cubicBezTo>
                          <a:pt x="133004" y="-2190"/>
                          <a:pt x="104575" y="-816"/>
                          <a:pt x="79167" y="3029"/>
                        </a:cubicBezTo>
                        <a:cubicBezTo>
                          <a:pt x="53759" y="6875"/>
                          <a:pt x="26978" y="15664"/>
                          <a:pt x="3081" y="27750"/>
                        </a:cubicBezTo>
                        <a:cubicBezTo>
                          <a:pt x="-3923" y="31321"/>
                          <a:pt x="2257" y="41621"/>
                          <a:pt x="9261" y="38188"/>
                        </a:cubicBezTo>
                        <a:lnTo>
                          <a:pt x="9261" y="38188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6" name="Freeform 1115">
                    <a:extLst>
                      <a:ext uri="{FF2B5EF4-FFF2-40B4-BE49-F238E27FC236}">
                        <a16:creationId xmlns:a16="http://schemas.microsoft.com/office/drawing/2014/main" id="{E5E042BD-9F34-14E5-0697-1161794876F9}"/>
                      </a:ext>
                    </a:extLst>
                  </p:cNvPr>
                  <p:cNvSpPr/>
                  <p:nvPr/>
                </p:nvSpPr>
                <p:spPr>
                  <a:xfrm>
                    <a:off x="10151599" y="1978693"/>
                    <a:ext cx="193740" cy="55954"/>
                  </a:xfrm>
                  <a:custGeom>
                    <a:avLst/>
                    <a:gdLst>
                      <a:gd name="connsiteX0" fmla="*/ 10801 w 193740"/>
                      <a:gd name="connsiteY0" fmla="*/ 55302 h 55954"/>
                      <a:gd name="connsiteX1" fmla="*/ 100071 w 193740"/>
                      <a:gd name="connsiteY1" fmla="*/ 25499 h 55954"/>
                      <a:gd name="connsiteX2" fmla="*/ 144706 w 193740"/>
                      <a:gd name="connsiteY2" fmla="*/ 16847 h 55954"/>
                      <a:gd name="connsiteX3" fmla="*/ 190852 w 193740"/>
                      <a:gd name="connsiteY3" fmla="*/ 9156 h 55954"/>
                      <a:gd name="connsiteX4" fmla="*/ 190852 w 193740"/>
                      <a:gd name="connsiteY4" fmla="*/ 1465 h 55954"/>
                      <a:gd name="connsiteX5" fmla="*/ 96226 w 193740"/>
                      <a:gd name="connsiteY5" fmla="*/ 11765 h 55954"/>
                      <a:gd name="connsiteX6" fmla="*/ 3659 w 193740"/>
                      <a:gd name="connsiteY6" fmla="*/ 43216 h 55954"/>
                      <a:gd name="connsiteX7" fmla="*/ 10663 w 193740"/>
                      <a:gd name="connsiteY7" fmla="*/ 55302 h 55954"/>
                      <a:gd name="connsiteX8" fmla="*/ 10663 w 193740"/>
                      <a:gd name="connsiteY8" fmla="*/ 55302 h 559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93740" h="55954">
                        <a:moveTo>
                          <a:pt x="10801" y="55302"/>
                        </a:moveTo>
                        <a:cubicBezTo>
                          <a:pt x="39642" y="42666"/>
                          <a:pt x="69582" y="32641"/>
                          <a:pt x="100071" y="25499"/>
                        </a:cubicBezTo>
                        <a:cubicBezTo>
                          <a:pt x="114904" y="22065"/>
                          <a:pt x="129737" y="19181"/>
                          <a:pt x="144706" y="16847"/>
                        </a:cubicBezTo>
                        <a:cubicBezTo>
                          <a:pt x="159676" y="14512"/>
                          <a:pt x="175882" y="13413"/>
                          <a:pt x="190852" y="9156"/>
                        </a:cubicBezTo>
                        <a:cubicBezTo>
                          <a:pt x="194423" y="8194"/>
                          <a:pt x="194973" y="2151"/>
                          <a:pt x="190852" y="1465"/>
                        </a:cubicBezTo>
                        <a:cubicBezTo>
                          <a:pt x="160226" y="-3342"/>
                          <a:pt x="126028" y="4623"/>
                          <a:pt x="96226" y="11765"/>
                        </a:cubicBezTo>
                        <a:cubicBezTo>
                          <a:pt x="64363" y="19319"/>
                          <a:pt x="33462" y="30031"/>
                          <a:pt x="3659" y="43216"/>
                        </a:cubicBezTo>
                        <a:cubicBezTo>
                          <a:pt x="-4581" y="46787"/>
                          <a:pt x="2560" y="58872"/>
                          <a:pt x="10663" y="55302"/>
                        </a:cubicBezTo>
                        <a:lnTo>
                          <a:pt x="10663" y="55302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7" name="Freeform 1116">
                    <a:extLst>
                      <a:ext uri="{FF2B5EF4-FFF2-40B4-BE49-F238E27FC236}">
                        <a16:creationId xmlns:a16="http://schemas.microsoft.com/office/drawing/2014/main" id="{A202E370-249E-1772-EA29-B8CDDF10BE2E}"/>
                      </a:ext>
                    </a:extLst>
                  </p:cNvPr>
                  <p:cNvSpPr/>
                  <p:nvPr/>
                </p:nvSpPr>
                <p:spPr>
                  <a:xfrm>
                    <a:off x="10085575" y="2108490"/>
                    <a:ext cx="191999" cy="37457"/>
                  </a:xfrm>
                  <a:custGeom>
                    <a:avLst/>
                    <a:gdLst>
                      <a:gd name="connsiteX0" fmla="*/ 7605 w 191999"/>
                      <a:gd name="connsiteY0" fmla="*/ 36887 h 37457"/>
                      <a:gd name="connsiteX1" fmla="*/ 97288 w 191999"/>
                      <a:gd name="connsiteY1" fmla="*/ 15462 h 37457"/>
                      <a:gd name="connsiteX2" fmla="*/ 188069 w 191999"/>
                      <a:gd name="connsiteY2" fmla="*/ 15462 h 37457"/>
                      <a:gd name="connsiteX3" fmla="*/ 189168 w 191999"/>
                      <a:gd name="connsiteY3" fmla="*/ 7497 h 37457"/>
                      <a:gd name="connsiteX4" fmla="*/ 95777 w 191999"/>
                      <a:gd name="connsiteY4" fmla="*/ 2278 h 37457"/>
                      <a:gd name="connsiteX5" fmla="*/ 4309 w 191999"/>
                      <a:gd name="connsiteY5" fmla="*/ 24664 h 37457"/>
                      <a:gd name="connsiteX6" fmla="*/ 7743 w 191999"/>
                      <a:gd name="connsiteY6" fmla="*/ 37024 h 37457"/>
                      <a:gd name="connsiteX7" fmla="*/ 7743 w 191999"/>
                      <a:gd name="connsiteY7" fmla="*/ 37024 h 374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91999" h="37457">
                        <a:moveTo>
                          <a:pt x="7605" y="36887"/>
                        </a:moveTo>
                        <a:cubicBezTo>
                          <a:pt x="36447" y="25900"/>
                          <a:pt x="66661" y="18621"/>
                          <a:pt x="97288" y="15462"/>
                        </a:cubicBezTo>
                        <a:cubicBezTo>
                          <a:pt x="127915" y="12303"/>
                          <a:pt x="157580" y="15325"/>
                          <a:pt x="188069" y="15462"/>
                        </a:cubicBezTo>
                        <a:cubicBezTo>
                          <a:pt x="192739" y="15462"/>
                          <a:pt x="193425" y="8870"/>
                          <a:pt x="189168" y="7497"/>
                        </a:cubicBezTo>
                        <a:cubicBezTo>
                          <a:pt x="159640" y="-1843"/>
                          <a:pt x="126129" y="-1019"/>
                          <a:pt x="95777" y="2278"/>
                        </a:cubicBezTo>
                        <a:cubicBezTo>
                          <a:pt x="65425" y="5574"/>
                          <a:pt x="33700" y="13265"/>
                          <a:pt x="4309" y="24664"/>
                        </a:cubicBezTo>
                        <a:cubicBezTo>
                          <a:pt x="-3244" y="27548"/>
                          <a:pt x="-86" y="39908"/>
                          <a:pt x="7743" y="37024"/>
                        </a:cubicBezTo>
                        <a:lnTo>
                          <a:pt x="7743" y="37024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8" name="Freeform 1117">
                    <a:extLst>
                      <a:ext uri="{FF2B5EF4-FFF2-40B4-BE49-F238E27FC236}">
                        <a16:creationId xmlns:a16="http://schemas.microsoft.com/office/drawing/2014/main" id="{8EBFDCDF-CBA1-2E61-A354-F9CC67ABB04D}"/>
                      </a:ext>
                    </a:extLst>
                  </p:cNvPr>
                  <p:cNvSpPr/>
                  <p:nvPr/>
                </p:nvSpPr>
                <p:spPr>
                  <a:xfrm>
                    <a:off x="9983945" y="2200858"/>
                    <a:ext cx="206441" cy="27646"/>
                  </a:xfrm>
                  <a:custGeom>
                    <a:avLst/>
                    <a:gdLst>
                      <a:gd name="connsiteX0" fmla="*/ 6368 w 206441"/>
                      <a:gd name="connsiteY0" fmla="*/ 27471 h 27646"/>
                      <a:gd name="connsiteX1" fmla="*/ 104154 w 206441"/>
                      <a:gd name="connsiteY1" fmla="*/ 12364 h 27646"/>
                      <a:gd name="connsiteX2" fmla="*/ 202351 w 206441"/>
                      <a:gd name="connsiteY2" fmla="*/ 26098 h 27646"/>
                      <a:gd name="connsiteX3" fmla="*/ 204824 w 206441"/>
                      <a:gd name="connsiteY3" fmla="*/ 20192 h 27646"/>
                      <a:gd name="connsiteX4" fmla="*/ 3621 w 206441"/>
                      <a:gd name="connsiteY4" fmla="*/ 17308 h 27646"/>
                      <a:gd name="connsiteX5" fmla="*/ 6368 w 206441"/>
                      <a:gd name="connsiteY5" fmla="*/ 27334 h 27646"/>
                      <a:gd name="connsiteX6" fmla="*/ 6368 w 206441"/>
                      <a:gd name="connsiteY6" fmla="*/ 27334 h 2764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206441" h="27646">
                        <a:moveTo>
                          <a:pt x="6368" y="27471"/>
                        </a:moveTo>
                        <a:cubicBezTo>
                          <a:pt x="37956" y="17308"/>
                          <a:pt x="70918" y="12227"/>
                          <a:pt x="104154" y="12364"/>
                        </a:cubicBezTo>
                        <a:cubicBezTo>
                          <a:pt x="137390" y="12501"/>
                          <a:pt x="169939" y="19094"/>
                          <a:pt x="202351" y="26098"/>
                        </a:cubicBezTo>
                        <a:cubicBezTo>
                          <a:pt x="205648" y="26785"/>
                          <a:pt x="208257" y="21840"/>
                          <a:pt x="204824" y="20192"/>
                        </a:cubicBezTo>
                        <a:cubicBezTo>
                          <a:pt x="143158" y="-8374"/>
                          <a:pt x="66660" y="-4117"/>
                          <a:pt x="3621" y="17308"/>
                        </a:cubicBezTo>
                        <a:cubicBezTo>
                          <a:pt x="-2696" y="19506"/>
                          <a:pt x="-87" y="29531"/>
                          <a:pt x="6368" y="27334"/>
                        </a:cubicBezTo>
                        <a:lnTo>
                          <a:pt x="6368" y="27334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9" name="Freeform 1118">
                    <a:extLst>
                      <a:ext uri="{FF2B5EF4-FFF2-40B4-BE49-F238E27FC236}">
                        <a16:creationId xmlns:a16="http://schemas.microsoft.com/office/drawing/2014/main" id="{227563C7-D1FB-791E-7C30-DFE26498DDC0}"/>
                      </a:ext>
                    </a:extLst>
                  </p:cNvPr>
                  <p:cNvSpPr/>
                  <p:nvPr/>
                </p:nvSpPr>
                <p:spPr>
                  <a:xfrm>
                    <a:off x="9881369" y="2284089"/>
                    <a:ext cx="237622" cy="68359"/>
                  </a:xfrm>
                  <a:custGeom>
                    <a:avLst/>
                    <a:gdLst>
                      <a:gd name="connsiteX0" fmla="*/ 5802 w 237622"/>
                      <a:gd name="connsiteY0" fmla="*/ 11811 h 68359"/>
                      <a:gd name="connsiteX1" fmla="*/ 123777 w 237622"/>
                      <a:gd name="connsiteY1" fmla="*/ 28017 h 68359"/>
                      <a:gd name="connsiteX2" fmla="*/ 178438 w 237622"/>
                      <a:gd name="connsiteY2" fmla="*/ 45734 h 68359"/>
                      <a:gd name="connsiteX3" fmla="*/ 233099 w 237622"/>
                      <a:gd name="connsiteY3" fmla="*/ 68120 h 68359"/>
                      <a:gd name="connsiteX4" fmla="*/ 235983 w 237622"/>
                      <a:gd name="connsiteY4" fmla="*/ 61116 h 68359"/>
                      <a:gd name="connsiteX5" fmla="*/ 125150 w 237622"/>
                      <a:gd name="connsiteY5" fmla="*/ 15107 h 68359"/>
                      <a:gd name="connsiteX6" fmla="*/ 5665 w 237622"/>
                      <a:gd name="connsiteY6" fmla="*/ 0 h 68359"/>
                      <a:gd name="connsiteX7" fmla="*/ 5665 w 237622"/>
                      <a:gd name="connsiteY7" fmla="*/ 11811 h 68359"/>
                      <a:gd name="connsiteX8" fmla="*/ 5665 w 237622"/>
                      <a:gd name="connsiteY8" fmla="*/ 11811 h 6835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37622" h="68359">
                        <a:moveTo>
                          <a:pt x="5802" y="11811"/>
                        </a:moveTo>
                        <a:cubicBezTo>
                          <a:pt x="45631" y="12498"/>
                          <a:pt x="85185" y="17854"/>
                          <a:pt x="123777" y="28017"/>
                        </a:cubicBezTo>
                        <a:cubicBezTo>
                          <a:pt x="142318" y="32824"/>
                          <a:pt x="160584" y="38730"/>
                          <a:pt x="178438" y="45734"/>
                        </a:cubicBezTo>
                        <a:cubicBezTo>
                          <a:pt x="196292" y="52738"/>
                          <a:pt x="214558" y="61803"/>
                          <a:pt x="233099" y="68120"/>
                        </a:cubicBezTo>
                        <a:cubicBezTo>
                          <a:pt x="237494" y="69631"/>
                          <a:pt x="239142" y="63588"/>
                          <a:pt x="235983" y="61116"/>
                        </a:cubicBezTo>
                        <a:cubicBezTo>
                          <a:pt x="204944" y="37356"/>
                          <a:pt x="162644" y="24721"/>
                          <a:pt x="125150" y="15107"/>
                        </a:cubicBezTo>
                        <a:cubicBezTo>
                          <a:pt x="87657" y="5494"/>
                          <a:pt x="45906" y="275"/>
                          <a:pt x="5665" y="0"/>
                        </a:cubicBezTo>
                        <a:cubicBezTo>
                          <a:pt x="-1888" y="0"/>
                          <a:pt x="-1888" y="11674"/>
                          <a:pt x="5665" y="11811"/>
                        </a:cubicBezTo>
                        <a:lnTo>
                          <a:pt x="5665" y="11811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20" name="Freeform 1119">
                    <a:extLst>
                      <a:ext uri="{FF2B5EF4-FFF2-40B4-BE49-F238E27FC236}">
                        <a16:creationId xmlns:a16="http://schemas.microsoft.com/office/drawing/2014/main" id="{35AFE727-1D19-BB10-B029-3A294FC263D3}"/>
                      </a:ext>
                    </a:extLst>
                  </p:cNvPr>
                  <p:cNvSpPr/>
                  <p:nvPr/>
                </p:nvSpPr>
                <p:spPr>
                  <a:xfrm>
                    <a:off x="9785606" y="2343128"/>
                    <a:ext cx="246916" cy="77192"/>
                  </a:xfrm>
                  <a:custGeom>
                    <a:avLst/>
                    <a:gdLst>
                      <a:gd name="connsiteX0" fmla="*/ 3917 w 246916"/>
                      <a:gd name="connsiteY0" fmla="*/ 10318 h 77192"/>
                      <a:gd name="connsiteX1" fmla="*/ 123540 w 246916"/>
                      <a:gd name="connsiteY1" fmla="*/ 41906 h 77192"/>
                      <a:gd name="connsiteX2" fmla="*/ 242063 w 246916"/>
                      <a:gd name="connsiteY2" fmla="*/ 77065 h 77192"/>
                      <a:gd name="connsiteX3" fmla="*/ 244947 w 246916"/>
                      <a:gd name="connsiteY3" fmla="*/ 70060 h 77192"/>
                      <a:gd name="connsiteX4" fmla="*/ 6527 w 246916"/>
                      <a:gd name="connsiteY4" fmla="*/ 155 h 77192"/>
                      <a:gd name="connsiteX5" fmla="*/ 3780 w 246916"/>
                      <a:gd name="connsiteY5" fmla="*/ 10180 h 77192"/>
                      <a:gd name="connsiteX6" fmla="*/ 3780 w 246916"/>
                      <a:gd name="connsiteY6" fmla="*/ 10180 h 771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246916" h="77192">
                        <a:moveTo>
                          <a:pt x="3917" y="10318"/>
                        </a:moveTo>
                        <a:cubicBezTo>
                          <a:pt x="44020" y="19931"/>
                          <a:pt x="83986" y="30369"/>
                          <a:pt x="123540" y="41906"/>
                        </a:cubicBezTo>
                        <a:cubicBezTo>
                          <a:pt x="163093" y="53442"/>
                          <a:pt x="202235" y="66627"/>
                          <a:pt x="242063" y="77065"/>
                        </a:cubicBezTo>
                        <a:cubicBezTo>
                          <a:pt x="246046" y="78163"/>
                          <a:pt x="249068" y="71846"/>
                          <a:pt x="244947" y="70060"/>
                        </a:cubicBezTo>
                        <a:cubicBezTo>
                          <a:pt x="169273" y="37511"/>
                          <a:pt x="86733" y="18009"/>
                          <a:pt x="6527" y="155"/>
                        </a:cubicBezTo>
                        <a:cubicBezTo>
                          <a:pt x="-66" y="-1356"/>
                          <a:pt x="-2813" y="8670"/>
                          <a:pt x="3780" y="10180"/>
                        </a:cubicBezTo>
                        <a:lnTo>
                          <a:pt x="3780" y="10180"/>
                        </a:lnTo>
                        <a:close/>
                      </a:path>
                    </a:pathLst>
                  </a:custGeom>
                  <a:solidFill>
                    <a:srgbClr val="888C3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</p:grpSp>
          <p:sp>
            <p:nvSpPr>
              <p:cNvPr id="1121" name="Freeform 1120">
                <a:extLst>
                  <a:ext uri="{FF2B5EF4-FFF2-40B4-BE49-F238E27FC236}">
                    <a16:creationId xmlns:a16="http://schemas.microsoft.com/office/drawing/2014/main" id="{BD384C74-02D9-2738-2075-E2BC9CE81906}"/>
                  </a:ext>
                </a:extLst>
              </p:cNvPr>
              <p:cNvSpPr/>
              <p:nvPr/>
            </p:nvSpPr>
            <p:spPr>
              <a:xfrm>
                <a:off x="7495349" y="1574045"/>
                <a:ext cx="52988" cy="251193"/>
              </a:xfrm>
              <a:custGeom>
                <a:avLst/>
                <a:gdLst>
                  <a:gd name="connsiteX0" fmla="*/ 45792 w 52988"/>
                  <a:gd name="connsiteY0" fmla="*/ 251193 h 251193"/>
                  <a:gd name="connsiteX1" fmla="*/ 9398 w 52988"/>
                  <a:gd name="connsiteY1" fmla="*/ 0 h 251193"/>
                  <a:gd name="connsiteX2" fmla="*/ 32471 w 52988"/>
                  <a:gd name="connsiteY2" fmla="*/ 110695 h 251193"/>
                  <a:gd name="connsiteX3" fmla="*/ 46479 w 52988"/>
                  <a:gd name="connsiteY3" fmla="*/ 241717 h 2511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2988" h="251193">
                    <a:moveTo>
                      <a:pt x="45792" y="251193"/>
                    </a:moveTo>
                    <a:cubicBezTo>
                      <a:pt x="2256" y="176206"/>
                      <a:pt x="-11066" y="84189"/>
                      <a:pt x="9398" y="0"/>
                    </a:cubicBezTo>
                    <a:cubicBezTo>
                      <a:pt x="13930" y="37494"/>
                      <a:pt x="21621" y="74575"/>
                      <a:pt x="32471" y="110695"/>
                    </a:cubicBezTo>
                    <a:cubicBezTo>
                      <a:pt x="45380" y="153683"/>
                      <a:pt x="62548" y="199966"/>
                      <a:pt x="46479" y="241717"/>
                    </a:cubicBezTo>
                  </a:path>
                </a:pathLst>
              </a:custGeom>
              <a:solidFill>
                <a:srgbClr val="5D6629"/>
              </a:solidFill>
              <a:ln w="1371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1122" name="Graphic 22">
                <a:extLst>
                  <a:ext uri="{FF2B5EF4-FFF2-40B4-BE49-F238E27FC236}">
                    <a16:creationId xmlns:a16="http://schemas.microsoft.com/office/drawing/2014/main" id="{698C8F1D-8487-5E3D-0D37-D659FE59C40A}"/>
                  </a:ext>
                </a:extLst>
              </p:cNvPr>
              <p:cNvGrpSpPr/>
              <p:nvPr/>
            </p:nvGrpSpPr>
            <p:grpSpPr>
              <a:xfrm>
                <a:off x="7149475" y="1461976"/>
                <a:ext cx="807813" cy="967555"/>
                <a:chOff x="7149475" y="1461976"/>
                <a:chExt cx="807813" cy="967555"/>
              </a:xfrm>
              <a:solidFill>
                <a:srgbClr val="5D6629"/>
              </a:solidFill>
            </p:grpSpPr>
            <p:sp>
              <p:nvSpPr>
                <p:cNvPr id="1123" name="Freeform 1122">
                  <a:extLst>
                    <a:ext uri="{FF2B5EF4-FFF2-40B4-BE49-F238E27FC236}">
                      <a16:creationId xmlns:a16="http://schemas.microsoft.com/office/drawing/2014/main" id="{40F54874-13AE-577F-72A0-9AA423ACE036}"/>
                    </a:ext>
                  </a:extLst>
                </p:cNvPr>
                <p:cNvSpPr/>
                <p:nvPr/>
              </p:nvSpPr>
              <p:spPr>
                <a:xfrm>
                  <a:off x="7149475" y="1629979"/>
                  <a:ext cx="807813" cy="799552"/>
                </a:xfrm>
                <a:custGeom>
                  <a:avLst/>
                  <a:gdLst>
                    <a:gd name="connsiteX0" fmla="*/ 732680 w 807813"/>
                    <a:gd name="connsiteY0" fmla="*/ 564290 h 799552"/>
                    <a:gd name="connsiteX1" fmla="*/ 596989 w 807813"/>
                    <a:gd name="connsiteY1" fmla="*/ 374762 h 799552"/>
                    <a:gd name="connsiteX2" fmla="*/ 547547 w 807813"/>
                    <a:gd name="connsiteY2" fmla="*/ 321749 h 799552"/>
                    <a:gd name="connsiteX3" fmla="*/ 522413 w 807813"/>
                    <a:gd name="connsiteY3" fmla="*/ 76461 h 799552"/>
                    <a:gd name="connsiteX4" fmla="*/ 507169 w 807813"/>
                    <a:gd name="connsiteY4" fmla="*/ 188392 h 799552"/>
                    <a:gd name="connsiteX5" fmla="*/ 534362 w 807813"/>
                    <a:gd name="connsiteY5" fmla="*/ 308427 h 799552"/>
                    <a:gd name="connsiteX6" fmla="*/ 242928 w 807813"/>
                    <a:gd name="connsiteY6" fmla="*/ 94864 h 799552"/>
                    <a:gd name="connsiteX7" fmla="*/ 7940 w 807813"/>
                    <a:gd name="connsiteY7" fmla="*/ 238 h 799552"/>
                    <a:gd name="connsiteX8" fmla="*/ 4507 w 807813"/>
                    <a:gd name="connsiteY8" fmla="*/ 12598 h 799552"/>
                    <a:gd name="connsiteX9" fmla="*/ 211477 w 807813"/>
                    <a:gd name="connsiteY9" fmla="*/ 93491 h 799552"/>
                    <a:gd name="connsiteX10" fmla="*/ 289486 w 807813"/>
                    <a:gd name="connsiteY10" fmla="*/ 135929 h 799552"/>
                    <a:gd name="connsiteX11" fmla="*/ 192936 w 807813"/>
                    <a:gd name="connsiteY11" fmla="*/ 138676 h 799552"/>
                    <a:gd name="connsiteX12" fmla="*/ 149400 w 807813"/>
                    <a:gd name="connsiteY12" fmla="*/ 160100 h 799552"/>
                    <a:gd name="connsiteX13" fmla="*/ 57932 w 807813"/>
                    <a:gd name="connsiteY13" fmla="*/ 213388 h 799552"/>
                    <a:gd name="connsiteX14" fmla="*/ 126052 w 807813"/>
                    <a:gd name="connsiteY14" fmla="*/ 201852 h 799552"/>
                    <a:gd name="connsiteX15" fmla="*/ 179477 w 807813"/>
                    <a:gd name="connsiteY15" fmla="*/ 200478 h 799552"/>
                    <a:gd name="connsiteX16" fmla="*/ 317915 w 807813"/>
                    <a:gd name="connsiteY16" fmla="*/ 153096 h 799552"/>
                    <a:gd name="connsiteX17" fmla="*/ 399357 w 807813"/>
                    <a:gd name="connsiteY17" fmla="*/ 208581 h 799552"/>
                    <a:gd name="connsiteX18" fmla="*/ 454980 w 807813"/>
                    <a:gd name="connsiteY18" fmla="*/ 252392 h 799552"/>
                    <a:gd name="connsiteX19" fmla="*/ 340576 w 807813"/>
                    <a:gd name="connsiteY19" fmla="*/ 257886 h 799552"/>
                    <a:gd name="connsiteX20" fmla="*/ 246636 w 807813"/>
                    <a:gd name="connsiteY20" fmla="*/ 331500 h 799552"/>
                    <a:gd name="connsiteX21" fmla="*/ 329040 w 807813"/>
                    <a:gd name="connsiteY21" fmla="*/ 320375 h 799552"/>
                    <a:gd name="connsiteX22" fmla="*/ 462122 w 807813"/>
                    <a:gd name="connsiteY22" fmla="*/ 258435 h 799552"/>
                    <a:gd name="connsiteX23" fmla="*/ 616216 w 807813"/>
                    <a:gd name="connsiteY23" fmla="*/ 413629 h 799552"/>
                    <a:gd name="connsiteX24" fmla="*/ 487117 w 807813"/>
                    <a:gd name="connsiteY24" fmla="*/ 415414 h 799552"/>
                    <a:gd name="connsiteX25" fmla="*/ 398121 w 807813"/>
                    <a:gd name="connsiteY25" fmla="*/ 520204 h 799552"/>
                    <a:gd name="connsiteX26" fmla="*/ 478465 w 807813"/>
                    <a:gd name="connsiteY26" fmla="*/ 452770 h 799552"/>
                    <a:gd name="connsiteX27" fmla="*/ 617864 w 807813"/>
                    <a:gd name="connsiteY27" fmla="*/ 432307 h 799552"/>
                    <a:gd name="connsiteX28" fmla="*/ 625143 w 807813"/>
                    <a:gd name="connsiteY28" fmla="*/ 424479 h 799552"/>
                    <a:gd name="connsiteX29" fmla="*/ 704525 w 807813"/>
                    <a:gd name="connsiteY29" fmla="*/ 535037 h 799552"/>
                    <a:gd name="connsiteX30" fmla="*/ 801899 w 807813"/>
                    <a:gd name="connsiteY30" fmla="*/ 796668 h 799552"/>
                    <a:gd name="connsiteX31" fmla="*/ 807805 w 807813"/>
                    <a:gd name="connsiteY31" fmla="*/ 796668 h 799552"/>
                    <a:gd name="connsiteX32" fmla="*/ 732542 w 807813"/>
                    <a:gd name="connsiteY32" fmla="*/ 564153 h 7995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807813" h="799552">
                      <a:moveTo>
                        <a:pt x="732680" y="564290"/>
                      </a:moveTo>
                      <a:cubicBezTo>
                        <a:pt x="694637" y="496444"/>
                        <a:pt x="648216" y="433131"/>
                        <a:pt x="596989" y="374762"/>
                      </a:cubicBezTo>
                      <a:cubicBezTo>
                        <a:pt x="581057" y="356633"/>
                        <a:pt x="564577" y="338916"/>
                        <a:pt x="547547" y="321749"/>
                      </a:cubicBezTo>
                      <a:cubicBezTo>
                        <a:pt x="568422" y="240444"/>
                        <a:pt x="559358" y="151723"/>
                        <a:pt x="522413" y="76461"/>
                      </a:cubicBezTo>
                      <a:cubicBezTo>
                        <a:pt x="524885" y="114092"/>
                        <a:pt x="509641" y="150761"/>
                        <a:pt x="507169" y="188392"/>
                      </a:cubicBezTo>
                      <a:cubicBezTo>
                        <a:pt x="504422" y="229732"/>
                        <a:pt x="516920" y="270521"/>
                        <a:pt x="534362" y="308427"/>
                      </a:cubicBezTo>
                      <a:cubicBezTo>
                        <a:pt x="448250" y="223689"/>
                        <a:pt x="349641" y="151448"/>
                        <a:pt x="242928" y="94864"/>
                      </a:cubicBezTo>
                      <a:cubicBezTo>
                        <a:pt x="168765" y="55585"/>
                        <a:pt x="89383" y="21113"/>
                        <a:pt x="7940" y="238"/>
                      </a:cubicBezTo>
                      <a:cubicBezTo>
                        <a:pt x="-163" y="-1822"/>
                        <a:pt x="-3321" y="10126"/>
                        <a:pt x="4507" y="12598"/>
                      </a:cubicBezTo>
                      <a:cubicBezTo>
                        <a:pt x="75374" y="35396"/>
                        <a:pt x="144730" y="60255"/>
                        <a:pt x="211477" y="93491"/>
                      </a:cubicBezTo>
                      <a:cubicBezTo>
                        <a:pt x="237984" y="106675"/>
                        <a:pt x="263941" y="120822"/>
                        <a:pt x="289486" y="135929"/>
                      </a:cubicBezTo>
                      <a:cubicBezTo>
                        <a:pt x="257074" y="131809"/>
                        <a:pt x="223700" y="128512"/>
                        <a:pt x="192936" y="138676"/>
                      </a:cubicBezTo>
                      <a:cubicBezTo>
                        <a:pt x="177554" y="143757"/>
                        <a:pt x="163409" y="151997"/>
                        <a:pt x="149400" y="160100"/>
                      </a:cubicBezTo>
                      <a:cubicBezTo>
                        <a:pt x="118911" y="177817"/>
                        <a:pt x="88421" y="195671"/>
                        <a:pt x="57932" y="213388"/>
                      </a:cubicBezTo>
                      <a:cubicBezTo>
                        <a:pt x="80043" y="206933"/>
                        <a:pt x="102979" y="203088"/>
                        <a:pt x="126052" y="201852"/>
                      </a:cubicBezTo>
                      <a:cubicBezTo>
                        <a:pt x="143906" y="200890"/>
                        <a:pt x="161760" y="201577"/>
                        <a:pt x="179477" y="200478"/>
                      </a:cubicBezTo>
                      <a:cubicBezTo>
                        <a:pt x="228782" y="197457"/>
                        <a:pt x="277125" y="180976"/>
                        <a:pt x="317915" y="153096"/>
                      </a:cubicBezTo>
                      <a:cubicBezTo>
                        <a:pt x="345795" y="170538"/>
                        <a:pt x="372988" y="188942"/>
                        <a:pt x="399357" y="208581"/>
                      </a:cubicBezTo>
                      <a:cubicBezTo>
                        <a:pt x="418310" y="222590"/>
                        <a:pt x="436851" y="237285"/>
                        <a:pt x="454980" y="252392"/>
                      </a:cubicBezTo>
                      <a:cubicBezTo>
                        <a:pt x="417074" y="244564"/>
                        <a:pt x="377246" y="245526"/>
                        <a:pt x="340576" y="257886"/>
                      </a:cubicBezTo>
                      <a:cubicBezTo>
                        <a:pt x="302121" y="270796"/>
                        <a:pt x="267512" y="296616"/>
                        <a:pt x="246636" y="331500"/>
                      </a:cubicBezTo>
                      <a:cubicBezTo>
                        <a:pt x="272181" y="320375"/>
                        <a:pt x="301297" y="322848"/>
                        <a:pt x="329040" y="320375"/>
                      </a:cubicBezTo>
                      <a:cubicBezTo>
                        <a:pt x="378756" y="315706"/>
                        <a:pt x="426413" y="293320"/>
                        <a:pt x="462122" y="258435"/>
                      </a:cubicBezTo>
                      <a:cubicBezTo>
                        <a:pt x="517881" y="305405"/>
                        <a:pt x="569521" y="357457"/>
                        <a:pt x="616216" y="413629"/>
                      </a:cubicBezTo>
                      <a:cubicBezTo>
                        <a:pt x="578036" y="389869"/>
                        <a:pt x="526534" y="393303"/>
                        <a:pt x="487117" y="415414"/>
                      </a:cubicBezTo>
                      <a:cubicBezTo>
                        <a:pt x="446465" y="438213"/>
                        <a:pt x="417486" y="477766"/>
                        <a:pt x="398121" y="520204"/>
                      </a:cubicBezTo>
                      <a:cubicBezTo>
                        <a:pt x="413503" y="487517"/>
                        <a:pt x="443718" y="462247"/>
                        <a:pt x="478465" y="452770"/>
                      </a:cubicBezTo>
                      <a:cubicBezTo>
                        <a:pt x="524199" y="440410"/>
                        <a:pt x="575976" y="454144"/>
                        <a:pt x="617864" y="432307"/>
                      </a:cubicBezTo>
                      <a:cubicBezTo>
                        <a:pt x="620886" y="430659"/>
                        <a:pt x="624044" y="427638"/>
                        <a:pt x="625143" y="424479"/>
                      </a:cubicBezTo>
                      <a:cubicBezTo>
                        <a:pt x="653710" y="459775"/>
                        <a:pt x="680354" y="496719"/>
                        <a:pt x="704525" y="535037"/>
                      </a:cubicBezTo>
                      <a:cubicBezTo>
                        <a:pt x="754517" y="614282"/>
                        <a:pt x="794071" y="702316"/>
                        <a:pt x="801899" y="796668"/>
                      </a:cubicBezTo>
                      <a:cubicBezTo>
                        <a:pt x="802174" y="800514"/>
                        <a:pt x="808079" y="800514"/>
                        <a:pt x="807805" y="796668"/>
                      </a:cubicBezTo>
                      <a:cubicBezTo>
                        <a:pt x="802174" y="714127"/>
                        <a:pt x="772646" y="635844"/>
                        <a:pt x="732542" y="564153"/>
                      </a:cubicBezTo>
                      <a:close/>
                    </a:path>
                  </a:pathLst>
                </a:custGeom>
                <a:solidFill>
                  <a:srgbClr val="5D6629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124" name="Freeform 1123">
                  <a:extLst>
                    <a:ext uri="{FF2B5EF4-FFF2-40B4-BE49-F238E27FC236}">
                      <a16:creationId xmlns:a16="http://schemas.microsoft.com/office/drawing/2014/main" id="{5119087E-B1F4-01BB-CCA1-F64943DF2A25}"/>
                    </a:ext>
                  </a:extLst>
                </p:cNvPr>
                <p:cNvSpPr/>
                <p:nvPr/>
              </p:nvSpPr>
              <p:spPr>
                <a:xfrm>
                  <a:off x="7321432" y="1461976"/>
                  <a:ext cx="70575" cy="256275"/>
                </a:xfrm>
                <a:custGeom>
                  <a:avLst/>
                  <a:gdLst>
                    <a:gd name="connsiteX0" fmla="*/ 53667 w 70575"/>
                    <a:gd name="connsiteY0" fmla="*/ 103279 h 256275"/>
                    <a:gd name="connsiteX1" fmla="*/ 3126 w 70575"/>
                    <a:gd name="connsiteY1" fmla="*/ 0 h 256275"/>
                    <a:gd name="connsiteX2" fmla="*/ 65066 w 70575"/>
                    <a:gd name="connsiteY2" fmla="*/ 256275 h 256275"/>
                    <a:gd name="connsiteX3" fmla="*/ 53667 w 70575"/>
                    <a:gd name="connsiteY3" fmla="*/ 103279 h 2562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70575" h="256275">
                      <a:moveTo>
                        <a:pt x="53667" y="103279"/>
                      </a:moveTo>
                      <a:cubicBezTo>
                        <a:pt x="37872" y="68120"/>
                        <a:pt x="9581" y="38043"/>
                        <a:pt x="3126" y="0"/>
                      </a:cubicBezTo>
                      <a:cubicBezTo>
                        <a:pt x="-8823" y="89133"/>
                        <a:pt x="13838" y="182387"/>
                        <a:pt x="65066" y="256275"/>
                      </a:cubicBezTo>
                      <a:cubicBezTo>
                        <a:pt x="72894" y="204910"/>
                        <a:pt x="74954" y="150524"/>
                        <a:pt x="53667" y="103279"/>
                      </a:cubicBezTo>
                      <a:close/>
                    </a:path>
                  </a:pathLst>
                </a:custGeom>
                <a:solidFill>
                  <a:srgbClr val="5D6629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125" name="Freeform 1124">
                  <a:extLst>
                    <a:ext uri="{FF2B5EF4-FFF2-40B4-BE49-F238E27FC236}">
                      <a16:creationId xmlns:a16="http://schemas.microsoft.com/office/drawing/2014/main" id="{D3B5BD07-8D17-A10C-FA08-05663981A849}"/>
                    </a:ext>
                  </a:extLst>
                </p:cNvPr>
                <p:cNvSpPr/>
                <p:nvPr/>
              </p:nvSpPr>
              <p:spPr>
                <a:xfrm>
                  <a:off x="7386360" y="1718251"/>
                  <a:ext cx="2472" cy="3296"/>
                </a:xfrm>
                <a:custGeom>
                  <a:avLst/>
                  <a:gdLst>
                    <a:gd name="connsiteX0" fmla="*/ 2472 w 2472"/>
                    <a:gd name="connsiteY0" fmla="*/ 3296 h 3296"/>
                    <a:gd name="connsiteX1" fmla="*/ 275 w 2472"/>
                    <a:gd name="connsiteY1" fmla="*/ 0 h 3296"/>
                    <a:gd name="connsiteX2" fmla="*/ 0 w 2472"/>
                    <a:gd name="connsiteY2" fmla="*/ 2060 h 3296"/>
                    <a:gd name="connsiteX3" fmla="*/ 2472 w 2472"/>
                    <a:gd name="connsiteY3" fmla="*/ 3296 h 3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472" h="3296">
                      <a:moveTo>
                        <a:pt x="2472" y="3296"/>
                      </a:moveTo>
                      <a:cubicBezTo>
                        <a:pt x="1648" y="2197"/>
                        <a:pt x="961" y="1099"/>
                        <a:pt x="275" y="0"/>
                      </a:cubicBezTo>
                      <a:cubicBezTo>
                        <a:pt x="275" y="687"/>
                        <a:pt x="137" y="1373"/>
                        <a:pt x="0" y="2060"/>
                      </a:cubicBezTo>
                      <a:lnTo>
                        <a:pt x="2472" y="3296"/>
                      </a:lnTo>
                      <a:close/>
                    </a:path>
                  </a:pathLst>
                </a:custGeom>
                <a:solidFill>
                  <a:srgbClr val="5D6629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sp>
            <p:nvSpPr>
              <p:cNvPr id="1126" name="Freeform 1125">
                <a:extLst>
                  <a:ext uri="{FF2B5EF4-FFF2-40B4-BE49-F238E27FC236}">
                    <a16:creationId xmlns:a16="http://schemas.microsoft.com/office/drawing/2014/main" id="{23961B51-6605-7205-FE7E-BD27B68C445E}"/>
                  </a:ext>
                </a:extLst>
              </p:cNvPr>
              <p:cNvSpPr/>
              <p:nvPr/>
            </p:nvSpPr>
            <p:spPr>
              <a:xfrm>
                <a:off x="6986834" y="1458198"/>
                <a:ext cx="214129" cy="295818"/>
              </a:xfrm>
              <a:custGeom>
                <a:avLst/>
                <a:gdLst>
                  <a:gd name="connsiteX0" fmla="*/ 214118 w 214129"/>
                  <a:gd name="connsiteY0" fmla="*/ 32070 h 295818"/>
                  <a:gd name="connsiteX1" fmla="*/ 198874 w 214129"/>
                  <a:gd name="connsiteY1" fmla="*/ 2267 h 295818"/>
                  <a:gd name="connsiteX2" fmla="*/ 156161 w 214129"/>
                  <a:gd name="connsiteY2" fmla="*/ 20121 h 295818"/>
                  <a:gd name="connsiteX3" fmla="*/ 148195 w 214129"/>
                  <a:gd name="connsiteY3" fmla="*/ 110628 h 295818"/>
                  <a:gd name="connsiteX4" fmla="*/ 133226 w 214129"/>
                  <a:gd name="connsiteY4" fmla="*/ 65718 h 295818"/>
                  <a:gd name="connsiteX5" fmla="*/ 113861 w 214129"/>
                  <a:gd name="connsiteY5" fmla="*/ 23005 h 295818"/>
                  <a:gd name="connsiteX6" fmla="*/ 71286 w 214129"/>
                  <a:gd name="connsiteY6" fmla="*/ 21495 h 295818"/>
                  <a:gd name="connsiteX7" fmla="*/ 67440 w 214129"/>
                  <a:gd name="connsiteY7" fmla="*/ 58439 h 295818"/>
                  <a:gd name="connsiteX8" fmla="*/ 104110 w 214129"/>
                  <a:gd name="connsiteY8" fmla="*/ 139744 h 295818"/>
                  <a:gd name="connsiteX9" fmla="*/ 49449 w 214129"/>
                  <a:gd name="connsiteY9" fmla="*/ 83847 h 295818"/>
                  <a:gd name="connsiteX10" fmla="*/ 25002 w 214129"/>
                  <a:gd name="connsiteY10" fmla="*/ 74096 h 295818"/>
                  <a:gd name="connsiteX11" fmla="*/ 4401 w 214129"/>
                  <a:gd name="connsiteY11" fmla="*/ 87692 h 295818"/>
                  <a:gd name="connsiteX12" fmla="*/ 14152 w 214129"/>
                  <a:gd name="connsiteY12" fmla="*/ 112413 h 295818"/>
                  <a:gd name="connsiteX13" fmla="*/ 88590 w 214129"/>
                  <a:gd name="connsiteY13" fmla="*/ 173392 h 295818"/>
                  <a:gd name="connsiteX14" fmla="*/ 18685 w 214129"/>
                  <a:gd name="connsiteY14" fmla="*/ 167761 h 295818"/>
                  <a:gd name="connsiteX15" fmla="*/ 6 w 214129"/>
                  <a:gd name="connsiteY15" fmla="*/ 183006 h 295818"/>
                  <a:gd name="connsiteX16" fmla="*/ 15801 w 214129"/>
                  <a:gd name="connsiteY16" fmla="*/ 199761 h 295818"/>
                  <a:gd name="connsiteX17" fmla="*/ 94496 w 214129"/>
                  <a:gd name="connsiteY17" fmla="*/ 218851 h 295818"/>
                  <a:gd name="connsiteX18" fmla="*/ 42444 w 214129"/>
                  <a:gd name="connsiteY18" fmla="*/ 261838 h 295818"/>
                  <a:gd name="connsiteX19" fmla="*/ 37912 w 214129"/>
                  <a:gd name="connsiteY19" fmla="*/ 292603 h 295818"/>
                  <a:gd name="connsiteX20" fmla="*/ 66753 w 214129"/>
                  <a:gd name="connsiteY20" fmla="*/ 287933 h 295818"/>
                  <a:gd name="connsiteX21" fmla="*/ 197363 w 214129"/>
                  <a:gd name="connsiteY21" fmla="*/ 186302 h 295818"/>
                  <a:gd name="connsiteX22" fmla="*/ 203955 w 214129"/>
                  <a:gd name="connsiteY22" fmla="*/ 186302 h 295818"/>
                  <a:gd name="connsiteX23" fmla="*/ 205878 w 214129"/>
                  <a:gd name="connsiteY23" fmla="*/ 66542 h 295818"/>
                  <a:gd name="connsiteX24" fmla="*/ 214118 w 214129"/>
                  <a:gd name="connsiteY24" fmla="*/ 32207 h 2958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214129" h="295818">
                    <a:moveTo>
                      <a:pt x="214118" y="32070"/>
                    </a:moveTo>
                    <a:cubicBezTo>
                      <a:pt x="214393" y="20259"/>
                      <a:pt x="209449" y="7349"/>
                      <a:pt x="198874" y="2267"/>
                    </a:cubicBezTo>
                    <a:cubicBezTo>
                      <a:pt x="183767" y="-5012"/>
                      <a:pt x="165912" y="6387"/>
                      <a:pt x="156161" y="20121"/>
                    </a:cubicBezTo>
                    <a:cubicBezTo>
                      <a:pt x="137758" y="45941"/>
                      <a:pt x="134599" y="81924"/>
                      <a:pt x="148195" y="110628"/>
                    </a:cubicBezTo>
                    <a:cubicBezTo>
                      <a:pt x="139131" y="97581"/>
                      <a:pt x="136522" y="81375"/>
                      <a:pt x="133226" y="65718"/>
                    </a:cubicBezTo>
                    <a:cubicBezTo>
                      <a:pt x="129930" y="50199"/>
                      <a:pt x="125397" y="33855"/>
                      <a:pt x="113861" y="23005"/>
                    </a:cubicBezTo>
                    <a:cubicBezTo>
                      <a:pt x="102324" y="12156"/>
                      <a:pt x="81586" y="9409"/>
                      <a:pt x="71286" y="21495"/>
                    </a:cubicBezTo>
                    <a:cubicBezTo>
                      <a:pt x="62908" y="31246"/>
                      <a:pt x="64419" y="45941"/>
                      <a:pt x="67440" y="58439"/>
                    </a:cubicBezTo>
                    <a:cubicBezTo>
                      <a:pt x="74444" y="87555"/>
                      <a:pt x="86942" y="115297"/>
                      <a:pt x="104110" y="139744"/>
                    </a:cubicBezTo>
                    <a:cubicBezTo>
                      <a:pt x="87629" y="119418"/>
                      <a:pt x="70874" y="98679"/>
                      <a:pt x="49449" y="83847"/>
                    </a:cubicBezTo>
                    <a:cubicBezTo>
                      <a:pt x="42170" y="78765"/>
                      <a:pt x="33929" y="74370"/>
                      <a:pt x="25002" y="74096"/>
                    </a:cubicBezTo>
                    <a:cubicBezTo>
                      <a:pt x="16075" y="73821"/>
                      <a:pt x="6599" y="79040"/>
                      <a:pt x="4401" y="87692"/>
                    </a:cubicBezTo>
                    <a:cubicBezTo>
                      <a:pt x="2204" y="96619"/>
                      <a:pt x="8109" y="105409"/>
                      <a:pt x="14152" y="112413"/>
                    </a:cubicBezTo>
                    <a:cubicBezTo>
                      <a:pt x="35165" y="136860"/>
                      <a:pt x="60436" y="157598"/>
                      <a:pt x="88590" y="173392"/>
                    </a:cubicBezTo>
                    <a:cubicBezTo>
                      <a:pt x="66479" y="164740"/>
                      <a:pt x="41895" y="162679"/>
                      <a:pt x="18685" y="167761"/>
                    </a:cubicBezTo>
                    <a:cubicBezTo>
                      <a:pt x="10170" y="169546"/>
                      <a:pt x="281" y="174353"/>
                      <a:pt x="6" y="183006"/>
                    </a:cubicBezTo>
                    <a:cubicBezTo>
                      <a:pt x="-268" y="191246"/>
                      <a:pt x="8247" y="196602"/>
                      <a:pt x="15801" y="199761"/>
                    </a:cubicBezTo>
                    <a:cubicBezTo>
                      <a:pt x="40796" y="210336"/>
                      <a:pt x="67440" y="216929"/>
                      <a:pt x="94496" y="218851"/>
                    </a:cubicBezTo>
                    <a:cubicBezTo>
                      <a:pt x="74582" y="229564"/>
                      <a:pt x="56728" y="244259"/>
                      <a:pt x="42444" y="261838"/>
                    </a:cubicBezTo>
                    <a:cubicBezTo>
                      <a:pt x="35165" y="270766"/>
                      <a:pt x="29260" y="285049"/>
                      <a:pt x="37912" y="292603"/>
                    </a:cubicBezTo>
                    <a:cubicBezTo>
                      <a:pt x="45740" y="299607"/>
                      <a:pt x="57964" y="293839"/>
                      <a:pt x="66753" y="287933"/>
                    </a:cubicBezTo>
                    <a:cubicBezTo>
                      <a:pt x="112487" y="257032"/>
                      <a:pt x="156161" y="222972"/>
                      <a:pt x="197363" y="186302"/>
                    </a:cubicBezTo>
                    <a:lnTo>
                      <a:pt x="203955" y="186302"/>
                    </a:lnTo>
                    <a:cubicBezTo>
                      <a:pt x="193380" y="147435"/>
                      <a:pt x="194067" y="105272"/>
                      <a:pt x="205878" y="66542"/>
                    </a:cubicBezTo>
                    <a:cubicBezTo>
                      <a:pt x="209312" y="55280"/>
                      <a:pt x="213706" y="44018"/>
                      <a:pt x="214118" y="32207"/>
                    </a:cubicBezTo>
                    <a:close/>
                  </a:path>
                </a:pathLst>
              </a:custGeom>
              <a:solidFill>
                <a:srgbClr val="D8C96C"/>
              </a:solidFill>
              <a:ln w="1371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1127" name="Graphic 22">
                <a:extLst>
                  <a:ext uri="{FF2B5EF4-FFF2-40B4-BE49-F238E27FC236}">
                    <a16:creationId xmlns:a16="http://schemas.microsoft.com/office/drawing/2014/main" id="{A3DE8886-1836-2097-289D-523F9B95CB84}"/>
                  </a:ext>
                </a:extLst>
              </p:cNvPr>
              <p:cNvGrpSpPr/>
              <p:nvPr/>
            </p:nvGrpSpPr>
            <p:grpSpPr>
              <a:xfrm>
                <a:off x="9470595" y="1462505"/>
                <a:ext cx="592371" cy="981771"/>
                <a:chOff x="9470595" y="1462505"/>
                <a:chExt cx="592371" cy="981771"/>
              </a:xfrm>
              <a:solidFill>
                <a:srgbClr val="5D6629"/>
              </a:solidFill>
            </p:grpSpPr>
            <p:sp>
              <p:nvSpPr>
                <p:cNvPr id="1128" name="Freeform 1127">
                  <a:extLst>
                    <a:ext uri="{FF2B5EF4-FFF2-40B4-BE49-F238E27FC236}">
                      <a16:creationId xmlns:a16="http://schemas.microsoft.com/office/drawing/2014/main" id="{46ED0818-356F-863B-68B9-920F1D395653}"/>
                    </a:ext>
                  </a:extLst>
                </p:cNvPr>
                <p:cNvSpPr/>
                <p:nvPr/>
              </p:nvSpPr>
              <p:spPr>
                <a:xfrm>
                  <a:off x="9470595" y="1462505"/>
                  <a:ext cx="512439" cy="981771"/>
                </a:xfrm>
                <a:custGeom>
                  <a:avLst/>
                  <a:gdLst>
                    <a:gd name="connsiteX0" fmla="*/ 174035 w 512439"/>
                    <a:gd name="connsiteY0" fmla="*/ 831335 h 981771"/>
                    <a:gd name="connsiteX1" fmla="*/ 285555 w 512439"/>
                    <a:gd name="connsiteY1" fmla="*/ 645652 h 981771"/>
                    <a:gd name="connsiteX2" fmla="*/ 312611 w 512439"/>
                    <a:gd name="connsiteY2" fmla="*/ 583987 h 981771"/>
                    <a:gd name="connsiteX3" fmla="*/ 512439 w 512439"/>
                    <a:gd name="connsiteY3" fmla="*/ 471918 h 981771"/>
                    <a:gd name="connsiteX4" fmla="*/ 411358 w 512439"/>
                    <a:gd name="connsiteY4" fmla="*/ 500210 h 981771"/>
                    <a:gd name="connsiteX5" fmla="*/ 319066 w 512439"/>
                    <a:gd name="connsiteY5" fmla="*/ 567644 h 981771"/>
                    <a:gd name="connsiteX6" fmla="*/ 393504 w 512439"/>
                    <a:gd name="connsiteY6" fmla="*/ 240227 h 981771"/>
                    <a:gd name="connsiteX7" fmla="*/ 387461 w 512439"/>
                    <a:gd name="connsiteY7" fmla="*/ 4965 h 981771"/>
                    <a:gd name="connsiteX8" fmla="*/ 375650 w 512439"/>
                    <a:gd name="connsiteY8" fmla="*/ 6613 h 981771"/>
                    <a:gd name="connsiteX9" fmla="*/ 383066 w 512439"/>
                    <a:gd name="connsiteY9" fmla="*/ 213034 h 981771"/>
                    <a:gd name="connsiteX10" fmla="*/ 375650 w 512439"/>
                    <a:gd name="connsiteY10" fmla="*/ 295300 h 981771"/>
                    <a:gd name="connsiteX11" fmla="*/ 337606 w 512439"/>
                    <a:gd name="connsiteY11" fmla="*/ 213858 h 981771"/>
                    <a:gd name="connsiteX12" fmla="*/ 303272 w 512439"/>
                    <a:gd name="connsiteY12" fmla="*/ 184604 h 981771"/>
                    <a:gd name="connsiteX13" fmla="*/ 224027 w 512439"/>
                    <a:gd name="connsiteY13" fmla="*/ 126235 h 981771"/>
                    <a:gd name="connsiteX14" fmla="*/ 258911 w 512439"/>
                    <a:gd name="connsiteY14" fmla="*/ 180072 h 981771"/>
                    <a:gd name="connsiteX15" fmla="*/ 279787 w 512439"/>
                    <a:gd name="connsiteY15" fmla="*/ 225119 h 981771"/>
                    <a:gd name="connsiteX16" fmla="*/ 371255 w 512439"/>
                    <a:gd name="connsiteY16" fmla="*/ 325789 h 981771"/>
                    <a:gd name="connsiteX17" fmla="*/ 354087 w 512439"/>
                    <a:gd name="connsiteY17" fmla="*/ 415609 h 981771"/>
                    <a:gd name="connsiteX18" fmla="*/ 337332 w 512439"/>
                    <a:gd name="connsiteY18" fmla="*/ 479197 h 981771"/>
                    <a:gd name="connsiteX19" fmla="*/ 290499 w 512439"/>
                    <a:gd name="connsiteY19" fmla="*/ 383609 h 981771"/>
                    <a:gd name="connsiteX20" fmla="*/ 193126 w 512439"/>
                    <a:gd name="connsiteY20" fmla="*/ 330734 h 981771"/>
                    <a:gd name="connsiteX21" fmla="*/ 233091 w 512439"/>
                    <a:gd name="connsiteY21" fmla="*/ 396931 h 981771"/>
                    <a:gd name="connsiteX22" fmla="*/ 334997 w 512439"/>
                    <a:gd name="connsiteY22" fmla="*/ 487575 h 981771"/>
                    <a:gd name="connsiteX23" fmla="*/ 259598 w 512439"/>
                    <a:gd name="connsiteY23" fmla="*/ 676279 h 981771"/>
                    <a:gd name="connsiteX24" fmla="*/ 210430 w 512439"/>
                    <a:gd name="connsiteY24" fmla="*/ 566957 h 981771"/>
                    <a:gd name="connsiteX25" fmla="*/ 88198 w 512439"/>
                    <a:gd name="connsiteY25" fmla="*/ 529738 h 981771"/>
                    <a:gd name="connsiteX26" fmla="*/ 175409 w 512439"/>
                    <a:gd name="connsiteY26" fmla="*/ 573412 h 981771"/>
                    <a:gd name="connsiteX27" fmla="*/ 244353 w 512439"/>
                    <a:gd name="connsiteY27" fmla="*/ 684794 h 981771"/>
                    <a:gd name="connsiteX28" fmla="*/ 253692 w 512439"/>
                    <a:gd name="connsiteY28" fmla="*/ 688090 h 981771"/>
                    <a:gd name="connsiteX29" fmla="*/ 188731 w 512439"/>
                    <a:gd name="connsiteY29" fmla="*/ 796726 h 981771"/>
                    <a:gd name="connsiteX30" fmla="*/ 1537 w 512439"/>
                    <a:gd name="connsiteY30" fmla="*/ 976365 h 981771"/>
                    <a:gd name="connsiteX31" fmla="*/ 3735 w 512439"/>
                    <a:gd name="connsiteY31" fmla="*/ 981447 h 981771"/>
                    <a:gd name="connsiteX32" fmla="*/ 174173 w 512439"/>
                    <a:gd name="connsiteY32" fmla="*/ 831335 h 9817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512439" h="981771">
                      <a:moveTo>
                        <a:pt x="174035" y="831335"/>
                      </a:moveTo>
                      <a:cubicBezTo>
                        <a:pt x="217847" y="773927"/>
                        <a:pt x="254654" y="710889"/>
                        <a:pt x="285555" y="645652"/>
                      </a:cubicBezTo>
                      <a:cubicBezTo>
                        <a:pt x="295169" y="625326"/>
                        <a:pt x="304096" y="604725"/>
                        <a:pt x="312611" y="583987"/>
                      </a:cubicBezTo>
                      <a:cubicBezTo>
                        <a:pt x="389658" y="571764"/>
                        <a:pt x="461899" y="531249"/>
                        <a:pt x="512439" y="471918"/>
                      </a:cubicBezTo>
                      <a:cubicBezTo>
                        <a:pt x="481264" y="487849"/>
                        <a:pt x="444456" y="488536"/>
                        <a:pt x="411358" y="500210"/>
                      </a:cubicBezTo>
                      <a:cubicBezTo>
                        <a:pt x="375100" y="513120"/>
                        <a:pt x="344885" y="538940"/>
                        <a:pt x="319066" y="567644"/>
                      </a:cubicBezTo>
                      <a:cubicBezTo>
                        <a:pt x="359581" y="462854"/>
                        <a:pt x="384714" y="352158"/>
                        <a:pt x="393504" y="240227"/>
                      </a:cubicBezTo>
                      <a:cubicBezTo>
                        <a:pt x="399684" y="162493"/>
                        <a:pt x="399684" y="82149"/>
                        <a:pt x="387461" y="4965"/>
                      </a:cubicBezTo>
                      <a:cubicBezTo>
                        <a:pt x="386225" y="-2726"/>
                        <a:pt x="374826" y="-941"/>
                        <a:pt x="375650" y="6613"/>
                      </a:cubicBezTo>
                      <a:cubicBezTo>
                        <a:pt x="382379" y="75420"/>
                        <a:pt x="386774" y="143815"/>
                        <a:pt x="383066" y="213034"/>
                      </a:cubicBezTo>
                      <a:cubicBezTo>
                        <a:pt x="381555" y="240501"/>
                        <a:pt x="379083" y="267969"/>
                        <a:pt x="375650" y="295300"/>
                      </a:cubicBezTo>
                      <a:cubicBezTo>
                        <a:pt x="367272" y="266184"/>
                        <a:pt x="357658" y="236519"/>
                        <a:pt x="337606" y="213858"/>
                      </a:cubicBezTo>
                      <a:cubicBezTo>
                        <a:pt x="327581" y="202596"/>
                        <a:pt x="315357" y="193531"/>
                        <a:pt x="303272" y="184604"/>
                      </a:cubicBezTo>
                      <a:cubicBezTo>
                        <a:pt x="276903" y="165102"/>
                        <a:pt x="250396" y="145737"/>
                        <a:pt x="224027" y="126235"/>
                      </a:cubicBezTo>
                      <a:cubicBezTo>
                        <a:pt x="237623" y="142716"/>
                        <a:pt x="249435" y="160845"/>
                        <a:pt x="258911" y="180072"/>
                      </a:cubicBezTo>
                      <a:cubicBezTo>
                        <a:pt x="266327" y="194905"/>
                        <a:pt x="272233" y="210424"/>
                        <a:pt x="279787" y="225119"/>
                      </a:cubicBezTo>
                      <a:cubicBezTo>
                        <a:pt x="300525" y="266047"/>
                        <a:pt x="332525" y="301205"/>
                        <a:pt x="371255" y="325789"/>
                      </a:cubicBezTo>
                      <a:cubicBezTo>
                        <a:pt x="366722" y="356004"/>
                        <a:pt x="360954" y="385944"/>
                        <a:pt x="354087" y="415609"/>
                      </a:cubicBezTo>
                      <a:cubicBezTo>
                        <a:pt x="349143" y="436897"/>
                        <a:pt x="343512" y="458184"/>
                        <a:pt x="337332" y="479197"/>
                      </a:cubicBezTo>
                      <a:cubicBezTo>
                        <a:pt x="330053" y="444038"/>
                        <a:pt x="314533" y="410390"/>
                        <a:pt x="290499" y="383609"/>
                      </a:cubicBezTo>
                      <a:cubicBezTo>
                        <a:pt x="265229" y="355592"/>
                        <a:pt x="230482" y="335678"/>
                        <a:pt x="193126" y="330734"/>
                      </a:cubicBezTo>
                      <a:cubicBezTo>
                        <a:pt x="212078" y="348450"/>
                        <a:pt x="220593" y="374133"/>
                        <a:pt x="233091" y="396931"/>
                      </a:cubicBezTo>
                      <a:cubicBezTo>
                        <a:pt x="255340" y="437583"/>
                        <a:pt x="292147" y="469996"/>
                        <a:pt x="334997" y="487575"/>
                      </a:cubicBezTo>
                      <a:cubicBezTo>
                        <a:pt x="315495" y="552399"/>
                        <a:pt x="290225" y="615850"/>
                        <a:pt x="259598" y="676279"/>
                      </a:cubicBezTo>
                      <a:cubicBezTo>
                        <a:pt x="265778" y="634940"/>
                        <a:pt x="243804" y="592365"/>
                        <a:pt x="210430" y="566957"/>
                      </a:cubicBezTo>
                      <a:cubicBezTo>
                        <a:pt x="175958" y="540725"/>
                        <a:pt x="131460" y="530700"/>
                        <a:pt x="88198" y="529738"/>
                      </a:cubicBezTo>
                      <a:cubicBezTo>
                        <a:pt x="121709" y="530700"/>
                        <a:pt x="154533" y="547180"/>
                        <a:pt x="175409" y="573412"/>
                      </a:cubicBezTo>
                      <a:cubicBezTo>
                        <a:pt x="202739" y="607884"/>
                        <a:pt x="210156" y="657052"/>
                        <a:pt x="244353" y="684794"/>
                      </a:cubicBezTo>
                      <a:cubicBezTo>
                        <a:pt x="246825" y="686854"/>
                        <a:pt x="250671" y="688228"/>
                        <a:pt x="253692" y="688090"/>
                      </a:cubicBezTo>
                      <a:cubicBezTo>
                        <a:pt x="234190" y="725584"/>
                        <a:pt x="212490" y="761842"/>
                        <a:pt x="188731" y="796726"/>
                      </a:cubicBezTo>
                      <a:cubicBezTo>
                        <a:pt x="139700" y="868692"/>
                        <a:pt x="79134" y="934889"/>
                        <a:pt x="1537" y="976365"/>
                      </a:cubicBezTo>
                      <a:cubicBezTo>
                        <a:pt x="-1621" y="978013"/>
                        <a:pt x="576" y="983095"/>
                        <a:pt x="3735" y="981447"/>
                      </a:cubicBezTo>
                      <a:cubicBezTo>
                        <a:pt x="72130" y="946151"/>
                        <a:pt x="127889" y="892176"/>
                        <a:pt x="174173" y="831335"/>
                      </a:cubicBezTo>
                      <a:close/>
                    </a:path>
                  </a:pathLst>
                </a:custGeom>
                <a:solidFill>
                  <a:srgbClr val="5D6629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129" name="Freeform 1128">
                  <a:extLst>
                    <a:ext uri="{FF2B5EF4-FFF2-40B4-BE49-F238E27FC236}">
                      <a16:creationId xmlns:a16="http://schemas.microsoft.com/office/drawing/2014/main" id="{71A6B872-17D3-A0E1-F7DE-E631221C397F}"/>
                    </a:ext>
                  </a:extLst>
                </p:cNvPr>
                <p:cNvSpPr/>
                <p:nvPr/>
              </p:nvSpPr>
              <p:spPr>
                <a:xfrm>
                  <a:off x="9867394" y="1547951"/>
                  <a:ext cx="195571" cy="147502"/>
                </a:xfrm>
                <a:custGeom>
                  <a:avLst/>
                  <a:gdLst>
                    <a:gd name="connsiteX0" fmla="*/ 126215 w 195571"/>
                    <a:gd name="connsiteY0" fmla="*/ 81168 h 147502"/>
                    <a:gd name="connsiteX1" fmla="*/ 195571 w 195571"/>
                    <a:gd name="connsiteY1" fmla="*/ 0 h 147502"/>
                    <a:gd name="connsiteX2" fmla="*/ 0 w 195571"/>
                    <a:gd name="connsiteY2" fmla="*/ 147502 h 147502"/>
                    <a:gd name="connsiteX3" fmla="*/ 126215 w 195571"/>
                    <a:gd name="connsiteY3" fmla="*/ 81168 h 1475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5571" h="147502">
                      <a:moveTo>
                        <a:pt x="126215" y="81168"/>
                      </a:moveTo>
                      <a:cubicBezTo>
                        <a:pt x="150249" y="54661"/>
                        <a:pt x="165631" y="19502"/>
                        <a:pt x="195571" y="0"/>
                      </a:cubicBezTo>
                      <a:cubicBezTo>
                        <a:pt x="115090" y="22661"/>
                        <a:pt x="43949" y="76498"/>
                        <a:pt x="0" y="147502"/>
                      </a:cubicBezTo>
                      <a:cubicBezTo>
                        <a:pt x="46696" y="135142"/>
                        <a:pt x="93803" y="116876"/>
                        <a:pt x="126215" y="81168"/>
                      </a:cubicBezTo>
                      <a:close/>
                    </a:path>
                  </a:pathLst>
                </a:custGeom>
                <a:solidFill>
                  <a:srgbClr val="5D6629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130" name="Freeform 1129">
                  <a:extLst>
                    <a:ext uri="{FF2B5EF4-FFF2-40B4-BE49-F238E27FC236}">
                      <a16:creationId xmlns:a16="http://schemas.microsoft.com/office/drawing/2014/main" id="{6E1B80C4-FD02-78EC-C767-E37795D1A2C5}"/>
                    </a:ext>
                  </a:extLst>
                </p:cNvPr>
                <p:cNvSpPr/>
                <p:nvPr/>
              </p:nvSpPr>
              <p:spPr>
                <a:xfrm>
                  <a:off x="9865472" y="1695453"/>
                  <a:ext cx="2060" cy="3158"/>
                </a:xfrm>
                <a:custGeom>
                  <a:avLst/>
                  <a:gdLst>
                    <a:gd name="connsiteX0" fmla="*/ 0 w 2060"/>
                    <a:gd name="connsiteY0" fmla="*/ 3159 h 3158"/>
                    <a:gd name="connsiteX1" fmla="*/ 2060 w 2060"/>
                    <a:gd name="connsiteY1" fmla="*/ 0 h 3158"/>
                    <a:gd name="connsiteX2" fmla="*/ 137 w 2060"/>
                    <a:gd name="connsiteY2" fmla="*/ 549 h 3158"/>
                    <a:gd name="connsiteX3" fmla="*/ 137 w 2060"/>
                    <a:gd name="connsiteY3" fmla="*/ 3159 h 31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60" h="3158">
                      <a:moveTo>
                        <a:pt x="0" y="3159"/>
                      </a:moveTo>
                      <a:cubicBezTo>
                        <a:pt x="687" y="2060"/>
                        <a:pt x="1373" y="1099"/>
                        <a:pt x="2060" y="0"/>
                      </a:cubicBezTo>
                      <a:cubicBezTo>
                        <a:pt x="1511" y="137"/>
                        <a:pt x="824" y="275"/>
                        <a:pt x="137" y="549"/>
                      </a:cubicBezTo>
                      <a:lnTo>
                        <a:pt x="137" y="3159"/>
                      </a:lnTo>
                      <a:close/>
                    </a:path>
                  </a:pathLst>
                </a:custGeom>
                <a:solidFill>
                  <a:srgbClr val="5D6629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sp>
            <p:nvSpPr>
              <p:cNvPr id="1131" name="Freeform 1130">
                <a:extLst>
                  <a:ext uri="{FF2B5EF4-FFF2-40B4-BE49-F238E27FC236}">
                    <a16:creationId xmlns:a16="http://schemas.microsoft.com/office/drawing/2014/main" id="{4A500365-1AF5-94FA-7670-DB25ABA49621}"/>
                  </a:ext>
                </a:extLst>
              </p:cNvPr>
              <p:cNvSpPr/>
              <p:nvPr/>
            </p:nvSpPr>
            <p:spPr>
              <a:xfrm>
                <a:off x="9705577" y="1294368"/>
                <a:ext cx="307418" cy="207025"/>
              </a:xfrm>
              <a:custGeom>
                <a:avLst/>
                <a:gdLst>
                  <a:gd name="connsiteX0" fmla="*/ 287620 w 307418"/>
                  <a:gd name="connsiteY0" fmla="*/ 158544 h 207025"/>
                  <a:gd name="connsiteX1" fmla="*/ 307397 w 307418"/>
                  <a:gd name="connsiteY1" fmla="*/ 134510 h 207025"/>
                  <a:gd name="connsiteX2" fmla="*/ 276496 w 307418"/>
                  <a:gd name="connsiteY2" fmla="*/ 104707 h 207025"/>
                  <a:gd name="connsiteX3" fmla="*/ 196427 w 307418"/>
                  <a:gd name="connsiteY3" fmla="*/ 131351 h 207025"/>
                  <a:gd name="connsiteX4" fmla="*/ 229114 w 307418"/>
                  <a:gd name="connsiteY4" fmla="*/ 101960 h 207025"/>
                  <a:gd name="connsiteX5" fmla="*/ 258367 w 307418"/>
                  <a:gd name="connsiteY5" fmla="*/ 69686 h 207025"/>
                  <a:gd name="connsiteX6" fmla="*/ 243947 w 307418"/>
                  <a:gd name="connsiteY6" fmla="*/ 32879 h 207025"/>
                  <a:gd name="connsiteX7" fmla="*/ 210985 w 307418"/>
                  <a:gd name="connsiteY7" fmla="*/ 43179 h 207025"/>
                  <a:gd name="connsiteX8" fmla="*/ 155226 w 307418"/>
                  <a:gd name="connsiteY8" fmla="*/ 104433 h 207025"/>
                  <a:gd name="connsiteX9" fmla="*/ 182693 w 307418"/>
                  <a:gd name="connsiteY9" fmla="*/ 37136 h 207025"/>
                  <a:gd name="connsiteX10" fmla="*/ 182006 w 307418"/>
                  <a:gd name="connsiteY10" fmla="*/ 12690 h 207025"/>
                  <a:gd name="connsiteX11" fmla="*/ 162779 w 307418"/>
                  <a:gd name="connsiteY11" fmla="*/ 192 h 207025"/>
                  <a:gd name="connsiteX12" fmla="*/ 145337 w 307418"/>
                  <a:gd name="connsiteY12" fmla="*/ 17634 h 207025"/>
                  <a:gd name="connsiteX13" fmla="*/ 120891 w 307418"/>
                  <a:gd name="connsiteY13" fmla="*/ 103609 h 207025"/>
                  <a:gd name="connsiteX14" fmla="*/ 99878 w 307418"/>
                  <a:gd name="connsiteY14" fmla="*/ 41806 h 207025"/>
                  <a:gd name="connsiteX15" fmla="*/ 79963 w 307418"/>
                  <a:gd name="connsiteY15" fmla="*/ 31505 h 207025"/>
                  <a:gd name="connsiteX16" fmla="*/ 71586 w 307418"/>
                  <a:gd name="connsiteY16" fmla="*/ 51145 h 207025"/>
                  <a:gd name="connsiteX17" fmla="*/ 84358 w 307418"/>
                  <a:gd name="connsiteY17" fmla="*/ 125308 h 207025"/>
                  <a:gd name="connsiteX18" fmla="*/ 28461 w 307418"/>
                  <a:gd name="connsiteY18" fmla="*/ 96879 h 207025"/>
                  <a:gd name="connsiteX19" fmla="*/ 581 w 307418"/>
                  <a:gd name="connsiteY19" fmla="*/ 104433 h 207025"/>
                  <a:gd name="connsiteX20" fmla="*/ 15139 w 307418"/>
                  <a:gd name="connsiteY20" fmla="*/ 127368 h 207025"/>
                  <a:gd name="connsiteX21" fmla="*/ 150144 w 307418"/>
                  <a:gd name="connsiteY21" fmla="*/ 201257 h 207025"/>
                  <a:gd name="connsiteX22" fmla="*/ 152479 w 307418"/>
                  <a:gd name="connsiteY22" fmla="*/ 207025 h 207025"/>
                  <a:gd name="connsiteX23" fmla="*/ 255483 w 307418"/>
                  <a:gd name="connsiteY23" fmla="*/ 164313 h 207025"/>
                  <a:gd name="connsiteX24" fmla="*/ 287758 w 307418"/>
                  <a:gd name="connsiteY24" fmla="*/ 158544 h 2070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307418" h="207025">
                    <a:moveTo>
                      <a:pt x="287620" y="158544"/>
                    </a:moveTo>
                    <a:cubicBezTo>
                      <a:pt x="297784" y="154424"/>
                      <a:pt x="306985" y="145497"/>
                      <a:pt x="307397" y="134510"/>
                    </a:cubicBezTo>
                    <a:cubicBezTo>
                      <a:pt x="308084" y="118991"/>
                      <a:pt x="291741" y="108003"/>
                      <a:pt x="276496" y="104707"/>
                    </a:cubicBezTo>
                    <a:cubicBezTo>
                      <a:pt x="247655" y="98527"/>
                      <a:pt x="215792" y="109102"/>
                      <a:pt x="196427" y="131351"/>
                    </a:cubicBezTo>
                    <a:cubicBezTo>
                      <a:pt x="204255" y="118853"/>
                      <a:pt x="217028" y="110476"/>
                      <a:pt x="229114" y="101960"/>
                    </a:cubicBezTo>
                    <a:cubicBezTo>
                      <a:pt x="241200" y="93445"/>
                      <a:pt x="253423" y="83557"/>
                      <a:pt x="258367" y="69686"/>
                    </a:cubicBezTo>
                    <a:cubicBezTo>
                      <a:pt x="263312" y="55814"/>
                      <a:pt x="258093" y="37136"/>
                      <a:pt x="243947" y="32879"/>
                    </a:cubicBezTo>
                    <a:cubicBezTo>
                      <a:pt x="232548" y="29308"/>
                      <a:pt x="220599" y="36038"/>
                      <a:pt x="210985" y="43179"/>
                    </a:cubicBezTo>
                    <a:cubicBezTo>
                      <a:pt x="188736" y="59797"/>
                      <a:pt x="169783" y="80810"/>
                      <a:pt x="155226" y="104433"/>
                    </a:cubicBezTo>
                    <a:cubicBezTo>
                      <a:pt x="166487" y="82870"/>
                      <a:pt x="177886" y="61033"/>
                      <a:pt x="182693" y="37136"/>
                    </a:cubicBezTo>
                    <a:cubicBezTo>
                      <a:pt x="184341" y="29033"/>
                      <a:pt x="185165" y="20381"/>
                      <a:pt x="182006" y="12690"/>
                    </a:cubicBezTo>
                    <a:cubicBezTo>
                      <a:pt x="178985" y="4999"/>
                      <a:pt x="170882" y="-1181"/>
                      <a:pt x="162779" y="192"/>
                    </a:cubicBezTo>
                    <a:cubicBezTo>
                      <a:pt x="154402" y="1565"/>
                      <a:pt x="149045" y="9943"/>
                      <a:pt x="145337" y="17634"/>
                    </a:cubicBezTo>
                    <a:cubicBezTo>
                      <a:pt x="132152" y="44553"/>
                      <a:pt x="123912" y="73806"/>
                      <a:pt x="120891" y="103609"/>
                    </a:cubicBezTo>
                    <a:cubicBezTo>
                      <a:pt x="120067" y="81634"/>
                      <a:pt x="112650" y="59797"/>
                      <a:pt x="99878" y="41806"/>
                    </a:cubicBezTo>
                    <a:cubicBezTo>
                      <a:pt x="95208" y="35214"/>
                      <a:pt x="87517" y="28484"/>
                      <a:pt x="79963" y="31505"/>
                    </a:cubicBezTo>
                    <a:cubicBezTo>
                      <a:pt x="72959" y="34252"/>
                      <a:pt x="71448" y="43591"/>
                      <a:pt x="71586" y="51145"/>
                    </a:cubicBezTo>
                    <a:cubicBezTo>
                      <a:pt x="71723" y="76278"/>
                      <a:pt x="76118" y="101548"/>
                      <a:pt x="84358" y="125308"/>
                    </a:cubicBezTo>
                    <a:cubicBezTo>
                      <a:pt x="67878" y="112261"/>
                      <a:pt x="48788" y="102510"/>
                      <a:pt x="28461" y="96879"/>
                    </a:cubicBezTo>
                    <a:cubicBezTo>
                      <a:pt x="18161" y="93995"/>
                      <a:pt x="3877" y="94269"/>
                      <a:pt x="581" y="104433"/>
                    </a:cubicBezTo>
                    <a:cubicBezTo>
                      <a:pt x="-2440" y="113772"/>
                      <a:pt x="6899" y="122012"/>
                      <a:pt x="15139" y="127368"/>
                    </a:cubicBezTo>
                    <a:cubicBezTo>
                      <a:pt x="58401" y="154973"/>
                      <a:pt x="103586" y="179557"/>
                      <a:pt x="150144" y="201257"/>
                    </a:cubicBezTo>
                    <a:lnTo>
                      <a:pt x="152479" y="207025"/>
                    </a:lnTo>
                    <a:cubicBezTo>
                      <a:pt x="181869" y="183540"/>
                      <a:pt x="217989" y="168570"/>
                      <a:pt x="255483" y="164313"/>
                    </a:cubicBezTo>
                    <a:cubicBezTo>
                      <a:pt x="266333" y="163077"/>
                      <a:pt x="277595" y="162664"/>
                      <a:pt x="287758" y="158544"/>
                    </a:cubicBezTo>
                    <a:close/>
                  </a:path>
                </a:pathLst>
              </a:custGeom>
              <a:solidFill>
                <a:srgbClr val="E27E52"/>
              </a:solidFill>
              <a:ln w="1371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1132" name="Graphic 22">
                <a:extLst>
                  <a:ext uri="{FF2B5EF4-FFF2-40B4-BE49-F238E27FC236}">
                    <a16:creationId xmlns:a16="http://schemas.microsoft.com/office/drawing/2014/main" id="{51FBD1EE-8853-5D84-AF31-AA4F67BDE1AE}"/>
                  </a:ext>
                </a:extLst>
              </p:cNvPr>
              <p:cNvGrpSpPr/>
              <p:nvPr/>
            </p:nvGrpSpPr>
            <p:grpSpPr>
              <a:xfrm>
                <a:off x="8102849" y="1456718"/>
                <a:ext cx="495557" cy="988882"/>
                <a:chOff x="8102849" y="1456718"/>
                <a:chExt cx="495557" cy="988882"/>
              </a:xfrm>
            </p:grpSpPr>
            <p:sp>
              <p:nvSpPr>
                <p:cNvPr id="1133" name="Freeform 1132">
                  <a:extLst>
                    <a:ext uri="{FF2B5EF4-FFF2-40B4-BE49-F238E27FC236}">
                      <a16:creationId xmlns:a16="http://schemas.microsoft.com/office/drawing/2014/main" id="{C45A841A-54E2-E113-281C-21CBEF9D50AC}"/>
                    </a:ext>
                  </a:extLst>
                </p:cNvPr>
                <p:cNvSpPr/>
                <p:nvPr/>
              </p:nvSpPr>
              <p:spPr>
                <a:xfrm>
                  <a:off x="8102849" y="1456718"/>
                  <a:ext cx="495557" cy="988882"/>
                </a:xfrm>
                <a:custGeom>
                  <a:avLst/>
                  <a:gdLst>
                    <a:gd name="connsiteX0" fmla="*/ 478912 w 495557"/>
                    <a:gd name="connsiteY0" fmla="*/ 704316 h 988882"/>
                    <a:gd name="connsiteX1" fmla="*/ 223736 w 495557"/>
                    <a:gd name="connsiteY1" fmla="*/ 983939 h 988882"/>
                    <a:gd name="connsiteX2" fmla="*/ 227169 w 495557"/>
                    <a:gd name="connsiteY2" fmla="*/ 988883 h 988882"/>
                    <a:gd name="connsiteX3" fmla="*/ 212886 w 495557"/>
                    <a:gd name="connsiteY3" fmla="*/ 974874 h 988882"/>
                    <a:gd name="connsiteX4" fmla="*/ 53298 w 495557"/>
                    <a:gd name="connsiteY4" fmla="*/ 806084 h 988882"/>
                    <a:gd name="connsiteX5" fmla="*/ 10 w 495557"/>
                    <a:gd name="connsiteY5" fmla="*/ 647320 h 988882"/>
                    <a:gd name="connsiteX6" fmla="*/ 13195 w 495557"/>
                    <a:gd name="connsiteY6" fmla="*/ 597328 h 988882"/>
                    <a:gd name="connsiteX7" fmla="*/ 59203 w 495557"/>
                    <a:gd name="connsiteY7" fmla="*/ 581809 h 988882"/>
                    <a:gd name="connsiteX8" fmla="*/ 87083 w 495557"/>
                    <a:gd name="connsiteY8" fmla="*/ 611200 h 988882"/>
                    <a:gd name="connsiteX9" fmla="*/ 121281 w 495557"/>
                    <a:gd name="connsiteY9" fmla="*/ 629054 h 988882"/>
                    <a:gd name="connsiteX10" fmla="*/ 88456 w 495557"/>
                    <a:gd name="connsiteY10" fmla="*/ 456418 h 988882"/>
                    <a:gd name="connsiteX11" fmla="*/ 91753 w 495557"/>
                    <a:gd name="connsiteY11" fmla="*/ 364264 h 988882"/>
                    <a:gd name="connsiteX12" fmla="*/ 168937 w 495557"/>
                    <a:gd name="connsiteY12" fmla="*/ 349156 h 988882"/>
                    <a:gd name="connsiteX13" fmla="*/ 182259 w 495557"/>
                    <a:gd name="connsiteY13" fmla="*/ 379233 h 988882"/>
                    <a:gd name="connsiteX14" fmla="*/ 208216 w 495557"/>
                    <a:gd name="connsiteY14" fmla="*/ 394753 h 988882"/>
                    <a:gd name="connsiteX15" fmla="*/ 223873 w 495557"/>
                    <a:gd name="connsiteY15" fmla="*/ 366186 h 988882"/>
                    <a:gd name="connsiteX16" fmla="*/ 257933 w 495557"/>
                    <a:gd name="connsiteY16" fmla="*/ 94255 h 988882"/>
                    <a:gd name="connsiteX17" fmla="*/ 276749 w 495557"/>
                    <a:gd name="connsiteY17" fmla="*/ 27508 h 988882"/>
                    <a:gd name="connsiteX18" fmla="*/ 324818 w 495557"/>
                    <a:gd name="connsiteY18" fmla="*/ 40 h 988882"/>
                    <a:gd name="connsiteX19" fmla="*/ 336629 w 495557"/>
                    <a:gd name="connsiteY19" fmla="*/ 2374 h 988882"/>
                    <a:gd name="connsiteX20" fmla="*/ 373573 w 495557"/>
                    <a:gd name="connsiteY20" fmla="*/ 70220 h 988882"/>
                    <a:gd name="connsiteX21" fmla="*/ 366019 w 495557"/>
                    <a:gd name="connsiteY21" fmla="*/ 396950 h 988882"/>
                    <a:gd name="connsiteX22" fmla="*/ 456114 w 495557"/>
                    <a:gd name="connsiteY22" fmla="*/ 388573 h 988882"/>
                    <a:gd name="connsiteX23" fmla="*/ 475067 w 495557"/>
                    <a:gd name="connsiteY23" fmla="*/ 467268 h 988882"/>
                    <a:gd name="connsiteX24" fmla="*/ 413539 w 495557"/>
                    <a:gd name="connsiteY24" fmla="*/ 538135 h 988882"/>
                    <a:gd name="connsiteX25" fmla="*/ 421642 w 495557"/>
                    <a:gd name="connsiteY25" fmla="*/ 620401 h 988882"/>
                    <a:gd name="connsiteX26" fmla="*/ 486603 w 495557"/>
                    <a:gd name="connsiteY26" fmla="*/ 636745 h 988882"/>
                    <a:gd name="connsiteX27" fmla="*/ 479050 w 495557"/>
                    <a:gd name="connsiteY27" fmla="*/ 704316 h 9888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495557" h="988882">
                      <a:moveTo>
                        <a:pt x="478912" y="704316"/>
                      </a:moveTo>
                      <a:cubicBezTo>
                        <a:pt x="409968" y="810754"/>
                        <a:pt x="323307" y="905518"/>
                        <a:pt x="223736" y="983939"/>
                      </a:cubicBezTo>
                      <a:lnTo>
                        <a:pt x="227169" y="988883"/>
                      </a:lnTo>
                      <a:cubicBezTo>
                        <a:pt x="223049" y="984763"/>
                        <a:pt x="218242" y="980093"/>
                        <a:pt x="212886" y="974874"/>
                      </a:cubicBezTo>
                      <a:cubicBezTo>
                        <a:pt x="166603" y="929827"/>
                        <a:pt x="81590" y="848247"/>
                        <a:pt x="53298" y="806084"/>
                      </a:cubicBezTo>
                      <a:cubicBezTo>
                        <a:pt x="21710" y="758977"/>
                        <a:pt x="-539" y="704041"/>
                        <a:pt x="10" y="647320"/>
                      </a:cubicBezTo>
                      <a:cubicBezTo>
                        <a:pt x="147" y="629878"/>
                        <a:pt x="2894" y="611612"/>
                        <a:pt x="13195" y="597328"/>
                      </a:cubicBezTo>
                      <a:cubicBezTo>
                        <a:pt x="23495" y="583182"/>
                        <a:pt x="43134" y="574667"/>
                        <a:pt x="59203" y="581809"/>
                      </a:cubicBezTo>
                      <a:cubicBezTo>
                        <a:pt x="71701" y="587303"/>
                        <a:pt x="78843" y="600213"/>
                        <a:pt x="87083" y="611200"/>
                      </a:cubicBezTo>
                      <a:cubicBezTo>
                        <a:pt x="95323" y="622187"/>
                        <a:pt x="108233" y="632350"/>
                        <a:pt x="121281" y="629054"/>
                      </a:cubicBezTo>
                      <a:lnTo>
                        <a:pt x="88456" y="456418"/>
                      </a:lnTo>
                      <a:cubicBezTo>
                        <a:pt x="82551" y="425654"/>
                        <a:pt x="77057" y="392006"/>
                        <a:pt x="91753" y="364264"/>
                      </a:cubicBezTo>
                      <a:cubicBezTo>
                        <a:pt x="106448" y="336521"/>
                        <a:pt x="150534" y="323748"/>
                        <a:pt x="168937" y="349156"/>
                      </a:cubicBezTo>
                      <a:cubicBezTo>
                        <a:pt x="175530" y="358083"/>
                        <a:pt x="177315" y="369345"/>
                        <a:pt x="182259" y="379233"/>
                      </a:cubicBezTo>
                      <a:cubicBezTo>
                        <a:pt x="187203" y="389122"/>
                        <a:pt x="197779" y="397912"/>
                        <a:pt x="208216" y="394753"/>
                      </a:cubicBezTo>
                      <a:cubicBezTo>
                        <a:pt x="219204" y="391319"/>
                        <a:pt x="222500" y="377585"/>
                        <a:pt x="223873" y="366186"/>
                      </a:cubicBezTo>
                      <a:cubicBezTo>
                        <a:pt x="235135" y="275542"/>
                        <a:pt x="246534" y="184898"/>
                        <a:pt x="257933" y="94255"/>
                      </a:cubicBezTo>
                      <a:cubicBezTo>
                        <a:pt x="260955" y="71044"/>
                        <a:pt x="263976" y="47010"/>
                        <a:pt x="276749" y="27508"/>
                      </a:cubicBezTo>
                      <a:cubicBezTo>
                        <a:pt x="287186" y="11302"/>
                        <a:pt x="306277" y="-784"/>
                        <a:pt x="324818" y="40"/>
                      </a:cubicBezTo>
                      <a:cubicBezTo>
                        <a:pt x="328938" y="177"/>
                        <a:pt x="332783" y="1001"/>
                        <a:pt x="336629" y="2374"/>
                      </a:cubicBezTo>
                      <a:cubicBezTo>
                        <a:pt x="362036" y="11851"/>
                        <a:pt x="370140" y="43439"/>
                        <a:pt x="373573" y="70220"/>
                      </a:cubicBezTo>
                      <a:cubicBezTo>
                        <a:pt x="387444" y="178718"/>
                        <a:pt x="384835" y="289276"/>
                        <a:pt x="366019" y="396950"/>
                      </a:cubicBezTo>
                      <a:cubicBezTo>
                        <a:pt x="391976" y="414118"/>
                        <a:pt x="426037" y="380744"/>
                        <a:pt x="456114" y="388573"/>
                      </a:cubicBezTo>
                      <a:cubicBezTo>
                        <a:pt x="486466" y="396401"/>
                        <a:pt x="490861" y="440350"/>
                        <a:pt x="475067" y="467268"/>
                      </a:cubicBezTo>
                      <a:cubicBezTo>
                        <a:pt x="459135" y="494324"/>
                        <a:pt x="431255" y="512315"/>
                        <a:pt x="413539" y="538135"/>
                      </a:cubicBezTo>
                      <a:cubicBezTo>
                        <a:pt x="395822" y="563955"/>
                        <a:pt x="393487" y="606530"/>
                        <a:pt x="421642" y="620401"/>
                      </a:cubicBezTo>
                      <a:cubicBezTo>
                        <a:pt x="441968" y="630427"/>
                        <a:pt x="470260" y="621088"/>
                        <a:pt x="486603" y="636745"/>
                      </a:cubicBezTo>
                      <a:cubicBezTo>
                        <a:pt x="504320" y="653775"/>
                        <a:pt x="492509" y="683577"/>
                        <a:pt x="479050" y="704316"/>
                      </a:cubicBezTo>
                      <a:close/>
                    </a:path>
                  </a:pathLst>
                </a:custGeom>
                <a:solidFill>
                  <a:srgbClr val="E27E52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134" name="Freeform 1133">
                  <a:extLst>
                    <a:ext uri="{FF2B5EF4-FFF2-40B4-BE49-F238E27FC236}">
                      <a16:creationId xmlns:a16="http://schemas.microsoft.com/office/drawing/2014/main" id="{9C3A081D-64A9-4E7F-A470-C0139637C6D4}"/>
                    </a:ext>
                  </a:extLst>
                </p:cNvPr>
                <p:cNvSpPr/>
                <p:nvPr/>
              </p:nvSpPr>
              <p:spPr>
                <a:xfrm>
                  <a:off x="8315735" y="1456757"/>
                  <a:ext cx="282671" cy="988843"/>
                </a:xfrm>
                <a:custGeom>
                  <a:avLst/>
                  <a:gdLst>
                    <a:gd name="connsiteX0" fmla="*/ 266026 w 282671"/>
                    <a:gd name="connsiteY0" fmla="*/ 704276 h 988843"/>
                    <a:gd name="connsiteX1" fmla="*/ 10850 w 282671"/>
                    <a:gd name="connsiteY1" fmla="*/ 983899 h 988843"/>
                    <a:gd name="connsiteX2" fmla="*/ 14283 w 282671"/>
                    <a:gd name="connsiteY2" fmla="*/ 988843 h 988843"/>
                    <a:gd name="connsiteX3" fmla="*/ 0 w 282671"/>
                    <a:gd name="connsiteY3" fmla="*/ 974834 h 988843"/>
                    <a:gd name="connsiteX4" fmla="*/ 111932 w 282671"/>
                    <a:gd name="connsiteY4" fmla="*/ 0 h 988843"/>
                    <a:gd name="connsiteX5" fmla="*/ 123743 w 282671"/>
                    <a:gd name="connsiteY5" fmla="*/ 2335 h 988843"/>
                    <a:gd name="connsiteX6" fmla="*/ 160687 w 282671"/>
                    <a:gd name="connsiteY6" fmla="*/ 70180 h 988843"/>
                    <a:gd name="connsiteX7" fmla="*/ 153133 w 282671"/>
                    <a:gd name="connsiteY7" fmla="*/ 396911 h 988843"/>
                    <a:gd name="connsiteX8" fmla="*/ 243228 w 282671"/>
                    <a:gd name="connsiteY8" fmla="*/ 388533 h 988843"/>
                    <a:gd name="connsiteX9" fmla="*/ 262181 w 282671"/>
                    <a:gd name="connsiteY9" fmla="*/ 467228 h 988843"/>
                    <a:gd name="connsiteX10" fmla="*/ 200653 w 282671"/>
                    <a:gd name="connsiteY10" fmla="*/ 538095 h 988843"/>
                    <a:gd name="connsiteX11" fmla="*/ 208756 w 282671"/>
                    <a:gd name="connsiteY11" fmla="*/ 620362 h 988843"/>
                    <a:gd name="connsiteX12" fmla="*/ 273717 w 282671"/>
                    <a:gd name="connsiteY12" fmla="*/ 636705 h 988843"/>
                    <a:gd name="connsiteX13" fmla="*/ 266164 w 282671"/>
                    <a:gd name="connsiteY13" fmla="*/ 704276 h 988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82671" h="988843">
                      <a:moveTo>
                        <a:pt x="266026" y="704276"/>
                      </a:moveTo>
                      <a:cubicBezTo>
                        <a:pt x="197082" y="810714"/>
                        <a:pt x="110421" y="905478"/>
                        <a:pt x="10850" y="983899"/>
                      </a:cubicBezTo>
                      <a:lnTo>
                        <a:pt x="14283" y="988843"/>
                      </a:lnTo>
                      <a:cubicBezTo>
                        <a:pt x="10163" y="984723"/>
                        <a:pt x="5356" y="980053"/>
                        <a:pt x="0" y="974834"/>
                      </a:cubicBezTo>
                      <a:cubicBezTo>
                        <a:pt x="69631" y="654559"/>
                        <a:pt x="107262" y="327554"/>
                        <a:pt x="111932" y="0"/>
                      </a:cubicBezTo>
                      <a:cubicBezTo>
                        <a:pt x="116052" y="137"/>
                        <a:pt x="119897" y="961"/>
                        <a:pt x="123743" y="2335"/>
                      </a:cubicBezTo>
                      <a:cubicBezTo>
                        <a:pt x="149150" y="11811"/>
                        <a:pt x="157254" y="43399"/>
                        <a:pt x="160687" y="70180"/>
                      </a:cubicBezTo>
                      <a:cubicBezTo>
                        <a:pt x="174558" y="178678"/>
                        <a:pt x="171949" y="289237"/>
                        <a:pt x="153133" y="396911"/>
                      </a:cubicBezTo>
                      <a:cubicBezTo>
                        <a:pt x="179091" y="414078"/>
                        <a:pt x="213151" y="380704"/>
                        <a:pt x="243228" y="388533"/>
                      </a:cubicBezTo>
                      <a:cubicBezTo>
                        <a:pt x="273580" y="396361"/>
                        <a:pt x="277975" y="440310"/>
                        <a:pt x="262181" y="467228"/>
                      </a:cubicBezTo>
                      <a:cubicBezTo>
                        <a:pt x="246249" y="494284"/>
                        <a:pt x="218370" y="512276"/>
                        <a:pt x="200653" y="538095"/>
                      </a:cubicBezTo>
                      <a:cubicBezTo>
                        <a:pt x="182936" y="563915"/>
                        <a:pt x="180601" y="606490"/>
                        <a:pt x="208756" y="620362"/>
                      </a:cubicBezTo>
                      <a:cubicBezTo>
                        <a:pt x="229082" y="630387"/>
                        <a:pt x="257374" y="621048"/>
                        <a:pt x="273717" y="636705"/>
                      </a:cubicBezTo>
                      <a:cubicBezTo>
                        <a:pt x="291434" y="653735"/>
                        <a:pt x="279623" y="683538"/>
                        <a:pt x="266164" y="704276"/>
                      </a:cubicBezTo>
                      <a:close/>
                    </a:path>
                  </a:pathLst>
                </a:custGeom>
                <a:solidFill>
                  <a:srgbClr val="E8DAC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1135" name="Graphic 22">
                <a:extLst>
                  <a:ext uri="{FF2B5EF4-FFF2-40B4-BE49-F238E27FC236}">
                    <a16:creationId xmlns:a16="http://schemas.microsoft.com/office/drawing/2014/main" id="{C9F9C55E-9AF7-7044-C22A-F00A002DD236}"/>
                  </a:ext>
                </a:extLst>
              </p:cNvPr>
              <p:cNvGrpSpPr/>
              <p:nvPr/>
            </p:nvGrpSpPr>
            <p:grpSpPr>
              <a:xfrm>
                <a:off x="9209948" y="1824829"/>
                <a:ext cx="299639" cy="613217"/>
                <a:chOff x="9209948" y="1824829"/>
                <a:chExt cx="299639" cy="613217"/>
              </a:xfrm>
            </p:grpSpPr>
            <p:sp>
              <p:nvSpPr>
                <p:cNvPr id="1136" name="Freeform 1135">
                  <a:extLst>
                    <a:ext uri="{FF2B5EF4-FFF2-40B4-BE49-F238E27FC236}">
                      <a16:creationId xmlns:a16="http://schemas.microsoft.com/office/drawing/2014/main" id="{A7CA87F1-C5CD-2FE1-A230-8EF7AA16A97A}"/>
                    </a:ext>
                  </a:extLst>
                </p:cNvPr>
                <p:cNvSpPr/>
                <p:nvPr/>
              </p:nvSpPr>
              <p:spPr>
                <a:xfrm>
                  <a:off x="9209948" y="1824829"/>
                  <a:ext cx="299639" cy="613217"/>
                </a:xfrm>
                <a:custGeom>
                  <a:avLst/>
                  <a:gdLst>
                    <a:gd name="connsiteX0" fmla="*/ 299265 w 299639"/>
                    <a:gd name="connsiteY0" fmla="*/ 372737 h 613217"/>
                    <a:gd name="connsiteX1" fmla="*/ 246115 w 299639"/>
                    <a:gd name="connsiteY1" fmla="*/ 611295 h 613217"/>
                    <a:gd name="connsiteX2" fmla="*/ 249274 w 299639"/>
                    <a:gd name="connsiteY2" fmla="*/ 613218 h 613217"/>
                    <a:gd name="connsiteX3" fmla="*/ 237737 w 299639"/>
                    <a:gd name="connsiteY3" fmla="*/ 609098 h 613217"/>
                    <a:gd name="connsiteX4" fmla="*/ 106166 w 299639"/>
                    <a:gd name="connsiteY4" fmla="*/ 555810 h 613217"/>
                    <a:gd name="connsiteX5" fmla="*/ 32964 w 299639"/>
                    <a:gd name="connsiteY5" fmla="*/ 477664 h 613217"/>
                    <a:gd name="connsiteX6" fmla="*/ 25548 w 299639"/>
                    <a:gd name="connsiteY6" fmla="*/ 444428 h 613217"/>
                    <a:gd name="connsiteX7" fmla="*/ 45188 w 299639"/>
                    <a:gd name="connsiteY7" fmla="*/ 421904 h 613217"/>
                    <a:gd name="connsiteX8" fmla="*/ 68123 w 299639"/>
                    <a:gd name="connsiteY8" fmla="*/ 431106 h 613217"/>
                    <a:gd name="connsiteX9" fmla="*/ 91059 w 299639"/>
                    <a:gd name="connsiteY9" fmla="*/ 431655 h 613217"/>
                    <a:gd name="connsiteX10" fmla="*/ 24587 w 299639"/>
                    <a:gd name="connsiteY10" fmla="*/ 339363 h 613217"/>
                    <a:gd name="connsiteX11" fmla="*/ 3 w 299639"/>
                    <a:gd name="connsiteY11" fmla="*/ 284153 h 613217"/>
                    <a:gd name="connsiteX12" fmla="*/ 35986 w 299639"/>
                    <a:gd name="connsiteY12" fmla="*/ 252977 h 613217"/>
                    <a:gd name="connsiteX13" fmla="*/ 51505 w 299639"/>
                    <a:gd name="connsiteY13" fmla="*/ 266848 h 613217"/>
                    <a:gd name="connsiteX14" fmla="*/ 69497 w 299639"/>
                    <a:gd name="connsiteY14" fmla="*/ 268496 h 613217"/>
                    <a:gd name="connsiteX15" fmla="*/ 69497 w 299639"/>
                    <a:gd name="connsiteY15" fmla="*/ 247071 h 613217"/>
                    <a:gd name="connsiteX16" fmla="*/ 9479 w 299639"/>
                    <a:gd name="connsiteY16" fmla="*/ 77045 h 613217"/>
                    <a:gd name="connsiteX17" fmla="*/ 140 w 299639"/>
                    <a:gd name="connsiteY17" fmla="*/ 32273 h 613217"/>
                    <a:gd name="connsiteX18" fmla="*/ 17308 w 299639"/>
                    <a:gd name="connsiteY18" fmla="*/ 2195 h 613217"/>
                    <a:gd name="connsiteX19" fmla="*/ 24175 w 299639"/>
                    <a:gd name="connsiteY19" fmla="*/ 135 h 613217"/>
                    <a:gd name="connsiteX20" fmla="*/ 62905 w 299639"/>
                    <a:gd name="connsiteY20" fmla="*/ 29526 h 613217"/>
                    <a:gd name="connsiteX21" fmla="*/ 152450 w 299639"/>
                    <a:gd name="connsiteY21" fmla="*/ 224273 h 613217"/>
                    <a:gd name="connsiteX22" fmla="*/ 197085 w 299639"/>
                    <a:gd name="connsiteY22" fmla="*/ 193234 h 613217"/>
                    <a:gd name="connsiteX23" fmla="*/ 229497 w 299639"/>
                    <a:gd name="connsiteY23" fmla="*/ 234161 h 613217"/>
                    <a:gd name="connsiteX24" fmla="*/ 217686 w 299639"/>
                    <a:gd name="connsiteY24" fmla="*/ 293629 h 613217"/>
                    <a:gd name="connsiteX25" fmla="*/ 245428 w 299639"/>
                    <a:gd name="connsiteY25" fmla="*/ 339775 h 613217"/>
                    <a:gd name="connsiteX26" fmla="*/ 284020 w 299639"/>
                    <a:gd name="connsiteY26" fmla="*/ 330574 h 613217"/>
                    <a:gd name="connsiteX27" fmla="*/ 299403 w 299639"/>
                    <a:gd name="connsiteY27" fmla="*/ 372599 h 6132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299639" h="613217">
                      <a:moveTo>
                        <a:pt x="299265" y="372737"/>
                      </a:moveTo>
                      <a:cubicBezTo>
                        <a:pt x="293634" y="455415"/>
                        <a:pt x="275643" y="536308"/>
                        <a:pt x="246115" y="611295"/>
                      </a:cubicBezTo>
                      <a:lnTo>
                        <a:pt x="249274" y="613218"/>
                      </a:lnTo>
                      <a:cubicBezTo>
                        <a:pt x="245978" y="611982"/>
                        <a:pt x="242132" y="610609"/>
                        <a:pt x="237737" y="609098"/>
                      </a:cubicBezTo>
                      <a:cubicBezTo>
                        <a:pt x="200656" y="595913"/>
                        <a:pt x="132947" y="572428"/>
                        <a:pt x="106166" y="555810"/>
                      </a:cubicBezTo>
                      <a:cubicBezTo>
                        <a:pt x="76226" y="537269"/>
                        <a:pt x="48896" y="511312"/>
                        <a:pt x="32964" y="477664"/>
                      </a:cubicBezTo>
                      <a:cubicBezTo>
                        <a:pt x="28020" y="467364"/>
                        <a:pt x="24175" y="455827"/>
                        <a:pt x="25548" y="444428"/>
                      </a:cubicBezTo>
                      <a:cubicBezTo>
                        <a:pt x="26784" y="433166"/>
                        <a:pt x="34750" y="422454"/>
                        <a:pt x="45188" y="421904"/>
                      </a:cubicBezTo>
                      <a:cubicBezTo>
                        <a:pt x="53291" y="421492"/>
                        <a:pt x="60707" y="427123"/>
                        <a:pt x="68123" y="431106"/>
                      </a:cubicBezTo>
                      <a:cubicBezTo>
                        <a:pt x="75540" y="435226"/>
                        <a:pt x="85153" y="437424"/>
                        <a:pt x="91059" y="431655"/>
                      </a:cubicBezTo>
                      <a:lnTo>
                        <a:pt x="24587" y="339363"/>
                      </a:lnTo>
                      <a:cubicBezTo>
                        <a:pt x="12638" y="322883"/>
                        <a:pt x="278" y="304617"/>
                        <a:pt x="3" y="284153"/>
                      </a:cubicBezTo>
                      <a:cubicBezTo>
                        <a:pt x="-272" y="263552"/>
                        <a:pt x="19093" y="243363"/>
                        <a:pt x="35986" y="252977"/>
                      </a:cubicBezTo>
                      <a:cubicBezTo>
                        <a:pt x="41892" y="256410"/>
                        <a:pt x="46149" y="262453"/>
                        <a:pt x="51505" y="266848"/>
                      </a:cubicBezTo>
                      <a:cubicBezTo>
                        <a:pt x="56862" y="271243"/>
                        <a:pt x="64965" y="273440"/>
                        <a:pt x="69497" y="268496"/>
                      </a:cubicBezTo>
                      <a:cubicBezTo>
                        <a:pt x="74304" y="263277"/>
                        <a:pt x="71969" y="254350"/>
                        <a:pt x="69497" y="247071"/>
                      </a:cubicBezTo>
                      <a:cubicBezTo>
                        <a:pt x="49445" y="190350"/>
                        <a:pt x="29531" y="133629"/>
                        <a:pt x="9479" y="77045"/>
                      </a:cubicBezTo>
                      <a:cubicBezTo>
                        <a:pt x="4398" y="62487"/>
                        <a:pt x="-821" y="47517"/>
                        <a:pt x="140" y="32273"/>
                      </a:cubicBezTo>
                      <a:cubicBezTo>
                        <a:pt x="964" y="19775"/>
                        <a:pt x="7419" y="7002"/>
                        <a:pt x="17308" y="2195"/>
                      </a:cubicBezTo>
                      <a:cubicBezTo>
                        <a:pt x="19505" y="1097"/>
                        <a:pt x="21703" y="410"/>
                        <a:pt x="24175" y="135"/>
                      </a:cubicBezTo>
                      <a:cubicBezTo>
                        <a:pt x="40243" y="-1650"/>
                        <a:pt x="53428" y="14556"/>
                        <a:pt x="62905" y="29526"/>
                      </a:cubicBezTo>
                      <a:cubicBezTo>
                        <a:pt x="101222" y="89406"/>
                        <a:pt x="131437" y="155329"/>
                        <a:pt x="152450" y="224273"/>
                      </a:cubicBezTo>
                      <a:cubicBezTo>
                        <a:pt x="170853" y="226882"/>
                        <a:pt x="179093" y="197355"/>
                        <a:pt x="197085" y="193234"/>
                      </a:cubicBezTo>
                      <a:cubicBezTo>
                        <a:pt x="215214" y="189114"/>
                        <a:pt x="230046" y="213698"/>
                        <a:pt x="229497" y="234161"/>
                      </a:cubicBezTo>
                      <a:cubicBezTo>
                        <a:pt x="228948" y="254625"/>
                        <a:pt x="219471" y="273303"/>
                        <a:pt x="217686" y="293629"/>
                      </a:cubicBezTo>
                      <a:cubicBezTo>
                        <a:pt x="215900" y="313956"/>
                        <a:pt x="226888" y="339775"/>
                        <a:pt x="245428" y="339775"/>
                      </a:cubicBezTo>
                      <a:cubicBezTo>
                        <a:pt x="258888" y="339775"/>
                        <a:pt x="270973" y="326179"/>
                        <a:pt x="284020" y="330574"/>
                      </a:cubicBezTo>
                      <a:cubicBezTo>
                        <a:pt x="298166" y="335518"/>
                        <a:pt x="300501" y="356531"/>
                        <a:pt x="299403" y="372599"/>
                      </a:cubicBezTo>
                      <a:close/>
                    </a:path>
                  </a:pathLst>
                </a:custGeom>
                <a:solidFill>
                  <a:srgbClr val="E27E52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137" name="Freeform 1136">
                  <a:extLst>
                    <a:ext uri="{FF2B5EF4-FFF2-40B4-BE49-F238E27FC236}">
                      <a16:creationId xmlns:a16="http://schemas.microsoft.com/office/drawing/2014/main" id="{A6B59C45-5F33-E686-5DAA-47C67EBF7200}"/>
                    </a:ext>
                  </a:extLst>
                </p:cNvPr>
                <p:cNvSpPr/>
                <p:nvPr/>
              </p:nvSpPr>
              <p:spPr>
                <a:xfrm>
                  <a:off x="9227119" y="1824829"/>
                  <a:ext cx="282331" cy="613217"/>
                </a:xfrm>
                <a:custGeom>
                  <a:avLst/>
                  <a:gdLst>
                    <a:gd name="connsiteX0" fmla="*/ 282095 w 282331"/>
                    <a:gd name="connsiteY0" fmla="*/ 372737 h 613217"/>
                    <a:gd name="connsiteX1" fmla="*/ 228945 w 282331"/>
                    <a:gd name="connsiteY1" fmla="*/ 611295 h 613217"/>
                    <a:gd name="connsiteX2" fmla="*/ 232103 w 282331"/>
                    <a:gd name="connsiteY2" fmla="*/ 613218 h 613217"/>
                    <a:gd name="connsiteX3" fmla="*/ 220567 w 282331"/>
                    <a:gd name="connsiteY3" fmla="*/ 609098 h 613217"/>
                    <a:gd name="connsiteX4" fmla="*/ 0 w 282331"/>
                    <a:gd name="connsiteY4" fmla="*/ 2195 h 613217"/>
                    <a:gd name="connsiteX5" fmla="*/ 6867 w 282331"/>
                    <a:gd name="connsiteY5" fmla="*/ 135 h 613217"/>
                    <a:gd name="connsiteX6" fmla="*/ 45597 w 282331"/>
                    <a:gd name="connsiteY6" fmla="*/ 29526 h 613217"/>
                    <a:gd name="connsiteX7" fmla="*/ 135142 w 282331"/>
                    <a:gd name="connsiteY7" fmla="*/ 224273 h 613217"/>
                    <a:gd name="connsiteX8" fmla="*/ 179777 w 282331"/>
                    <a:gd name="connsiteY8" fmla="*/ 193234 h 613217"/>
                    <a:gd name="connsiteX9" fmla="*/ 212189 w 282331"/>
                    <a:gd name="connsiteY9" fmla="*/ 234161 h 613217"/>
                    <a:gd name="connsiteX10" fmla="*/ 200378 w 282331"/>
                    <a:gd name="connsiteY10" fmla="*/ 293629 h 613217"/>
                    <a:gd name="connsiteX11" fmla="*/ 228121 w 282331"/>
                    <a:gd name="connsiteY11" fmla="*/ 339775 h 613217"/>
                    <a:gd name="connsiteX12" fmla="*/ 266713 w 282331"/>
                    <a:gd name="connsiteY12" fmla="*/ 330574 h 613217"/>
                    <a:gd name="connsiteX13" fmla="*/ 282095 w 282331"/>
                    <a:gd name="connsiteY13" fmla="*/ 372599 h 6132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82331" h="613217">
                      <a:moveTo>
                        <a:pt x="282095" y="372737"/>
                      </a:moveTo>
                      <a:cubicBezTo>
                        <a:pt x="276464" y="455415"/>
                        <a:pt x="258473" y="536308"/>
                        <a:pt x="228945" y="611295"/>
                      </a:cubicBezTo>
                      <a:lnTo>
                        <a:pt x="232103" y="613218"/>
                      </a:lnTo>
                      <a:cubicBezTo>
                        <a:pt x="228807" y="611982"/>
                        <a:pt x="224962" y="610609"/>
                        <a:pt x="220567" y="609098"/>
                      </a:cubicBezTo>
                      <a:cubicBezTo>
                        <a:pt x="165219" y="400205"/>
                        <a:pt x="91331" y="196530"/>
                        <a:pt x="0" y="2195"/>
                      </a:cubicBezTo>
                      <a:cubicBezTo>
                        <a:pt x="2197" y="1097"/>
                        <a:pt x="4395" y="410"/>
                        <a:pt x="6867" y="135"/>
                      </a:cubicBezTo>
                      <a:cubicBezTo>
                        <a:pt x="22936" y="-1650"/>
                        <a:pt x="36120" y="14556"/>
                        <a:pt x="45597" y="29526"/>
                      </a:cubicBezTo>
                      <a:cubicBezTo>
                        <a:pt x="83915" y="89406"/>
                        <a:pt x="114129" y="155329"/>
                        <a:pt x="135142" y="224273"/>
                      </a:cubicBezTo>
                      <a:cubicBezTo>
                        <a:pt x="153545" y="226882"/>
                        <a:pt x="161786" y="197355"/>
                        <a:pt x="179777" y="193234"/>
                      </a:cubicBezTo>
                      <a:cubicBezTo>
                        <a:pt x="197906" y="189114"/>
                        <a:pt x="212738" y="213698"/>
                        <a:pt x="212189" y="234161"/>
                      </a:cubicBezTo>
                      <a:cubicBezTo>
                        <a:pt x="211640" y="254625"/>
                        <a:pt x="202163" y="273303"/>
                        <a:pt x="200378" y="293629"/>
                      </a:cubicBezTo>
                      <a:cubicBezTo>
                        <a:pt x="198593" y="313956"/>
                        <a:pt x="209580" y="339775"/>
                        <a:pt x="228121" y="339775"/>
                      </a:cubicBezTo>
                      <a:cubicBezTo>
                        <a:pt x="241580" y="339775"/>
                        <a:pt x="253666" y="326179"/>
                        <a:pt x="266713" y="330574"/>
                      </a:cubicBezTo>
                      <a:cubicBezTo>
                        <a:pt x="280859" y="335518"/>
                        <a:pt x="283194" y="356531"/>
                        <a:pt x="282095" y="372599"/>
                      </a:cubicBezTo>
                      <a:close/>
                    </a:path>
                  </a:pathLst>
                </a:custGeom>
                <a:solidFill>
                  <a:srgbClr val="E8DAC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1138" name="Graphic 22">
                <a:extLst>
                  <a:ext uri="{FF2B5EF4-FFF2-40B4-BE49-F238E27FC236}">
                    <a16:creationId xmlns:a16="http://schemas.microsoft.com/office/drawing/2014/main" id="{DE69BE0F-9B63-FE1B-A2F8-846FBFD3EE4C}"/>
                  </a:ext>
                </a:extLst>
              </p:cNvPr>
              <p:cNvGrpSpPr/>
              <p:nvPr/>
            </p:nvGrpSpPr>
            <p:grpSpPr>
              <a:xfrm>
                <a:off x="7668740" y="1752449"/>
                <a:ext cx="1109697" cy="1126513"/>
                <a:chOff x="7668740" y="1752449"/>
                <a:chExt cx="1109697" cy="1126513"/>
              </a:xfrm>
            </p:grpSpPr>
            <p:sp>
              <p:nvSpPr>
                <p:cNvPr id="1139" name="Freeform 1138">
                  <a:extLst>
                    <a:ext uri="{FF2B5EF4-FFF2-40B4-BE49-F238E27FC236}">
                      <a16:creationId xmlns:a16="http://schemas.microsoft.com/office/drawing/2014/main" id="{18968C0D-7D30-C999-1E0F-EEA5553A8B2A}"/>
                    </a:ext>
                  </a:extLst>
                </p:cNvPr>
                <p:cNvSpPr/>
                <p:nvPr/>
              </p:nvSpPr>
              <p:spPr>
                <a:xfrm>
                  <a:off x="7959614" y="1752449"/>
                  <a:ext cx="703314" cy="731743"/>
                </a:xfrm>
                <a:custGeom>
                  <a:avLst/>
                  <a:gdLst>
                    <a:gd name="connsiteX0" fmla="*/ 703314 w 703314"/>
                    <a:gd name="connsiteY0" fmla="*/ 465992 h 731743"/>
                    <a:gd name="connsiteX1" fmla="*/ 610473 w 703314"/>
                    <a:gd name="connsiteY1" fmla="*/ 618302 h 731743"/>
                    <a:gd name="connsiteX2" fmla="*/ 511589 w 703314"/>
                    <a:gd name="connsiteY2" fmla="*/ 731744 h 731743"/>
                    <a:gd name="connsiteX3" fmla="*/ 186232 w 703314"/>
                    <a:gd name="connsiteY3" fmla="*/ 714714 h 731743"/>
                    <a:gd name="connsiteX4" fmla="*/ 138575 w 703314"/>
                    <a:gd name="connsiteY4" fmla="*/ 678456 h 731743"/>
                    <a:gd name="connsiteX5" fmla="*/ 12360 w 703314"/>
                    <a:gd name="connsiteY5" fmla="*/ 485357 h 731743"/>
                    <a:gd name="connsiteX6" fmla="*/ 0 w 703314"/>
                    <a:gd name="connsiteY6" fmla="*/ 408173 h 731743"/>
                    <a:gd name="connsiteX7" fmla="*/ 76910 w 703314"/>
                    <a:gd name="connsiteY7" fmla="*/ 478627 h 731743"/>
                    <a:gd name="connsiteX8" fmla="*/ 168515 w 703314"/>
                    <a:gd name="connsiteY8" fmla="*/ 602233 h 731743"/>
                    <a:gd name="connsiteX9" fmla="*/ 112206 w 703314"/>
                    <a:gd name="connsiteY9" fmla="*/ 475194 h 731743"/>
                    <a:gd name="connsiteX10" fmla="*/ 49854 w 703314"/>
                    <a:gd name="connsiteY10" fmla="*/ 0 h 731743"/>
                    <a:gd name="connsiteX11" fmla="*/ 239520 w 703314"/>
                    <a:gd name="connsiteY11" fmla="*/ 465306 h 731743"/>
                    <a:gd name="connsiteX12" fmla="*/ 267262 w 703314"/>
                    <a:gd name="connsiteY12" fmla="*/ 653186 h 731743"/>
                    <a:gd name="connsiteX13" fmla="*/ 332224 w 703314"/>
                    <a:gd name="connsiteY13" fmla="*/ 459675 h 731743"/>
                    <a:gd name="connsiteX14" fmla="*/ 486456 w 703314"/>
                    <a:gd name="connsiteY14" fmla="*/ 294868 h 731743"/>
                    <a:gd name="connsiteX15" fmla="*/ 430971 w 703314"/>
                    <a:gd name="connsiteY15" fmla="*/ 455005 h 731743"/>
                    <a:gd name="connsiteX16" fmla="*/ 344722 w 703314"/>
                    <a:gd name="connsiteY16" fmla="*/ 703864 h 731743"/>
                    <a:gd name="connsiteX17" fmla="*/ 703314 w 703314"/>
                    <a:gd name="connsiteY17" fmla="*/ 465992 h 7317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703314" h="731743">
                      <a:moveTo>
                        <a:pt x="703314" y="465992"/>
                      </a:moveTo>
                      <a:cubicBezTo>
                        <a:pt x="656894" y="504035"/>
                        <a:pt x="639315" y="565838"/>
                        <a:pt x="610473" y="618302"/>
                      </a:cubicBezTo>
                      <a:cubicBezTo>
                        <a:pt x="586164" y="662800"/>
                        <a:pt x="551967" y="701255"/>
                        <a:pt x="511589" y="731744"/>
                      </a:cubicBezTo>
                      <a:cubicBezTo>
                        <a:pt x="395125" y="728036"/>
                        <a:pt x="285666" y="722267"/>
                        <a:pt x="186232" y="714714"/>
                      </a:cubicBezTo>
                      <a:cubicBezTo>
                        <a:pt x="170713" y="702216"/>
                        <a:pt x="154095" y="690954"/>
                        <a:pt x="138575" y="678456"/>
                      </a:cubicBezTo>
                      <a:cubicBezTo>
                        <a:pt x="77322" y="629701"/>
                        <a:pt x="32961" y="560756"/>
                        <a:pt x="12360" y="485357"/>
                      </a:cubicBezTo>
                      <a:cubicBezTo>
                        <a:pt x="5493" y="460224"/>
                        <a:pt x="1373" y="434267"/>
                        <a:pt x="0" y="408173"/>
                      </a:cubicBezTo>
                      <a:cubicBezTo>
                        <a:pt x="27468" y="429597"/>
                        <a:pt x="53150" y="453220"/>
                        <a:pt x="76910" y="478627"/>
                      </a:cubicBezTo>
                      <a:cubicBezTo>
                        <a:pt x="111931" y="516258"/>
                        <a:pt x="142833" y="557735"/>
                        <a:pt x="168515" y="602233"/>
                      </a:cubicBezTo>
                      <a:cubicBezTo>
                        <a:pt x="147777" y="560894"/>
                        <a:pt x="128824" y="518456"/>
                        <a:pt x="112206" y="475194"/>
                      </a:cubicBezTo>
                      <a:cubicBezTo>
                        <a:pt x="53425" y="322610"/>
                        <a:pt x="23622" y="160000"/>
                        <a:pt x="49854" y="0"/>
                      </a:cubicBezTo>
                      <a:cubicBezTo>
                        <a:pt x="139811" y="142284"/>
                        <a:pt x="204223" y="300773"/>
                        <a:pt x="239520" y="465306"/>
                      </a:cubicBezTo>
                      <a:cubicBezTo>
                        <a:pt x="252979" y="527246"/>
                        <a:pt x="262181" y="590010"/>
                        <a:pt x="267262" y="653186"/>
                      </a:cubicBezTo>
                      <a:cubicBezTo>
                        <a:pt x="274953" y="585065"/>
                        <a:pt x="297614" y="518868"/>
                        <a:pt x="332224" y="459675"/>
                      </a:cubicBezTo>
                      <a:cubicBezTo>
                        <a:pt x="370404" y="394026"/>
                        <a:pt x="423142" y="336893"/>
                        <a:pt x="486456" y="294868"/>
                      </a:cubicBezTo>
                      <a:cubicBezTo>
                        <a:pt x="467915" y="348293"/>
                        <a:pt x="449511" y="401580"/>
                        <a:pt x="430971" y="455005"/>
                      </a:cubicBezTo>
                      <a:cubicBezTo>
                        <a:pt x="402267" y="537958"/>
                        <a:pt x="373426" y="620911"/>
                        <a:pt x="344722" y="703864"/>
                      </a:cubicBezTo>
                      <a:cubicBezTo>
                        <a:pt x="418335" y="574490"/>
                        <a:pt x="555537" y="483434"/>
                        <a:pt x="703314" y="465992"/>
                      </a:cubicBezTo>
                      <a:close/>
                    </a:path>
                  </a:pathLst>
                </a:custGeom>
                <a:solidFill>
                  <a:srgbClr val="BA6A7D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1140" name="Graphic 22">
                  <a:extLst>
                    <a:ext uri="{FF2B5EF4-FFF2-40B4-BE49-F238E27FC236}">
                      <a16:creationId xmlns:a16="http://schemas.microsoft.com/office/drawing/2014/main" id="{72946CE6-C587-70DB-FA71-B7A096C0359A}"/>
                    </a:ext>
                  </a:extLst>
                </p:cNvPr>
                <p:cNvGrpSpPr/>
                <p:nvPr/>
              </p:nvGrpSpPr>
              <p:grpSpPr>
                <a:xfrm>
                  <a:off x="7668740" y="1932247"/>
                  <a:ext cx="1109697" cy="946714"/>
                  <a:chOff x="7668740" y="1932247"/>
                  <a:chExt cx="1109697" cy="946714"/>
                </a:xfrm>
                <a:solidFill>
                  <a:srgbClr val="EBDFD5"/>
                </a:solidFill>
              </p:grpSpPr>
              <p:grpSp>
                <p:nvGrpSpPr>
                  <p:cNvPr id="1141" name="Graphic 22">
                    <a:extLst>
                      <a:ext uri="{FF2B5EF4-FFF2-40B4-BE49-F238E27FC236}">
                        <a16:creationId xmlns:a16="http://schemas.microsoft.com/office/drawing/2014/main" id="{2DB65A64-85E7-2493-1BE5-C4D6D6B065F6}"/>
                      </a:ext>
                    </a:extLst>
                  </p:cNvPr>
                  <p:cNvGrpSpPr/>
                  <p:nvPr/>
                </p:nvGrpSpPr>
                <p:grpSpPr>
                  <a:xfrm>
                    <a:off x="7984610" y="2089892"/>
                    <a:ext cx="793827" cy="768535"/>
                    <a:chOff x="7984610" y="2089892"/>
                    <a:chExt cx="793827" cy="768535"/>
                  </a:xfrm>
                  <a:solidFill>
                    <a:srgbClr val="EBDFD5"/>
                  </a:solidFill>
                </p:grpSpPr>
                <p:grpSp>
                  <p:nvGrpSpPr>
                    <p:cNvPr id="1142" name="Graphic 22">
                      <a:extLst>
                        <a:ext uri="{FF2B5EF4-FFF2-40B4-BE49-F238E27FC236}">
                          <a16:creationId xmlns:a16="http://schemas.microsoft.com/office/drawing/2014/main" id="{43277BF1-D520-B0B9-5010-802442129362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8052456" y="2089892"/>
                      <a:ext cx="725981" cy="761409"/>
                      <a:chOff x="8052456" y="2089892"/>
                      <a:chExt cx="725981" cy="761409"/>
                    </a:xfrm>
                    <a:solidFill>
                      <a:srgbClr val="EBDFD5"/>
                    </a:solidFill>
                  </p:grpSpPr>
                  <p:sp>
                    <p:nvSpPr>
                      <p:cNvPr id="1143" name="Freeform 1142">
                        <a:extLst>
                          <a:ext uri="{FF2B5EF4-FFF2-40B4-BE49-F238E27FC236}">
                            <a16:creationId xmlns:a16="http://schemas.microsoft.com/office/drawing/2014/main" id="{4944BF88-123E-27A8-45D2-2CBD9FD122A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96782" y="2488038"/>
                        <a:ext cx="7362" cy="8845"/>
                      </a:xfrm>
                      <a:custGeom>
                        <a:avLst/>
                        <a:gdLst>
                          <a:gd name="connsiteX0" fmla="*/ 5631 w 7362"/>
                          <a:gd name="connsiteY0" fmla="*/ 137 h 8845"/>
                          <a:gd name="connsiteX1" fmla="*/ 3433 w 7362"/>
                          <a:gd name="connsiteY1" fmla="*/ 3296 h 8845"/>
                          <a:gd name="connsiteX2" fmla="*/ 2884 w 7362"/>
                          <a:gd name="connsiteY2" fmla="*/ 2884 h 8845"/>
                          <a:gd name="connsiteX3" fmla="*/ 1648 w 7362"/>
                          <a:gd name="connsiteY3" fmla="*/ 4669 h 8845"/>
                          <a:gd name="connsiteX4" fmla="*/ 2197 w 7362"/>
                          <a:gd name="connsiteY4" fmla="*/ 4944 h 8845"/>
                          <a:gd name="connsiteX5" fmla="*/ 0 w 7362"/>
                          <a:gd name="connsiteY5" fmla="*/ 8103 h 8845"/>
                          <a:gd name="connsiteX6" fmla="*/ 6455 w 7362"/>
                          <a:gd name="connsiteY6" fmla="*/ 6592 h 8845"/>
                          <a:gd name="connsiteX7" fmla="*/ 5493 w 7362"/>
                          <a:gd name="connsiteY7" fmla="*/ 0 h 884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7362" h="8845">
                            <a:moveTo>
                              <a:pt x="5631" y="137"/>
                            </a:moveTo>
                            <a:lnTo>
                              <a:pt x="3433" y="3296"/>
                            </a:lnTo>
                            <a:cubicBezTo>
                              <a:pt x="3433" y="3296"/>
                              <a:pt x="3296" y="3021"/>
                              <a:pt x="2884" y="2884"/>
                            </a:cubicBezTo>
                            <a:lnTo>
                              <a:pt x="1648" y="4669"/>
                            </a:lnTo>
                            <a:cubicBezTo>
                              <a:pt x="1648" y="4669"/>
                              <a:pt x="2060" y="4944"/>
                              <a:pt x="2197" y="4944"/>
                            </a:cubicBezTo>
                            <a:lnTo>
                              <a:pt x="0" y="8103"/>
                            </a:lnTo>
                            <a:cubicBezTo>
                              <a:pt x="2060" y="9476"/>
                              <a:pt x="4944" y="8927"/>
                              <a:pt x="6455" y="6592"/>
                            </a:cubicBezTo>
                            <a:cubicBezTo>
                              <a:pt x="7966" y="4257"/>
                              <a:pt x="7553" y="1511"/>
                              <a:pt x="5493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44" name="Freeform 1143">
                        <a:extLst>
                          <a:ext uri="{FF2B5EF4-FFF2-40B4-BE49-F238E27FC236}">
                            <a16:creationId xmlns:a16="http://schemas.microsoft.com/office/drawing/2014/main" id="{98CE9F4F-31EC-D9B0-2F6D-FB5FD7670AB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14877" y="2389291"/>
                        <a:ext cx="19157" cy="20162"/>
                      </a:xfrm>
                      <a:custGeom>
                        <a:avLst/>
                        <a:gdLst>
                          <a:gd name="connsiteX0" fmla="*/ 0 w 19157"/>
                          <a:gd name="connsiteY0" fmla="*/ 8515 h 20162"/>
                          <a:gd name="connsiteX1" fmla="*/ 0 w 19157"/>
                          <a:gd name="connsiteY1" fmla="*/ 14283 h 20162"/>
                          <a:gd name="connsiteX2" fmla="*/ 1373 w 19157"/>
                          <a:gd name="connsiteY2" fmla="*/ 15519 h 20162"/>
                          <a:gd name="connsiteX3" fmla="*/ 1923 w 19157"/>
                          <a:gd name="connsiteY3" fmla="*/ 18266 h 20162"/>
                          <a:gd name="connsiteX4" fmla="*/ 11537 w 19157"/>
                          <a:gd name="connsiteY4" fmla="*/ 19502 h 20162"/>
                          <a:gd name="connsiteX5" fmla="*/ 17167 w 19157"/>
                          <a:gd name="connsiteY5" fmla="*/ 15107 h 20162"/>
                          <a:gd name="connsiteX6" fmla="*/ 14558 w 19157"/>
                          <a:gd name="connsiteY6" fmla="*/ 0 h 20162"/>
                          <a:gd name="connsiteX7" fmla="*/ 12086 w 19157"/>
                          <a:gd name="connsiteY7" fmla="*/ 549 h 20162"/>
                          <a:gd name="connsiteX8" fmla="*/ 7828 w 19157"/>
                          <a:gd name="connsiteY8" fmla="*/ 0 h 20162"/>
                          <a:gd name="connsiteX9" fmla="*/ 0 w 19157"/>
                          <a:gd name="connsiteY9" fmla="*/ 6455 h 20162"/>
                          <a:gd name="connsiteX10" fmla="*/ 0 w 19157"/>
                          <a:gd name="connsiteY10" fmla="*/ 8103 h 20162"/>
                          <a:gd name="connsiteX11" fmla="*/ 0 w 19157"/>
                          <a:gd name="connsiteY11" fmla="*/ 8103 h 20162"/>
                          <a:gd name="connsiteX12" fmla="*/ 0 w 19157"/>
                          <a:gd name="connsiteY12" fmla="*/ 8378 h 2016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9157" h="20162">
                            <a:moveTo>
                              <a:pt x="0" y="8515"/>
                            </a:moveTo>
                            <a:lnTo>
                              <a:pt x="0" y="14283"/>
                            </a:lnTo>
                            <a:cubicBezTo>
                              <a:pt x="0" y="14283"/>
                              <a:pt x="1373" y="15519"/>
                              <a:pt x="1373" y="15519"/>
                            </a:cubicBezTo>
                            <a:lnTo>
                              <a:pt x="1923" y="18266"/>
                            </a:lnTo>
                            <a:cubicBezTo>
                              <a:pt x="4807" y="20189"/>
                              <a:pt x="8240" y="20738"/>
                              <a:pt x="11537" y="19502"/>
                            </a:cubicBezTo>
                            <a:cubicBezTo>
                              <a:pt x="13871" y="18678"/>
                              <a:pt x="15794" y="17167"/>
                              <a:pt x="17167" y="15107"/>
                            </a:cubicBezTo>
                            <a:cubicBezTo>
                              <a:pt x="20601" y="10026"/>
                              <a:pt x="19502" y="3433"/>
                              <a:pt x="14558" y="0"/>
                            </a:cubicBezTo>
                            <a:lnTo>
                              <a:pt x="12086" y="549"/>
                            </a:lnTo>
                            <a:lnTo>
                              <a:pt x="7828" y="0"/>
                            </a:lnTo>
                            <a:cubicBezTo>
                              <a:pt x="3433" y="824"/>
                              <a:pt x="1236" y="4532"/>
                              <a:pt x="0" y="6455"/>
                            </a:cubicBezTo>
                            <a:lnTo>
                              <a:pt x="0" y="8103"/>
                            </a:lnTo>
                            <a:cubicBezTo>
                              <a:pt x="0" y="8103"/>
                              <a:pt x="0" y="8103"/>
                              <a:pt x="0" y="8103"/>
                            </a:cubicBezTo>
                            <a:lnTo>
                              <a:pt x="0" y="837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45" name="Freeform 1144">
                        <a:extLst>
                          <a:ext uri="{FF2B5EF4-FFF2-40B4-BE49-F238E27FC236}">
                            <a16:creationId xmlns:a16="http://schemas.microsoft.com/office/drawing/2014/main" id="{5C0AEC13-5068-CDD3-740E-E001D014733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76130" y="2394922"/>
                        <a:ext cx="16009" cy="16205"/>
                      </a:xfrm>
                      <a:custGeom>
                        <a:avLst/>
                        <a:gdLst>
                          <a:gd name="connsiteX0" fmla="*/ 5631 w 16009"/>
                          <a:gd name="connsiteY0" fmla="*/ 1099 h 16205"/>
                          <a:gd name="connsiteX1" fmla="*/ 5631 w 16009"/>
                          <a:gd name="connsiteY1" fmla="*/ 1099 h 16205"/>
                          <a:gd name="connsiteX2" fmla="*/ 0 w 16009"/>
                          <a:gd name="connsiteY2" fmla="*/ 6455 h 16205"/>
                          <a:gd name="connsiteX3" fmla="*/ 0 w 16009"/>
                          <a:gd name="connsiteY3" fmla="*/ 8103 h 16205"/>
                          <a:gd name="connsiteX4" fmla="*/ 0 w 16009"/>
                          <a:gd name="connsiteY4" fmla="*/ 9476 h 16205"/>
                          <a:gd name="connsiteX5" fmla="*/ 549 w 16009"/>
                          <a:gd name="connsiteY5" fmla="*/ 10987 h 16205"/>
                          <a:gd name="connsiteX6" fmla="*/ 3159 w 16009"/>
                          <a:gd name="connsiteY6" fmla="*/ 13871 h 16205"/>
                          <a:gd name="connsiteX7" fmla="*/ 4395 w 16009"/>
                          <a:gd name="connsiteY7" fmla="*/ 14833 h 16205"/>
                          <a:gd name="connsiteX8" fmla="*/ 6180 w 16009"/>
                          <a:gd name="connsiteY8" fmla="*/ 15794 h 16205"/>
                          <a:gd name="connsiteX9" fmla="*/ 7828 w 16009"/>
                          <a:gd name="connsiteY9" fmla="*/ 16206 h 16205"/>
                          <a:gd name="connsiteX10" fmla="*/ 9751 w 16009"/>
                          <a:gd name="connsiteY10" fmla="*/ 16206 h 16205"/>
                          <a:gd name="connsiteX11" fmla="*/ 15931 w 16009"/>
                          <a:gd name="connsiteY11" fmla="*/ 8515 h 16205"/>
                          <a:gd name="connsiteX12" fmla="*/ 12498 w 16009"/>
                          <a:gd name="connsiteY12" fmla="*/ 961 h 16205"/>
                          <a:gd name="connsiteX13" fmla="*/ 10850 w 16009"/>
                          <a:gd name="connsiteY13" fmla="*/ 0 h 16205"/>
                          <a:gd name="connsiteX14" fmla="*/ 8378 w 16009"/>
                          <a:gd name="connsiteY14" fmla="*/ 0 h 16205"/>
                          <a:gd name="connsiteX15" fmla="*/ 6455 w 16009"/>
                          <a:gd name="connsiteY15" fmla="*/ 549 h 16205"/>
                          <a:gd name="connsiteX16" fmla="*/ 5768 w 16009"/>
                          <a:gd name="connsiteY16" fmla="*/ 1099 h 1620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</a:cxnLst>
                        <a:rect l="l" t="t" r="r" b="b"/>
                        <a:pathLst>
                          <a:path w="16009" h="16205">
                            <a:moveTo>
                              <a:pt x="5631" y="1099"/>
                            </a:moveTo>
                            <a:lnTo>
                              <a:pt x="5631" y="1099"/>
                            </a:lnTo>
                            <a:cubicBezTo>
                              <a:pt x="4532" y="1373"/>
                              <a:pt x="1373" y="2197"/>
                              <a:pt x="0" y="6455"/>
                            </a:cubicBezTo>
                            <a:lnTo>
                              <a:pt x="0" y="8103"/>
                            </a:lnTo>
                            <a:cubicBezTo>
                              <a:pt x="0" y="8103"/>
                              <a:pt x="0" y="9476"/>
                              <a:pt x="0" y="9476"/>
                            </a:cubicBezTo>
                            <a:lnTo>
                              <a:pt x="549" y="10987"/>
                            </a:lnTo>
                            <a:cubicBezTo>
                              <a:pt x="1511" y="12498"/>
                              <a:pt x="2335" y="13184"/>
                              <a:pt x="3159" y="13871"/>
                            </a:cubicBezTo>
                            <a:cubicBezTo>
                              <a:pt x="3433" y="14008"/>
                              <a:pt x="3708" y="14283"/>
                              <a:pt x="4395" y="14833"/>
                            </a:cubicBezTo>
                            <a:lnTo>
                              <a:pt x="6180" y="15794"/>
                            </a:lnTo>
                            <a:lnTo>
                              <a:pt x="7828" y="16206"/>
                            </a:lnTo>
                            <a:lnTo>
                              <a:pt x="9751" y="16206"/>
                            </a:lnTo>
                            <a:cubicBezTo>
                              <a:pt x="12910" y="14970"/>
                              <a:pt x="15519" y="11811"/>
                              <a:pt x="15931" y="8515"/>
                            </a:cubicBezTo>
                            <a:cubicBezTo>
                              <a:pt x="16343" y="5493"/>
                              <a:pt x="15107" y="2609"/>
                              <a:pt x="12498" y="961"/>
                            </a:cubicBezTo>
                            <a:lnTo>
                              <a:pt x="10850" y="0"/>
                            </a:lnTo>
                            <a:lnTo>
                              <a:pt x="8378" y="0"/>
                            </a:lnTo>
                            <a:cubicBezTo>
                              <a:pt x="8378" y="0"/>
                              <a:pt x="6455" y="549"/>
                              <a:pt x="6455" y="549"/>
                            </a:cubicBezTo>
                            <a:lnTo>
                              <a:pt x="5768" y="109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46" name="Freeform 1145">
                        <a:extLst>
                          <a:ext uri="{FF2B5EF4-FFF2-40B4-BE49-F238E27FC236}">
                            <a16:creationId xmlns:a16="http://schemas.microsoft.com/office/drawing/2014/main" id="{B7909881-6AFC-531E-1B63-9B0AC29909C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05933" y="2707890"/>
                        <a:ext cx="5630" cy="4862"/>
                      </a:xfrm>
                      <a:custGeom>
                        <a:avLst/>
                        <a:gdLst>
                          <a:gd name="connsiteX0" fmla="*/ 3983 w 5630"/>
                          <a:gd name="connsiteY0" fmla="*/ 578 h 4862"/>
                          <a:gd name="connsiteX1" fmla="*/ 0 w 5630"/>
                          <a:gd name="connsiteY1" fmla="*/ 1127 h 4862"/>
                          <a:gd name="connsiteX2" fmla="*/ 412 w 5630"/>
                          <a:gd name="connsiteY2" fmla="*/ 3599 h 4862"/>
                          <a:gd name="connsiteX3" fmla="*/ 824 w 5630"/>
                          <a:gd name="connsiteY3" fmla="*/ 3874 h 4862"/>
                          <a:gd name="connsiteX4" fmla="*/ 1648 w 5630"/>
                          <a:gd name="connsiteY4" fmla="*/ 2638 h 4862"/>
                          <a:gd name="connsiteX5" fmla="*/ 1373 w 5630"/>
                          <a:gd name="connsiteY5" fmla="*/ 4149 h 4862"/>
                          <a:gd name="connsiteX6" fmla="*/ 5081 w 5630"/>
                          <a:gd name="connsiteY6" fmla="*/ 4286 h 4862"/>
                          <a:gd name="connsiteX7" fmla="*/ 5631 w 5630"/>
                          <a:gd name="connsiteY7" fmla="*/ 2775 h 4862"/>
                          <a:gd name="connsiteX8" fmla="*/ 4120 w 5630"/>
                          <a:gd name="connsiteY8" fmla="*/ 441 h 486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630" h="4862">
                            <a:moveTo>
                              <a:pt x="3983" y="578"/>
                            </a:moveTo>
                            <a:cubicBezTo>
                              <a:pt x="2609" y="-383"/>
                              <a:pt x="1099" y="-109"/>
                              <a:pt x="0" y="1127"/>
                            </a:cubicBezTo>
                            <a:lnTo>
                              <a:pt x="412" y="3599"/>
                            </a:lnTo>
                            <a:cubicBezTo>
                              <a:pt x="412" y="3599"/>
                              <a:pt x="687" y="3737"/>
                              <a:pt x="824" y="3874"/>
                            </a:cubicBezTo>
                            <a:lnTo>
                              <a:pt x="1648" y="2638"/>
                            </a:lnTo>
                            <a:lnTo>
                              <a:pt x="1373" y="4149"/>
                            </a:lnTo>
                            <a:cubicBezTo>
                              <a:pt x="1373" y="4149"/>
                              <a:pt x="3571" y="5660"/>
                              <a:pt x="5081" y="4286"/>
                            </a:cubicBezTo>
                            <a:lnTo>
                              <a:pt x="5631" y="2775"/>
                            </a:lnTo>
                            <a:cubicBezTo>
                              <a:pt x="5493" y="1814"/>
                              <a:pt x="4944" y="990"/>
                              <a:pt x="4120" y="44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47" name="Freeform 1146">
                        <a:extLst>
                          <a:ext uri="{FF2B5EF4-FFF2-40B4-BE49-F238E27FC236}">
                            <a16:creationId xmlns:a16="http://schemas.microsoft.com/office/drawing/2014/main" id="{73904A49-66F8-9D0B-89AF-1C2417D9B63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773350" y="2260819"/>
                        <a:ext cx="5087" cy="5141"/>
                      </a:xfrm>
                      <a:custGeom>
                        <a:avLst/>
                        <a:gdLst>
                          <a:gd name="connsiteX0" fmla="*/ 549 w 5087"/>
                          <a:gd name="connsiteY0" fmla="*/ 1845 h 5141"/>
                          <a:gd name="connsiteX1" fmla="*/ 549 w 5087"/>
                          <a:gd name="connsiteY1" fmla="*/ 4317 h 5141"/>
                          <a:gd name="connsiteX2" fmla="*/ 1923 w 5087"/>
                          <a:gd name="connsiteY2" fmla="*/ 5142 h 5141"/>
                          <a:gd name="connsiteX3" fmla="*/ 3433 w 5087"/>
                          <a:gd name="connsiteY3" fmla="*/ 5142 h 5141"/>
                          <a:gd name="connsiteX4" fmla="*/ 5081 w 5087"/>
                          <a:gd name="connsiteY4" fmla="*/ 3219 h 5141"/>
                          <a:gd name="connsiteX5" fmla="*/ 1373 w 5087"/>
                          <a:gd name="connsiteY5" fmla="*/ 60 h 5141"/>
                          <a:gd name="connsiteX6" fmla="*/ 0 w 5087"/>
                          <a:gd name="connsiteY6" fmla="*/ 1296 h 5141"/>
                          <a:gd name="connsiteX7" fmla="*/ 275 w 5087"/>
                          <a:gd name="connsiteY7" fmla="*/ 2395 h 5141"/>
                          <a:gd name="connsiteX8" fmla="*/ 549 w 5087"/>
                          <a:gd name="connsiteY8" fmla="*/ 1845 h 514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087" h="5141">
                            <a:moveTo>
                              <a:pt x="549" y="1845"/>
                            </a:moveTo>
                            <a:lnTo>
                              <a:pt x="549" y="4317"/>
                            </a:lnTo>
                            <a:cubicBezTo>
                              <a:pt x="549" y="4317"/>
                              <a:pt x="1923" y="5142"/>
                              <a:pt x="1923" y="5142"/>
                            </a:cubicBezTo>
                            <a:lnTo>
                              <a:pt x="3433" y="5142"/>
                            </a:lnTo>
                            <a:cubicBezTo>
                              <a:pt x="4395" y="4867"/>
                              <a:pt x="4944" y="4180"/>
                              <a:pt x="5081" y="3219"/>
                            </a:cubicBezTo>
                            <a:cubicBezTo>
                              <a:pt x="5219" y="1433"/>
                              <a:pt x="3021" y="-352"/>
                              <a:pt x="1373" y="60"/>
                            </a:cubicBezTo>
                            <a:cubicBezTo>
                              <a:pt x="687" y="197"/>
                              <a:pt x="275" y="747"/>
                              <a:pt x="0" y="1296"/>
                            </a:cubicBezTo>
                            <a:lnTo>
                              <a:pt x="275" y="2395"/>
                            </a:lnTo>
                            <a:cubicBezTo>
                              <a:pt x="275" y="2395"/>
                              <a:pt x="412" y="1845"/>
                              <a:pt x="549" y="184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48" name="Freeform 1147">
                        <a:extLst>
                          <a:ext uri="{FF2B5EF4-FFF2-40B4-BE49-F238E27FC236}">
                            <a16:creationId xmlns:a16="http://schemas.microsoft.com/office/drawing/2014/main" id="{55911E80-4216-EF2E-ED3A-202D91D5CC7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95924" y="2410568"/>
                        <a:ext cx="25691" cy="21145"/>
                      </a:xfrm>
                      <a:custGeom>
                        <a:avLst/>
                        <a:gdLst>
                          <a:gd name="connsiteX0" fmla="*/ 0 w 25691"/>
                          <a:gd name="connsiteY0" fmla="*/ 7976 h 21145"/>
                          <a:gd name="connsiteX1" fmla="*/ 0 w 25691"/>
                          <a:gd name="connsiteY1" fmla="*/ 12921 h 21145"/>
                          <a:gd name="connsiteX2" fmla="*/ 824 w 25691"/>
                          <a:gd name="connsiteY2" fmla="*/ 14843 h 21145"/>
                          <a:gd name="connsiteX3" fmla="*/ 3983 w 25691"/>
                          <a:gd name="connsiteY3" fmla="*/ 18551 h 21145"/>
                          <a:gd name="connsiteX4" fmla="*/ 10712 w 25691"/>
                          <a:gd name="connsiteY4" fmla="*/ 19925 h 21145"/>
                          <a:gd name="connsiteX5" fmla="*/ 23897 w 25691"/>
                          <a:gd name="connsiteY5" fmla="*/ 16629 h 21145"/>
                          <a:gd name="connsiteX6" fmla="*/ 25682 w 25691"/>
                          <a:gd name="connsiteY6" fmla="*/ 11410 h 21145"/>
                          <a:gd name="connsiteX7" fmla="*/ 20738 w 25691"/>
                          <a:gd name="connsiteY7" fmla="*/ 2620 h 21145"/>
                          <a:gd name="connsiteX8" fmla="*/ 20463 w 25691"/>
                          <a:gd name="connsiteY8" fmla="*/ 2620 h 21145"/>
                          <a:gd name="connsiteX9" fmla="*/ 17579 w 25691"/>
                          <a:gd name="connsiteY9" fmla="*/ 2345 h 21145"/>
                          <a:gd name="connsiteX10" fmla="*/ 17030 w 25691"/>
                          <a:gd name="connsiteY10" fmla="*/ 1933 h 21145"/>
                          <a:gd name="connsiteX11" fmla="*/ 7279 w 25691"/>
                          <a:gd name="connsiteY11" fmla="*/ 560 h 21145"/>
                          <a:gd name="connsiteX12" fmla="*/ 0 w 25691"/>
                          <a:gd name="connsiteY12" fmla="*/ 7976 h 2114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5691" h="21145">
                            <a:moveTo>
                              <a:pt x="0" y="7976"/>
                            </a:moveTo>
                            <a:lnTo>
                              <a:pt x="0" y="12921"/>
                            </a:lnTo>
                            <a:cubicBezTo>
                              <a:pt x="0" y="12921"/>
                              <a:pt x="824" y="14843"/>
                              <a:pt x="824" y="14843"/>
                            </a:cubicBezTo>
                            <a:lnTo>
                              <a:pt x="3983" y="18551"/>
                            </a:lnTo>
                            <a:cubicBezTo>
                              <a:pt x="6455" y="19925"/>
                              <a:pt x="8927" y="20200"/>
                              <a:pt x="10712" y="19925"/>
                            </a:cubicBezTo>
                            <a:cubicBezTo>
                              <a:pt x="15107" y="22397"/>
                              <a:pt x="20875" y="21024"/>
                              <a:pt x="23897" y="16629"/>
                            </a:cubicBezTo>
                            <a:cubicBezTo>
                              <a:pt x="24996" y="15118"/>
                              <a:pt x="25545" y="13333"/>
                              <a:pt x="25682" y="11410"/>
                            </a:cubicBezTo>
                            <a:cubicBezTo>
                              <a:pt x="25820" y="8114"/>
                              <a:pt x="24446" y="5092"/>
                              <a:pt x="20738" y="2620"/>
                            </a:cubicBezTo>
                            <a:lnTo>
                              <a:pt x="20463" y="2620"/>
                            </a:lnTo>
                            <a:cubicBezTo>
                              <a:pt x="20463" y="2620"/>
                              <a:pt x="17579" y="2345"/>
                              <a:pt x="17579" y="2345"/>
                            </a:cubicBezTo>
                            <a:cubicBezTo>
                              <a:pt x="17442" y="2208"/>
                              <a:pt x="17167" y="2071"/>
                              <a:pt x="17030" y="1933"/>
                            </a:cubicBezTo>
                            <a:cubicBezTo>
                              <a:pt x="14146" y="11"/>
                              <a:pt x="10575" y="-539"/>
                              <a:pt x="7279" y="560"/>
                            </a:cubicBezTo>
                            <a:cubicBezTo>
                              <a:pt x="3845" y="1659"/>
                              <a:pt x="1236" y="4405"/>
                              <a:pt x="0" y="797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49" name="Freeform 1148">
                        <a:extLst>
                          <a:ext uri="{FF2B5EF4-FFF2-40B4-BE49-F238E27FC236}">
                            <a16:creationId xmlns:a16="http://schemas.microsoft.com/office/drawing/2014/main" id="{2F2E1F7C-F9EE-3222-A8EA-DBC813434DF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35632" y="2516742"/>
                        <a:ext cx="19331" cy="19364"/>
                      </a:xfrm>
                      <a:custGeom>
                        <a:avLst/>
                        <a:gdLst>
                          <a:gd name="connsiteX0" fmla="*/ 137 w 19331"/>
                          <a:gd name="connsiteY0" fmla="*/ 12223 h 19364"/>
                          <a:gd name="connsiteX1" fmla="*/ 3159 w 19331"/>
                          <a:gd name="connsiteY1" fmla="*/ 16893 h 19364"/>
                          <a:gd name="connsiteX2" fmla="*/ 4944 w 19331"/>
                          <a:gd name="connsiteY2" fmla="*/ 18129 h 19364"/>
                          <a:gd name="connsiteX3" fmla="*/ 10163 w 19331"/>
                          <a:gd name="connsiteY3" fmla="*/ 19365 h 19364"/>
                          <a:gd name="connsiteX4" fmla="*/ 12360 w 19331"/>
                          <a:gd name="connsiteY4" fmla="*/ 19090 h 19364"/>
                          <a:gd name="connsiteX5" fmla="*/ 16893 w 19331"/>
                          <a:gd name="connsiteY5" fmla="*/ 16481 h 19364"/>
                          <a:gd name="connsiteX6" fmla="*/ 19227 w 19331"/>
                          <a:gd name="connsiteY6" fmla="*/ 8378 h 19364"/>
                          <a:gd name="connsiteX7" fmla="*/ 14695 w 19331"/>
                          <a:gd name="connsiteY7" fmla="*/ 1511 h 19364"/>
                          <a:gd name="connsiteX8" fmla="*/ 12772 w 19331"/>
                          <a:gd name="connsiteY8" fmla="*/ 412 h 19364"/>
                          <a:gd name="connsiteX9" fmla="*/ 7828 w 19331"/>
                          <a:gd name="connsiteY9" fmla="*/ 0 h 19364"/>
                          <a:gd name="connsiteX10" fmla="*/ 5905 w 19331"/>
                          <a:gd name="connsiteY10" fmla="*/ 549 h 19364"/>
                          <a:gd name="connsiteX11" fmla="*/ 1923 w 19331"/>
                          <a:gd name="connsiteY11" fmla="*/ 3433 h 19364"/>
                          <a:gd name="connsiteX12" fmla="*/ 1099 w 19331"/>
                          <a:gd name="connsiteY12" fmla="*/ 4532 h 19364"/>
                          <a:gd name="connsiteX13" fmla="*/ 0 w 19331"/>
                          <a:gd name="connsiteY13" fmla="*/ 10026 h 19364"/>
                          <a:gd name="connsiteX14" fmla="*/ 412 w 19331"/>
                          <a:gd name="connsiteY14" fmla="*/ 12223 h 1936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19331" h="19364">
                            <a:moveTo>
                              <a:pt x="137" y="12223"/>
                            </a:moveTo>
                            <a:lnTo>
                              <a:pt x="3159" y="16893"/>
                            </a:lnTo>
                            <a:lnTo>
                              <a:pt x="4944" y="18129"/>
                            </a:lnTo>
                            <a:lnTo>
                              <a:pt x="10163" y="19365"/>
                            </a:lnTo>
                            <a:lnTo>
                              <a:pt x="12360" y="19090"/>
                            </a:lnTo>
                            <a:lnTo>
                              <a:pt x="16893" y="16481"/>
                            </a:lnTo>
                            <a:cubicBezTo>
                              <a:pt x="18815" y="14146"/>
                              <a:pt x="19639" y="11262"/>
                              <a:pt x="19227" y="8378"/>
                            </a:cubicBezTo>
                            <a:cubicBezTo>
                              <a:pt x="18815" y="5631"/>
                              <a:pt x="17167" y="3159"/>
                              <a:pt x="14695" y="1511"/>
                            </a:cubicBezTo>
                            <a:lnTo>
                              <a:pt x="12772" y="412"/>
                            </a:lnTo>
                            <a:lnTo>
                              <a:pt x="7828" y="0"/>
                            </a:lnTo>
                            <a:lnTo>
                              <a:pt x="5905" y="549"/>
                            </a:lnTo>
                            <a:lnTo>
                              <a:pt x="1923" y="3433"/>
                            </a:lnTo>
                            <a:lnTo>
                              <a:pt x="1099" y="4532"/>
                            </a:lnTo>
                            <a:lnTo>
                              <a:pt x="0" y="10026"/>
                            </a:lnTo>
                            <a:lnTo>
                              <a:pt x="412" y="1222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0" name="Freeform 1149">
                        <a:extLst>
                          <a:ext uri="{FF2B5EF4-FFF2-40B4-BE49-F238E27FC236}">
                            <a16:creationId xmlns:a16="http://schemas.microsoft.com/office/drawing/2014/main" id="{D7390737-333B-CCDD-5B17-612A199BC7A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43735" y="2747747"/>
                        <a:ext cx="5656" cy="6317"/>
                      </a:xfrm>
                      <a:custGeom>
                        <a:avLst/>
                        <a:gdLst>
                          <a:gd name="connsiteX0" fmla="*/ 3571 w 5656"/>
                          <a:gd name="connsiteY0" fmla="*/ 0 h 6317"/>
                          <a:gd name="connsiteX1" fmla="*/ 1511 w 5656"/>
                          <a:gd name="connsiteY1" fmla="*/ 549 h 6317"/>
                          <a:gd name="connsiteX2" fmla="*/ 549 w 5656"/>
                          <a:gd name="connsiteY2" fmla="*/ 1236 h 6317"/>
                          <a:gd name="connsiteX3" fmla="*/ 0 w 5656"/>
                          <a:gd name="connsiteY3" fmla="*/ 3845 h 6317"/>
                          <a:gd name="connsiteX4" fmla="*/ 275 w 5656"/>
                          <a:gd name="connsiteY4" fmla="*/ 4257 h 6317"/>
                          <a:gd name="connsiteX5" fmla="*/ 1648 w 5656"/>
                          <a:gd name="connsiteY5" fmla="*/ 5905 h 6317"/>
                          <a:gd name="connsiteX6" fmla="*/ 2472 w 5656"/>
                          <a:gd name="connsiteY6" fmla="*/ 6317 h 6317"/>
                          <a:gd name="connsiteX7" fmla="*/ 4257 w 5656"/>
                          <a:gd name="connsiteY7" fmla="*/ 5905 h 6317"/>
                          <a:gd name="connsiteX8" fmla="*/ 5631 w 5656"/>
                          <a:gd name="connsiteY8" fmla="*/ 2472 h 6317"/>
                          <a:gd name="connsiteX9" fmla="*/ 3708 w 5656"/>
                          <a:gd name="connsiteY9" fmla="*/ 0 h 631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5656" h="6317">
                            <a:moveTo>
                              <a:pt x="3571" y="0"/>
                            </a:moveTo>
                            <a:lnTo>
                              <a:pt x="1511" y="549"/>
                            </a:lnTo>
                            <a:cubicBezTo>
                              <a:pt x="1511" y="549"/>
                              <a:pt x="961" y="1099"/>
                              <a:pt x="549" y="1236"/>
                            </a:cubicBezTo>
                            <a:lnTo>
                              <a:pt x="0" y="3845"/>
                            </a:lnTo>
                            <a:cubicBezTo>
                              <a:pt x="0" y="3845"/>
                              <a:pt x="137" y="4120"/>
                              <a:pt x="275" y="4257"/>
                            </a:cubicBezTo>
                            <a:cubicBezTo>
                              <a:pt x="549" y="4669"/>
                              <a:pt x="824" y="5356"/>
                              <a:pt x="1648" y="5905"/>
                            </a:cubicBezTo>
                            <a:cubicBezTo>
                              <a:pt x="1923" y="6043"/>
                              <a:pt x="2197" y="6180"/>
                              <a:pt x="2472" y="6317"/>
                            </a:cubicBezTo>
                            <a:lnTo>
                              <a:pt x="4257" y="5905"/>
                            </a:lnTo>
                            <a:cubicBezTo>
                              <a:pt x="5356" y="4669"/>
                              <a:pt x="5768" y="3571"/>
                              <a:pt x="5631" y="2472"/>
                            </a:cubicBezTo>
                            <a:cubicBezTo>
                              <a:pt x="5631" y="1785"/>
                              <a:pt x="5081" y="687"/>
                              <a:pt x="3708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1" name="Freeform 1150">
                        <a:extLst>
                          <a:ext uri="{FF2B5EF4-FFF2-40B4-BE49-F238E27FC236}">
                            <a16:creationId xmlns:a16="http://schemas.microsoft.com/office/drawing/2014/main" id="{1518B1E3-C55C-558D-06DB-672D0C76678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77728" y="2572914"/>
                        <a:ext cx="5938" cy="5493"/>
                      </a:xfrm>
                      <a:custGeom>
                        <a:avLst/>
                        <a:gdLst>
                          <a:gd name="connsiteX0" fmla="*/ 4977 w 5938"/>
                          <a:gd name="connsiteY0" fmla="*/ 549 h 5493"/>
                          <a:gd name="connsiteX1" fmla="*/ 3192 w 5938"/>
                          <a:gd name="connsiteY1" fmla="*/ 0 h 5493"/>
                          <a:gd name="connsiteX2" fmla="*/ 33 w 5938"/>
                          <a:gd name="connsiteY2" fmla="*/ 2472 h 5493"/>
                          <a:gd name="connsiteX3" fmla="*/ 1819 w 5938"/>
                          <a:gd name="connsiteY3" fmla="*/ 5494 h 5493"/>
                          <a:gd name="connsiteX4" fmla="*/ 4016 w 5938"/>
                          <a:gd name="connsiteY4" fmla="*/ 5219 h 5493"/>
                          <a:gd name="connsiteX5" fmla="*/ 4703 w 5938"/>
                          <a:gd name="connsiteY5" fmla="*/ 4532 h 5493"/>
                          <a:gd name="connsiteX6" fmla="*/ 5939 w 5938"/>
                          <a:gd name="connsiteY6" fmla="*/ 2747 h 5493"/>
                          <a:gd name="connsiteX7" fmla="*/ 4977 w 5938"/>
                          <a:gd name="connsiteY7" fmla="*/ 412 h 549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938" h="5493">
                            <a:moveTo>
                              <a:pt x="4977" y="549"/>
                            </a:moveTo>
                            <a:lnTo>
                              <a:pt x="3192" y="0"/>
                            </a:lnTo>
                            <a:cubicBezTo>
                              <a:pt x="1956" y="412"/>
                              <a:pt x="308" y="961"/>
                              <a:pt x="33" y="2472"/>
                            </a:cubicBezTo>
                            <a:cubicBezTo>
                              <a:pt x="-241" y="4120"/>
                              <a:pt x="1269" y="5219"/>
                              <a:pt x="1819" y="5494"/>
                            </a:cubicBezTo>
                            <a:lnTo>
                              <a:pt x="4016" y="5219"/>
                            </a:lnTo>
                            <a:cubicBezTo>
                              <a:pt x="4016" y="5219"/>
                              <a:pt x="4428" y="4807"/>
                              <a:pt x="4703" y="4532"/>
                            </a:cubicBezTo>
                            <a:cubicBezTo>
                              <a:pt x="5115" y="4257"/>
                              <a:pt x="5801" y="3708"/>
                              <a:pt x="5939" y="2747"/>
                            </a:cubicBezTo>
                            <a:cubicBezTo>
                              <a:pt x="5939" y="1785"/>
                              <a:pt x="5527" y="1099"/>
                              <a:pt x="4977" y="41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2" name="Freeform 1151">
                        <a:extLst>
                          <a:ext uri="{FF2B5EF4-FFF2-40B4-BE49-F238E27FC236}">
                            <a16:creationId xmlns:a16="http://schemas.microsoft.com/office/drawing/2014/main" id="{CE08F0C1-77EE-5DF1-35E3-78017A1A273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33967" y="2414424"/>
                        <a:ext cx="26781" cy="30901"/>
                      </a:xfrm>
                      <a:custGeom>
                        <a:avLst/>
                        <a:gdLst>
                          <a:gd name="connsiteX0" fmla="*/ 13734 w 26781"/>
                          <a:gd name="connsiteY0" fmla="*/ 23210 h 30901"/>
                          <a:gd name="connsiteX1" fmla="*/ 13734 w 26781"/>
                          <a:gd name="connsiteY1" fmla="*/ 23210 h 30901"/>
                          <a:gd name="connsiteX2" fmla="*/ 8790 w 26781"/>
                          <a:gd name="connsiteY2" fmla="*/ 28429 h 30901"/>
                          <a:gd name="connsiteX3" fmla="*/ 4395 w 26781"/>
                          <a:gd name="connsiteY3" fmla="*/ 20189 h 30901"/>
                          <a:gd name="connsiteX4" fmla="*/ 961 w 26781"/>
                          <a:gd name="connsiteY4" fmla="*/ 14558 h 30901"/>
                          <a:gd name="connsiteX5" fmla="*/ 961 w 26781"/>
                          <a:gd name="connsiteY5" fmla="*/ 14558 h 30901"/>
                          <a:gd name="connsiteX6" fmla="*/ 3159 w 26781"/>
                          <a:gd name="connsiteY6" fmla="*/ 17030 h 30901"/>
                          <a:gd name="connsiteX7" fmla="*/ 0 w 26781"/>
                          <a:gd name="connsiteY7" fmla="*/ 10712 h 30901"/>
                          <a:gd name="connsiteX8" fmla="*/ 0 w 26781"/>
                          <a:gd name="connsiteY8" fmla="*/ 7828 h 30901"/>
                          <a:gd name="connsiteX9" fmla="*/ 2609 w 26781"/>
                          <a:gd name="connsiteY9" fmla="*/ 4395 h 30901"/>
                          <a:gd name="connsiteX10" fmla="*/ 2060 w 26781"/>
                          <a:gd name="connsiteY10" fmla="*/ 3983 h 30901"/>
                          <a:gd name="connsiteX11" fmla="*/ 3845 w 26781"/>
                          <a:gd name="connsiteY11" fmla="*/ 2747 h 30901"/>
                          <a:gd name="connsiteX12" fmla="*/ 4670 w 26781"/>
                          <a:gd name="connsiteY12" fmla="*/ 1511 h 30901"/>
                          <a:gd name="connsiteX13" fmla="*/ 4944 w 26781"/>
                          <a:gd name="connsiteY13" fmla="*/ 1923 h 30901"/>
                          <a:gd name="connsiteX14" fmla="*/ 7004 w 26781"/>
                          <a:gd name="connsiteY14" fmla="*/ 412 h 30901"/>
                          <a:gd name="connsiteX15" fmla="*/ 9339 w 26781"/>
                          <a:gd name="connsiteY15" fmla="*/ 0 h 30901"/>
                          <a:gd name="connsiteX16" fmla="*/ 14970 w 26781"/>
                          <a:gd name="connsiteY16" fmla="*/ 1236 h 30901"/>
                          <a:gd name="connsiteX17" fmla="*/ 19365 w 26781"/>
                          <a:gd name="connsiteY17" fmla="*/ 9476 h 30901"/>
                          <a:gd name="connsiteX18" fmla="*/ 23210 w 26781"/>
                          <a:gd name="connsiteY18" fmla="*/ 11124 h 30901"/>
                          <a:gd name="connsiteX19" fmla="*/ 26369 w 26781"/>
                          <a:gd name="connsiteY19" fmla="*/ 15794 h 30901"/>
                          <a:gd name="connsiteX20" fmla="*/ 26781 w 26781"/>
                          <a:gd name="connsiteY20" fmla="*/ 17991 h 30901"/>
                          <a:gd name="connsiteX21" fmla="*/ 25683 w 26781"/>
                          <a:gd name="connsiteY21" fmla="*/ 23348 h 30901"/>
                          <a:gd name="connsiteX22" fmla="*/ 16343 w 26781"/>
                          <a:gd name="connsiteY22" fmla="*/ 30901 h 30901"/>
                          <a:gd name="connsiteX23" fmla="*/ 13047 w 26781"/>
                          <a:gd name="connsiteY23" fmla="*/ 30627 h 30901"/>
                          <a:gd name="connsiteX24" fmla="*/ 11674 w 26781"/>
                          <a:gd name="connsiteY24" fmla="*/ 30215 h 30901"/>
                          <a:gd name="connsiteX25" fmla="*/ 8790 w 26781"/>
                          <a:gd name="connsiteY25" fmla="*/ 28567 h 30901"/>
                          <a:gd name="connsiteX26" fmla="*/ 13734 w 26781"/>
                          <a:gd name="connsiteY26" fmla="*/ 23210 h 30901"/>
                          <a:gd name="connsiteX27" fmla="*/ 17030 w 26781"/>
                          <a:gd name="connsiteY27" fmla="*/ 6729 h 30901"/>
                          <a:gd name="connsiteX28" fmla="*/ 17854 w 26781"/>
                          <a:gd name="connsiteY28" fmla="*/ 8790 h 30901"/>
                          <a:gd name="connsiteX29" fmla="*/ 18953 w 26781"/>
                          <a:gd name="connsiteY29" fmla="*/ 9064 h 30901"/>
                          <a:gd name="connsiteX30" fmla="*/ 17030 w 26781"/>
                          <a:gd name="connsiteY30" fmla="*/ 6729 h 3090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</a:cxnLst>
                        <a:rect l="l" t="t" r="r" b="b"/>
                        <a:pathLst>
                          <a:path w="26781" h="30901">
                            <a:moveTo>
                              <a:pt x="13734" y="23210"/>
                            </a:moveTo>
                            <a:lnTo>
                              <a:pt x="13734" y="23210"/>
                            </a:lnTo>
                            <a:lnTo>
                              <a:pt x="8790" y="28429"/>
                            </a:lnTo>
                            <a:cubicBezTo>
                              <a:pt x="5631" y="25545"/>
                              <a:pt x="4670" y="22661"/>
                              <a:pt x="4395" y="20189"/>
                            </a:cubicBezTo>
                            <a:cubicBezTo>
                              <a:pt x="2197" y="18266"/>
                              <a:pt x="1373" y="15794"/>
                              <a:pt x="961" y="14558"/>
                            </a:cubicBezTo>
                            <a:cubicBezTo>
                              <a:pt x="961" y="14558"/>
                              <a:pt x="961" y="14558"/>
                              <a:pt x="961" y="14558"/>
                            </a:cubicBezTo>
                            <a:cubicBezTo>
                              <a:pt x="961" y="14558"/>
                              <a:pt x="1648" y="15931"/>
                              <a:pt x="3159" y="17030"/>
                            </a:cubicBezTo>
                            <a:lnTo>
                              <a:pt x="0" y="10712"/>
                            </a:lnTo>
                            <a:lnTo>
                              <a:pt x="0" y="7828"/>
                            </a:lnTo>
                            <a:cubicBezTo>
                              <a:pt x="0" y="7828"/>
                              <a:pt x="2609" y="4395"/>
                              <a:pt x="2609" y="4395"/>
                            </a:cubicBezTo>
                            <a:lnTo>
                              <a:pt x="2060" y="3983"/>
                            </a:lnTo>
                            <a:lnTo>
                              <a:pt x="3845" y="2747"/>
                            </a:lnTo>
                            <a:lnTo>
                              <a:pt x="4670" y="1511"/>
                            </a:lnTo>
                            <a:lnTo>
                              <a:pt x="4944" y="1923"/>
                            </a:lnTo>
                            <a:lnTo>
                              <a:pt x="7004" y="412"/>
                            </a:lnTo>
                            <a:lnTo>
                              <a:pt x="9339" y="0"/>
                            </a:lnTo>
                            <a:lnTo>
                              <a:pt x="14970" y="1236"/>
                            </a:lnTo>
                            <a:cubicBezTo>
                              <a:pt x="17717" y="3159"/>
                              <a:pt x="18953" y="6043"/>
                              <a:pt x="19365" y="9476"/>
                            </a:cubicBezTo>
                            <a:cubicBezTo>
                              <a:pt x="20601" y="9888"/>
                              <a:pt x="21837" y="10300"/>
                              <a:pt x="23210" y="11124"/>
                            </a:cubicBezTo>
                            <a:lnTo>
                              <a:pt x="26369" y="15794"/>
                            </a:lnTo>
                            <a:lnTo>
                              <a:pt x="26781" y="17991"/>
                            </a:lnTo>
                            <a:lnTo>
                              <a:pt x="25683" y="23348"/>
                            </a:lnTo>
                            <a:cubicBezTo>
                              <a:pt x="23760" y="26232"/>
                              <a:pt x="21288" y="30077"/>
                              <a:pt x="16343" y="30901"/>
                            </a:cubicBezTo>
                            <a:lnTo>
                              <a:pt x="13047" y="30627"/>
                            </a:lnTo>
                            <a:lnTo>
                              <a:pt x="11674" y="30215"/>
                            </a:lnTo>
                            <a:lnTo>
                              <a:pt x="8790" y="28567"/>
                            </a:lnTo>
                            <a:lnTo>
                              <a:pt x="13734" y="23210"/>
                            </a:lnTo>
                            <a:close/>
                            <a:moveTo>
                              <a:pt x="17030" y="6729"/>
                            </a:moveTo>
                            <a:lnTo>
                              <a:pt x="17854" y="8790"/>
                            </a:lnTo>
                            <a:cubicBezTo>
                              <a:pt x="17854" y="8790"/>
                              <a:pt x="18678" y="9064"/>
                              <a:pt x="18953" y="9064"/>
                            </a:cubicBezTo>
                            <a:cubicBezTo>
                              <a:pt x="18541" y="8240"/>
                              <a:pt x="17854" y="7416"/>
                              <a:pt x="17030" y="672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3" name="Freeform 1152">
                        <a:extLst>
                          <a:ext uri="{FF2B5EF4-FFF2-40B4-BE49-F238E27FC236}">
                            <a16:creationId xmlns:a16="http://schemas.microsoft.com/office/drawing/2014/main" id="{E13E2164-9DD5-B5CD-8403-0039AB6172E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38894" y="2460570"/>
                        <a:ext cx="14558" cy="12378"/>
                      </a:xfrm>
                      <a:custGeom>
                        <a:avLst/>
                        <a:gdLst>
                          <a:gd name="connsiteX0" fmla="*/ 14558 w 14558"/>
                          <a:gd name="connsiteY0" fmla="*/ 5219 h 12378"/>
                          <a:gd name="connsiteX1" fmla="*/ 11949 w 14558"/>
                          <a:gd name="connsiteY1" fmla="*/ 1373 h 12378"/>
                          <a:gd name="connsiteX2" fmla="*/ 9614 w 14558"/>
                          <a:gd name="connsiteY2" fmla="*/ 412 h 12378"/>
                          <a:gd name="connsiteX3" fmla="*/ 6043 w 14558"/>
                          <a:gd name="connsiteY3" fmla="*/ 0 h 12378"/>
                          <a:gd name="connsiteX4" fmla="*/ 3159 w 14558"/>
                          <a:gd name="connsiteY4" fmla="*/ 549 h 12378"/>
                          <a:gd name="connsiteX5" fmla="*/ 1373 w 14558"/>
                          <a:gd name="connsiteY5" fmla="*/ 2197 h 12378"/>
                          <a:gd name="connsiteX6" fmla="*/ 412 w 14558"/>
                          <a:gd name="connsiteY6" fmla="*/ 3983 h 12378"/>
                          <a:gd name="connsiteX7" fmla="*/ 0 w 14558"/>
                          <a:gd name="connsiteY7" fmla="*/ 6317 h 12378"/>
                          <a:gd name="connsiteX8" fmla="*/ 3021 w 14558"/>
                          <a:gd name="connsiteY8" fmla="*/ 10987 h 12378"/>
                          <a:gd name="connsiteX9" fmla="*/ 12361 w 14558"/>
                          <a:gd name="connsiteY9" fmla="*/ 10987 h 12378"/>
                          <a:gd name="connsiteX10" fmla="*/ 13734 w 14558"/>
                          <a:gd name="connsiteY10" fmla="*/ 9202 h 12378"/>
                          <a:gd name="connsiteX11" fmla="*/ 14421 w 14558"/>
                          <a:gd name="connsiteY11" fmla="*/ 7416 h 12378"/>
                          <a:gd name="connsiteX12" fmla="*/ 14421 w 14558"/>
                          <a:gd name="connsiteY12" fmla="*/ 5219 h 1237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4558" h="12378">
                            <a:moveTo>
                              <a:pt x="14558" y="5219"/>
                            </a:moveTo>
                            <a:cubicBezTo>
                              <a:pt x="14146" y="3571"/>
                              <a:pt x="13185" y="2197"/>
                              <a:pt x="11949" y="1373"/>
                            </a:cubicBezTo>
                            <a:lnTo>
                              <a:pt x="9614" y="412"/>
                            </a:lnTo>
                            <a:lnTo>
                              <a:pt x="6043" y="0"/>
                            </a:lnTo>
                            <a:cubicBezTo>
                              <a:pt x="6043" y="0"/>
                              <a:pt x="4395" y="0"/>
                              <a:pt x="3159" y="549"/>
                            </a:cubicBezTo>
                            <a:lnTo>
                              <a:pt x="1373" y="2197"/>
                            </a:lnTo>
                            <a:lnTo>
                              <a:pt x="412" y="3983"/>
                            </a:lnTo>
                            <a:lnTo>
                              <a:pt x="0" y="6317"/>
                            </a:lnTo>
                            <a:cubicBezTo>
                              <a:pt x="275" y="8240"/>
                              <a:pt x="1373" y="9888"/>
                              <a:pt x="3021" y="10987"/>
                            </a:cubicBezTo>
                            <a:cubicBezTo>
                              <a:pt x="5768" y="12910"/>
                              <a:pt x="9751" y="12772"/>
                              <a:pt x="12361" y="10987"/>
                            </a:cubicBezTo>
                            <a:lnTo>
                              <a:pt x="13734" y="9202"/>
                            </a:lnTo>
                            <a:lnTo>
                              <a:pt x="14421" y="7416"/>
                            </a:lnTo>
                            <a:lnTo>
                              <a:pt x="14421" y="521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4" name="Freeform 1153">
                        <a:extLst>
                          <a:ext uri="{FF2B5EF4-FFF2-40B4-BE49-F238E27FC236}">
                            <a16:creationId xmlns:a16="http://schemas.microsoft.com/office/drawing/2014/main" id="{09ED5670-F159-559D-6AC6-B7E516E5534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43718" y="2597705"/>
                        <a:ext cx="11811" cy="8169"/>
                      </a:xfrm>
                      <a:custGeom>
                        <a:avLst/>
                        <a:gdLst>
                          <a:gd name="connsiteX0" fmla="*/ 412 w 11811"/>
                          <a:gd name="connsiteY0" fmla="*/ 3775 h 8169"/>
                          <a:gd name="connsiteX1" fmla="*/ 0 w 11811"/>
                          <a:gd name="connsiteY1" fmla="*/ 6247 h 8169"/>
                          <a:gd name="connsiteX2" fmla="*/ 412 w 11811"/>
                          <a:gd name="connsiteY2" fmla="*/ 8170 h 8169"/>
                          <a:gd name="connsiteX3" fmla="*/ 6180 w 11811"/>
                          <a:gd name="connsiteY3" fmla="*/ 7071 h 8169"/>
                          <a:gd name="connsiteX4" fmla="*/ 6318 w 11811"/>
                          <a:gd name="connsiteY4" fmla="*/ 7071 h 8169"/>
                          <a:gd name="connsiteX5" fmla="*/ 7142 w 11811"/>
                          <a:gd name="connsiteY5" fmla="*/ 7758 h 8169"/>
                          <a:gd name="connsiteX6" fmla="*/ 11811 w 11811"/>
                          <a:gd name="connsiteY6" fmla="*/ 2264 h 8169"/>
                          <a:gd name="connsiteX7" fmla="*/ 4807 w 11811"/>
                          <a:gd name="connsiteY7" fmla="*/ 204 h 8169"/>
                          <a:gd name="connsiteX8" fmla="*/ 275 w 11811"/>
                          <a:gd name="connsiteY8" fmla="*/ 3912 h 816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1811" h="8169">
                            <a:moveTo>
                              <a:pt x="412" y="3775"/>
                            </a:moveTo>
                            <a:lnTo>
                              <a:pt x="0" y="6247"/>
                            </a:lnTo>
                            <a:lnTo>
                              <a:pt x="412" y="8170"/>
                            </a:lnTo>
                            <a:lnTo>
                              <a:pt x="6180" y="7071"/>
                            </a:lnTo>
                            <a:lnTo>
                              <a:pt x="6318" y="7071"/>
                            </a:lnTo>
                            <a:cubicBezTo>
                              <a:pt x="6318" y="7071"/>
                              <a:pt x="6592" y="7208"/>
                              <a:pt x="7142" y="7758"/>
                            </a:cubicBezTo>
                            <a:lnTo>
                              <a:pt x="11811" y="2264"/>
                            </a:lnTo>
                            <a:cubicBezTo>
                              <a:pt x="8927" y="-208"/>
                              <a:pt x="6455" y="-208"/>
                              <a:pt x="4807" y="204"/>
                            </a:cubicBezTo>
                            <a:cubicBezTo>
                              <a:pt x="3433" y="479"/>
                              <a:pt x="1511" y="1440"/>
                              <a:pt x="275" y="391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5" name="Freeform 1154">
                        <a:extLst>
                          <a:ext uri="{FF2B5EF4-FFF2-40B4-BE49-F238E27FC236}">
                            <a16:creationId xmlns:a16="http://schemas.microsoft.com/office/drawing/2014/main" id="{93D6F675-5A32-AB2F-AC95-92E23D72E9E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00165" y="2343420"/>
                        <a:ext cx="12085" cy="12360"/>
                      </a:xfrm>
                      <a:custGeom>
                        <a:avLst/>
                        <a:gdLst>
                          <a:gd name="connsiteX0" fmla="*/ 275 w 12085"/>
                          <a:gd name="connsiteY0" fmla="*/ 8652 h 12360"/>
                          <a:gd name="connsiteX1" fmla="*/ 1785 w 12085"/>
                          <a:gd name="connsiteY1" fmla="*/ 10987 h 12360"/>
                          <a:gd name="connsiteX2" fmla="*/ 3021 w 12085"/>
                          <a:gd name="connsiteY2" fmla="*/ 11811 h 12360"/>
                          <a:gd name="connsiteX3" fmla="*/ 5493 w 12085"/>
                          <a:gd name="connsiteY3" fmla="*/ 12360 h 12360"/>
                          <a:gd name="connsiteX4" fmla="*/ 8240 w 12085"/>
                          <a:gd name="connsiteY4" fmla="*/ 11948 h 12360"/>
                          <a:gd name="connsiteX5" fmla="*/ 10850 w 12085"/>
                          <a:gd name="connsiteY5" fmla="*/ 10575 h 12360"/>
                          <a:gd name="connsiteX6" fmla="*/ 12086 w 12085"/>
                          <a:gd name="connsiteY6" fmla="*/ 7828 h 12360"/>
                          <a:gd name="connsiteX7" fmla="*/ 11811 w 12085"/>
                          <a:gd name="connsiteY7" fmla="*/ 4257 h 12360"/>
                          <a:gd name="connsiteX8" fmla="*/ 8652 w 12085"/>
                          <a:gd name="connsiteY8" fmla="*/ 549 h 12360"/>
                          <a:gd name="connsiteX9" fmla="*/ 8378 w 12085"/>
                          <a:gd name="connsiteY9" fmla="*/ 549 h 12360"/>
                          <a:gd name="connsiteX10" fmla="*/ 5631 w 12085"/>
                          <a:gd name="connsiteY10" fmla="*/ 0 h 12360"/>
                          <a:gd name="connsiteX11" fmla="*/ 3708 w 12085"/>
                          <a:gd name="connsiteY11" fmla="*/ 549 h 12360"/>
                          <a:gd name="connsiteX12" fmla="*/ 1785 w 12085"/>
                          <a:gd name="connsiteY12" fmla="*/ 2060 h 12360"/>
                          <a:gd name="connsiteX13" fmla="*/ 549 w 12085"/>
                          <a:gd name="connsiteY13" fmla="*/ 3845 h 12360"/>
                          <a:gd name="connsiteX14" fmla="*/ 0 w 12085"/>
                          <a:gd name="connsiteY14" fmla="*/ 6592 h 12360"/>
                          <a:gd name="connsiteX15" fmla="*/ 412 w 12085"/>
                          <a:gd name="connsiteY15" fmla="*/ 8790 h 123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2085" h="12360">
                            <a:moveTo>
                              <a:pt x="275" y="8652"/>
                            </a:moveTo>
                            <a:lnTo>
                              <a:pt x="1785" y="10987"/>
                            </a:lnTo>
                            <a:lnTo>
                              <a:pt x="3021" y="11811"/>
                            </a:lnTo>
                            <a:lnTo>
                              <a:pt x="5493" y="12360"/>
                            </a:lnTo>
                            <a:lnTo>
                              <a:pt x="8240" y="11948"/>
                            </a:lnTo>
                            <a:cubicBezTo>
                              <a:pt x="8240" y="11948"/>
                              <a:pt x="9751" y="11536"/>
                              <a:pt x="10850" y="10575"/>
                            </a:cubicBezTo>
                            <a:lnTo>
                              <a:pt x="12086" y="7828"/>
                            </a:lnTo>
                            <a:lnTo>
                              <a:pt x="11811" y="4257"/>
                            </a:lnTo>
                            <a:cubicBezTo>
                              <a:pt x="11811" y="4257"/>
                              <a:pt x="11124" y="2197"/>
                              <a:pt x="8652" y="549"/>
                            </a:cubicBezTo>
                            <a:lnTo>
                              <a:pt x="8378" y="549"/>
                            </a:lnTo>
                            <a:cubicBezTo>
                              <a:pt x="8378" y="549"/>
                              <a:pt x="5631" y="0"/>
                              <a:pt x="5631" y="0"/>
                            </a:cubicBezTo>
                            <a:lnTo>
                              <a:pt x="3708" y="549"/>
                            </a:lnTo>
                            <a:lnTo>
                              <a:pt x="1785" y="2060"/>
                            </a:lnTo>
                            <a:lnTo>
                              <a:pt x="549" y="3845"/>
                            </a:lnTo>
                            <a:lnTo>
                              <a:pt x="0" y="6592"/>
                            </a:lnTo>
                            <a:lnTo>
                              <a:pt x="412" y="879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6" name="Freeform 1155">
                        <a:extLst>
                          <a:ext uri="{FF2B5EF4-FFF2-40B4-BE49-F238E27FC236}">
                            <a16:creationId xmlns:a16="http://schemas.microsoft.com/office/drawing/2014/main" id="{D8C26CEF-15A5-9C85-C237-1554ACD8FFB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35110" y="2248519"/>
                        <a:ext cx="5354" cy="5768"/>
                      </a:xfrm>
                      <a:custGeom>
                        <a:avLst/>
                        <a:gdLst>
                          <a:gd name="connsiteX0" fmla="*/ 626 w 5354"/>
                          <a:gd name="connsiteY0" fmla="*/ 5356 h 5768"/>
                          <a:gd name="connsiteX1" fmla="*/ 2136 w 5354"/>
                          <a:gd name="connsiteY1" fmla="*/ 5768 h 5768"/>
                          <a:gd name="connsiteX2" fmla="*/ 5295 w 5354"/>
                          <a:gd name="connsiteY2" fmla="*/ 2884 h 5768"/>
                          <a:gd name="connsiteX3" fmla="*/ 3372 w 5354"/>
                          <a:gd name="connsiteY3" fmla="*/ 0 h 5768"/>
                          <a:gd name="connsiteX4" fmla="*/ 1450 w 5354"/>
                          <a:gd name="connsiteY4" fmla="*/ 687 h 5768"/>
                          <a:gd name="connsiteX5" fmla="*/ 1038 w 5354"/>
                          <a:gd name="connsiteY5" fmla="*/ 1236 h 5768"/>
                          <a:gd name="connsiteX6" fmla="*/ 626 w 5354"/>
                          <a:gd name="connsiteY6" fmla="*/ 5219 h 57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354" h="5768">
                            <a:moveTo>
                              <a:pt x="626" y="5356"/>
                            </a:moveTo>
                            <a:lnTo>
                              <a:pt x="2136" y="5768"/>
                            </a:lnTo>
                            <a:cubicBezTo>
                              <a:pt x="2960" y="5631"/>
                              <a:pt x="5021" y="4532"/>
                              <a:pt x="5295" y="2884"/>
                            </a:cubicBezTo>
                            <a:cubicBezTo>
                              <a:pt x="5570" y="1648"/>
                              <a:pt x="4883" y="549"/>
                              <a:pt x="3372" y="0"/>
                            </a:cubicBezTo>
                            <a:lnTo>
                              <a:pt x="1450" y="687"/>
                            </a:lnTo>
                            <a:cubicBezTo>
                              <a:pt x="1450" y="687"/>
                              <a:pt x="1175" y="1099"/>
                              <a:pt x="1038" y="1236"/>
                            </a:cubicBezTo>
                            <a:cubicBezTo>
                              <a:pt x="488" y="2060"/>
                              <a:pt x="-748" y="3708"/>
                              <a:pt x="626" y="521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7" name="Freeform 1156">
                        <a:extLst>
                          <a:ext uri="{FF2B5EF4-FFF2-40B4-BE49-F238E27FC236}">
                            <a16:creationId xmlns:a16="http://schemas.microsoft.com/office/drawing/2014/main" id="{9BDDD407-1A68-32A2-9439-4D31BE1EBC5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78714" y="2165153"/>
                        <a:ext cx="4822" cy="4906"/>
                      </a:xfrm>
                      <a:custGeom>
                        <a:avLst/>
                        <a:gdLst>
                          <a:gd name="connsiteX0" fmla="*/ 987 w 4822"/>
                          <a:gd name="connsiteY0" fmla="*/ 4532 h 4906"/>
                          <a:gd name="connsiteX1" fmla="*/ 4283 w 4822"/>
                          <a:gd name="connsiteY1" fmla="*/ 3845 h 4906"/>
                          <a:gd name="connsiteX2" fmla="*/ 3597 w 4822"/>
                          <a:gd name="connsiteY2" fmla="*/ 0 h 4906"/>
                          <a:gd name="connsiteX3" fmla="*/ 1262 w 4822"/>
                          <a:gd name="connsiteY3" fmla="*/ 0 h 4906"/>
                          <a:gd name="connsiteX4" fmla="*/ 26 w 4822"/>
                          <a:gd name="connsiteY4" fmla="*/ 3021 h 4906"/>
                          <a:gd name="connsiteX5" fmla="*/ 850 w 4822"/>
                          <a:gd name="connsiteY5" fmla="*/ 4532 h 490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4822" h="4906">
                            <a:moveTo>
                              <a:pt x="987" y="4532"/>
                            </a:moveTo>
                            <a:cubicBezTo>
                              <a:pt x="1949" y="5219"/>
                              <a:pt x="3459" y="4944"/>
                              <a:pt x="4283" y="3845"/>
                            </a:cubicBezTo>
                            <a:cubicBezTo>
                              <a:pt x="4970" y="3021"/>
                              <a:pt x="5245" y="1511"/>
                              <a:pt x="3597" y="0"/>
                            </a:cubicBezTo>
                            <a:lnTo>
                              <a:pt x="1262" y="0"/>
                            </a:lnTo>
                            <a:cubicBezTo>
                              <a:pt x="300" y="1236"/>
                              <a:pt x="-112" y="2060"/>
                              <a:pt x="26" y="3021"/>
                            </a:cubicBezTo>
                            <a:lnTo>
                              <a:pt x="850" y="453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8" name="Freeform 1157">
                        <a:extLst>
                          <a:ext uri="{FF2B5EF4-FFF2-40B4-BE49-F238E27FC236}">
                            <a16:creationId xmlns:a16="http://schemas.microsoft.com/office/drawing/2014/main" id="{E9BFE3C0-D6C4-0C0F-51DC-D0DF061E226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77837" y="2375832"/>
                        <a:ext cx="26481" cy="29227"/>
                      </a:xfrm>
                      <a:custGeom>
                        <a:avLst/>
                        <a:gdLst>
                          <a:gd name="connsiteX0" fmla="*/ 26344 w 26481"/>
                          <a:gd name="connsiteY0" fmla="*/ 12498 h 29227"/>
                          <a:gd name="connsiteX1" fmla="*/ 23323 w 26481"/>
                          <a:gd name="connsiteY1" fmla="*/ 5631 h 29227"/>
                          <a:gd name="connsiteX2" fmla="*/ 24833 w 26481"/>
                          <a:gd name="connsiteY2" fmla="*/ 7141 h 29227"/>
                          <a:gd name="connsiteX3" fmla="*/ 20301 w 26481"/>
                          <a:gd name="connsiteY3" fmla="*/ 1648 h 29227"/>
                          <a:gd name="connsiteX4" fmla="*/ 17829 w 26481"/>
                          <a:gd name="connsiteY4" fmla="*/ 275 h 29227"/>
                          <a:gd name="connsiteX5" fmla="*/ 13022 w 26481"/>
                          <a:gd name="connsiteY5" fmla="*/ 0 h 29227"/>
                          <a:gd name="connsiteX6" fmla="*/ 11099 w 26481"/>
                          <a:gd name="connsiteY6" fmla="*/ 549 h 29227"/>
                          <a:gd name="connsiteX7" fmla="*/ 7117 w 26481"/>
                          <a:gd name="connsiteY7" fmla="*/ 3433 h 29227"/>
                          <a:gd name="connsiteX8" fmla="*/ 6293 w 26481"/>
                          <a:gd name="connsiteY8" fmla="*/ 4669 h 29227"/>
                          <a:gd name="connsiteX9" fmla="*/ 3958 w 26481"/>
                          <a:gd name="connsiteY9" fmla="*/ 5768 h 29227"/>
                          <a:gd name="connsiteX10" fmla="*/ 936 w 26481"/>
                          <a:gd name="connsiteY10" fmla="*/ 14420 h 29227"/>
                          <a:gd name="connsiteX11" fmla="*/ 936 w 26481"/>
                          <a:gd name="connsiteY11" fmla="*/ 14420 h 29227"/>
                          <a:gd name="connsiteX12" fmla="*/ 1348 w 26481"/>
                          <a:gd name="connsiteY12" fmla="*/ 24309 h 29227"/>
                          <a:gd name="connsiteX13" fmla="*/ 6842 w 26481"/>
                          <a:gd name="connsiteY13" fmla="*/ 28154 h 29227"/>
                          <a:gd name="connsiteX14" fmla="*/ 7803 w 26481"/>
                          <a:gd name="connsiteY14" fmla="*/ 28154 h 29227"/>
                          <a:gd name="connsiteX15" fmla="*/ 7803 w 26481"/>
                          <a:gd name="connsiteY15" fmla="*/ 28429 h 29227"/>
                          <a:gd name="connsiteX16" fmla="*/ 19065 w 26481"/>
                          <a:gd name="connsiteY16" fmla="*/ 26094 h 29227"/>
                          <a:gd name="connsiteX17" fmla="*/ 26207 w 26481"/>
                          <a:gd name="connsiteY17" fmla="*/ 14558 h 29227"/>
                          <a:gd name="connsiteX18" fmla="*/ 26482 w 26481"/>
                          <a:gd name="connsiteY18" fmla="*/ 12498 h 2922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26481" h="29227">
                            <a:moveTo>
                              <a:pt x="26344" y="12498"/>
                            </a:moveTo>
                            <a:lnTo>
                              <a:pt x="23323" y="5631"/>
                            </a:lnTo>
                            <a:cubicBezTo>
                              <a:pt x="24284" y="6317"/>
                              <a:pt x="24833" y="7141"/>
                              <a:pt x="24833" y="7141"/>
                            </a:cubicBezTo>
                            <a:cubicBezTo>
                              <a:pt x="24421" y="6317"/>
                              <a:pt x="23185" y="3571"/>
                              <a:pt x="20301" y="1648"/>
                            </a:cubicBezTo>
                            <a:cubicBezTo>
                              <a:pt x="19477" y="1099"/>
                              <a:pt x="18653" y="687"/>
                              <a:pt x="17829" y="275"/>
                            </a:cubicBezTo>
                            <a:lnTo>
                              <a:pt x="13022" y="0"/>
                            </a:lnTo>
                            <a:lnTo>
                              <a:pt x="11099" y="549"/>
                            </a:lnTo>
                            <a:lnTo>
                              <a:pt x="7117" y="3433"/>
                            </a:lnTo>
                            <a:lnTo>
                              <a:pt x="6293" y="4669"/>
                            </a:lnTo>
                            <a:lnTo>
                              <a:pt x="3958" y="5768"/>
                            </a:lnTo>
                            <a:cubicBezTo>
                              <a:pt x="1623" y="8515"/>
                              <a:pt x="524" y="11399"/>
                              <a:pt x="936" y="14420"/>
                            </a:cubicBezTo>
                            <a:lnTo>
                              <a:pt x="936" y="14420"/>
                            </a:lnTo>
                            <a:cubicBezTo>
                              <a:pt x="-437" y="17579"/>
                              <a:pt x="-300" y="21287"/>
                              <a:pt x="1348" y="24309"/>
                            </a:cubicBezTo>
                            <a:lnTo>
                              <a:pt x="6842" y="28154"/>
                            </a:lnTo>
                            <a:lnTo>
                              <a:pt x="7803" y="28154"/>
                            </a:lnTo>
                            <a:cubicBezTo>
                              <a:pt x="7803" y="28154"/>
                              <a:pt x="7803" y="28429"/>
                              <a:pt x="7803" y="28429"/>
                            </a:cubicBezTo>
                            <a:cubicBezTo>
                              <a:pt x="12198" y="30077"/>
                              <a:pt x="16318" y="29116"/>
                              <a:pt x="19065" y="26094"/>
                            </a:cubicBezTo>
                            <a:cubicBezTo>
                              <a:pt x="23460" y="24584"/>
                              <a:pt x="27031" y="20601"/>
                              <a:pt x="26207" y="14558"/>
                            </a:cubicBezTo>
                            <a:lnTo>
                              <a:pt x="26482" y="1249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59" name="Freeform 1158">
                        <a:extLst>
                          <a:ext uri="{FF2B5EF4-FFF2-40B4-BE49-F238E27FC236}">
                            <a16:creationId xmlns:a16="http://schemas.microsoft.com/office/drawing/2014/main" id="{0D05874F-A583-AAD1-F471-4166B387261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23306" y="2447267"/>
                        <a:ext cx="9476" cy="6601"/>
                      </a:xfrm>
                      <a:custGeom>
                        <a:avLst/>
                        <a:gdLst>
                          <a:gd name="connsiteX0" fmla="*/ 7416 w 9476"/>
                          <a:gd name="connsiteY0" fmla="*/ 393 h 6601"/>
                          <a:gd name="connsiteX1" fmla="*/ 0 w 9476"/>
                          <a:gd name="connsiteY1" fmla="*/ 2591 h 6601"/>
                          <a:gd name="connsiteX2" fmla="*/ 0 w 9476"/>
                          <a:gd name="connsiteY2" fmla="*/ 4514 h 6601"/>
                          <a:gd name="connsiteX3" fmla="*/ 1236 w 9476"/>
                          <a:gd name="connsiteY3" fmla="*/ 5612 h 6601"/>
                          <a:gd name="connsiteX4" fmla="*/ 3571 w 9476"/>
                          <a:gd name="connsiteY4" fmla="*/ 5887 h 6601"/>
                          <a:gd name="connsiteX5" fmla="*/ 6455 w 9476"/>
                          <a:gd name="connsiteY5" fmla="*/ 6162 h 6601"/>
                          <a:gd name="connsiteX6" fmla="*/ 7416 w 9476"/>
                          <a:gd name="connsiteY6" fmla="*/ 4926 h 6601"/>
                          <a:gd name="connsiteX7" fmla="*/ 9476 w 9476"/>
                          <a:gd name="connsiteY7" fmla="*/ 3003 h 6601"/>
                          <a:gd name="connsiteX8" fmla="*/ 8378 w 9476"/>
                          <a:gd name="connsiteY8" fmla="*/ 805 h 6601"/>
                          <a:gd name="connsiteX9" fmla="*/ 7279 w 9476"/>
                          <a:gd name="connsiteY9" fmla="*/ 531 h 660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9476" h="6601">
                            <a:moveTo>
                              <a:pt x="7416" y="393"/>
                            </a:moveTo>
                            <a:cubicBezTo>
                              <a:pt x="5356" y="-19"/>
                              <a:pt x="2060" y="-843"/>
                              <a:pt x="0" y="2591"/>
                            </a:cubicBezTo>
                            <a:lnTo>
                              <a:pt x="0" y="4514"/>
                            </a:lnTo>
                            <a:cubicBezTo>
                              <a:pt x="0" y="4514"/>
                              <a:pt x="824" y="5338"/>
                              <a:pt x="1236" y="5612"/>
                            </a:cubicBezTo>
                            <a:cubicBezTo>
                              <a:pt x="2197" y="6299"/>
                              <a:pt x="3021" y="6162"/>
                              <a:pt x="3571" y="5887"/>
                            </a:cubicBezTo>
                            <a:cubicBezTo>
                              <a:pt x="4395" y="6711"/>
                              <a:pt x="5493" y="6848"/>
                              <a:pt x="6455" y="6162"/>
                            </a:cubicBezTo>
                            <a:lnTo>
                              <a:pt x="7416" y="4926"/>
                            </a:lnTo>
                            <a:cubicBezTo>
                              <a:pt x="7416" y="4926"/>
                              <a:pt x="8927" y="4376"/>
                              <a:pt x="9476" y="3003"/>
                            </a:cubicBezTo>
                            <a:lnTo>
                              <a:pt x="8378" y="805"/>
                            </a:lnTo>
                            <a:cubicBezTo>
                              <a:pt x="8378" y="805"/>
                              <a:pt x="7691" y="805"/>
                              <a:pt x="7279" y="53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0" name="Freeform 1159">
                        <a:extLst>
                          <a:ext uri="{FF2B5EF4-FFF2-40B4-BE49-F238E27FC236}">
                            <a16:creationId xmlns:a16="http://schemas.microsoft.com/office/drawing/2014/main" id="{1AA2BCEA-ADDF-BE6D-526E-6300691FD90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21091" y="2370338"/>
                        <a:ext cx="11764" cy="11912"/>
                      </a:xfrm>
                      <a:custGeom>
                        <a:avLst/>
                        <a:gdLst>
                          <a:gd name="connsiteX0" fmla="*/ 1373 w 11764"/>
                          <a:gd name="connsiteY0" fmla="*/ 2060 h 11912"/>
                          <a:gd name="connsiteX1" fmla="*/ 549 w 11764"/>
                          <a:gd name="connsiteY1" fmla="*/ 3159 h 11912"/>
                          <a:gd name="connsiteX2" fmla="*/ 0 w 11764"/>
                          <a:gd name="connsiteY2" fmla="*/ 5768 h 11912"/>
                          <a:gd name="connsiteX3" fmla="*/ 824 w 11764"/>
                          <a:gd name="connsiteY3" fmla="*/ 7828 h 11912"/>
                          <a:gd name="connsiteX4" fmla="*/ 1373 w 11764"/>
                          <a:gd name="connsiteY4" fmla="*/ 10850 h 11912"/>
                          <a:gd name="connsiteX5" fmla="*/ 6043 w 11764"/>
                          <a:gd name="connsiteY5" fmla="*/ 11811 h 11912"/>
                          <a:gd name="connsiteX6" fmla="*/ 10575 w 11764"/>
                          <a:gd name="connsiteY6" fmla="*/ 8790 h 11912"/>
                          <a:gd name="connsiteX7" fmla="*/ 9064 w 11764"/>
                          <a:gd name="connsiteY7" fmla="*/ 0 h 11912"/>
                          <a:gd name="connsiteX8" fmla="*/ 6180 w 11764"/>
                          <a:gd name="connsiteY8" fmla="*/ 549 h 11912"/>
                          <a:gd name="connsiteX9" fmla="*/ 4395 w 11764"/>
                          <a:gd name="connsiteY9" fmla="*/ 412 h 11912"/>
                          <a:gd name="connsiteX10" fmla="*/ 1373 w 11764"/>
                          <a:gd name="connsiteY10" fmla="*/ 2060 h 1191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1764" h="11912">
                            <a:moveTo>
                              <a:pt x="1373" y="2060"/>
                            </a:moveTo>
                            <a:lnTo>
                              <a:pt x="549" y="3159"/>
                            </a:lnTo>
                            <a:lnTo>
                              <a:pt x="0" y="5768"/>
                            </a:lnTo>
                            <a:cubicBezTo>
                              <a:pt x="137" y="6592"/>
                              <a:pt x="412" y="7279"/>
                              <a:pt x="824" y="7828"/>
                            </a:cubicBezTo>
                            <a:lnTo>
                              <a:pt x="1373" y="10850"/>
                            </a:lnTo>
                            <a:cubicBezTo>
                              <a:pt x="2747" y="11811"/>
                              <a:pt x="4532" y="12086"/>
                              <a:pt x="6043" y="11811"/>
                            </a:cubicBezTo>
                            <a:cubicBezTo>
                              <a:pt x="7828" y="11536"/>
                              <a:pt x="9476" y="10438"/>
                              <a:pt x="10575" y="8790"/>
                            </a:cubicBezTo>
                            <a:cubicBezTo>
                              <a:pt x="12635" y="5906"/>
                              <a:pt x="11949" y="2060"/>
                              <a:pt x="9064" y="0"/>
                            </a:cubicBezTo>
                            <a:lnTo>
                              <a:pt x="6180" y="549"/>
                            </a:lnTo>
                            <a:cubicBezTo>
                              <a:pt x="6180" y="549"/>
                              <a:pt x="5082" y="412"/>
                              <a:pt x="4395" y="412"/>
                            </a:cubicBezTo>
                            <a:lnTo>
                              <a:pt x="1373" y="206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1" name="Freeform 1160">
                        <a:extLst>
                          <a:ext uri="{FF2B5EF4-FFF2-40B4-BE49-F238E27FC236}">
                            <a16:creationId xmlns:a16="http://schemas.microsoft.com/office/drawing/2014/main" id="{69D6D963-D6E2-2621-C859-1C5CEAB5542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56388" y="2358253"/>
                        <a:ext cx="11536" cy="11536"/>
                      </a:xfrm>
                      <a:custGeom>
                        <a:avLst/>
                        <a:gdLst>
                          <a:gd name="connsiteX0" fmla="*/ 10438 w 11536"/>
                          <a:gd name="connsiteY0" fmla="*/ 9888 h 11536"/>
                          <a:gd name="connsiteX1" fmla="*/ 11536 w 11536"/>
                          <a:gd name="connsiteY1" fmla="*/ 7279 h 11536"/>
                          <a:gd name="connsiteX2" fmla="*/ 11536 w 11536"/>
                          <a:gd name="connsiteY2" fmla="*/ 3983 h 11536"/>
                          <a:gd name="connsiteX3" fmla="*/ 9888 w 11536"/>
                          <a:gd name="connsiteY3" fmla="*/ 1236 h 11536"/>
                          <a:gd name="connsiteX4" fmla="*/ 7142 w 11536"/>
                          <a:gd name="connsiteY4" fmla="*/ 0 h 11536"/>
                          <a:gd name="connsiteX5" fmla="*/ 3983 w 11536"/>
                          <a:gd name="connsiteY5" fmla="*/ 0 h 11536"/>
                          <a:gd name="connsiteX6" fmla="*/ 1236 w 11536"/>
                          <a:gd name="connsiteY6" fmla="*/ 1648 h 11536"/>
                          <a:gd name="connsiteX7" fmla="*/ 0 w 11536"/>
                          <a:gd name="connsiteY7" fmla="*/ 4395 h 11536"/>
                          <a:gd name="connsiteX8" fmla="*/ 0 w 11536"/>
                          <a:gd name="connsiteY8" fmla="*/ 7691 h 11536"/>
                          <a:gd name="connsiteX9" fmla="*/ 1648 w 11536"/>
                          <a:gd name="connsiteY9" fmla="*/ 10438 h 11536"/>
                          <a:gd name="connsiteX10" fmla="*/ 4257 w 11536"/>
                          <a:gd name="connsiteY10" fmla="*/ 11536 h 11536"/>
                          <a:gd name="connsiteX11" fmla="*/ 7691 w 11536"/>
                          <a:gd name="connsiteY11" fmla="*/ 11536 h 11536"/>
                          <a:gd name="connsiteX12" fmla="*/ 10438 w 11536"/>
                          <a:gd name="connsiteY12" fmla="*/ 9751 h 1153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1536" h="11536">
                            <a:moveTo>
                              <a:pt x="10438" y="9888"/>
                            </a:moveTo>
                            <a:lnTo>
                              <a:pt x="11536" y="7279"/>
                            </a:lnTo>
                            <a:lnTo>
                              <a:pt x="11536" y="3983"/>
                            </a:lnTo>
                            <a:cubicBezTo>
                              <a:pt x="11536" y="3983"/>
                              <a:pt x="10850" y="2335"/>
                              <a:pt x="9888" y="1236"/>
                            </a:cubicBezTo>
                            <a:lnTo>
                              <a:pt x="7142" y="0"/>
                            </a:lnTo>
                            <a:lnTo>
                              <a:pt x="3983" y="0"/>
                            </a:lnTo>
                            <a:cubicBezTo>
                              <a:pt x="3983" y="0"/>
                              <a:pt x="2335" y="549"/>
                              <a:pt x="1236" y="1648"/>
                            </a:cubicBezTo>
                            <a:lnTo>
                              <a:pt x="0" y="4395"/>
                            </a:lnTo>
                            <a:lnTo>
                              <a:pt x="0" y="7691"/>
                            </a:lnTo>
                            <a:cubicBezTo>
                              <a:pt x="0" y="7691"/>
                              <a:pt x="549" y="9339"/>
                              <a:pt x="1648" y="10438"/>
                            </a:cubicBezTo>
                            <a:lnTo>
                              <a:pt x="4257" y="11536"/>
                            </a:lnTo>
                            <a:lnTo>
                              <a:pt x="7691" y="11536"/>
                            </a:lnTo>
                            <a:cubicBezTo>
                              <a:pt x="7691" y="11536"/>
                              <a:pt x="9339" y="10850"/>
                              <a:pt x="10438" y="975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2" name="Freeform 1161">
                        <a:extLst>
                          <a:ext uri="{FF2B5EF4-FFF2-40B4-BE49-F238E27FC236}">
                            <a16:creationId xmlns:a16="http://schemas.microsoft.com/office/drawing/2014/main" id="{554650E2-ED50-4F0E-534E-D7D20090810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72125" y="2356467"/>
                        <a:ext cx="5193" cy="5630"/>
                      </a:xfrm>
                      <a:custGeom>
                        <a:avLst/>
                        <a:gdLst>
                          <a:gd name="connsiteX0" fmla="*/ 3799 w 5193"/>
                          <a:gd name="connsiteY0" fmla="*/ 5631 h 5630"/>
                          <a:gd name="connsiteX1" fmla="*/ 5172 w 5193"/>
                          <a:gd name="connsiteY1" fmla="*/ 2747 h 5630"/>
                          <a:gd name="connsiteX2" fmla="*/ 2700 w 5193"/>
                          <a:gd name="connsiteY2" fmla="*/ 0 h 5630"/>
                          <a:gd name="connsiteX3" fmla="*/ 1052 w 5193"/>
                          <a:gd name="connsiteY3" fmla="*/ 275 h 5630"/>
                          <a:gd name="connsiteX4" fmla="*/ 1052 w 5193"/>
                          <a:gd name="connsiteY4" fmla="*/ 4807 h 5630"/>
                          <a:gd name="connsiteX5" fmla="*/ 1052 w 5193"/>
                          <a:gd name="connsiteY5" fmla="*/ 4669 h 5630"/>
                          <a:gd name="connsiteX6" fmla="*/ 3799 w 5193"/>
                          <a:gd name="connsiteY6" fmla="*/ 5631 h 563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193" h="5630">
                            <a:moveTo>
                              <a:pt x="3799" y="5631"/>
                            </a:moveTo>
                            <a:cubicBezTo>
                              <a:pt x="4760" y="4669"/>
                              <a:pt x="5310" y="3708"/>
                              <a:pt x="5172" y="2747"/>
                            </a:cubicBezTo>
                            <a:cubicBezTo>
                              <a:pt x="5172" y="1923"/>
                              <a:pt x="4486" y="824"/>
                              <a:pt x="2700" y="0"/>
                            </a:cubicBezTo>
                            <a:lnTo>
                              <a:pt x="1052" y="275"/>
                            </a:lnTo>
                            <a:cubicBezTo>
                              <a:pt x="91" y="1099"/>
                              <a:pt x="-733" y="2609"/>
                              <a:pt x="1052" y="4807"/>
                            </a:cubicBezTo>
                            <a:cubicBezTo>
                              <a:pt x="1052" y="4807"/>
                              <a:pt x="1052" y="4807"/>
                              <a:pt x="1052" y="4669"/>
                            </a:cubicBezTo>
                            <a:lnTo>
                              <a:pt x="3799" y="563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3" name="Freeform 1162">
                        <a:extLst>
                          <a:ext uri="{FF2B5EF4-FFF2-40B4-BE49-F238E27FC236}">
                            <a16:creationId xmlns:a16="http://schemas.microsoft.com/office/drawing/2014/main" id="{81FD61B5-E5C9-0078-3CA0-EA9E9DB3842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71677" y="2436477"/>
                        <a:ext cx="21833" cy="22046"/>
                      </a:xfrm>
                      <a:custGeom>
                        <a:avLst/>
                        <a:gdLst>
                          <a:gd name="connsiteX0" fmla="*/ 17397 w 21833"/>
                          <a:gd name="connsiteY0" fmla="*/ 1707 h 22046"/>
                          <a:gd name="connsiteX1" fmla="*/ 4212 w 21833"/>
                          <a:gd name="connsiteY1" fmla="*/ 3767 h 22046"/>
                          <a:gd name="connsiteX2" fmla="*/ 3800 w 21833"/>
                          <a:gd name="connsiteY2" fmla="*/ 5004 h 22046"/>
                          <a:gd name="connsiteX3" fmla="*/ 3114 w 21833"/>
                          <a:gd name="connsiteY3" fmla="*/ 5278 h 22046"/>
                          <a:gd name="connsiteX4" fmla="*/ 92 w 21833"/>
                          <a:gd name="connsiteY4" fmla="*/ 13931 h 22046"/>
                          <a:gd name="connsiteX5" fmla="*/ 1054 w 21833"/>
                          <a:gd name="connsiteY5" fmla="*/ 16815 h 22046"/>
                          <a:gd name="connsiteX6" fmla="*/ 1878 w 21833"/>
                          <a:gd name="connsiteY6" fmla="*/ 18188 h 22046"/>
                          <a:gd name="connsiteX7" fmla="*/ 3938 w 21833"/>
                          <a:gd name="connsiteY7" fmla="*/ 20386 h 22046"/>
                          <a:gd name="connsiteX8" fmla="*/ 17122 w 21833"/>
                          <a:gd name="connsiteY8" fmla="*/ 18188 h 22046"/>
                          <a:gd name="connsiteX9" fmla="*/ 17672 w 21833"/>
                          <a:gd name="connsiteY9" fmla="*/ 17501 h 22046"/>
                          <a:gd name="connsiteX10" fmla="*/ 18770 w 21833"/>
                          <a:gd name="connsiteY10" fmla="*/ 17089 h 22046"/>
                          <a:gd name="connsiteX11" fmla="*/ 21792 w 21833"/>
                          <a:gd name="connsiteY11" fmla="*/ 8712 h 22046"/>
                          <a:gd name="connsiteX12" fmla="*/ 17534 w 21833"/>
                          <a:gd name="connsiteY12" fmla="*/ 1433 h 2204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1833" h="22046">
                            <a:moveTo>
                              <a:pt x="17397" y="1707"/>
                            </a:moveTo>
                            <a:cubicBezTo>
                              <a:pt x="13139" y="-1177"/>
                              <a:pt x="7646" y="-353"/>
                              <a:pt x="4212" y="3767"/>
                            </a:cubicBezTo>
                            <a:lnTo>
                              <a:pt x="3800" y="5004"/>
                            </a:lnTo>
                            <a:lnTo>
                              <a:pt x="3114" y="5278"/>
                            </a:lnTo>
                            <a:cubicBezTo>
                              <a:pt x="642" y="8025"/>
                              <a:pt x="-320" y="10909"/>
                              <a:pt x="92" y="13931"/>
                            </a:cubicBezTo>
                            <a:lnTo>
                              <a:pt x="1054" y="16815"/>
                            </a:lnTo>
                            <a:lnTo>
                              <a:pt x="1878" y="18188"/>
                            </a:lnTo>
                            <a:lnTo>
                              <a:pt x="3938" y="20386"/>
                            </a:lnTo>
                            <a:cubicBezTo>
                              <a:pt x="8058" y="23270"/>
                              <a:pt x="13826" y="22308"/>
                              <a:pt x="17122" y="18188"/>
                            </a:cubicBezTo>
                            <a:cubicBezTo>
                              <a:pt x="17260" y="17914"/>
                              <a:pt x="17397" y="17776"/>
                              <a:pt x="17672" y="17501"/>
                            </a:cubicBezTo>
                            <a:lnTo>
                              <a:pt x="18770" y="17089"/>
                            </a:lnTo>
                            <a:cubicBezTo>
                              <a:pt x="20968" y="14755"/>
                              <a:pt x="22067" y="11596"/>
                              <a:pt x="21792" y="8712"/>
                            </a:cubicBezTo>
                            <a:cubicBezTo>
                              <a:pt x="21517" y="5828"/>
                              <a:pt x="20006" y="3081"/>
                              <a:pt x="17534" y="143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4" name="Freeform 1163">
                        <a:extLst>
                          <a:ext uri="{FF2B5EF4-FFF2-40B4-BE49-F238E27FC236}">
                            <a16:creationId xmlns:a16="http://schemas.microsoft.com/office/drawing/2014/main" id="{7AD1E7DB-A0A4-5EAA-3394-051F625CAC5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55135" y="2503283"/>
                        <a:ext cx="21672" cy="21150"/>
                      </a:xfrm>
                      <a:custGeom>
                        <a:avLst/>
                        <a:gdLst>
                          <a:gd name="connsiteX0" fmla="*/ 19914 w 21672"/>
                          <a:gd name="connsiteY0" fmla="*/ 3708 h 21150"/>
                          <a:gd name="connsiteX1" fmla="*/ 14283 w 21672"/>
                          <a:gd name="connsiteY1" fmla="*/ 275 h 21150"/>
                          <a:gd name="connsiteX2" fmla="*/ 11674 w 21672"/>
                          <a:gd name="connsiteY2" fmla="*/ 0 h 21150"/>
                          <a:gd name="connsiteX3" fmla="*/ 10438 w 21672"/>
                          <a:gd name="connsiteY3" fmla="*/ 0 h 21150"/>
                          <a:gd name="connsiteX4" fmla="*/ 10438 w 21672"/>
                          <a:gd name="connsiteY4" fmla="*/ 0 h 21150"/>
                          <a:gd name="connsiteX5" fmla="*/ 549 w 21672"/>
                          <a:gd name="connsiteY5" fmla="*/ 6180 h 21150"/>
                          <a:gd name="connsiteX6" fmla="*/ 0 w 21672"/>
                          <a:gd name="connsiteY6" fmla="*/ 10438 h 21150"/>
                          <a:gd name="connsiteX7" fmla="*/ 275 w 21672"/>
                          <a:gd name="connsiteY7" fmla="*/ 12360 h 21150"/>
                          <a:gd name="connsiteX8" fmla="*/ 275 w 21672"/>
                          <a:gd name="connsiteY8" fmla="*/ 12360 h 21150"/>
                          <a:gd name="connsiteX9" fmla="*/ 549 w 21672"/>
                          <a:gd name="connsiteY9" fmla="*/ 14283 h 21150"/>
                          <a:gd name="connsiteX10" fmla="*/ 1099 w 21672"/>
                          <a:gd name="connsiteY10" fmla="*/ 15657 h 21150"/>
                          <a:gd name="connsiteX11" fmla="*/ 3433 w 21672"/>
                          <a:gd name="connsiteY11" fmla="*/ 18815 h 21150"/>
                          <a:gd name="connsiteX12" fmla="*/ 4120 w 21672"/>
                          <a:gd name="connsiteY12" fmla="*/ 19365 h 21150"/>
                          <a:gd name="connsiteX13" fmla="*/ 8790 w 21672"/>
                          <a:gd name="connsiteY13" fmla="*/ 21150 h 21150"/>
                          <a:gd name="connsiteX14" fmla="*/ 9751 w 21672"/>
                          <a:gd name="connsiteY14" fmla="*/ 21150 h 21150"/>
                          <a:gd name="connsiteX15" fmla="*/ 9751 w 21672"/>
                          <a:gd name="connsiteY15" fmla="*/ 21150 h 21150"/>
                          <a:gd name="connsiteX16" fmla="*/ 11674 w 21672"/>
                          <a:gd name="connsiteY16" fmla="*/ 21150 h 21150"/>
                          <a:gd name="connsiteX17" fmla="*/ 14008 w 21672"/>
                          <a:gd name="connsiteY17" fmla="*/ 20875 h 21150"/>
                          <a:gd name="connsiteX18" fmla="*/ 18953 w 21672"/>
                          <a:gd name="connsiteY18" fmla="*/ 17854 h 21150"/>
                          <a:gd name="connsiteX19" fmla="*/ 19914 w 21672"/>
                          <a:gd name="connsiteY19" fmla="*/ 3433 h 2115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</a:cxnLst>
                        <a:rect l="l" t="t" r="r" b="b"/>
                        <a:pathLst>
                          <a:path w="21672" h="21150">
                            <a:moveTo>
                              <a:pt x="19914" y="3708"/>
                            </a:moveTo>
                            <a:lnTo>
                              <a:pt x="14283" y="275"/>
                            </a:lnTo>
                            <a:lnTo>
                              <a:pt x="11674" y="0"/>
                            </a:lnTo>
                            <a:lnTo>
                              <a:pt x="10438" y="0"/>
                            </a:lnTo>
                            <a:cubicBezTo>
                              <a:pt x="10438" y="0"/>
                              <a:pt x="10438" y="0"/>
                              <a:pt x="10438" y="0"/>
                            </a:cubicBezTo>
                            <a:cubicBezTo>
                              <a:pt x="4395" y="0"/>
                              <a:pt x="1648" y="3983"/>
                              <a:pt x="549" y="6180"/>
                            </a:cubicBezTo>
                            <a:lnTo>
                              <a:pt x="0" y="10438"/>
                            </a:lnTo>
                            <a:lnTo>
                              <a:pt x="275" y="12360"/>
                            </a:lnTo>
                            <a:lnTo>
                              <a:pt x="275" y="12360"/>
                            </a:lnTo>
                            <a:cubicBezTo>
                              <a:pt x="275" y="12360"/>
                              <a:pt x="549" y="14283"/>
                              <a:pt x="549" y="14283"/>
                            </a:cubicBezTo>
                            <a:lnTo>
                              <a:pt x="1099" y="15657"/>
                            </a:lnTo>
                            <a:lnTo>
                              <a:pt x="3433" y="18815"/>
                            </a:lnTo>
                            <a:lnTo>
                              <a:pt x="4120" y="19365"/>
                            </a:lnTo>
                            <a:cubicBezTo>
                              <a:pt x="5905" y="20601"/>
                              <a:pt x="7554" y="21013"/>
                              <a:pt x="8790" y="21150"/>
                            </a:cubicBezTo>
                            <a:cubicBezTo>
                              <a:pt x="8790" y="21150"/>
                              <a:pt x="9476" y="21150"/>
                              <a:pt x="9751" y="21150"/>
                            </a:cubicBezTo>
                            <a:lnTo>
                              <a:pt x="9751" y="21150"/>
                            </a:lnTo>
                            <a:cubicBezTo>
                              <a:pt x="9751" y="21150"/>
                              <a:pt x="11674" y="21150"/>
                              <a:pt x="11674" y="21150"/>
                            </a:cubicBezTo>
                            <a:lnTo>
                              <a:pt x="14008" y="20875"/>
                            </a:lnTo>
                            <a:lnTo>
                              <a:pt x="18953" y="17854"/>
                            </a:lnTo>
                            <a:cubicBezTo>
                              <a:pt x="22249" y="13184"/>
                              <a:pt x="22524" y="7828"/>
                              <a:pt x="19914" y="343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5" name="Freeform 1164">
                        <a:extLst>
                          <a:ext uri="{FF2B5EF4-FFF2-40B4-BE49-F238E27FC236}">
                            <a16:creationId xmlns:a16="http://schemas.microsoft.com/office/drawing/2014/main" id="{91C7824F-4F97-E0D0-9EA2-2DA8B805472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23409" y="2547232"/>
                        <a:ext cx="23014" cy="23210"/>
                      </a:xfrm>
                      <a:custGeom>
                        <a:avLst/>
                        <a:gdLst>
                          <a:gd name="connsiteX0" fmla="*/ 0 w 23014"/>
                          <a:gd name="connsiteY0" fmla="*/ 12772 h 23210"/>
                          <a:gd name="connsiteX1" fmla="*/ 275 w 23014"/>
                          <a:gd name="connsiteY1" fmla="*/ 14970 h 23210"/>
                          <a:gd name="connsiteX2" fmla="*/ 3159 w 23014"/>
                          <a:gd name="connsiteY2" fmla="*/ 19914 h 23210"/>
                          <a:gd name="connsiteX3" fmla="*/ 3708 w 23014"/>
                          <a:gd name="connsiteY3" fmla="*/ 20326 h 23210"/>
                          <a:gd name="connsiteX4" fmla="*/ 11124 w 23014"/>
                          <a:gd name="connsiteY4" fmla="*/ 22249 h 23210"/>
                          <a:gd name="connsiteX5" fmla="*/ 13322 w 23014"/>
                          <a:gd name="connsiteY5" fmla="*/ 23210 h 23210"/>
                          <a:gd name="connsiteX6" fmla="*/ 15245 w 23014"/>
                          <a:gd name="connsiteY6" fmla="*/ 23210 h 23210"/>
                          <a:gd name="connsiteX7" fmla="*/ 19502 w 23014"/>
                          <a:gd name="connsiteY7" fmla="*/ 21700 h 23210"/>
                          <a:gd name="connsiteX8" fmla="*/ 22524 w 23014"/>
                          <a:gd name="connsiteY8" fmla="*/ 11674 h 23210"/>
                          <a:gd name="connsiteX9" fmla="*/ 19914 w 23014"/>
                          <a:gd name="connsiteY9" fmla="*/ 6867 h 23210"/>
                          <a:gd name="connsiteX10" fmla="*/ 15657 w 23014"/>
                          <a:gd name="connsiteY10" fmla="*/ 275 h 23210"/>
                          <a:gd name="connsiteX11" fmla="*/ 13047 w 23014"/>
                          <a:gd name="connsiteY11" fmla="*/ 824 h 23210"/>
                          <a:gd name="connsiteX12" fmla="*/ 9064 w 23014"/>
                          <a:gd name="connsiteY12" fmla="*/ 0 h 23210"/>
                          <a:gd name="connsiteX13" fmla="*/ 3021 w 23014"/>
                          <a:gd name="connsiteY13" fmla="*/ 3159 h 23210"/>
                          <a:gd name="connsiteX14" fmla="*/ 2197 w 23014"/>
                          <a:gd name="connsiteY14" fmla="*/ 4257 h 23210"/>
                          <a:gd name="connsiteX15" fmla="*/ 1511 w 23014"/>
                          <a:gd name="connsiteY15" fmla="*/ 7416 h 23210"/>
                          <a:gd name="connsiteX16" fmla="*/ 1511 w 23014"/>
                          <a:gd name="connsiteY16" fmla="*/ 7416 h 23210"/>
                          <a:gd name="connsiteX17" fmla="*/ 0 w 23014"/>
                          <a:gd name="connsiteY17" fmla="*/ 12910 h 2321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</a:cxnLst>
                        <a:rect l="l" t="t" r="r" b="b"/>
                        <a:pathLst>
                          <a:path w="23014" h="23210">
                            <a:moveTo>
                              <a:pt x="0" y="12772"/>
                            </a:moveTo>
                            <a:lnTo>
                              <a:pt x="275" y="14970"/>
                            </a:lnTo>
                            <a:lnTo>
                              <a:pt x="3159" y="19914"/>
                            </a:lnTo>
                            <a:lnTo>
                              <a:pt x="3708" y="20326"/>
                            </a:lnTo>
                            <a:cubicBezTo>
                              <a:pt x="6455" y="22249"/>
                              <a:pt x="9202" y="22386"/>
                              <a:pt x="11124" y="22249"/>
                            </a:cubicBezTo>
                            <a:lnTo>
                              <a:pt x="13322" y="23210"/>
                            </a:lnTo>
                            <a:lnTo>
                              <a:pt x="15245" y="23210"/>
                            </a:lnTo>
                            <a:cubicBezTo>
                              <a:pt x="15245" y="23210"/>
                              <a:pt x="19502" y="21700"/>
                              <a:pt x="19502" y="21700"/>
                            </a:cubicBezTo>
                            <a:cubicBezTo>
                              <a:pt x="20738" y="20738"/>
                              <a:pt x="24309" y="17442"/>
                              <a:pt x="22524" y="11674"/>
                            </a:cubicBezTo>
                            <a:cubicBezTo>
                              <a:pt x="22112" y="9888"/>
                              <a:pt x="21150" y="8240"/>
                              <a:pt x="19914" y="6867"/>
                            </a:cubicBezTo>
                            <a:cubicBezTo>
                              <a:pt x="19502" y="4257"/>
                              <a:pt x="18129" y="1785"/>
                              <a:pt x="15657" y="275"/>
                            </a:cubicBezTo>
                            <a:lnTo>
                              <a:pt x="13047" y="824"/>
                            </a:lnTo>
                            <a:cubicBezTo>
                              <a:pt x="11811" y="275"/>
                              <a:pt x="10438" y="0"/>
                              <a:pt x="9064" y="0"/>
                            </a:cubicBezTo>
                            <a:lnTo>
                              <a:pt x="3021" y="3159"/>
                            </a:lnTo>
                            <a:lnTo>
                              <a:pt x="2197" y="4257"/>
                            </a:lnTo>
                            <a:lnTo>
                              <a:pt x="1511" y="7416"/>
                            </a:lnTo>
                            <a:lnTo>
                              <a:pt x="1511" y="7416"/>
                            </a:lnTo>
                            <a:cubicBezTo>
                              <a:pt x="1511" y="7416"/>
                              <a:pt x="0" y="12910"/>
                              <a:pt x="0" y="1291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6" name="Freeform 1165">
                        <a:extLst>
                          <a:ext uri="{FF2B5EF4-FFF2-40B4-BE49-F238E27FC236}">
                            <a16:creationId xmlns:a16="http://schemas.microsoft.com/office/drawing/2014/main" id="{EAD3B9A9-2A12-5810-BA1E-28C5A9DCFAC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93782" y="2447661"/>
                        <a:ext cx="19446" cy="20310"/>
                      </a:xfrm>
                      <a:custGeom>
                        <a:avLst/>
                        <a:gdLst>
                          <a:gd name="connsiteX0" fmla="*/ 18898 w 19446"/>
                          <a:gd name="connsiteY0" fmla="*/ 10987 h 20310"/>
                          <a:gd name="connsiteX1" fmla="*/ 15189 w 19446"/>
                          <a:gd name="connsiteY1" fmla="*/ 1236 h 20310"/>
                          <a:gd name="connsiteX2" fmla="*/ 13129 w 19446"/>
                          <a:gd name="connsiteY2" fmla="*/ 275 h 20310"/>
                          <a:gd name="connsiteX3" fmla="*/ 7911 w 19446"/>
                          <a:gd name="connsiteY3" fmla="*/ 0 h 20310"/>
                          <a:gd name="connsiteX4" fmla="*/ 6262 w 19446"/>
                          <a:gd name="connsiteY4" fmla="*/ 549 h 20310"/>
                          <a:gd name="connsiteX5" fmla="*/ 3104 w 19446"/>
                          <a:gd name="connsiteY5" fmla="*/ 2609 h 20310"/>
                          <a:gd name="connsiteX6" fmla="*/ 82 w 19446"/>
                          <a:gd name="connsiteY6" fmla="*/ 11674 h 20310"/>
                          <a:gd name="connsiteX7" fmla="*/ 4340 w 19446"/>
                          <a:gd name="connsiteY7" fmla="*/ 18541 h 20310"/>
                          <a:gd name="connsiteX8" fmla="*/ 13816 w 19446"/>
                          <a:gd name="connsiteY8" fmla="*/ 19502 h 20310"/>
                          <a:gd name="connsiteX9" fmla="*/ 19447 w 19446"/>
                          <a:gd name="connsiteY9" fmla="*/ 12086 h 20310"/>
                          <a:gd name="connsiteX10" fmla="*/ 18623 w 19446"/>
                          <a:gd name="connsiteY10" fmla="*/ 11124 h 2031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9446" h="20310">
                            <a:moveTo>
                              <a:pt x="18898" y="10987"/>
                            </a:moveTo>
                            <a:cubicBezTo>
                              <a:pt x="19859" y="7279"/>
                              <a:pt x="18348" y="3296"/>
                              <a:pt x="15189" y="1236"/>
                            </a:cubicBezTo>
                            <a:lnTo>
                              <a:pt x="13129" y="275"/>
                            </a:lnTo>
                            <a:lnTo>
                              <a:pt x="7911" y="0"/>
                            </a:lnTo>
                            <a:lnTo>
                              <a:pt x="6262" y="549"/>
                            </a:lnTo>
                            <a:lnTo>
                              <a:pt x="3104" y="2609"/>
                            </a:lnTo>
                            <a:cubicBezTo>
                              <a:pt x="82" y="6043"/>
                              <a:pt x="-192" y="9339"/>
                              <a:pt x="82" y="11674"/>
                            </a:cubicBezTo>
                            <a:cubicBezTo>
                              <a:pt x="494" y="14421"/>
                              <a:pt x="2005" y="17030"/>
                              <a:pt x="4340" y="18541"/>
                            </a:cubicBezTo>
                            <a:cubicBezTo>
                              <a:pt x="7224" y="20464"/>
                              <a:pt x="10795" y="20876"/>
                              <a:pt x="13816" y="19502"/>
                            </a:cubicBezTo>
                            <a:cubicBezTo>
                              <a:pt x="16837" y="18129"/>
                              <a:pt x="19035" y="15382"/>
                              <a:pt x="19447" y="12086"/>
                            </a:cubicBezTo>
                            <a:lnTo>
                              <a:pt x="18623" y="1112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7" name="Freeform 1166">
                        <a:extLst>
                          <a:ext uri="{FF2B5EF4-FFF2-40B4-BE49-F238E27FC236}">
                            <a16:creationId xmlns:a16="http://schemas.microsoft.com/office/drawing/2014/main" id="{4DACDDFF-7D67-CD16-FA8A-E4F4815FD6A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65435" y="2739919"/>
                        <a:ext cx="5453" cy="5905"/>
                      </a:xfrm>
                      <a:custGeom>
                        <a:avLst/>
                        <a:gdLst>
                          <a:gd name="connsiteX0" fmla="*/ 3742 w 5453"/>
                          <a:gd name="connsiteY0" fmla="*/ 412 h 5905"/>
                          <a:gd name="connsiteX1" fmla="*/ 3330 w 5453"/>
                          <a:gd name="connsiteY1" fmla="*/ 0 h 5905"/>
                          <a:gd name="connsiteX2" fmla="*/ 995 w 5453"/>
                          <a:gd name="connsiteY2" fmla="*/ 0 h 5905"/>
                          <a:gd name="connsiteX3" fmla="*/ 34 w 5453"/>
                          <a:gd name="connsiteY3" fmla="*/ 2884 h 5905"/>
                          <a:gd name="connsiteX4" fmla="*/ 1819 w 5453"/>
                          <a:gd name="connsiteY4" fmla="*/ 5493 h 5905"/>
                          <a:gd name="connsiteX5" fmla="*/ 2643 w 5453"/>
                          <a:gd name="connsiteY5" fmla="*/ 5905 h 5905"/>
                          <a:gd name="connsiteX6" fmla="*/ 4566 w 5453"/>
                          <a:gd name="connsiteY6" fmla="*/ 5493 h 5905"/>
                          <a:gd name="connsiteX7" fmla="*/ 3742 w 5453"/>
                          <a:gd name="connsiteY7" fmla="*/ 412 h 590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453" h="5905">
                            <a:moveTo>
                              <a:pt x="3742" y="412"/>
                            </a:moveTo>
                            <a:lnTo>
                              <a:pt x="3330" y="0"/>
                            </a:lnTo>
                            <a:lnTo>
                              <a:pt x="995" y="0"/>
                            </a:lnTo>
                            <a:cubicBezTo>
                              <a:pt x="171" y="961"/>
                              <a:pt x="-104" y="1923"/>
                              <a:pt x="34" y="2884"/>
                            </a:cubicBezTo>
                            <a:cubicBezTo>
                              <a:pt x="34" y="3845"/>
                              <a:pt x="720" y="4669"/>
                              <a:pt x="1819" y="5493"/>
                            </a:cubicBezTo>
                            <a:cubicBezTo>
                              <a:pt x="2094" y="5631"/>
                              <a:pt x="2369" y="5768"/>
                              <a:pt x="2643" y="5905"/>
                            </a:cubicBezTo>
                            <a:lnTo>
                              <a:pt x="4566" y="5493"/>
                            </a:lnTo>
                            <a:cubicBezTo>
                              <a:pt x="6626" y="3159"/>
                              <a:pt x="4566" y="1099"/>
                              <a:pt x="3742" y="41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8" name="Freeform 1167">
                        <a:extLst>
                          <a:ext uri="{FF2B5EF4-FFF2-40B4-BE49-F238E27FC236}">
                            <a16:creationId xmlns:a16="http://schemas.microsoft.com/office/drawing/2014/main" id="{24A12500-3FA6-D645-B0E5-85E283833A5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3401" y="2409845"/>
                        <a:ext cx="20600" cy="19691"/>
                      </a:xfrm>
                      <a:custGeom>
                        <a:avLst/>
                        <a:gdLst>
                          <a:gd name="connsiteX0" fmla="*/ 961 w 20600"/>
                          <a:gd name="connsiteY0" fmla="*/ 13919 h 19691"/>
                          <a:gd name="connsiteX1" fmla="*/ 5905 w 20600"/>
                          <a:gd name="connsiteY1" fmla="*/ 18451 h 19691"/>
                          <a:gd name="connsiteX2" fmla="*/ 15794 w 20600"/>
                          <a:gd name="connsiteY2" fmla="*/ 18588 h 19691"/>
                          <a:gd name="connsiteX3" fmla="*/ 18953 w 20600"/>
                          <a:gd name="connsiteY3" fmla="*/ 15429 h 19691"/>
                          <a:gd name="connsiteX4" fmla="*/ 19777 w 20600"/>
                          <a:gd name="connsiteY4" fmla="*/ 13781 h 19691"/>
                          <a:gd name="connsiteX5" fmla="*/ 20601 w 20600"/>
                          <a:gd name="connsiteY5" fmla="*/ 9386 h 19691"/>
                          <a:gd name="connsiteX6" fmla="*/ 15931 w 20600"/>
                          <a:gd name="connsiteY6" fmla="*/ 2107 h 19691"/>
                          <a:gd name="connsiteX7" fmla="*/ 7279 w 20600"/>
                          <a:gd name="connsiteY7" fmla="*/ 185 h 19691"/>
                          <a:gd name="connsiteX8" fmla="*/ 549 w 20600"/>
                          <a:gd name="connsiteY8" fmla="*/ 4992 h 19691"/>
                          <a:gd name="connsiteX9" fmla="*/ 0 w 20600"/>
                          <a:gd name="connsiteY9" fmla="*/ 11309 h 19691"/>
                          <a:gd name="connsiteX10" fmla="*/ 961 w 20600"/>
                          <a:gd name="connsiteY10" fmla="*/ 13644 h 1969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0600" h="19691">
                            <a:moveTo>
                              <a:pt x="961" y="13919"/>
                            </a:moveTo>
                            <a:lnTo>
                              <a:pt x="5905" y="18451"/>
                            </a:lnTo>
                            <a:cubicBezTo>
                              <a:pt x="7416" y="19137"/>
                              <a:pt x="11399" y="20785"/>
                              <a:pt x="15794" y="18588"/>
                            </a:cubicBezTo>
                            <a:lnTo>
                              <a:pt x="18953" y="15429"/>
                            </a:lnTo>
                            <a:lnTo>
                              <a:pt x="19777" y="13781"/>
                            </a:lnTo>
                            <a:lnTo>
                              <a:pt x="20601" y="9386"/>
                            </a:lnTo>
                            <a:cubicBezTo>
                              <a:pt x="20189" y="6502"/>
                              <a:pt x="18541" y="3893"/>
                              <a:pt x="15931" y="2107"/>
                            </a:cubicBezTo>
                            <a:cubicBezTo>
                              <a:pt x="13322" y="322"/>
                              <a:pt x="10026" y="-365"/>
                              <a:pt x="7279" y="185"/>
                            </a:cubicBezTo>
                            <a:cubicBezTo>
                              <a:pt x="4395" y="734"/>
                              <a:pt x="2060" y="2519"/>
                              <a:pt x="549" y="4992"/>
                            </a:cubicBezTo>
                            <a:lnTo>
                              <a:pt x="0" y="11309"/>
                            </a:lnTo>
                            <a:lnTo>
                              <a:pt x="961" y="1364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69" name="Freeform 1168">
                        <a:extLst>
                          <a:ext uri="{FF2B5EF4-FFF2-40B4-BE49-F238E27FC236}">
                            <a16:creationId xmlns:a16="http://schemas.microsoft.com/office/drawing/2014/main" id="{3B5C5B32-C024-1621-E73D-42EAEE1E3E6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06516" y="2504600"/>
                        <a:ext cx="20463" cy="19700"/>
                      </a:xfrm>
                      <a:custGeom>
                        <a:avLst/>
                        <a:gdLst>
                          <a:gd name="connsiteX0" fmla="*/ 15245 w 20463"/>
                          <a:gd name="connsiteY0" fmla="*/ 1293 h 19700"/>
                          <a:gd name="connsiteX1" fmla="*/ 824 w 20463"/>
                          <a:gd name="connsiteY1" fmla="*/ 5688 h 19700"/>
                          <a:gd name="connsiteX2" fmla="*/ 0 w 20463"/>
                          <a:gd name="connsiteY2" fmla="*/ 8709 h 19700"/>
                          <a:gd name="connsiteX3" fmla="*/ 0 w 20463"/>
                          <a:gd name="connsiteY3" fmla="*/ 11044 h 19700"/>
                          <a:gd name="connsiteX4" fmla="*/ 4257 w 20463"/>
                          <a:gd name="connsiteY4" fmla="*/ 17911 h 19700"/>
                          <a:gd name="connsiteX5" fmla="*/ 19365 w 20463"/>
                          <a:gd name="connsiteY5" fmla="*/ 14752 h 19700"/>
                          <a:gd name="connsiteX6" fmla="*/ 20464 w 20463"/>
                          <a:gd name="connsiteY6" fmla="*/ 8434 h 19700"/>
                          <a:gd name="connsiteX7" fmla="*/ 19777 w 20463"/>
                          <a:gd name="connsiteY7" fmla="*/ 5962 h 19700"/>
                          <a:gd name="connsiteX8" fmla="*/ 15245 w 20463"/>
                          <a:gd name="connsiteY8" fmla="*/ 1155 h 1970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0463" h="19700">
                            <a:moveTo>
                              <a:pt x="15245" y="1293"/>
                            </a:moveTo>
                            <a:cubicBezTo>
                              <a:pt x="7966" y="-2003"/>
                              <a:pt x="2884" y="1567"/>
                              <a:pt x="824" y="5688"/>
                            </a:cubicBezTo>
                            <a:lnTo>
                              <a:pt x="0" y="8709"/>
                            </a:lnTo>
                            <a:lnTo>
                              <a:pt x="0" y="11044"/>
                            </a:lnTo>
                            <a:cubicBezTo>
                              <a:pt x="412" y="13928"/>
                              <a:pt x="1923" y="16400"/>
                              <a:pt x="4257" y="17911"/>
                            </a:cubicBezTo>
                            <a:cubicBezTo>
                              <a:pt x="9064" y="21207"/>
                              <a:pt x="15657" y="19834"/>
                              <a:pt x="19365" y="14752"/>
                            </a:cubicBezTo>
                            <a:lnTo>
                              <a:pt x="20464" y="8434"/>
                            </a:lnTo>
                            <a:lnTo>
                              <a:pt x="19777" y="5962"/>
                            </a:lnTo>
                            <a:lnTo>
                              <a:pt x="15245" y="115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0" name="Freeform 1169">
                        <a:extLst>
                          <a:ext uri="{FF2B5EF4-FFF2-40B4-BE49-F238E27FC236}">
                            <a16:creationId xmlns:a16="http://schemas.microsoft.com/office/drawing/2014/main" id="{C59419C4-2E7D-A081-3B8C-5E089D60923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758792" y="2412027"/>
                        <a:ext cx="4944" cy="4595"/>
                      </a:xfrm>
                      <a:custGeom>
                        <a:avLst/>
                        <a:gdLst>
                          <a:gd name="connsiteX0" fmla="*/ 1648 w 4944"/>
                          <a:gd name="connsiteY0" fmla="*/ 200 h 4595"/>
                          <a:gd name="connsiteX1" fmla="*/ 0 w 4944"/>
                          <a:gd name="connsiteY1" fmla="*/ 1848 h 4595"/>
                          <a:gd name="connsiteX2" fmla="*/ 549 w 4944"/>
                          <a:gd name="connsiteY2" fmla="*/ 3771 h 4595"/>
                          <a:gd name="connsiteX3" fmla="*/ 687 w 4944"/>
                          <a:gd name="connsiteY3" fmla="*/ 3771 h 4595"/>
                          <a:gd name="connsiteX4" fmla="*/ 4944 w 4944"/>
                          <a:gd name="connsiteY4" fmla="*/ 3771 h 4595"/>
                          <a:gd name="connsiteX5" fmla="*/ 4532 w 4944"/>
                          <a:gd name="connsiteY5" fmla="*/ 887 h 4595"/>
                          <a:gd name="connsiteX6" fmla="*/ 1648 w 4944"/>
                          <a:gd name="connsiteY6" fmla="*/ 63 h 459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4944" h="4595">
                            <a:moveTo>
                              <a:pt x="1648" y="200"/>
                            </a:moveTo>
                            <a:cubicBezTo>
                              <a:pt x="1648" y="200"/>
                              <a:pt x="412" y="750"/>
                              <a:pt x="0" y="1848"/>
                            </a:cubicBezTo>
                            <a:lnTo>
                              <a:pt x="549" y="3771"/>
                            </a:lnTo>
                            <a:lnTo>
                              <a:pt x="687" y="3771"/>
                            </a:lnTo>
                            <a:cubicBezTo>
                              <a:pt x="2060" y="4870"/>
                              <a:pt x="3571" y="4870"/>
                              <a:pt x="4944" y="3771"/>
                            </a:cubicBezTo>
                            <a:lnTo>
                              <a:pt x="4532" y="887"/>
                            </a:lnTo>
                            <a:cubicBezTo>
                              <a:pt x="3845" y="475"/>
                              <a:pt x="2747" y="-212"/>
                              <a:pt x="1648" y="6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1" name="Freeform 1170">
                        <a:extLst>
                          <a:ext uri="{FF2B5EF4-FFF2-40B4-BE49-F238E27FC236}">
                            <a16:creationId xmlns:a16="http://schemas.microsoft.com/office/drawing/2014/main" id="{0E57F135-8DE4-5354-F71F-D421CC6F634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8207" y="2623455"/>
                        <a:ext cx="15275" cy="14262"/>
                      </a:xfrm>
                      <a:custGeom>
                        <a:avLst/>
                        <a:gdLst>
                          <a:gd name="connsiteX0" fmla="*/ 11811 w 15275"/>
                          <a:gd name="connsiteY0" fmla="*/ 1511 h 14262"/>
                          <a:gd name="connsiteX1" fmla="*/ 11536 w 15275"/>
                          <a:gd name="connsiteY1" fmla="*/ 1511 h 14262"/>
                          <a:gd name="connsiteX2" fmla="*/ 10026 w 15275"/>
                          <a:gd name="connsiteY2" fmla="*/ 1236 h 14262"/>
                          <a:gd name="connsiteX3" fmla="*/ 7279 w 15275"/>
                          <a:gd name="connsiteY3" fmla="*/ 0 h 14262"/>
                          <a:gd name="connsiteX4" fmla="*/ 3845 w 15275"/>
                          <a:gd name="connsiteY4" fmla="*/ 0 h 14262"/>
                          <a:gd name="connsiteX5" fmla="*/ 1099 w 15275"/>
                          <a:gd name="connsiteY5" fmla="*/ 1785 h 14262"/>
                          <a:gd name="connsiteX6" fmla="*/ 0 w 15275"/>
                          <a:gd name="connsiteY6" fmla="*/ 4395 h 14262"/>
                          <a:gd name="connsiteX7" fmla="*/ 0 w 15275"/>
                          <a:gd name="connsiteY7" fmla="*/ 7691 h 14262"/>
                          <a:gd name="connsiteX8" fmla="*/ 1648 w 15275"/>
                          <a:gd name="connsiteY8" fmla="*/ 10438 h 14262"/>
                          <a:gd name="connsiteX9" fmla="*/ 3296 w 15275"/>
                          <a:gd name="connsiteY9" fmla="*/ 11124 h 14262"/>
                          <a:gd name="connsiteX10" fmla="*/ 5082 w 15275"/>
                          <a:gd name="connsiteY10" fmla="*/ 13047 h 14262"/>
                          <a:gd name="connsiteX11" fmla="*/ 6043 w 15275"/>
                          <a:gd name="connsiteY11" fmla="*/ 13459 h 14262"/>
                          <a:gd name="connsiteX12" fmla="*/ 6043 w 15275"/>
                          <a:gd name="connsiteY12" fmla="*/ 13459 h 14262"/>
                          <a:gd name="connsiteX13" fmla="*/ 14283 w 15275"/>
                          <a:gd name="connsiteY13" fmla="*/ 11262 h 14262"/>
                          <a:gd name="connsiteX14" fmla="*/ 11811 w 15275"/>
                          <a:gd name="connsiteY14" fmla="*/ 1648 h 1426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15275" h="14262">
                            <a:moveTo>
                              <a:pt x="11811" y="1511"/>
                            </a:moveTo>
                            <a:lnTo>
                              <a:pt x="11536" y="1511"/>
                            </a:lnTo>
                            <a:cubicBezTo>
                              <a:pt x="11536" y="1511"/>
                              <a:pt x="10026" y="1236"/>
                              <a:pt x="10026" y="1236"/>
                            </a:cubicBezTo>
                            <a:lnTo>
                              <a:pt x="7279" y="0"/>
                            </a:lnTo>
                            <a:lnTo>
                              <a:pt x="3845" y="0"/>
                            </a:lnTo>
                            <a:cubicBezTo>
                              <a:pt x="3845" y="0"/>
                              <a:pt x="2197" y="687"/>
                              <a:pt x="1099" y="1785"/>
                            </a:cubicBezTo>
                            <a:lnTo>
                              <a:pt x="0" y="4395"/>
                            </a:lnTo>
                            <a:lnTo>
                              <a:pt x="0" y="7691"/>
                            </a:lnTo>
                            <a:cubicBezTo>
                              <a:pt x="0" y="7691"/>
                              <a:pt x="549" y="9339"/>
                              <a:pt x="1648" y="10438"/>
                            </a:cubicBezTo>
                            <a:lnTo>
                              <a:pt x="3296" y="11124"/>
                            </a:lnTo>
                            <a:cubicBezTo>
                              <a:pt x="3708" y="11811"/>
                              <a:pt x="4395" y="12498"/>
                              <a:pt x="5082" y="13047"/>
                            </a:cubicBezTo>
                            <a:lnTo>
                              <a:pt x="6043" y="13459"/>
                            </a:lnTo>
                            <a:lnTo>
                              <a:pt x="6043" y="13459"/>
                            </a:lnTo>
                            <a:cubicBezTo>
                              <a:pt x="8927" y="15107"/>
                              <a:pt x="12498" y="14146"/>
                              <a:pt x="14283" y="11262"/>
                            </a:cubicBezTo>
                            <a:cubicBezTo>
                              <a:pt x="15931" y="8515"/>
                              <a:pt x="15794" y="4257"/>
                              <a:pt x="11811" y="164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2" name="Freeform 1171">
                        <a:extLst>
                          <a:ext uri="{FF2B5EF4-FFF2-40B4-BE49-F238E27FC236}">
                            <a16:creationId xmlns:a16="http://schemas.microsoft.com/office/drawing/2014/main" id="{61FBE0E5-F8F3-2752-1A79-011CABB7870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737229" y="2524983"/>
                        <a:ext cx="6343" cy="6317"/>
                      </a:xfrm>
                      <a:custGeom>
                        <a:avLst/>
                        <a:gdLst>
                          <a:gd name="connsiteX0" fmla="*/ 6318 w 6343"/>
                          <a:gd name="connsiteY0" fmla="*/ 2472 h 6317"/>
                          <a:gd name="connsiteX1" fmla="*/ 4395 w 6343"/>
                          <a:gd name="connsiteY1" fmla="*/ 0 h 6317"/>
                          <a:gd name="connsiteX2" fmla="*/ 2609 w 6343"/>
                          <a:gd name="connsiteY2" fmla="*/ 275 h 6317"/>
                          <a:gd name="connsiteX3" fmla="*/ 2197 w 6343"/>
                          <a:gd name="connsiteY3" fmla="*/ 549 h 6317"/>
                          <a:gd name="connsiteX4" fmla="*/ 0 w 6343"/>
                          <a:gd name="connsiteY4" fmla="*/ 2747 h 6317"/>
                          <a:gd name="connsiteX5" fmla="*/ 549 w 6343"/>
                          <a:gd name="connsiteY5" fmla="*/ 4669 h 6317"/>
                          <a:gd name="connsiteX6" fmla="*/ 2884 w 6343"/>
                          <a:gd name="connsiteY6" fmla="*/ 6317 h 6317"/>
                          <a:gd name="connsiteX7" fmla="*/ 4944 w 6343"/>
                          <a:gd name="connsiteY7" fmla="*/ 6043 h 6317"/>
                          <a:gd name="connsiteX8" fmla="*/ 6318 w 6343"/>
                          <a:gd name="connsiteY8" fmla="*/ 2609 h 631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343" h="6317">
                            <a:moveTo>
                              <a:pt x="6318" y="2472"/>
                            </a:moveTo>
                            <a:cubicBezTo>
                              <a:pt x="6318" y="1785"/>
                              <a:pt x="5906" y="687"/>
                              <a:pt x="4395" y="0"/>
                            </a:cubicBezTo>
                            <a:lnTo>
                              <a:pt x="2609" y="275"/>
                            </a:lnTo>
                            <a:cubicBezTo>
                              <a:pt x="2609" y="275"/>
                              <a:pt x="2335" y="412"/>
                              <a:pt x="2197" y="549"/>
                            </a:cubicBezTo>
                            <a:cubicBezTo>
                              <a:pt x="1648" y="824"/>
                              <a:pt x="687" y="1373"/>
                              <a:pt x="0" y="2747"/>
                            </a:cubicBezTo>
                            <a:lnTo>
                              <a:pt x="549" y="4669"/>
                            </a:lnTo>
                            <a:lnTo>
                              <a:pt x="2884" y="6317"/>
                            </a:lnTo>
                            <a:lnTo>
                              <a:pt x="4944" y="6043"/>
                            </a:lnTo>
                            <a:cubicBezTo>
                              <a:pt x="6043" y="4807"/>
                              <a:pt x="6455" y="3708"/>
                              <a:pt x="6318" y="260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3" name="Freeform 1172">
                        <a:extLst>
                          <a:ext uri="{FF2B5EF4-FFF2-40B4-BE49-F238E27FC236}">
                            <a16:creationId xmlns:a16="http://schemas.microsoft.com/office/drawing/2014/main" id="{1651AD93-D73D-CAD8-BDA2-C3324934C77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18448" y="2537343"/>
                        <a:ext cx="22252" cy="21836"/>
                      </a:xfrm>
                      <a:custGeom>
                        <a:avLst/>
                        <a:gdLst>
                          <a:gd name="connsiteX0" fmla="*/ 9064 w 22252"/>
                          <a:gd name="connsiteY0" fmla="*/ 20738 h 21836"/>
                          <a:gd name="connsiteX1" fmla="*/ 12910 w 22252"/>
                          <a:gd name="connsiteY1" fmla="*/ 21837 h 21836"/>
                          <a:gd name="connsiteX2" fmla="*/ 15382 w 22252"/>
                          <a:gd name="connsiteY2" fmla="*/ 21425 h 21836"/>
                          <a:gd name="connsiteX3" fmla="*/ 20463 w 22252"/>
                          <a:gd name="connsiteY3" fmla="*/ 17991 h 21836"/>
                          <a:gd name="connsiteX4" fmla="*/ 17854 w 22252"/>
                          <a:gd name="connsiteY4" fmla="*/ 2060 h 21836"/>
                          <a:gd name="connsiteX5" fmla="*/ 10987 w 22252"/>
                          <a:gd name="connsiteY5" fmla="*/ 0 h 21836"/>
                          <a:gd name="connsiteX6" fmla="*/ 7141 w 22252"/>
                          <a:gd name="connsiteY6" fmla="*/ 961 h 21836"/>
                          <a:gd name="connsiteX7" fmla="*/ 412 w 22252"/>
                          <a:gd name="connsiteY7" fmla="*/ 7966 h 21836"/>
                          <a:gd name="connsiteX8" fmla="*/ 0 w 22252"/>
                          <a:gd name="connsiteY8" fmla="*/ 10438 h 21836"/>
                          <a:gd name="connsiteX9" fmla="*/ 0 w 22252"/>
                          <a:gd name="connsiteY9" fmla="*/ 12223 h 21836"/>
                          <a:gd name="connsiteX10" fmla="*/ 4532 w 22252"/>
                          <a:gd name="connsiteY10" fmla="*/ 19502 h 21836"/>
                          <a:gd name="connsiteX11" fmla="*/ 8927 w 22252"/>
                          <a:gd name="connsiteY11" fmla="*/ 21288 h 21836"/>
                          <a:gd name="connsiteX12" fmla="*/ 8927 w 22252"/>
                          <a:gd name="connsiteY12" fmla="*/ 20738 h 2183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2252" h="21836">
                            <a:moveTo>
                              <a:pt x="9064" y="20738"/>
                            </a:moveTo>
                            <a:lnTo>
                              <a:pt x="12910" y="21837"/>
                            </a:lnTo>
                            <a:lnTo>
                              <a:pt x="15382" y="21425"/>
                            </a:lnTo>
                            <a:lnTo>
                              <a:pt x="20463" y="17991"/>
                            </a:lnTo>
                            <a:cubicBezTo>
                              <a:pt x="22249" y="14970"/>
                              <a:pt x="24309" y="8927"/>
                              <a:pt x="17854" y="2060"/>
                            </a:cubicBezTo>
                            <a:lnTo>
                              <a:pt x="10987" y="0"/>
                            </a:lnTo>
                            <a:lnTo>
                              <a:pt x="7141" y="961"/>
                            </a:lnTo>
                            <a:cubicBezTo>
                              <a:pt x="2884" y="2472"/>
                              <a:pt x="1236" y="5631"/>
                              <a:pt x="412" y="7966"/>
                            </a:cubicBezTo>
                            <a:lnTo>
                              <a:pt x="0" y="10438"/>
                            </a:lnTo>
                            <a:lnTo>
                              <a:pt x="0" y="12223"/>
                            </a:lnTo>
                            <a:cubicBezTo>
                              <a:pt x="549" y="15245"/>
                              <a:pt x="2197" y="17854"/>
                              <a:pt x="4532" y="19502"/>
                            </a:cubicBezTo>
                            <a:cubicBezTo>
                              <a:pt x="6043" y="20464"/>
                              <a:pt x="7416" y="21013"/>
                              <a:pt x="8927" y="21288"/>
                            </a:cubicBezTo>
                            <a:lnTo>
                              <a:pt x="8927" y="2073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4" name="Freeform 1173">
                        <a:extLst>
                          <a:ext uri="{FF2B5EF4-FFF2-40B4-BE49-F238E27FC236}">
                            <a16:creationId xmlns:a16="http://schemas.microsoft.com/office/drawing/2014/main" id="{FB4F0F92-B0F6-3291-537D-30B57020162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04148" y="2433240"/>
                        <a:ext cx="7416" cy="9751"/>
                      </a:xfrm>
                      <a:custGeom>
                        <a:avLst/>
                        <a:gdLst>
                          <a:gd name="connsiteX0" fmla="*/ 824 w 7416"/>
                          <a:gd name="connsiteY0" fmla="*/ 9614 h 9751"/>
                          <a:gd name="connsiteX1" fmla="*/ 6730 w 7416"/>
                          <a:gd name="connsiteY1" fmla="*/ 7142 h 9751"/>
                          <a:gd name="connsiteX2" fmla="*/ 7142 w 7416"/>
                          <a:gd name="connsiteY2" fmla="*/ 7142 h 9751"/>
                          <a:gd name="connsiteX3" fmla="*/ 7142 w 7416"/>
                          <a:gd name="connsiteY3" fmla="*/ 7004 h 9751"/>
                          <a:gd name="connsiteX4" fmla="*/ 7416 w 7416"/>
                          <a:gd name="connsiteY4" fmla="*/ 7004 h 9751"/>
                          <a:gd name="connsiteX5" fmla="*/ 7416 w 7416"/>
                          <a:gd name="connsiteY5" fmla="*/ 6592 h 9751"/>
                          <a:gd name="connsiteX6" fmla="*/ 7416 w 7416"/>
                          <a:gd name="connsiteY6" fmla="*/ 6592 h 9751"/>
                          <a:gd name="connsiteX7" fmla="*/ 4395 w 7416"/>
                          <a:gd name="connsiteY7" fmla="*/ 0 h 9751"/>
                          <a:gd name="connsiteX8" fmla="*/ 0 w 7416"/>
                          <a:gd name="connsiteY8" fmla="*/ 6592 h 9751"/>
                          <a:gd name="connsiteX9" fmla="*/ 824 w 7416"/>
                          <a:gd name="connsiteY9" fmla="*/ 9751 h 975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7416" h="9751">
                            <a:moveTo>
                              <a:pt x="824" y="9614"/>
                            </a:moveTo>
                            <a:lnTo>
                              <a:pt x="6730" y="7142"/>
                            </a:lnTo>
                            <a:lnTo>
                              <a:pt x="7142" y="7142"/>
                            </a:lnTo>
                            <a:cubicBezTo>
                              <a:pt x="7142" y="7142"/>
                              <a:pt x="7142" y="7142"/>
                              <a:pt x="7142" y="7004"/>
                            </a:cubicBezTo>
                            <a:lnTo>
                              <a:pt x="7416" y="7004"/>
                            </a:lnTo>
                            <a:cubicBezTo>
                              <a:pt x="7416" y="7004"/>
                              <a:pt x="7416" y="6592"/>
                              <a:pt x="7416" y="6592"/>
                            </a:cubicBezTo>
                            <a:cubicBezTo>
                              <a:pt x="7416" y="6592"/>
                              <a:pt x="7416" y="6592"/>
                              <a:pt x="7416" y="6592"/>
                            </a:cubicBezTo>
                            <a:lnTo>
                              <a:pt x="4395" y="0"/>
                            </a:lnTo>
                            <a:cubicBezTo>
                              <a:pt x="1923" y="1236"/>
                              <a:pt x="275" y="3571"/>
                              <a:pt x="0" y="6592"/>
                            </a:cubicBezTo>
                            <a:lnTo>
                              <a:pt x="824" y="975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5" name="Freeform 1174">
                        <a:extLst>
                          <a:ext uri="{FF2B5EF4-FFF2-40B4-BE49-F238E27FC236}">
                            <a16:creationId xmlns:a16="http://schemas.microsoft.com/office/drawing/2014/main" id="{2C843D5B-F159-FE24-4149-8CA56DA92CD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49761" y="2501983"/>
                        <a:ext cx="20875" cy="20996"/>
                      </a:xfrm>
                      <a:custGeom>
                        <a:avLst/>
                        <a:gdLst>
                          <a:gd name="connsiteX0" fmla="*/ 0 w 20875"/>
                          <a:gd name="connsiteY0" fmla="*/ 10364 h 20996"/>
                          <a:gd name="connsiteX1" fmla="*/ 2197 w 20875"/>
                          <a:gd name="connsiteY1" fmla="*/ 15721 h 20996"/>
                          <a:gd name="connsiteX2" fmla="*/ 5631 w 20875"/>
                          <a:gd name="connsiteY2" fmla="*/ 19292 h 20996"/>
                          <a:gd name="connsiteX3" fmla="*/ 14421 w 20875"/>
                          <a:gd name="connsiteY3" fmla="*/ 20390 h 20996"/>
                          <a:gd name="connsiteX4" fmla="*/ 20876 w 20875"/>
                          <a:gd name="connsiteY4" fmla="*/ 12287 h 20996"/>
                          <a:gd name="connsiteX5" fmla="*/ 20601 w 20875"/>
                          <a:gd name="connsiteY5" fmla="*/ 8167 h 20996"/>
                          <a:gd name="connsiteX6" fmla="*/ 20051 w 20875"/>
                          <a:gd name="connsiteY6" fmla="*/ 6519 h 20996"/>
                          <a:gd name="connsiteX7" fmla="*/ 17717 w 20875"/>
                          <a:gd name="connsiteY7" fmla="*/ 3223 h 20996"/>
                          <a:gd name="connsiteX8" fmla="*/ 16343 w 20875"/>
                          <a:gd name="connsiteY8" fmla="*/ 2261 h 20996"/>
                          <a:gd name="connsiteX9" fmla="*/ 1511 w 20875"/>
                          <a:gd name="connsiteY9" fmla="*/ 4047 h 20996"/>
                          <a:gd name="connsiteX10" fmla="*/ 0 w 20875"/>
                          <a:gd name="connsiteY10" fmla="*/ 8579 h 20996"/>
                          <a:gd name="connsiteX11" fmla="*/ 0 w 20875"/>
                          <a:gd name="connsiteY11" fmla="*/ 10502 h 2099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0875" h="20996">
                            <a:moveTo>
                              <a:pt x="0" y="10364"/>
                            </a:moveTo>
                            <a:lnTo>
                              <a:pt x="2197" y="15721"/>
                            </a:lnTo>
                            <a:cubicBezTo>
                              <a:pt x="3021" y="16819"/>
                              <a:pt x="3983" y="18193"/>
                              <a:pt x="5631" y="19292"/>
                            </a:cubicBezTo>
                            <a:cubicBezTo>
                              <a:pt x="8240" y="21077"/>
                              <a:pt x="11536" y="21489"/>
                              <a:pt x="14421" y="20390"/>
                            </a:cubicBezTo>
                            <a:cubicBezTo>
                              <a:pt x="17717" y="19154"/>
                              <a:pt x="19914" y="16407"/>
                              <a:pt x="20876" y="12287"/>
                            </a:cubicBezTo>
                            <a:lnTo>
                              <a:pt x="20601" y="8167"/>
                            </a:lnTo>
                            <a:lnTo>
                              <a:pt x="20051" y="6519"/>
                            </a:lnTo>
                            <a:lnTo>
                              <a:pt x="17717" y="3223"/>
                            </a:lnTo>
                            <a:lnTo>
                              <a:pt x="16343" y="2261"/>
                            </a:lnTo>
                            <a:cubicBezTo>
                              <a:pt x="10300" y="-1859"/>
                              <a:pt x="4395" y="201"/>
                              <a:pt x="1511" y="4047"/>
                            </a:cubicBezTo>
                            <a:lnTo>
                              <a:pt x="0" y="8579"/>
                            </a:lnTo>
                            <a:lnTo>
                              <a:pt x="0" y="1050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6" name="Freeform 1175">
                        <a:extLst>
                          <a:ext uri="{FF2B5EF4-FFF2-40B4-BE49-F238E27FC236}">
                            <a16:creationId xmlns:a16="http://schemas.microsoft.com/office/drawing/2014/main" id="{EF79C5DD-470E-7225-AF61-23EF0312A2F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92782" y="2697069"/>
                        <a:ext cx="5087" cy="5081"/>
                      </a:xfrm>
                      <a:custGeom>
                        <a:avLst/>
                        <a:gdLst>
                          <a:gd name="connsiteX0" fmla="*/ 1373 w 5087"/>
                          <a:gd name="connsiteY0" fmla="*/ 0 h 5081"/>
                          <a:gd name="connsiteX1" fmla="*/ 0 w 5087"/>
                          <a:gd name="connsiteY1" fmla="*/ 1236 h 5081"/>
                          <a:gd name="connsiteX2" fmla="*/ 275 w 5087"/>
                          <a:gd name="connsiteY2" fmla="*/ 2335 h 5081"/>
                          <a:gd name="connsiteX3" fmla="*/ 549 w 5087"/>
                          <a:gd name="connsiteY3" fmla="*/ 1785 h 5081"/>
                          <a:gd name="connsiteX4" fmla="*/ 824 w 5087"/>
                          <a:gd name="connsiteY4" fmla="*/ 4257 h 5081"/>
                          <a:gd name="connsiteX5" fmla="*/ 1923 w 5087"/>
                          <a:gd name="connsiteY5" fmla="*/ 5081 h 5081"/>
                          <a:gd name="connsiteX6" fmla="*/ 3433 w 5087"/>
                          <a:gd name="connsiteY6" fmla="*/ 5081 h 5081"/>
                          <a:gd name="connsiteX7" fmla="*/ 5082 w 5087"/>
                          <a:gd name="connsiteY7" fmla="*/ 3159 h 5081"/>
                          <a:gd name="connsiteX8" fmla="*/ 1373 w 5087"/>
                          <a:gd name="connsiteY8" fmla="*/ 137 h 508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087" h="5081">
                            <a:moveTo>
                              <a:pt x="1373" y="0"/>
                            </a:moveTo>
                            <a:cubicBezTo>
                              <a:pt x="1373" y="0"/>
                              <a:pt x="275" y="687"/>
                              <a:pt x="0" y="1236"/>
                            </a:cubicBezTo>
                            <a:lnTo>
                              <a:pt x="275" y="2335"/>
                            </a:lnTo>
                            <a:cubicBezTo>
                              <a:pt x="275" y="2335"/>
                              <a:pt x="412" y="1785"/>
                              <a:pt x="549" y="1785"/>
                            </a:cubicBezTo>
                            <a:lnTo>
                              <a:pt x="824" y="4257"/>
                            </a:lnTo>
                            <a:lnTo>
                              <a:pt x="1923" y="5081"/>
                            </a:lnTo>
                            <a:lnTo>
                              <a:pt x="3433" y="5081"/>
                            </a:lnTo>
                            <a:cubicBezTo>
                              <a:pt x="4395" y="4807"/>
                              <a:pt x="4944" y="4120"/>
                              <a:pt x="5082" y="3159"/>
                            </a:cubicBezTo>
                            <a:cubicBezTo>
                              <a:pt x="5219" y="1373"/>
                              <a:pt x="3021" y="-412"/>
                              <a:pt x="1373" y="13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7" name="Freeform 1176">
                        <a:extLst>
                          <a:ext uri="{FF2B5EF4-FFF2-40B4-BE49-F238E27FC236}">
                            <a16:creationId xmlns:a16="http://schemas.microsoft.com/office/drawing/2014/main" id="{22BD2566-FAAF-8B8F-A9DC-E08D31D07B5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85085" y="2460898"/>
                        <a:ext cx="12195" cy="11808"/>
                      </a:xfrm>
                      <a:custGeom>
                        <a:avLst/>
                        <a:gdLst>
                          <a:gd name="connsiteX0" fmla="*/ 2445 w 12195"/>
                          <a:gd name="connsiteY0" fmla="*/ 10934 h 11808"/>
                          <a:gd name="connsiteX1" fmla="*/ 5191 w 12195"/>
                          <a:gd name="connsiteY1" fmla="*/ 11621 h 11808"/>
                          <a:gd name="connsiteX2" fmla="*/ 5466 w 12195"/>
                          <a:gd name="connsiteY2" fmla="*/ 11621 h 11808"/>
                          <a:gd name="connsiteX3" fmla="*/ 11097 w 12195"/>
                          <a:gd name="connsiteY3" fmla="*/ 10248 h 11808"/>
                          <a:gd name="connsiteX4" fmla="*/ 12196 w 12195"/>
                          <a:gd name="connsiteY4" fmla="*/ 7776 h 11808"/>
                          <a:gd name="connsiteX5" fmla="*/ 12196 w 12195"/>
                          <a:gd name="connsiteY5" fmla="*/ 5578 h 11808"/>
                          <a:gd name="connsiteX6" fmla="*/ 11509 w 12195"/>
                          <a:gd name="connsiteY6" fmla="*/ 3106 h 11808"/>
                          <a:gd name="connsiteX7" fmla="*/ 9586 w 12195"/>
                          <a:gd name="connsiteY7" fmla="*/ 1046 h 11808"/>
                          <a:gd name="connsiteX8" fmla="*/ 5054 w 12195"/>
                          <a:gd name="connsiteY8" fmla="*/ 85 h 11808"/>
                          <a:gd name="connsiteX9" fmla="*/ 2994 w 12195"/>
                          <a:gd name="connsiteY9" fmla="*/ 1046 h 11808"/>
                          <a:gd name="connsiteX10" fmla="*/ 796 w 12195"/>
                          <a:gd name="connsiteY10" fmla="*/ 3381 h 11808"/>
                          <a:gd name="connsiteX11" fmla="*/ 2445 w 12195"/>
                          <a:gd name="connsiteY11" fmla="*/ 11072 h 1180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2195" h="11808">
                            <a:moveTo>
                              <a:pt x="2445" y="10934"/>
                            </a:moveTo>
                            <a:lnTo>
                              <a:pt x="5191" y="11621"/>
                            </a:lnTo>
                            <a:lnTo>
                              <a:pt x="5466" y="11621"/>
                            </a:lnTo>
                            <a:cubicBezTo>
                              <a:pt x="8350" y="12308"/>
                              <a:pt x="10273" y="10934"/>
                              <a:pt x="11097" y="10248"/>
                            </a:cubicBezTo>
                            <a:lnTo>
                              <a:pt x="12196" y="7776"/>
                            </a:lnTo>
                            <a:lnTo>
                              <a:pt x="12196" y="5578"/>
                            </a:lnTo>
                            <a:cubicBezTo>
                              <a:pt x="12196" y="5578"/>
                              <a:pt x="11509" y="3106"/>
                              <a:pt x="11509" y="3106"/>
                            </a:cubicBezTo>
                            <a:cubicBezTo>
                              <a:pt x="11234" y="2694"/>
                              <a:pt x="10685" y="1733"/>
                              <a:pt x="9586" y="1046"/>
                            </a:cubicBezTo>
                            <a:cubicBezTo>
                              <a:pt x="8350" y="222"/>
                              <a:pt x="6839" y="-190"/>
                              <a:pt x="5054" y="85"/>
                            </a:cubicBezTo>
                            <a:lnTo>
                              <a:pt x="2994" y="1046"/>
                            </a:lnTo>
                            <a:lnTo>
                              <a:pt x="796" y="3381"/>
                            </a:lnTo>
                            <a:cubicBezTo>
                              <a:pt x="-714" y="6265"/>
                              <a:pt x="-28" y="9286"/>
                              <a:pt x="2445" y="1107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8" name="Freeform 1177">
                        <a:extLst>
                          <a:ext uri="{FF2B5EF4-FFF2-40B4-BE49-F238E27FC236}">
                            <a16:creationId xmlns:a16="http://schemas.microsoft.com/office/drawing/2014/main" id="{7596A6CF-37E6-9F94-2181-DD6350B8CB5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10757" y="2491746"/>
                        <a:ext cx="20188" cy="20536"/>
                      </a:xfrm>
                      <a:custGeom>
                        <a:avLst/>
                        <a:gdLst>
                          <a:gd name="connsiteX0" fmla="*/ 15931 w 20188"/>
                          <a:gd name="connsiteY0" fmla="*/ 824 h 20536"/>
                          <a:gd name="connsiteX1" fmla="*/ 9339 w 20188"/>
                          <a:gd name="connsiteY1" fmla="*/ 0 h 20536"/>
                          <a:gd name="connsiteX2" fmla="*/ 6867 w 20188"/>
                          <a:gd name="connsiteY2" fmla="*/ 961 h 20536"/>
                          <a:gd name="connsiteX3" fmla="*/ 5768 w 20188"/>
                          <a:gd name="connsiteY3" fmla="*/ 2197 h 20536"/>
                          <a:gd name="connsiteX4" fmla="*/ 4807 w 20188"/>
                          <a:gd name="connsiteY4" fmla="*/ 2609 h 20536"/>
                          <a:gd name="connsiteX5" fmla="*/ 4257 w 20188"/>
                          <a:gd name="connsiteY5" fmla="*/ 3296 h 20536"/>
                          <a:gd name="connsiteX6" fmla="*/ 5631 w 20188"/>
                          <a:gd name="connsiteY6" fmla="*/ 2335 h 20536"/>
                          <a:gd name="connsiteX7" fmla="*/ 2335 w 20188"/>
                          <a:gd name="connsiteY7" fmla="*/ 6043 h 20536"/>
                          <a:gd name="connsiteX8" fmla="*/ 2747 w 20188"/>
                          <a:gd name="connsiteY8" fmla="*/ 5082 h 20536"/>
                          <a:gd name="connsiteX9" fmla="*/ 549 w 20188"/>
                          <a:gd name="connsiteY9" fmla="*/ 7691 h 20536"/>
                          <a:gd name="connsiteX10" fmla="*/ 0 w 20188"/>
                          <a:gd name="connsiteY10" fmla="*/ 10163 h 20536"/>
                          <a:gd name="connsiteX11" fmla="*/ 1373 w 20188"/>
                          <a:gd name="connsiteY11" fmla="*/ 16343 h 20536"/>
                          <a:gd name="connsiteX12" fmla="*/ 3845 w 20188"/>
                          <a:gd name="connsiteY12" fmla="*/ 18678 h 20536"/>
                          <a:gd name="connsiteX13" fmla="*/ 16618 w 20188"/>
                          <a:gd name="connsiteY13" fmla="*/ 17442 h 20536"/>
                          <a:gd name="connsiteX14" fmla="*/ 13322 w 20188"/>
                          <a:gd name="connsiteY14" fmla="*/ 11811 h 20536"/>
                          <a:gd name="connsiteX15" fmla="*/ 18541 w 20188"/>
                          <a:gd name="connsiteY15" fmla="*/ 15107 h 20536"/>
                          <a:gd name="connsiteX16" fmla="*/ 20189 w 20188"/>
                          <a:gd name="connsiteY16" fmla="*/ 12361 h 20536"/>
                          <a:gd name="connsiteX17" fmla="*/ 18129 w 20188"/>
                          <a:gd name="connsiteY17" fmla="*/ 2609 h 20536"/>
                          <a:gd name="connsiteX18" fmla="*/ 15794 w 20188"/>
                          <a:gd name="connsiteY18" fmla="*/ 961 h 2053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20188" h="20536">
                            <a:moveTo>
                              <a:pt x="15931" y="824"/>
                            </a:moveTo>
                            <a:lnTo>
                              <a:pt x="9339" y="0"/>
                            </a:lnTo>
                            <a:lnTo>
                              <a:pt x="6867" y="961"/>
                            </a:lnTo>
                            <a:lnTo>
                              <a:pt x="5768" y="2197"/>
                            </a:lnTo>
                            <a:lnTo>
                              <a:pt x="4807" y="2609"/>
                            </a:lnTo>
                            <a:lnTo>
                              <a:pt x="4257" y="3296"/>
                            </a:lnTo>
                            <a:cubicBezTo>
                              <a:pt x="4257" y="3296"/>
                              <a:pt x="5081" y="2609"/>
                              <a:pt x="5631" y="2335"/>
                            </a:cubicBezTo>
                            <a:lnTo>
                              <a:pt x="2335" y="6043"/>
                            </a:lnTo>
                            <a:cubicBezTo>
                              <a:pt x="2335" y="6043"/>
                              <a:pt x="2609" y="5494"/>
                              <a:pt x="2747" y="5082"/>
                            </a:cubicBezTo>
                            <a:lnTo>
                              <a:pt x="549" y="7691"/>
                            </a:lnTo>
                            <a:lnTo>
                              <a:pt x="0" y="10163"/>
                            </a:lnTo>
                            <a:lnTo>
                              <a:pt x="1373" y="16343"/>
                            </a:lnTo>
                            <a:cubicBezTo>
                              <a:pt x="2060" y="17305"/>
                              <a:pt x="2884" y="17992"/>
                              <a:pt x="3845" y="18678"/>
                            </a:cubicBezTo>
                            <a:cubicBezTo>
                              <a:pt x="7279" y="21013"/>
                              <a:pt x="12498" y="21700"/>
                              <a:pt x="16618" y="17442"/>
                            </a:cubicBezTo>
                            <a:lnTo>
                              <a:pt x="13322" y="11811"/>
                            </a:lnTo>
                            <a:lnTo>
                              <a:pt x="18541" y="15107"/>
                            </a:lnTo>
                            <a:lnTo>
                              <a:pt x="20189" y="12361"/>
                            </a:lnTo>
                            <a:lnTo>
                              <a:pt x="18129" y="2609"/>
                            </a:lnTo>
                            <a:lnTo>
                              <a:pt x="15794" y="96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79" name="Freeform 1178">
                        <a:extLst>
                          <a:ext uri="{FF2B5EF4-FFF2-40B4-BE49-F238E27FC236}">
                            <a16:creationId xmlns:a16="http://schemas.microsoft.com/office/drawing/2014/main" id="{4CC1AE8C-235B-E6F2-BD39-9C87BD30574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16016" y="2681687"/>
                        <a:ext cx="5322" cy="5763"/>
                      </a:xfrm>
                      <a:custGeom>
                        <a:avLst/>
                        <a:gdLst>
                          <a:gd name="connsiteX0" fmla="*/ 4629 w 5322"/>
                          <a:gd name="connsiteY0" fmla="*/ 2335 h 5763"/>
                          <a:gd name="connsiteX1" fmla="*/ 3805 w 5322"/>
                          <a:gd name="connsiteY1" fmla="*/ 275 h 5763"/>
                          <a:gd name="connsiteX2" fmla="*/ 2844 w 5322"/>
                          <a:gd name="connsiteY2" fmla="*/ 0 h 5763"/>
                          <a:gd name="connsiteX3" fmla="*/ 97 w 5322"/>
                          <a:gd name="connsiteY3" fmla="*/ 1648 h 5763"/>
                          <a:gd name="connsiteX4" fmla="*/ 1745 w 5322"/>
                          <a:gd name="connsiteY4" fmla="*/ 5219 h 5763"/>
                          <a:gd name="connsiteX5" fmla="*/ 4492 w 5322"/>
                          <a:gd name="connsiteY5" fmla="*/ 5356 h 5763"/>
                          <a:gd name="connsiteX6" fmla="*/ 5179 w 5322"/>
                          <a:gd name="connsiteY6" fmla="*/ 2472 h 5763"/>
                          <a:gd name="connsiteX7" fmla="*/ 4629 w 5322"/>
                          <a:gd name="connsiteY7" fmla="*/ 2472 h 576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322" h="5763">
                            <a:moveTo>
                              <a:pt x="4629" y="2335"/>
                            </a:moveTo>
                            <a:cubicBezTo>
                              <a:pt x="4904" y="1236"/>
                              <a:pt x="4355" y="549"/>
                              <a:pt x="3805" y="275"/>
                            </a:cubicBezTo>
                            <a:lnTo>
                              <a:pt x="2844" y="0"/>
                            </a:lnTo>
                            <a:cubicBezTo>
                              <a:pt x="784" y="0"/>
                              <a:pt x="235" y="1236"/>
                              <a:pt x="97" y="1648"/>
                            </a:cubicBezTo>
                            <a:cubicBezTo>
                              <a:pt x="-315" y="3021"/>
                              <a:pt x="647" y="4395"/>
                              <a:pt x="1745" y="5219"/>
                            </a:cubicBezTo>
                            <a:cubicBezTo>
                              <a:pt x="3119" y="6180"/>
                              <a:pt x="4080" y="5631"/>
                              <a:pt x="4492" y="5356"/>
                            </a:cubicBezTo>
                            <a:cubicBezTo>
                              <a:pt x="5042" y="4944"/>
                              <a:pt x="5591" y="4120"/>
                              <a:pt x="5179" y="2472"/>
                            </a:cubicBezTo>
                            <a:lnTo>
                              <a:pt x="4629" y="247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0" name="Freeform 1179">
                        <a:extLst>
                          <a:ext uri="{FF2B5EF4-FFF2-40B4-BE49-F238E27FC236}">
                            <a16:creationId xmlns:a16="http://schemas.microsoft.com/office/drawing/2014/main" id="{836668A8-A460-7C75-9A51-58E046A034F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82250" y="2524158"/>
                        <a:ext cx="20619" cy="21150"/>
                      </a:xfrm>
                      <a:custGeom>
                        <a:avLst/>
                        <a:gdLst>
                          <a:gd name="connsiteX0" fmla="*/ 13263 w 20619"/>
                          <a:gd name="connsiteY0" fmla="*/ 20876 h 21150"/>
                          <a:gd name="connsiteX1" fmla="*/ 17245 w 20619"/>
                          <a:gd name="connsiteY1" fmla="*/ 18678 h 21150"/>
                          <a:gd name="connsiteX2" fmla="*/ 20542 w 20619"/>
                          <a:gd name="connsiteY2" fmla="*/ 9476 h 21150"/>
                          <a:gd name="connsiteX3" fmla="*/ 15597 w 20619"/>
                          <a:gd name="connsiteY3" fmla="*/ 1648 h 21150"/>
                          <a:gd name="connsiteX4" fmla="*/ 13949 w 20619"/>
                          <a:gd name="connsiteY4" fmla="*/ 687 h 21150"/>
                          <a:gd name="connsiteX5" fmla="*/ 9280 w 20619"/>
                          <a:gd name="connsiteY5" fmla="*/ 0 h 21150"/>
                          <a:gd name="connsiteX6" fmla="*/ 7357 w 20619"/>
                          <a:gd name="connsiteY6" fmla="*/ 412 h 21150"/>
                          <a:gd name="connsiteX7" fmla="*/ 3374 w 20619"/>
                          <a:gd name="connsiteY7" fmla="*/ 2609 h 21150"/>
                          <a:gd name="connsiteX8" fmla="*/ 78 w 20619"/>
                          <a:gd name="connsiteY8" fmla="*/ 11674 h 21150"/>
                          <a:gd name="connsiteX9" fmla="*/ 4885 w 20619"/>
                          <a:gd name="connsiteY9" fmla="*/ 19502 h 21150"/>
                          <a:gd name="connsiteX10" fmla="*/ 6670 w 20619"/>
                          <a:gd name="connsiteY10" fmla="*/ 20464 h 21150"/>
                          <a:gd name="connsiteX11" fmla="*/ 11203 w 20619"/>
                          <a:gd name="connsiteY11" fmla="*/ 21150 h 21150"/>
                          <a:gd name="connsiteX12" fmla="*/ 13125 w 20619"/>
                          <a:gd name="connsiteY12" fmla="*/ 20738 h 2115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0619" h="21150">
                            <a:moveTo>
                              <a:pt x="13263" y="20876"/>
                            </a:moveTo>
                            <a:lnTo>
                              <a:pt x="17245" y="18678"/>
                            </a:lnTo>
                            <a:cubicBezTo>
                              <a:pt x="19718" y="16069"/>
                              <a:pt x="20954" y="12773"/>
                              <a:pt x="20542" y="9476"/>
                            </a:cubicBezTo>
                            <a:cubicBezTo>
                              <a:pt x="20130" y="6318"/>
                              <a:pt x="18481" y="3571"/>
                              <a:pt x="15597" y="1648"/>
                            </a:cubicBezTo>
                            <a:lnTo>
                              <a:pt x="13949" y="687"/>
                            </a:lnTo>
                            <a:lnTo>
                              <a:pt x="9280" y="0"/>
                            </a:lnTo>
                            <a:lnTo>
                              <a:pt x="7357" y="412"/>
                            </a:lnTo>
                            <a:lnTo>
                              <a:pt x="3374" y="2609"/>
                            </a:lnTo>
                            <a:cubicBezTo>
                              <a:pt x="902" y="5356"/>
                              <a:pt x="-334" y="8515"/>
                              <a:pt x="78" y="11674"/>
                            </a:cubicBezTo>
                            <a:cubicBezTo>
                              <a:pt x="490" y="14833"/>
                              <a:pt x="2138" y="17580"/>
                              <a:pt x="4885" y="19502"/>
                            </a:cubicBezTo>
                            <a:lnTo>
                              <a:pt x="6670" y="20464"/>
                            </a:lnTo>
                            <a:lnTo>
                              <a:pt x="11203" y="21150"/>
                            </a:lnTo>
                            <a:lnTo>
                              <a:pt x="13125" y="2073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1" name="Freeform 1180">
                        <a:extLst>
                          <a:ext uri="{FF2B5EF4-FFF2-40B4-BE49-F238E27FC236}">
                            <a16:creationId xmlns:a16="http://schemas.microsoft.com/office/drawing/2014/main" id="{524E3CA2-07E8-D584-B258-68068086746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30113" y="2630021"/>
                        <a:ext cx="14687" cy="14476"/>
                      </a:xfrm>
                      <a:custGeom>
                        <a:avLst/>
                        <a:gdLst>
                          <a:gd name="connsiteX0" fmla="*/ 13211 w 14687"/>
                          <a:gd name="connsiteY0" fmla="*/ 2361 h 14476"/>
                          <a:gd name="connsiteX1" fmla="*/ 11975 w 14687"/>
                          <a:gd name="connsiteY1" fmla="*/ 1262 h 14476"/>
                          <a:gd name="connsiteX2" fmla="*/ 2635 w 14687"/>
                          <a:gd name="connsiteY2" fmla="*/ 2086 h 14476"/>
                          <a:gd name="connsiteX3" fmla="*/ 987 w 14687"/>
                          <a:gd name="connsiteY3" fmla="*/ 11974 h 14476"/>
                          <a:gd name="connsiteX4" fmla="*/ 1949 w 14687"/>
                          <a:gd name="connsiteY4" fmla="*/ 13073 h 14476"/>
                          <a:gd name="connsiteX5" fmla="*/ 3047 w 14687"/>
                          <a:gd name="connsiteY5" fmla="*/ 13760 h 14476"/>
                          <a:gd name="connsiteX6" fmla="*/ 4421 w 14687"/>
                          <a:gd name="connsiteY6" fmla="*/ 14309 h 14476"/>
                          <a:gd name="connsiteX7" fmla="*/ 12249 w 14687"/>
                          <a:gd name="connsiteY7" fmla="*/ 12112 h 14476"/>
                          <a:gd name="connsiteX8" fmla="*/ 14584 w 14687"/>
                          <a:gd name="connsiteY8" fmla="*/ 5107 h 14476"/>
                          <a:gd name="connsiteX9" fmla="*/ 13073 w 14687"/>
                          <a:gd name="connsiteY9" fmla="*/ 2223 h 1447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4687" h="14476">
                            <a:moveTo>
                              <a:pt x="13211" y="2361"/>
                            </a:moveTo>
                            <a:lnTo>
                              <a:pt x="11975" y="1262"/>
                            </a:lnTo>
                            <a:cubicBezTo>
                              <a:pt x="9090" y="-661"/>
                              <a:pt x="5382" y="-386"/>
                              <a:pt x="2635" y="2086"/>
                            </a:cubicBezTo>
                            <a:cubicBezTo>
                              <a:pt x="-111" y="4695"/>
                              <a:pt x="-798" y="8815"/>
                              <a:pt x="987" y="11974"/>
                            </a:cubicBezTo>
                            <a:lnTo>
                              <a:pt x="1949" y="13073"/>
                            </a:lnTo>
                            <a:lnTo>
                              <a:pt x="3047" y="13760"/>
                            </a:lnTo>
                            <a:lnTo>
                              <a:pt x="4421" y="14309"/>
                            </a:lnTo>
                            <a:cubicBezTo>
                              <a:pt x="7168" y="14858"/>
                              <a:pt x="10189" y="14034"/>
                              <a:pt x="12249" y="12112"/>
                            </a:cubicBezTo>
                            <a:cubicBezTo>
                              <a:pt x="14172" y="10326"/>
                              <a:pt x="14996" y="7717"/>
                              <a:pt x="14584" y="5107"/>
                            </a:cubicBezTo>
                            <a:lnTo>
                              <a:pt x="13073" y="222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2" name="Freeform 1181">
                        <a:extLst>
                          <a:ext uri="{FF2B5EF4-FFF2-40B4-BE49-F238E27FC236}">
                            <a16:creationId xmlns:a16="http://schemas.microsoft.com/office/drawing/2014/main" id="{1E4913E7-ABF7-96FB-2B5D-C09D5182C67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8811" y="2562888"/>
                        <a:ext cx="20683" cy="21699"/>
                      </a:xfrm>
                      <a:custGeom>
                        <a:avLst/>
                        <a:gdLst>
                          <a:gd name="connsiteX0" fmla="*/ 19997 w 20683"/>
                          <a:gd name="connsiteY0" fmla="*/ 13322 h 21699"/>
                          <a:gd name="connsiteX1" fmla="*/ 20684 w 20683"/>
                          <a:gd name="connsiteY1" fmla="*/ 9614 h 21699"/>
                          <a:gd name="connsiteX2" fmla="*/ 20272 w 20683"/>
                          <a:gd name="connsiteY2" fmla="*/ 7416 h 21699"/>
                          <a:gd name="connsiteX3" fmla="*/ 17250 w 20683"/>
                          <a:gd name="connsiteY3" fmla="*/ 2884 h 21699"/>
                          <a:gd name="connsiteX4" fmla="*/ 14916 w 20683"/>
                          <a:gd name="connsiteY4" fmla="*/ 1236 h 21699"/>
                          <a:gd name="connsiteX5" fmla="*/ 9697 w 20683"/>
                          <a:gd name="connsiteY5" fmla="*/ 0 h 21699"/>
                          <a:gd name="connsiteX6" fmla="*/ 7499 w 20683"/>
                          <a:gd name="connsiteY6" fmla="*/ 275 h 21699"/>
                          <a:gd name="connsiteX7" fmla="*/ 2967 w 20683"/>
                          <a:gd name="connsiteY7" fmla="*/ 2884 h 21699"/>
                          <a:gd name="connsiteX8" fmla="*/ 83 w 20683"/>
                          <a:gd name="connsiteY8" fmla="*/ 12086 h 21699"/>
                          <a:gd name="connsiteX9" fmla="*/ 4753 w 20683"/>
                          <a:gd name="connsiteY9" fmla="*/ 20052 h 21699"/>
                          <a:gd name="connsiteX10" fmla="*/ 7499 w 20683"/>
                          <a:gd name="connsiteY10" fmla="*/ 21425 h 21699"/>
                          <a:gd name="connsiteX11" fmla="*/ 8735 w 20683"/>
                          <a:gd name="connsiteY11" fmla="*/ 21700 h 21699"/>
                          <a:gd name="connsiteX12" fmla="*/ 11894 w 20683"/>
                          <a:gd name="connsiteY12" fmla="*/ 21700 h 21699"/>
                          <a:gd name="connsiteX13" fmla="*/ 20272 w 20683"/>
                          <a:gd name="connsiteY13" fmla="*/ 13322 h 21699"/>
                          <a:gd name="connsiteX14" fmla="*/ 19860 w 20683"/>
                          <a:gd name="connsiteY14" fmla="*/ 13322 h 2169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0683" h="21699">
                            <a:moveTo>
                              <a:pt x="19997" y="13322"/>
                            </a:moveTo>
                            <a:lnTo>
                              <a:pt x="20684" y="9614"/>
                            </a:lnTo>
                            <a:lnTo>
                              <a:pt x="20272" y="7416"/>
                            </a:lnTo>
                            <a:lnTo>
                              <a:pt x="17250" y="2884"/>
                            </a:lnTo>
                            <a:lnTo>
                              <a:pt x="14916" y="1236"/>
                            </a:lnTo>
                            <a:lnTo>
                              <a:pt x="9697" y="0"/>
                            </a:lnTo>
                            <a:lnTo>
                              <a:pt x="7499" y="275"/>
                            </a:lnTo>
                            <a:lnTo>
                              <a:pt x="2967" y="2884"/>
                            </a:lnTo>
                            <a:cubicBezTo>
                              <a:pt x="83" y="6318"/>
                              <a:pt x="-192" y="9751"/>
                              <a:pt x="83" y="12086"/>
                            </a:cubicBezTo>
                            <a:cubicBezTo>
                              <a:pt x="495" y="15107"/>
                              <a:pt x="2143" y="17991"/>
                              <a:pt x="4753" y="20052"/>
                            </a:cubicBezTo>
                            <a:lnTo>
                              <a:pt x="7499" y="21425"/>
                            </a:lnTo>
                            <a:lnTo>
                              <a:pt x="8735" y="21700"/>
                            </a:lnTo>
                            <a:lnTo>
                              <a:pt x="11894" y="21700"/>
                            </a:lnTo>
                            <a:cubicBezTo>
                              <a:pt x="14366" y="21288"/>
                              <a:pt x="18898" y="19502"/>
                              <a:pt x="20272" y="13322"/>
                            </a:cubicBezTo>
                            <a:lnTo>
                              <a:pt x="19860" y="1332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3" name="Freeform 1182">
                        <a:extLst>
                          <a:ext uri="{FF2B5EF4-FFF2-40B4-BE49-F238E27FC236}">
                            <a16:creationId xmlns:a16="http://schemas.microsoft.com/office/drawing/2014/main" id="{96CC3138-6470-50D6-C3F4-D4133CBB17D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85486" y="2846038"/>
                        <a:ext cx="5081" cy="5262"/>
                      </a:xfrm>
                      <a:custGeom>
                        <a:avLst/>
                        <a:gdLst>
                          <a:gd name="connsiteX0" fmla="*/ 4257 w 5081"/>
                          <a:gd name="connsiteY0" fmla="*/ 319 h 5262"/>
                          <a:gd name="connsiteX1" fmla="*/ 1785 w 5081"/>
                          <a:gd name="connsiteY1" fmla="*/ 319 h 5262"/>
                          <a:gd name="connsiteX2" fmla="*/ 2335 w 5081"/>
                          <a:gd name="connsiteY2" fmla="*/ 44 h 5262"/>
                          <a:gd name="connsiteX3" fmla="*/ 0 w 5081"/>
                          <a:gd name="connsiteY3" fmla="*/ 593 h 5262"/>
                          <a:gd name="connsiteX4" fmla="*/ 0 w 5081"/>
                          <a:gd name="connsiteY4" fmla="*/ 2791 h 5262"/>
                          <a:gd name="connsiteX5" fmla="*/ 137 w 5081"/>
                          <a:gd name="connsiteY5" fmla="*/ 3203 h 5262"/>
                          <a:gd name="connsiteX6" fmla="*/ 1511 w 5081"/>
                          <a:gd name="connsiteY6" fmla="*/ 4851 h 5262"/>
                          <a:gd name="connsiteX7" fmla="*/ 2335 w 5081"/>
                          <a:gd name="connsiteY7" fmla="*/ 5263 h 5262"/>
                          <a:gd name="connsiteX8" fmla="*/ 4257 w 5081"/>
                          <a:gd name="connsiteY8" fmla="*/ 4714 h 5262"/>
                          <a:gd name="connsiteX9" fmla="*/ 5082 w 5081"/>
                          <a:gd name="connsiteY9" fmla="*/ 3477 h 5262"/>
                          <a:gd name="connsiteX10" fmla="*/ 4807 w 5081"/>
                          <a:gd name="connsiteY10" fmla="*/ 1417 h 5262"/>
                          <a:gd name="connsiteX11" fmla="*/ 4257 w 5081"/>
                          <a:gd name="connsiteY11" fmla="*/ 181 h 526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5081" h="5262">
                            <a:moveTo>
                              <a:pt x="4257" y="319"/>
                            </a:moveTo>
                            <a:lnTo>
                              <a:pt x="1785" y="319"/>
                            </a:lnTo>
                            <a:cubicBezTo>
                              <a:pt x="1785" y="319"/>
                              <a:pt x="2335" y="44"/>
                              <a:pt x="2335" y="44"/>
                            </a:cubicBezTo>
                            <a:cubicBezTo>
                              <a:pt x="1923" y="44"/>
                              <a:pt x="824" y="-231"/>
                              <a:pt x="0" y="593"/>
                            </a:cubicBezTo>
                            <a:lnTo>
                              <a:pt x="0" y="2791"/>
                            </a:lnTo>
                            <a:cubicBezTo>
                              <a:pt x="0" y="2791"/>
                              <a:pt x="0" y="2928"/>
                              <a:pt x="137" y="3203"/>
                            </a:cubicBezTo>
                            <a:cubicBezTo>
                              <a:pt x="412" y="3615"/>
                              <a:pt x="687" y="4301"/>
                              <a:pt x="1511" y="4851"/>
                            </a:cubicBezTo>
                            <a:cubicBezTo>
                              <a:pt x="1785" y="4988"/>
                              <a:pt x="2060" y="5126"/>
                              <a:pt x="2335" y="5263"/>
                            </a:cubicBezTo>
                            <a:lnTo>
                              <a:pt x="4257" y="4714"/>
                            </a:lnTo>
                            <a:lnTo>
                              <a:pt x="5082" y="3477"/>
                            </a:lnTo>
                            <a:lnTo>
                              <a:pt x="4807" y="1417"/>
                            </a:lnTo>
                            <a:cubicBezTo>
                              <a:pt x="4807" y="1417"/>
                              <a:pt x="4670" y="593"/>
                              <a:pt x="4257" y="18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4" name="Freeform 1183">
                        <a:extLst>
                          <a:ext uri="{FF2B5EF4-FFF2-40B4-BE49-F238E27FC236}">
                            <a16:creationId xmlns:a16="http://schemas.microsoft.com/office/drawing/2014/main" id="{D158F89F-A1A1-54A4-F3F4-0135B10193F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19701" y="2587060"/>
                        <a:ext cx="13184" cy="12951"/>
                      </a:xfrm>
                      <a:custGeom>
                        <a:avLst/>
                        <a:gdLst>
                          <a:gd name="connsiteX0" fmla="*/ 12772 w 13184"/>
                          <a:gd name="connsiteY0" fmla="*/ 3983 h 12951"/>
                          <a:gd name="connsiteX1" fmla="*/ 11262 w 13184"/>
                          <a:gd name="connsiteY1" fmla="*/ 1785 h 12951"/>
                          <a:gd name="connsiteX2" fmla="*/ 9476 w 13184"/>
                          <a:gd name="connsiteY2" fmla="*/ 549 h 12951"/>
                          <a:gd name="connsiteX3" fmla="*/ 6730 w 13184"/>
                          <a:gd name="connsiteY3" fmla="*/ 0 h 12951"/>
                          <a:gd name="connsiteX4" fmla="*/ 4532 w 13184"/>
                          <a:gd name="connsiteY4" fmla="*/ 412 h 12951"/>
                          <a:gd name="connsiteX5" fmla="*/ 2197 w 13184"/>
                          <a:gd name="connsiteY5" fmla="*/ 1923 h 12951"/>
                          <a:gd name="connsiteX6" fmla="*/ 549 w 13184"/>
                          <a:gd name="connsiteY6" fmla="*/ 4257 h 12951"/>
                          <a:gd name="connsiteX7" fmla="*/ 0 w 13184"/>
                          <a:gd name="connsiteY7" fmla="*/ 6730 h 12951"/>
                          <a:gd name="connsiteX8" fmla="*/ 275 w 13184"/>
                          <a:gd name="connsiteY8" fmla="*/ 8790 h 12951"/>
                          <a:gd name="connsiteX9" fmla="*/ 1648 w 13184"/>
                          <a:gd name="connsiteY9" fmla="*/ 11124 h 12951"/>
                          <a:gd name="connsiteX10" fmla="*/ 2335 w 13184"/>
                          <a:gd name="connsiteY10" fmla="*/ 11674 h 12951"/>
                          <a:gd name="connsiteX11" fmla="*/ 7828 w 13184"/>
                          <a:gd name="connsiteY11" fmla="*/ 12773 h 12951"/>
                          <a:gd name="connsiteX12" fmla="*/ 12910 w 13184"/>
                          <a:gd name="connsiteY12" fmla="*/ 8378 h 12951"/>
                          <a:gd name="connsiteX13" fmla="*/ 13184 w 13184"/>
                          <a:gd name="connsiteY13" fmla="*/ 5768 h 12951"/>
                          <a:gd name="connsiteX14" fmla="*/ 12635 w 13184"/>
                          <a:gd name="connsiteY14" fmla="*/ 3708 h 1295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13184" h="12951">
                            <a:moveTo>
                              <a:pt x="12772" y="3983"/>
                            </a:moveTo>
                            <a:lnTo>
                              <a:pt x="11262" y="1785"/>
                            </a:lnTo>
                            <a:lnTo>
                              <a:pt x="9476" y="549"/>
                            </a:lnTo>
                            <a:lnTo>
                              <a:pt x="6730" y="0"/>
                            </a:lnTo>
                            <a:lnTo>
                              <a:pt x="4532" y="412"/>
                            </a:lnTo>
                            <a:lnTo>
                              <a:pt x="2197" y="1923"/>
                            </a:lnTo>
                            <a:lnTo>
                              <a:pt x="549" y="4257"/>
                            </a:lnTo>
                            <a:lnTo>
                              <a:pt x="0" y="6730"/>
                            </a:lnTo>
                            <a:lnTo>
                              <a:pt x="275" y="8790"/>
                            </a:lnTo>
                            <a:lnTo>
                              <a:pt x="1648" y="11124"/>
                            </a:lnTo>
                            <a:lnTo>
                              <a:pt x="2335" y="11674"/>
                            </a:lnTo>
                            <a:cubicBezTo>
                              <a:pt x="3983" y="12910"/>
                              <a:pt x="6043" y="13185"/>
                              <a:pt x="7828" y="12773"/>
                            </a:cubicBezTo>
                            <a:cubicBezTo>
                              <a:pt x="9888" y="12223"/>
                              <a:pt x="11674" y="10850"/>
                              <a:pt x="12910" y="8378"/>
                            </a:cubicBezTo>
                            <a:lnTo>
                              <a:pt x="13184" y="5768"/>
                            </a:lnTo>
                            <a:lnTo>
                              <a:pt x="12635" y="370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5" name="Freeform 1184">
                        <a:extLst>
                          <a:ext uri="{FF2B5EF4-FFF2-40B4-BE49-F238E27FC236}">
                            <a16:creationId xmlns:a16="http://schemas.microsoft.com/office/drawing/2014/main" id="{38B50E66-A6BA-916D-DF11-18CEF4682B4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82435" y="2516456"/>
                        <a:ext cx="14119" cy="12492"/>
                      </a:xfrm>
                      <a:custGeom>
                        <a:avLst/>
                        <a:gdLst>
                          <a:gd name="connsiteX0" fmla="*/ 13472 w 14119"/>
                          <a:gd name="connsiteY0" fmla="*/ 3170 h 12492"/>
                          <a:gd name="connsiteX1" fmla="*/ 10726 w 14119"/>
                          <a:gd name="connsiteY1" fmla="*/ 1110 h 12492"/>
                          <a:gd name="connsiteX2" fmla="*/ 8803 w 14119"/>
                          <a:gd name="connsiteY2" fmla="*/ 835 h 12492"/>
                          <a:gd name="connsiteX3" fmla="*/ 8803 w 14119"/>
                          <a:gd name="connsiteY3" fmla="*/ 561 h 12492"/>
                          <a:gd name="connsiteX4" fmla="*/ 700 w 14119"/>
                          <a:gd name="connsiteY4" fmla="*/ 3033 h 12492"/>
                          <a:gd name="connsiteX5" fmla="*/ 13 w 14119"/>
                          <a:gd name="connsiteY5" fmla="*/ 5093 h 12492"/>
                          <a:gd name="connsiteX6" fmla="*/ 2897 w 14119"/>
                          <a:gd name="connsiteY6" fmla="*/ 11136 h 12492"/>
                          <a:gd name="connsiteX7" fmla="*/ 11962 w 14119"/>
                          <a:gd name="connsiteY7" fmla="*/ 10861 h 12492"/>
                          <a:gd name="connsiteX8" fmla="*/ 13472 w 14119"/>
                          <a:gd name="connsiteY8" fmla="*/ 3170 h 1249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4119" h="12492">
                            <a:moveTo>
                              <a:pt x="13472" y="3170"/>
                            </a:moveTo>
                            <a:lnTo>
                              <a:pt x="10726" y="1110"/>
                            </a:lnTo>
                            <a:lnTo>
                              <a:pt x="8803" y="835"/>
                            </a:lnTo>
                            <a:lnTo>
                              <a:pt x="8803" y="561"/>
                            </a:lnTo>
                            <a:cubicBezTo>
                              <a:pt x="4820" y="-950"/>
                              <a:pt x="2485" y="835"/>
                              <a:pt x="700" y="3033"/>
                            </a:cubicBezTo>
                            <a:lnTo>
                              <a:pt x="13" y="5093"/>
                            </a:lnTo>
                            <a:cubicBezTo>
                              <a:pt x="-124" y="7428"/>
                              <a:pt x="837" y="9762"/>
                              <a:pt x="2897" y="11136"/>
                            </a:cubicBezTo>
                            <a:cubicBezTo>
                              <a:pt x="5232" y="12784"/>
                              <a:pt x="9215" y="13196"/>
                              <a:pt x="11962" y="10861"/>
                            </a:cubicBezTo>
                            <a:cubicBezTo>
                              <a:pt x="14159" y="8938"/>
                              <a:pt x="14708" y="5917"/>
                              <a:pt x="13472" y="317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6" name="Freeform 1185">
                        <a:extLst>
                          <a:ext uri="{FF2B5EF4-FFF2-40B4-BE49-F238E27FC236}">
                            <a16:creationId xmlns:a16="http://schemas.microsoft.com/office/drawing/2014/main" id="{0CEF2A5D-88AA-5F1A-FFB5-231646B1372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20903" y="2558768"/>
                        <a:ext cx="11673" cy="11536"/>
                      </a:xfrm>
                      <a:custGeom>
                        <a:avLst/>
                        <a:gdLst>
                          <a:gd name="connsiteX0" fmla="*/ 11399 w 11673"/>
                          <a:gd name="connsiteY0" fmla="*/ 3983 h 11536"/>
                          <a:gd name="connsiteX1" fmla="*/ 9888 w 11673"/>
                          <a:gd name="connsiteY1" fmla="*/ 1099 h 11536"/>
                          <a:gd name="connsiteX2" fmla="*/ 7142 w 11673"/>
                          <a:gd name="connsiteY2" fmla="*/ 0 h 11536"/>
                          <a:gd name="connsiteX3" fmla="*/ 3983 w 11673"/>
                          <a:gd name="connsiteY3" fmla="*/ 0 h 11536"/>
                          <a:gd name="connsiteX4" fmla="*/ 1236 w 11673"/>
                          <a:gd name="connsiteY4" fmla="*/ 1511 h 11536"/>
                          <a:gd name="connsiteX5" fmla="*/ 0 w 11673"/>
                          <a:gd name="connsiteY5" fmla="*/ 4257 h 11536"/>
                          <a:gd name="connsiteX6" fmla="*/ 0 w 11673"/>
                          <a:gd name="connsiteY6" fmla="*/ 7691 h 11536"/>
                          <a:gd name="connsiteX7" fmla="*/ 1648 w 11673"/>
                          <a:gd name="connsiteY7" fmla="*/ 10438 h 11536"/>
                          <a:gd name="connsiteX8" fmla="*/ 4395 w 11673"/>
                          <a:gd name="connsiteY8" fmla="*/ 11536 h 11536"/>
                          <a:gd name="connsiteX9" fmla="*/ 7691 w 11673"/>
                          <a:gd name="connsiteY9" fmla="*/ 11536 h 11536"/>
                          <a:gd name="connsiteX10" fmla="*/ 10438 w 11673"/>
                          <a:gd name="connsiteY10" fmla="*/ 9888 h 11536"/>
                          <a:gd name="connsiteX11" fmla="*/ 11674 w 11673"/>
                          <a:gd name="connsiteY11" fmla="*/ 7142 h 11536"/>
                          <a:gd name="connsiteX12" fmla="*/ 11674 w 11673"/>
                          <a:gd name="connsiteY12" fmla="*/ 3983 h 1153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1673" h="11536">
                            <a:moveTo>
                              <a:pt x="11399" y="3983"/>
                            </a:moveTo>
                            <a:cubicBezTo>
                              <a:pt x="11399" y="3983"/>
                              <a:pt x="10987" y="2197"/>
                              <a:pt x="9888" y="1099"/>
                            </a:cubicBezTo>
                            <a:lnTo>
                              <a:pt x="7142" y="0"/>
                            </a:lnTo>
                            <a:lnTo>
                              <a:pt x="3983" y="0"/>
                            </a:lnTo>
                            <a:cubicBezTo>
                              <a:pt x="3983" y="0"/>
                              <a:pt x="2335" y="549"/>
                              <a:pt x="1236" y="1511"/>
                            </a:cubicBezTo>
                            <a:lnTo>
                              <a:pt x="0" y="4257"/>
                            </a:lnTo>
                            <a:lnTo>
                              <a:pt x="0" y="7691"/>
                            </a:lnTo>
                            <a:cubicBezTo>
                              <a:pt x="0" y="7691"/>
                              <a:pt x="549" y="9339"/>
                              <a:pt x="1648" y="10438"/>
                            </a:cubicBezTo>
                            <a:lnTo>
                              <a:pt x="4395" y="11536"/>
                            </a:lnTo>
                            <a:lnTo>
                              <a:pt x="7691" y="11536"/>
                            </a:lnTo>
                            <a:cubicBezTo>
                              <a:pt x="8378" y="11124"/>
                              <a:pt x="9476" y="10850"/>
                              <a:pt x="10438" y="9888"/>
                            </a:cubicBezTo>
                            <a:lnTo>
                              <a:pt x="11674" y="7142"/>
                            </a:lnTo>
                            <a:lnTo>
                              <a:pt x="11674" y="398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7" name="Freeform 1186">
                        <a:extLst>
                          <a:ext uri="{FF2B5EF4-FFF2-40B4-BE49-F238E27FC236}">
                            <a16:creationId xmlns:a16="http://schemas.microsoft.com/office/drawing/2014/main" id="{0730B1C4-E838-4160-25D1-51F8055F019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42169" y="2563810"/>
                        <a:ext cx="13635" cy="19679"/>
                      </a:xfrm>
                      <a:custGeom>
                        <a:avLst/>
                        <a:gdLst>
                          <a:gd name="connsiteX0" fmla="*/ 13635 w 13635"/>
                          <a:gd name="connsiteY0" fmla="*/ 6907 h 19679"/>
                          <a:gd name="connsiteX1" fmla="*/ 12948 w 13635"/>
                          <a:gd name="connsiteY1" fmla="*/ 4297 h 19679"/>
                          <a:gd name="connsiteX2" fmla="*/ 10339 w 13635"/>
                          <a:gd name="connsiteY2" fmla="*/ 1276 h 19679"/>
                          <a:gd name="connsiteX3" fmla="*/ 4571 w 13635"/>
                          <a:gd name="connsiteY3" fmla="*/ 314 h 19679"/>
                          <a:gd name="connsiteX4" fmla="*/ 725 w 13635"/>
                          <a:gd name="connsiteY4" fmla="*/ 4709 h 19679"/>
                          <a:gd name="connsiteX5" fmla="*/ 725 w 13635"/>
                          <a:gd name="connsiteY5" fmla="*/ 6769 h 19679"/>
                          <a:gd name="connsiteX6" fmla="*/ 1137 w 13635"/>
                          <a:gd name="connsiteY6" fmla="*/ 8417 h 19679"/>
                          <a:gd name="connsiteX7" fmla="*/ 1412 w 13635"/>
                          <a:gd name="connsiteY7" fmla="*/ 8830 h 19679"/>
                          <a:gd name="connsiteX8" fmla="*/ 176 w 13635"/>
                          <a:gd name="connsiteY8" fmla="*/ 10890 h 19679"/>
                          <a:gd name="connsiteX9" fmla="*/ 3472 w 13635"/>
                          <a:gd name="connsiteY9" fmla="*/ 18718 h 19679"/>
                          <a:gd name="connsiteX10" fmla="*/ 4021 w 13635"/>
                          <a:gd name="connsiteY10" fmla="*/ 19130 h 19679"/>
                          <a:gd name="connsiteX11" fmla="*/ 6356 w 13635"/>
                          <a:gd name="connsiteY11" fmla="*/ 19679 h 19679"/>
                          <a:gd name="connsiteX12" fmla="*/ 8141 w 13635"/>
                          <a:gd name="connsiteY12" fmla="*/ 19405 h 19679"/>
                          <a:gd name="connsiteX13" fmla="*/ 10202 w 13635"/>
                          <a:gd name="connsiteY13" fmla="*/ 18443 h 19679"/>
                          <a:gd name="connsiteX14" fmla="*/ 12536 w 13635"/>
                          <a:gd name="connsiteY14" fmla="*/ 10066 h 19679"/>
                          <a:gd name="connsiteX15" fmla="*/ 13360 w 13635"/>
                          <a:gd name="connsiteY15" fmla="*/ 6907 h 196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3635" h="19679">
                            <a:moveTo>
                              <a:pt x="13635" y="6907"/>
                            </a:moveTo>
                            <a:lnTo>
                              <a:pt x="12948" y="4297"/>
                            </a:lnTo>
                            <a:lnTo>
                              <a:pt x="10339" y="1276"/>
                            </a:lnTo>
                            <a:cubicBezTo>
                              <a:pt x="8004" y="-372"/>
                              <a:pt x="5944" y="-98"/>
                              <a:pt x="4571" y="314"/>
                            </a:cubicBezTo>
                            <a:cubicBezTo>
                              <a:pt x="2648" y="1001"/>
                              <a:pt x="1412" y="2512"/>
                              <a:pt x="725" y="4709"/>
                            </a:cubicBezTo>
                            <a:lnTo>
                              <a:pt x="725" y="6769"/>
                            </a:lnTo>
                            <a:cubicBezTo>
                              <a:pt x="725" y="6769"/>
                              <a:pt x="1137" y="8417"/>
                              <a:pt x="1137" y="8417"/>
                            </a:cubicBezTo>
                            <a:lnTo>
                              <a:pt x="1412" y="8830"/>
                            </a:lnTo>
                            <a:cubicBezTo>
                              <a:pt x="1412" y="8830"/>
                              <a:pt x="450" y="10066"/>
                              <a:pt x="176" y="10890"/>
                            </a:cubicBezTo>
                            <a:cubicBezTo>
                              <a:pt x="-511" y="13911"/>
                              <a:pt x="862" y="16933"/>
                              <a:pt x="3472" y="18718"/>
                            </a:cubicBezTo>
                            <a:lnTo>
                              <a:pt x="4021" y="19130"/>
                            </a:lnTo>
                            <a:lnTo>
                              <a:pt x="6356" y="19679"/>
                            </a:lnTo>
                            <a:lnTo>
                              <a:pt x="8141" y="19405"/>
                            </a:lnTo>
                            <a:lnTo>
                              <a:pt x="10202" y="18443"/>
                            </a:lnTo>
                            <a:cubicBezTo>
                              <a:pt x="12811" y="15971"/>
                              <a:pt x="13635" y="12950"/>
                              <a:pt x="12536" y="10066"/>
                            </a:cubicBezTo>
                            <a:lnTo>
                              <a:pt x="13360" y="690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8" name="Freeform 1187">
                        <a:extLst>
                          <a:ext uri="{FF2B5EF4-FFF2-40B4-BE49-F238E27FC236}">
                            <a16:creationId xmlns:a16="http://schemas.microsoft.com/office/drawing/2014/main" id="{FEAA41DB-8B02-35E2-C5D2-010B18ACC38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14328" y="2608073"/>
                        <a:ext cx="11097" cy="12033"/>
                      </a:xfrm>
                      <a:custGeom>
                        <a:avLst/>
                        <a:gdLst>
                          <a:gd name="connsiteX0" fmla="*/ 8652 w 11097"/>
                          <a:gd name="connsiteY0" fmla="*/ 0 h 12033"/>
                          <a:gd name="connsiteX1" fmla="*/ 3571 w 11097"/>
                          <a:gd name="connsiteY1" fmla="*/ 961 h 12033"/>
                          <a:gd name="connsiteX2" fmla="*/ 3159 w 11097"/>
                          <a:gd name="connsiteY2" fmla="*/ 1511 h 12033"/>
                          <a:gd name="connsiteX3" fmla="*/ 0 w 11097"/>
                          <a:gd name="connsiteY3" fmla="*/ 4807 h 12033"/>
                          <a:gd name="connsiteX4" fmla="*/ 0 w 11097"/>
                          <a:gd name="connsiteY4" fmla="*/ 5768 h 12033"/>
                          <a:gd name="connsiteX5" fmla="*/ 0 w 11097"/>
                          <a:gd name="connsiteY5" fmla="*/ 6043 h 12033"/>
                          <a:gd name="connsiteX6" fmla="*/ 0 w 11097"/>
                          <a:gd name="connsiteY6" fmla="*/ 7004 h 12033"/>
                          <a:gd name="connsiteX7" fmla="*/ 137 w 11097"/>
                          <a:gd name="connsiteY7" fmla="*/ 7691 h 12033"/>
                          <a:gd name="connsiteX8" fmla="*/ 275 w 11097"/>
                          <a:gd name="connsiteY8" fmla="*/ 7691 h 12033"/>
                          <a:gd name="connsiteX9" fmla="*/ 824 w 11097"/>
                          <a:gd name="connsiteY9" fmla="*/ 10987 h 12033"/>
                          <a:gd name="connsiteX10" fmla="*/ 5356 w 11097"/>
                          <a:gd name="connsiteY10" fmla="*/ 11949 h 12033"/>
                          <a:gd name="connsiteX11" fmla="*/ 9751 w 11097"/>
                          <a:gd name="connsiteY11" fmla="*/ 8927 h 12033"/>
                          <a:gd name="connsiteX12" fmla="*/ 8515 w 11097"/>
                          <a:gd name="connsiteY12" fmla="*/ 0 h 1203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1097" h="12033">
                            <a:moveTo>
                              <a:pt x="8652" y="0"/>
                            </a:moveTo>
                            <a:lnTo>
                              <a:pt x="3571" y="961"/>
                            </a:lnTo>
                            <a:lnTo>
                              <a:pt x="3159" y="1511"/>
                            </a:lnTo>
                            <a:cubicBezTo>
                              <a:pt x="2472" y="1923"/>
                              <a:pt x="961" y="2609"/>
                              <a:pt x="0" y="4807"/>
                            </a:cubicBezTo>
                            <a:lnTo>
                              <a:pt x="0" y="5768"/>
                            </a:lnTo>
                            <a:cubicBezTo>
                              <a:pt x="0" y="5768"/>
                              <a:pt x="0" y="6043"/>
                              <a:pt x="0" y="6043"/>
                            </a:cubicBezTo>
                            <a:lnTo>
                              <a:pt x="0" y="7004"/>
                            </a:lnTo>
                            <a:cubicBezTo>
                              <a:pt x="0" y="7004"/>
                              <a:pt x="137" y="7691"/>
                              <a:pt x="137" y="7691"/>
                            </a:cubicBezTo>
                            <a:lnTo>
                              <a:pt x="275" y="7691"/>
                            </a:lnTo>
                            <a:cubicBezTo>
                              <a:pt x="275" y="7691"/>
                              <a:pt x="824" y="10987"/>
                              <a:pt x="824" y="10987"/>
                            </a:cubicBezTo>
                            <a:cubicBezTo>
                              <a:pt x="2060" y="11811"/>
                              <a:pt x="3708" y="12223"/>
                              <a:pt x="5356" y="11949"/>
                            </a:cubicBezTo>
                            <a:cubicBezTo>
                              <a:pt x="7142" y="11674"/>
                              <a:pt x="8652" y="10575"/>
                              <a:pt x="9751" y="8927"/>
                            </a:cubicBezTo>
                            <a:cubicBezTo>
                              <a:pt x="11948" y="5768"/>
                              <a:pt x="11399" y="1923"/>
                              <a:pt x="8515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89" name="Freeform 1188">
                        <a:extLst>
                          <a:ext uri="{FF2B5EF4-FFF2-40B4-BE49-F238E27FC236}">
                            <a16:creationId xmlns:a16="http://schemas.microsoft.com/office/drawing/2014/main" id="{4B723E6D-B0BC-9066-9DCF-E6B465C2C46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62826" y="2646782"/>
                        <a:ext cx="14832" cy="12910"/>
                      </a:xfrm>
                      <a:custGeom>
                        <a:avLst/>
                        <a:gdLst>
                          <a:gd name="connsiteX0" fmla="*/ 14558 w 14832"/>
                          <a:gd name="connsiteY0" fmla="*/ 4827 h 12910"/>
                          <a:gd name="connsiteX1" fmla="*/ 12910 w 14832"/>
                          <a:gd name="connsiteY1" fmla="*/ 2630 h 12910"/>
                          <a:gd name="connsiteX2" fmla="*/ 1511 w 14832"/>
                          <a:gd name="connsiteY2" fmla="*/ 1119 h 12910"/>
                          <a:gd name="connsiteX3" fmla="*/ 0 w 14832"/>
                          <a:gd name="connsiteY3" fmla="*/ 5514 h 12910"/>
                          <a:gd name="connsiteX4" fmla="*/ 1099 w 14832"/>
                          <a:gd name="connsiteY4" fmla="*/ 8398 h 12910"/>
                          <a:gd name="connsiteX5" fmla="*/ 3021 w 14832"/>
                          <a:gd name="connsiteY5" fmla="*/ 10458 h 12910"/>
                          <a:gd name="connsiteX6" fmla="*/ 4120 w 14832"/>
                          <a:gd name="connsiteY6" fmla="*/ 11145 h 12910"/>
                          <a:gd name="connsiteX7" fmla="*/ 10163 w 14832"/>
                          <a:gd name="connsiteY7" fmla="*/ 12793 h 12910"/>
                          <a:gd name="connsiteX8" fmla="*/ 14421 w 14832"/>
                          <a:gd name="connsiteY8" fmla="*/ 9771 h 12910"/>
                          <a:gd name="connsiteX9" fmla="*/ 14833 w 14832"/>
                          <a:gd name="connsiteY9" fmla="*/ 7024 h 12910"/>
                          <a:gd name="connsiteX10" fmla="*/ 14283 w 14832"/>
                          <a:gd name="connsiteY10" fmla="*/ 4827 h 1291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4832" h="12910">
                            <a:moveTo>
                              <a:pt x="14558" y="4827"/>
                            </a:moveTo>
                            <a:lnTo>
                              <a:pt x="12910" y="2630"/>
                            </a:lnTo>
                            <a:cubicBezTo>
                              <a:pt x="10850" y="1394"/>
                              <a:pt x="6180" y="-1628"/>
                              <a:pt x="1511" y="1119"/>
                            </a:cubicBezTo>
                            <a:lnTo>
                              <a:pt x="0" y="5514"/>
                            </a:lnTo>
                            <a:lnTo>
                              <a:pt x="1099" y="8398"/>
                            </a:lnTo>
                            <a:lnTo>
                              <a:pt x="3021" y="10458"/>
                            </a:lnTo>
                            <a:lnTo>
                              <a:pt x="4120" y="11145"/>
                            </a:lnTo>
                            <a:cubicBezTo>
                              <a:pt x="5081" y="11831"/>
                              <a:pt x="7416" y="13342"/>
                              <a:pt x="10163" y="12793"/>
                            </a:cubicBezTo>
                            <a:cubicBezTo>
                              <a:pt x="11948" y="12518"/>
                              <a:pt x="13459" y="11419"/>
                              <a:pt x="14421" y="9771"/>
                            </a:cubicBezTo>
                            <a:lnTo>
                              <a:pt x="14833" y="7024"/>
                            </a:lnTo>
                            <a:lnTo>
                              <a:pt x="14283" y="482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0" name="Freeform 1189">
                        <a:extLst>
                          <a:ext uri="{FF2B5EF4-FFF2-40B4-BE49-F238E27FC236}">
                            <a16:creationId xmlns:a16="http://schemas.microsoft.com/office/drawing/2014/main" id="{FCA43591-093C-6A21-50F4-AB28D8F76C7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62156" y="2495592"/>
                        <a:ext cx="24583" cy="45459"/>
                      </a:xfrm>
                      <a:custGeom>
                        <a:avLst/>
                        <a:gdLst>
                          <a:gd name="connsiteX0" fmla="*/ 15931 w 24583"/>
                          <a:gd name="connsiteY0" fmla="*/ 43811 h 45459"/>
                          <a:gd name="connsiteX1" fmla="*/ 18266 w 24583"/>
                          <a:gd name="connsiteY1" fmla="*/ 39691 h 45459"/>
                          <a:gd name="connsiteX2" fmla="*/ 19090 w 24583"/>
                          <a:gd name="connsiteY2" fmla="*/ 38730 h 45459"/>
                          <a:gd name="connsiteX3" fmla="*/ 20052 w 24583"/>
                          <a:gd name="connsiteY3" fmla="*/ 34197 h 45459"/>
                          <a:gd name="connsiteX4" fmla="*/ 21974 w 24583"/>
                          <a:gd name="connsiteY4" fmla="*/ 33099 h 45459"/>
                          <a:gd name="connsiteX5" fmla="*/ 24584 w 24583"/>
                          <a:gd name="connsiteY5" fmla="*/ 27330 h 45459"/>
                          <a:gd name="connsiteX6" fmla="*/ 24584 w 24583"/>
                          <a:gd name="connsiteY6" fmla="*/ 24858 h 45459"/>
                          <a:gd name="connsiteX7" fmla="*/ 22249 w 24583"/>
                          <a:gd name="connsiteY7" fmla="*/ 19777 h 45459"/>
                          <a:gd name="connsiteX8" fmla="*/ 18266 w 24583"/>
                          <a:gd name="connsiteY8" fmla="*/ 15382 h 45459"/>
                          <a:gd name="connsiteX9" fmla="*/ 18541 w 24583"/>
                          <a:gd name="connsiteY9" fmla="*/ 14970 h 45459"/>
                          <a:gd name="connsiteX10" fmla="*/ 19502 w 24583"/>
                          <a:gd name="connsiteY10" fmla="*/ 8515 h 45459"/>
                          <a:gd name="connsiteX11" fmla="*/ 19365 w 24583"/>
                          <a:gd name="connsiteY11" fmla="*/ 8515 h 45459"/>
                          <a:gd name="connsiteX12" fmla="*/ 19365 w 24583"/>
                          <a:gd name="connsiteY12" fmla="*/ 7004 h 45459"/>
                          <a:gd name="connsiteX13" fmla="*/ 16206 w 24583"/>
                          <a:gd name="connsiteY13" fmla="*/ 1648 h 45459"/>
                          <a:gd name="connsiteX14" fmla="*/ 15107 w 24583"/>
                          <a:gd name="connsiteY14" fmla="*/ 824 h 45459"/>
                          <a:gd name="connsiteX15" fmla="*/ 9614 w 24583"/>
                          <a:gd name="connsiteY15" fmla="*/ 0 h 45459"/>
                          <a:gd name="connsiteX16" fmla="*/ 8652 w 24583"/>
                          <a:gd name="connsiteY16" fmla="*/ 0 h 45459"/>
                          <a:gd name="connsiteX17" fmla="*/ 8652 w 24583"/>
                          <a:gd name="connsiteY17" fmla="*/ 0 h 45459"/>
                          <a:gd name="connsiteX18" fmla="*/ 7142 w 24583"/>
                          <a:gd name="connsiteY18" fmla="*/ 0 h 45459"/>
                          <a:gd name="connsiteX19" fmla="*/ 1785 w 24583"/>
                          <a:gd name="connsiteY19" fmla="*/ 3296 h 45459"/>
                          <a:gd name="connsiteX20" fmla="*/ 961 w 24583"/>
                          <a:gd name="connsiteY20" fmla="*/ 4395 h 45459"/>
                          <a:gd name="connsiteX21" fmla="*/ 0 w 24583"/>
                          <a:gd name="connsiteY21" fmla="*/ 10850 h 45459"/>
                          <a:gd name="connsiteX22" fmla="*/ 275 w 24583"/>
                          <a:gd name="connsiteY22" fmla="*/ 10850 h 45459"/>
                          <a:gd name="connsiteX23" fmla="*/ 412 w 24583"/>
                          <a:gd name="connsiteY23" fmla="*/ 12360 h 45459"/>
                          <a:gd name="connsiteX24" fmla="*/ 3571 w 24583"/>
                          <a:gd name="connsiteY24" fmla="*/ 17717 h 45459"/>
                          <a:gd name="connsiteX25" fmla="*/ 4532 w 24583"/>
                          <a:gd name="connsiteY25" fmla="*/ 18403 h 45459"/>
                          <a:gd name="connsiteX26" fmla="*/ 3296 w 24583"/>
                          <a:gd name="connsiteY26" fmla="*/ 19777 h 45459"/>
                          <a:gd name="connsiteX27" fmla="*/ 2609 w 24583"/>
                          <a:gd name="connsiteY27" fmla="*/ 22249 h 45459"/>
                          <a:gd name="connsiteX28" fmla="*/ 3983 w 24583"/>
                          <a:gd name="connsiteY28" fmla="*/ 28154 h 45459"/>
                          <a:gd name="connsiteX29" fmla="*/ 2060 w 24583"/>
                          <a:gd name="connsiteY29" fmla="*/ 31039 h 45459"/>
                          <a:gd name="connsiteX30" fmla="*/ 5356 w 24583"/>
                          <a:gd name="connsiteY30" fmla="*/ 43811 h 45459"/>
                          <a:gd name="connsiteX31" fmla="*/ 16069 w 24583"/>
                          <a:gd name="connsiteY31" fmla="*/ 43811 h 4545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  <a:cxn ang="0">
                            <a:pos x="connsiteX31" y="connsiteY31"/>
                          </a:cxn>
                        </a:cxnLst>
                        <a:rect l="l" t="t" r="r" b="b"/>
                        <a:pathLst>
                          <a:path w="24583" h="45459">
                            <a:moveTo>
                              <a:pt x="15931" y="43811"/>
                            </a:moveTo>
                            <a:lnTo>
                              <a:pt x="18266" y="39691"/>
                            </a:lnTo>
                            <a:lnTo>
                              <a:pt x="19090" y="38730"/>
                            </a:lnTo>
                            <a:cubicBezTo>
                              <a:pt x="19777" y="37082"/>
                              <a:pt x="20052" y="35571"/>
                              <a:pt x="20052" y="34197"/>
                            </a:cubicBezTo>
                            <a:cubicBezTo>
                              <a:pt x="20738" y="33785"/>
                              <a:pt x="21288" y="33511"/>
                              <a:pt x="21974" y="33099"/>
                            </a:cubicBezTo>
                            <a:lnTo>
                              <a:pt x="24584" y="27330"/>
                            </a:lnTo>
                            <a:lnTo>
                              <a:pt x="24584" y="24858"/>
                            </a:lnTo>
                            <a:cubicBezTo>
                              <a:pt x="24584" y="24858"/>
                              <a:pt x="22249" y="19777"/>
                              <a:pt x="22249" y="19777"/>
                            </a:cubicBezTo>
                            <a:cubicBezTo>
                              <a:pt x="21700" y="18953"/>
                              <a:pt x="20464" y="17167"/>
                              <a:pt x="18266" y="15382"/>
                            </a:cubicBezTo>
                            <a:lnTo>
                              <a:pt x="18541" y="14970"/>
                            </a:lnTo>
                            <a:lnTo>
                              <a:pt x="19502" y="8515"/>
                            </a:lnTo>
                            <a:lnTo>
                              <a:pt x="19365" y="8515"/>
                            </a:lnTo>
                            <a:cubicBezTo>
                              <a:pt x="19365" y="8515"/>
                              <a:pt x="19365" y="7004"/>
                              <a:pt x="19365" y="7004"/>
                            </a:cubicBezTo>
                            <a:lnTo>
                              <a:pt x="16206" y="1648"/>
                            </a:lnTo>
                            <a:lnTo>
                              <a:pt x="15107" y="824"/>
                            </a:lnTo>
                            <a:lnTo>
                              <a:pt x="9614" y="0"/>
                            </a:lnTo>
                            <a:lnTo>
                              <a:pt x="8652" y="0"/>
                            </a:lnTo>
                            <a:cubicBezTo>
                              <a:pt x="8652" y="0"/>
                              <a:pt x="8652" y="0"/>
                              <a:pt x="8652" y="0"/>
                            </a:cubicBezTo>
                            <a:lnTo>
                              <a:pt x="7142" y="0"/>
                            </a:lnTo>
                            <a:cubicBezTo>
                              <a:pt x="7142" y="0"/>
                              <a:pt x="1785" y="3296"/>
                              <a:pt x="1785" y="3296"/>
                            </a:cubicBezTo>
                            <a:lnTo>
                              <a:pt x="961" y="4395"/>
                            </a:lnTo>
                            <a:lnTo>
                              <a:pt x="0" y="10850"/>
                            </a:lnTo>
                            <a:lnTo>
                              <a:pt x="275" y="10850"/>
                            </a:lnTo>
                            <a:cubicBezTo>
                              <a:pt x="275" y="10850"/>
                              <a:pt x="412" y="12360"/>
                              <a:pt x="412" y="12360"/>
                            </a:cubicBezTo>
                            <a:lnTo>
                              <a:pt x="3571" y="17717"/>
                            </a:lnTo>
                            <a:lnTo>
                              <a:pt x="4532" y="18403"/>
                            </a:lnTo>
                            <a:lnTo>
                              <a:pt x="3296" y="19777"/>
                            </a:lnTo>
                            <a:lnTo>
                              <a:pt x="2609" y="22249"/>
                            </a:lnTo>
                            <a:lnTo>
                              <a:pt x="3983" y="28154"/>
                            </a:lnTo>
                            <a:cubicBezTo>
                              <a:pt x="3296" y="28979"/>
                              <a:pt x="2609" y="29940"/>
                              <a:pt x="2060" y="31039"/>
                            </a:cubicBezTo>
                            <a:cubicBezTo>
                              <a:pt x="0" y="35708"/>
                              <a:pt x="1373" y="41202"/>
                              <a:pt x="5356" y="43811"/>
                            </a:cubicBezTo>
                            <a:cubicBezTo>
                              <a:pt x="8515" y="46009"/>
                              <a:pt x="12635" y="46009"/>
                              <a:pt x="16069" y="4381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1" name="Freeform 1190">
                        <a:extLst>
                          <a:ext uri="{FF2B5EF4-FFF2-40B4-BE49-F238E27FC236}">
                            <a16:creationId xmlns:a16="http://schemas.microsoft.com/office/drawing/2014/main" id="{171EAA4C-D015-B1F0-017B-B874C650EB5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68044" y="2370429"/>
                        <a:ext cx="21101" cy="20703"/>
                      </a:xfrm>
                      <a:custGeom>
                        <a:avLst/>
                        <a:gdLst>
                          <a:gd name="connsiteX0" fmla="*/ 6729 w 21101"/>
                          <a:gd name="connsiteY0" fmla="*/ 459 h 20703"/>
                          <a:gd name="connsiteX1" fmla="*/ 549 w 21101"/>
                          <a:gd name="connsiteY1" fmla="*/ 6227 h 20703"/>
                          <a:gd name="connsiteX2" fmla="*/ 0 w 21101"/>
                          <a:gd name="connsiteY2" fmla="*/ 8699 h 20703"/>
                          <a:gd name="connsiteX3" fmla="*/ 0 w 21101"/>
                          <a:gd name="connsiteY3" fmla="*/ 10622 h 20703"/>
                          <a:gd name="connsiteX4" fmla="*/ 5356 w 21101"/>
                          <a:gd name="connsiteY4" fmla="*/ 18862 h 20703"/>
                          <a:gd name="connsiteX5" fmla="*/ 14146 w 21101"/>
                          <a:gd name="connsiteY5" fmla="*/ 20236 h 20703"/>
                          <a:gd name="connsiteX6" fmla="*/ 20189 w 21101"/>
                          <a:gd name="connsiteY6" fmla="*/ 14605 h 20703"/>
                          <a:gd name="connsiteX7" fmla="*/ 16481 w 21101"/>
                          <a:gd name="connsiteY7" fmla="*/ 2107 h 20703"/>
                          <a:gd name="connsiteX8" fmla="*/ 6592 w 21101"/>
                          <a:gd name="connsiteY8" fmla="*/ 459 h 2070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1101" h="20703">
                            <a:moveTo>
                              <a:pt x="6729" y="459"/>
                            </a:moveTo>
                            <a:cubicBezTo>
                              <a:pt x="3845" y="1420"/>
                              <a:pt x="1648" y="3480"/>
                              <a:pt x="549" y="6227"/>
                            </a:cubicBezTo>
                            <a:lnTo>
                              <a:pt x="0" y="8699"/>
                            </a:lnTo>
                            <a:lnTo>
                              <a:pt x="0" y="10622"/>
                            </a:lnTo>
                            <a:cubicBezTo>
                              <a:pt x="412" y="14055"/>
                              <a:pt x="3021" y="17214"/>
                              <a:pt x="5356" y="18862"/>
                            </a:cubicBezTo>
                            <a:cubicBezTo>
                              <a:pt x="8103" y="20648"/>
                              <a:pt x="11262" y="21197"/>
                              <a:pt x="14146" y="20236"/>
                            </a:cubicBezTo>
                            <a:cubicBezTo>
                              <a:pt x="17167" y="19274"/>
                              <a:pt x="19502" y="16940"/>
                              <a:pt x="20189" y="14605"/>
                            </a:cubicBezTo>
                            <a:cubicBezTo>
                              <a:pt x="22249" y="10210"/>
                              <a:pt x="20738" y="4991"/>
                              <a:pt x="16481" y="2107"/>
                            </a:cubicBezTo>
                            <a:cubicBezTo>
                              <a:pt x="13596" y="47"/>
                              <a:pt x="9888" y="-503"/>
                              <a:pt x="6592" y="45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2" name="Freeform 1191">
                        <a:extLst>
                          <a:ext uri="{FF2B5EF4-FFF2-40B4-BE49-F238E27FC236}">
                            <a16:creationId xmlns:a16="http://schemas.microsoft.com/office/drawing/2014/main" id="{184A821E-9131-6A85-469B-65D6D2182E4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65572" y="2231351"/>
                        <a:ext cx="5066" cy="5356"/>
                      </a:xfrm>
                      <a:custGeom>
                        <a:avLst/>
                        <a:gdLst>
                          <a:gd name="connsiteX0" fmla="*/ 1785 w 5066"/>
                          <a:gd name="connsiteY0" fmla="*/ 5356 h 5356"/>
                          <a:gd name="connsiteX1" fmla="*/ 4257 w 5066"/>
                          <a:gd name="connsiteY1" fmla="*/ 4532 h 5356"/>
                          <a:gd name="connsiteX2" fmla="*/ 3296 w 5066"/>
                          <a:gd name="connsiteY2" fmla="*/ 0 h 5356"/>
                          <a:gd name="connsiteX3" fmla="*/ 1373 w 5066"/>
                          <a:gd name="connsiteY3" fmla="*/ 549 h 5356"/>
                          <a:gd name="connsiteX4" fmla="*/ 275 w 5066"/>
                          <a:gd name="connsiteY4" fmla="*/ 1236 h 5356"/>
                          <a:gd name="connsiteX5" fmla="*/ 0 w 5066"/>
                          <a:gd name="connsiteY5" fmla="*/ 3983 h 5356"/>
                          <a:gd name="connsiteX6" fmla="*/ 1785 w 5066"/>
                          <a:gd name="connsiteY6" fmla="*/ 5219 h 535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066" h="5356">
                            <a:moveTo>
                              <a:pt x="1785" y="5356"/>
                            </a:moveTo>
                            <a:lnTo>
                              <a:pt x="4257" y="4532"/>
                            </a:lnTo>
                            <a:cubicBezTo>
                              <a:pt x="5631" y="2472"/>
                              <a:pt x="5219" y="824"/>
                              <a:pt x="3296" y="0"/>
                            </a:cubicBezTo>
                            <a:lnTo>
                              <a:pt x="1373" y="549"/>
                            </a:lnTo>
                            <a:cubicBezTo>
                              <a:pt x="1373" y="549"/>
                              <a:pt x="961" y="1099"/>
                              <a:pt x="275" y="1236"/>
                            </a:cubicBezTo>
                            <a:lnTo>
                              <a:pt x="0" y="3983"/>
                            </a:lnTo>
                            <a:lnTo>
                              <a:pt x="1785" y="521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3" name="Freeform 1192">
                        <a:extLst>
                          <a:ext uri="{FF2B5EF4-FFF2-40B4-BE49-F238E27FC236}">
                            <a16:creationId xmlns:a16="http://schemas.microsoft.com/office/drawing/2014/main" id="{BB72C01D-EEE4-0E93-0BB4-7737351C4FF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85240" y="2614665"/>
                        <a:ext cx="13237" cy="14145"/>
                      </a:xfrm>
                      <a:custGeom>
                        <a:avLst/>
                        <a:gdLst>
                          <a:gd name="connsiteX0" fmla="*/ 10152 w 13237"/>
                          <a:gd name="connsiteY0" fmla="*/ 961 h 14145"/>
                          <a:gd name="connsiteX1" fmla="*/ 7817 w 13237"/>
                          <a:gd name="connsiteY1" fmla="*/ 0 h 14145"/>
                          <a:gd name="connsiteX2" fmla="*/ 5894 w 13237"/>
                          <a:gd name="connsiteY2" fmla="*/ 0 h 14145"/>
                          <a:gd name="connsiteX3" fmla="*/ 538 w 13237"/>
                          <a:gd name="connsiteY3" fmla="*/ 4120 h 14145"/>
                          <a:gd name="connsiteX4" fmla="*/ 1774 w 13237"/>
                          <a:gd name="connsiteY4" fmla="*/ 11948 h 14145"/>
                          <a:gd name="connsiteX5" fmla="*/ 3285 w 13237"/>
                          <a:gd name="connsiteY5" fmla="*/ 13184 h 14145"/>
                          <a:gd name="connsiteX6" fmla="*/ 4795 w 13237"/>
                          <a:gd name="connsiteY6" fmla="*/ 13871 h 14145"/>
                          <a:gd name="connsiteX7" fmla="*/ 6718 w 13237"/>
                          <a:gd name="connsiteY7" fmla="*/ 14146 h 14145"/>
                          <a:gd name="connsiteX8" fmla="*/ 13036 w 13237"/>
                          <a:gd name="connsiteY8" fmla="*/ 8240 h 14145"/>
                          <a:gd name="connsiteX9" fmla="*/ 10289 w 13237"/>
                          <a:gd name="connsiteY9" fmla="*/ 1099 h 1414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3237" h="14145">
                            <a:moveTo>
                              <a:pt x="10152" y="961"/>
                            </a:moveTo>
                            <a:cubicBezTo>
                              <a:pt x="10152" y="961"/>
                              <a:pt x="9328" y="412"/>
                              <a:pt x="7817" y="0"/>
                            </a:cubicBezTo>
                            <a:lnTo>
                              <a:pt x="5894" y="0"/>
                            </a:lnTo>
                            <a:cubicBezTo>
                              <a:pt x="3422" y="275"/>
                              <a:pt x="1499" y="1923"/>
                              <a:pt x="538" y="4120"/>
                            </a:cubicBezTo>
                            <a:cubicBezTo>
                              <a:pt x="-698" y="7004"/>
                              <a:pt x="401" y="10026"/>
                              <a:pt x="1774" y="11948"/>
                            </a:cubicBezTo>
                            <a:lnTo>
                              <a:pt x="3285" y="13184"/>
                            </a:lnTo>
                            <a:lnTo>
                              <a:pt x="4795" y="13871"/>
                            </a:lnTo>
                            <a:lnTo>
                              <a:pt x="6718" y="14146"/>
                            </a:lnTo>
                            <a:cubicBezTo>
                              <a:pt x="9740" y="13734"/>
                              <a:pt x="12349" y="11262"/>
                              <a:pt x="13036" y="8240"/>
                            </a:cubicBezTo>
                            <a:cubicBezTo>
                              <a:pt x="13722" y="5493"/>
                              <a:pt x="12624" y="2747"/>
                              <a:pt x="10289" y="109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4" name="Freeform 1193">
                        <a:extLst>
                          <a:ext uri="{FF2B5EF4-FFF2-40B4-BE49-F238E27FC236}">
                            <a16:creationId xmlns:a16="http://schemas.microsoft.com/office/drawing/2014/main" id="{9AB7677A-7F93-C3F2-73A7-85501ACAC72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48559" y="2572072"/>
                        <a:ext cx="14618" cy="13202"/>
                      </a:xfrm>
                      <a:custGeom>
                        <a:avLst/>
                        <a:gdLst>
                          <a:gd name="connsiteX0" fmla="*/ 14146 w 14618"/>
                          <a:gd name="connsiteY0" fmla="*/ 10868 h 13202"/>
                          <a:gd name="connsiteX1" fmla="*/ 10987 w 14618"/>
                          <a:gd name="connsiteY1" fmla="*/ 1666 h 13202"/>
                          <a:gd name="connsiteX2" fmla="*/ 3571 w 14618"/>
                          <a:gd name="connsiteY2" fmla="*/ 292 h 13202"/>
                          <a:gd name="connsiteX3" fmla="*/ 1373 w 14618"/>
                          <a:gd name="connsiteY3" fmla="*/ 2078 h 13202"/>
                          <a:gd name="connsiteX4" fmla="*/ 275 w 14618"/>
                          <a:gd name="connsiteY4" fmla="*/ 4138 h 13202"/>
                          <a:gd name="connsiteX5" fmla="*/ 0 w 14618"/>
                          <a:gd name="connsiteY5" fmla="*/ 6885 h 13202"/>
                          <a:gd name="connsiteX6" fmla="*/ 3021 w 14618"/>
                          <a:gd name="connsiteY6" fmla="*/ 11005 h 13202"/>
                          <a:gd name="connsiteX7" fmla="*/ 5219 w 14618"/>
                          <a:gd name="connsiteY7" fmla="*/ 11966 h 13202"/>
                          <a:gd name="connsiteX8" fmla="*/ 5494 w 14618"/>
                          <a:gd name="connsiteY8" fmla="*/ 11692 h 13202"/>
                          <a:gd name="connsiteX9" fmla="*/ 7828 w 14618"/>
                          <a:gd name="connsiteY9" fmla="*/ 13202 h 13202"/>
                          <a:gd name="connsiteX10" fmla="*/ 10850 w 14618"/>
                          <a:gd name="connsiteY10" fmla="*/ 13202 h 13202"/>
                          <a:gd name="connsiteX11" fmla="*/ 14146 w 14618"/>
                          <a:gd name="connsiteY11" fmla="*/ 10868 h 1320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4618" h="13202">
                            <a:moveTo>
                              <a:pt x="14146" y="10868"/>
                            </a:moveTo>
                            <a:cubicBezTo>
                              <a:pt x="15382" y="7571"/>
                              <a:pt x="14146" y="3726"/>
                              <a:pt x="10987" y="1666"/>
                            </a:cubicBezTo>
                            <a:cubicBezTo>
                              <a:pt x="8790" y="155"/>
                              <a:pt x="5906" y="-394"/>
                              <a:pt x="3571" y="292"/>
                            </a:cubicBezTo>
                            <a:lnTo>
                              <a:pt x="1373" y="2078"/>
                            </a:lnTo>
                            <a:lnTo>
                              <a:pt x="275" y="4138"/>
                            </a:lnTo>
                            <a:lnTo>
                              <a:pt x="0" y="6885"/>
                            </a:lnTo>
                            <a:cubicBezTo>
                              <a:pt x="549" y="8670"/>
                              <a:pt x="1511" y="10043"/>
                              <a:pt x="3021" y="11005"/>
                            </a:cubicBezTo>
                            <a:cubicBezTo>
                              <a:pt x="3845" y="11554"/>
                              <a:pt x="4532" y="11829"/>
                              <a:pt x="5219" y="11966"/>
                            </a:cubicBezTo>
                            <a:lnTo>
                              <a:pt x="5494" y="11692"/>
                            </a:lnTo>
                            <a:lnTo>
                              <a:pt x="7828" y="13202"/>
                            </a:lnTo>
                            <a:lnTo>
                              <a:pt x="10850" y="13202"/>
                            </a:lnTo>
                            <a:cubicBezTo>
                              <a:pt x="10850" y="13202"/>
                              <a:pt x="14146" y="10868"/>
                              <a:pt x="14146" y="1086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5" name="Freeform 1194">
                        <a:extLst>
                          <a:ext uri="{FF2B5EF4-FFF2-40B4-BE49-F238E27FC236}">
                            <a16:creationId xmlns:a16="http://schemas.microsoft.com/office/drawing/2014/main" id="{55D047F0-230C-69A1-7EC8-54EEB215491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9649" y="2266647"/>
                        <a:ext cx="5519" cy="6233"/>
                      </a:xfrm>
                      <a:custGeom>
                        <a:avLst/>
                        <a:gdLst>
                          <a:gd name="connsiteX0" fmla="*/ 4970 w 5519"/>
                          <a:gd name="connsiteY0" fmla="*/ 1236 h 6233"/>
                          <a:gd name="connsiteX1" fmla="*/ 3185 w 5519"/>
                          <a:gd name="connsiteY1" fmla="*/ 0 h 6233"/>
                          <a:gd name="connsiteX2" fmla="*/ 1125 w 5519"/>
                          <a:gd name="connsiteY2" fmla="*/ 275 h 6233"/>
                          <a:gd name="connsiteX3" fmla="*/ 26 w 5519"/>
                          <a:gd name="connsiteY3" fmla="*/ 4120 h 6233"/>
                          <a:gd name="connsiteX4" fmla="*/ 987 w 5519"/>
                          <a:gd name="connsiteY4" fmla="*/ 5906 h 6233"/>
                          <a:gd name="connsiteX5" fmla="*/ 3734 w 5519"/>
                          <a:gd name="connsiteY5" fmla="*/ 5631 h 6233"/>
                          <a:gd name="connsiteX6" fmla="*/ 3734 w 5519"/>
                          <a:gd name="connsiteY6" fmla="*/ 4807 h 6233"/>
                          <a:gd name="connsiteX7" fmla="*/ 5520 w 5519"/>
                          <a:gd name="connsiteY7" fmla="*/ 3296 h 6233"/>
                          <a:gd name="connsiteX8" fmla="*/ 4970 w 5519"/>
                          <a:gd name="connsiteY8" fmla="*/ 1236 h 623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519" h="6233">
                            <a:moveTo>
                              <a:pt x="4970" y="1236"/>
                            </a:moveTo>
                            <a:lnTo>
                              <a:pt x="3185" y="0"/>
                            </a:lnTo>
                            <a:lnTo>
                              <a:pt x="1125" y="275"/>
                            </a:lnTo>
                            <a:cubicBezTo>
                              <a:pt x="301" y="1236"/>
                              <a:pt x="-111" y="2884"/>
                              <a:pt x="26" y="4120"/>
                            </a:cubicBezTo>
                            <a:cubicBezTo>
                              <a:pt x="26" y="5082"/>
                              <a:pt x="575" y="5631"/>
                              <a:pt x="987" y="5906"/>
                            </a:cubicBezTo>
                            <a:cubicBezTo>
                              <a:pt x="1399" y="6180"/>
                              <a:pt x="2361" y="6592"/>
                              <a:pt x="3734" y="5631"/>
                            </a:cubicBezTo>
                            <a:lnTo>
                              <a:pt x="3734" y="4807"/>
                            </a:lnTo>
                            <a:cubicBezTo>
                              <a:pt x="3734" y="4807"/>
                              <a:pt x="4970" y="4120"/>
                              <a:pt x="5520" y="3296"/>
                            </a:cubicBezTo>
                            <a:lnTo>
                              <a:pt x="4970" y="1236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6" name="Freeform 1195">
                        <a:extLst>
                          <a:ext uri="{FF2B5EF4-FFF2-40B4-BE49-F238E27FC236}">
                            <a16:creationId xmlns:a16="http://schemas.microsoft.com/office/drawing/2014/main" id="{A10326BC-8260-0807-FDE3-E6E10622D15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06396" y="2657139"/>
                        <a:ext cx="5087" cy="5045"/>
                      </a:xfrm>
                      <a:custGeom>
                        <a:avLst/>
                        <a:gdLst>
                          <a:gd name="connsiteX0" fmla="*/ 1373 w 5087"/>
                          <a:gd name="connsiteY0" fmla="*/ 101 h 5045"/>
                          <a:gd name="connsiteX1" fmla="*/ 0 w 5087"/>
                          <a:gd name="connsiteY1" fmla="*/ 1337 h 5045"/>
                          <a:gd name="connsiteX2" fmla="*/ 275 w 5087"/>
                          <a:gd name="connsiteY2" fmla="*/ 2436 h 5045"/>
                          <a:gd name="connsiteX3" fmla="*/ 549 w 5087"/>
                          <a:gd name="connsiteY3" fmla="*/ 1749 h 5045"/>
                          <a:gd name="connsiteX4" fmla="*/ 549 w 5087"/>
                          <a:gd name="connsiteY4" fmla="*/ 4221 h 5045"/>
                          <a:gd name="connsiteX5" fmla="*/ 1923 w 5087"/>
                          <a:gd name="connsiteY5" fmla="*/ 5045 h 5045"/>
                          <a:gd name="connsiteX6" fmla="*/ 3433 w 5087"/>
                          <a:gd name="connsiteY6" fmla="*/ 5045 h 5045"/>
                          <a:gd name="connsiteX7" fmla="*/ 5081 w 5087"/>
                          <a:gd name="connsiteY7" fmla="*/ 3123 h 5045"/>
                          <a:gd name="connsiteX8" fmla="*/ 1373 w 5087"/>
                          <a:gd name="connsiteY8" fmla="*/ 101 h 504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087" h="5045">
                            <a:moveTo>
                              <a:pt x="1373" y="101"/>
                            </a:moveTo>
                            <a:cubicBezTo>
                              <a:pt x="1373" y="101"/>
                              <a:pt x="275" y="788"/>
                              <a:pt x="0" y="1337"/>
                            </a:cubicBezTo>
                            <a:lnTo>
                              <a:pt x="275" y="2436"/>
                            </a:lnTo>
                            <a:cubicBezTo>
                              <a:pt x="275" y="2436"/>
                              <a:pt x="412" y="1887"/>
                              <a:pt x="549" y="1749"/>
                            </a:cubicBezTo>
                            <a:lnTo>
                              <a:pt x="549" y="4221"/>
                            </a:lnTo>
                            <a:cubicBezTo>
                              <a:pt x="549" y="4221"/>
                              <a:pt x="1923" y="5045"/>
                              <a:pt x="1923" y="5045"/>
                            </a:cubicBezTo>
                            <a:lnTo>
                              <a:pt x="3433" y="5045"/>
                            </a:lnTo>
                            <a:cubicBezTo>
                              <a:pt x="4395" y="4771"/>
                              <a:pt x="4944" y="4084"/>
                              <a:pt x="5081" y="3123"/>
                            </a:cubicBezTo>
                            <a:cubicBezTo>
                              <a:pt x="5219" y="1337"/>
                              <a:pt x="3021" y="-448"/>
                              <a:pt x="1373" y="10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7" name="Freeform 1196">
                        <a:extLst>
                          <a:ext uri="{FF2B5EF4-FFF2-40B4-BE49-F238E27FC236}">
                            <a16:creationId xmlns:a16="http://schemas.microsoft.com/office/drawing/2014/main" id="{BE7E8285-F289-3DDC-61A5-5CA69B4E1C9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33719" y="2456884"/>
                        <a:ext cx="20550" cy="19570"/>
                      </a:xfrm>
                      <a:custGeom>
                        <a:avLst/>
                        <a:gdLst>
                          <a:gd name="connsiteX0" fmla="*/ 1363 w 20550"/>
                          <a:gd name="connsiteY0" fmla="*/ 6571 h 19570"/>
                          <a:gd name="connsiteX1" fmla="*/ 1089 w 20550"/>
                          <a:gd name="connsiteY1" fmla="*/ 6571 h 19570"/>
                          <a:gd name="connsiteX2" fmla="*/ 3012 w 20550"/>
                          <a:gd name="connsiteY2" fmla="*/ 18107 h 19570"/>
                          <a:gd name="connsiteX3" fmla="*/ 10016 w 20550"/>
                          <a:gd name="connsiteY3" fmla="*/ 19481 h 19570"/>
                          <a:gd name="connsiteX4" fmla="*/ 10016 w 20550"/>
                          <a:gd name="connsiteY4" fmla="*/ 19481 h 19570"/>
                          <a:gd name="connsiteX5" fmla="*/ 19218 w 20550"/>
                          <a:gd name="connsiteY5" fmla="*/ 15360 h 19570"/>
                          <a:gd name="connsiteX6" fmla="*/ 18943 w 20550"/>
                          <a:gd name="connsiteY6" fmla="*/ 5197 h 19570"/>
                          <a:gd name="connsiteX7" fmla="*/ 17020 w 20550"/>
                          <a:gd name="connsiteY7" fmla="*/ 3824 h 19570"/>
                          <a:gd name="connsiteX8" fmla="*/ 14685 w 20550"/>
                          <a:gd name="connsiteY8" fmla="*/ 1626 h 19570"/>
                          <a:gd name="connsiteX9" fmla="*/ 2737 w 20550"/>
                          <a:gd name="connsiteY9" fmla="*/ 3137 h 19570"/>
                          <a:gd name="connsiteX10" fmla="*/ 1638 w 20550"/>
                          <a:gd name="connsiteY10" fmla="*/ 6708 h 1957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0550" h="19570">
                            <a:moveTo>
                              <a:pt x="1363" y="6571"/>
                            </a:moveTo>
                            <a:lnTo>
                              <a:pt x="1089" y="6571"/>
                            </a:lnTo>
                            <a:cubicBezTo>
                              <a:pt x="-1246" y="11652"/>
                              <a:pt x="539" y="15910"/>
                              <a:pt x="3012" y="18107"/>
                            </a:cubicBezTo>
                            <a:lnTo>
                              <a:pt x="10016" y="19481"/>
                            </a:lnTo>
                            <a:lnTo>
                              <a:pt x="10016" y="19481"/>
                            </a:lnTo>
                            <a:cubicBezTo>
                              <a:pt x="15647" y="20167"/>
                              <a:pt x="18256" y="16734"/>
                              <a:pt x="19218" y="15360"/>
                            </a:cubicBezTo>
                            <a:cubicBezTo>
                              <a:pt x="20316" y="13575"/>
                              <a:pt x="21690" y="9867"/>
                              <a:pt x="18943" y="5197"/>
                            </a:cubicBezTo>
                            <a:lnTo>
                              <a:pt x="17020" y="3824"/>
                            </a:lnTo>
                            <a:cubicBezTo>
                              <a:pt x="16333" y="3000"/>
                              <a:pt x="15647" y="2176"/>
                              <a:pt x="14685" y="1626"/>
                            </a:cubicBezTo>
                            <a:cubicBezTo>
                              <a:pt x="10840" y="-983"/>
                              <a:pt x="5896" y="-434"/>
                              <a:pt x="2737" y="3137"/>
                            </a:cubicBezTo>
                            <a:lnTo>
                              <a:pt x="1638" y="670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8" name="Freeform 1197">
                        <a:extLst>
                          <a:ext uri="{FF2B5EF4-FFF2-40B4-BE49-F238E27FC236}">
                            <a16:creationId xmlns:a16="http://schemas.microsoft.com/office/drawing/2014/main" id="{A57756C3-F3E5-ED84-9926-671ED837597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66413" y="2613866"/>
                        <a:ext cx="9888" cy="10412"/>
                      </a:xfrm>
                      <a:custGeom>
                        <a:avLst/>
                        <a:gdLst>
                          <a:gd name="connsiteX0" fmla="*/ 9751 w 9888"/>
                          <a:gd name="connsiteY0" fmla="*/ 6842 h 10412"/>
                          <a:gd name="connsiteX1" fmla="*/ 9751 w 9888"/>
                          <a:gd name="connsiteY1" fmla="*/ 4233 h 10412"/>
                          <a:gd name="connsiteX2" fmla="*/ 8103 w 9888"/>
                          <a:gd name="connsiteY2" fmla="*/ 1348 h 10412"/>
                          <a:gd name="connsiteX3" fmla="*/ 0 w 9888"/>
                          <a:gd name="connsiteY3" fmla="*/ 936 h 10412"/>
                          <a:gd name="connsiteX4" fmla="*/ 2060 w 9888"/>
                          <a:gd name="connsiteY4" fmla="*/ 4095 h 10412"/>
                          <a:gd name="connsiteX5" fmla="*/ 1648 w 9888"/>
                          <a:gd name="connsiteY5" fmla="*/ 4095 h 10412"/>
                          <a:gd name="connsiteX6" fmla="*/ 2472 w 9888"/>
                          <a:gd name="connsiteY6" fmla="*/ 5331 h 10412"/>
                          <a:gd name="connsiteX7" fmla="*/ 1511 w 9888"/>
                          <a:gd name="connsiteY7" fmla="*/ 6842 h 10412"/>
                          <a:gd name="connsiteX8" fmla="*/ 4669 w 9888"/>
                          <a:gd name="connsiteY8" fmla="*/ 8627 h 10412"/>
                          <a:gd name="connsiteX9" fmla="*/ 4669 w 9888"/>
                          <a:gd name="connsiteY9" fmla="*/ 8627 h 10412"/>
                          <a:gd name="connsiteX10" fmla="*/ 4669 w 9888"/>
                          <a:gd name="connsiteY10" fmla="*/ 8627 h 10412"/>
                          <a:gd name="connsiteX11" fmla="*/ 7828 w 9888"/>
                          <a:gd name="connsiteY11" fmla="*/ 10413 h 10412"/>
                          <a:gd name="connsiteX12" fmla="*/ 8378 w 9888"/>
                          <a:gd name="connsiteY12" fmla="*/ 9726 h 10412"/>
                          <a:gd name="connsiteX13" fmla="*/ 9888 w 9888"/>
                          <a:gd name="connsiteY13" fmla="*/ 6705 h 1041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9888" h="10412">
                            <a:moveTo>
                              <a:pt x="9751" y="6842"/>
                            </a:moveTo>
                            <a:lnTo>
                              <a:pt x="9751" y="4233"/>
                            </a:lnTo>
                            <a:cubicBezTo>
                              <a:pt x="9751" y="4233"/>
                              <a:pt x="8103" y="1348"/>
                              <a:pt x="8103" y="1348"/>
                            </a:cubicBezTo>
                            <a:cubicBezTo>
                              <a:pt x="5768" y="-300"/>
                              <a:pt x="2747" y="-437"/>
                              <a:pt x="0" y="936"/>
                            </a:cubicBezTo>
                            <a:lnTo>
                              <a:pt x="2060" y="4095"/>
                            </a:lnTo>
                            <a:cubicBezTo>
                              <a:pt x="2060" y="4095"/>
                              <a:pt x="1785" y="4095"/>
                              <a:pt x="1648" y="4095"/>
                            </a:cubicBezTo>
                            <a:lnTo>
                              <a:pt x="2472" y="5331"/>
                            </a:lnTo>
                            <a:cubicBezTo>
                              <a:pt x="2472" y="5331"/>
                              <a:pt x="1648" y="6430"/>
                              <a:pt x="1511" y="6842"/>
                            </a:cubicBezTo>
                            <a:lnTo>
                              <a:pt x="4669" y="8627"/>
                            </a:lnTo>
                            <a:lnTo>
                              <a:pt x="4669" y="8627"/>
                            </a:lnTo>
                            <a:cubicBezTo>
                              <a:pt x="4669" y="8627"/>
                              <a:pt x="4669" y="8627"/>
                              <a:pt x="4669" y="8627"/>
                            </a:cubicBezTo>
                            <a:lnTo>
                              <a:pt x="7828" y="10413"/>
                            </a:lnTo>
                            <a:cubicBezTo>
                              <a:pt x="7828" y="10413"/>
                              <a:pt x="8103" y="9863"/>
                              <a:pt x="8378" y="9726"/>
                            </a:cubicBezTo>
                            <a:lnTo>
                              <a:pt x="9888" y="670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199" name="Freeform 1198">
                        <a:extLst>
                          <a:ext uri="{FF2B5EF4-FFF2-40B4-BE49-F238E27FC236}">
                            <a16:creationId xmlns:a16="http://schemas.microsoft.com/office/drawing/2014/main" id="{7FE1E13B-087D-C58A-0C23-C0111AA9738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63650" y="2465377"/>
                        <a:ext cx="21954" cy="25678"/>
                      </a:xfrm>
                      <a:custGeom>
                        <a:avLst/>
                        <a:gdLst>
                          <a:gd name="connsiteX0" fmla="*/ 0 w 21954"/>
                          <a:gd name="connsiteY0" fmla="*/ 15382 h 25678"/>
                          <a:gd name="connsiteX1" fmla="*/ 4395 w 21954"/>
                          <a:gd name="connsiteY1" fmla="*/ 24172 h 25678"/>
                          <a:gd name="connsiteX2" fmla="*/ 5493 w 21954"/>
                          <a:gd name="connsiteY2" fmla="*/ 24721 h 25678"/>
                          <a:gd name="connsiteX3" fmla="*/ 6867 w 21954"/>
                          <a:gd name="connsiteY3" fmla="*/ 25271 h 25678"/>
                          <a:gd name="connsiteX4" fmla="*/ 18541 w 21954"/>
                          <a:gd name="connsiteY4" fmla="*/ 20189 h 25678"/>
                          <a:gd name="connsiteX5" fmla="*/ 19502 w 21954"/>
                          <a:gd name="connsiteY5" fmla="*/ 16069 h 25678"/>
                          <a:gd name="connsiteX6" fmla="*/ 20052 w 21954"/>
                          <a:gd name="connsiteY6" fmla="*/ 15657 h 25678"/>
                          <a:gd name="connsiteX7" fmla="*/ 20601 w 21954"/>
                          <a:gd name="connsiteY7" fmla="*/ 3708 h 25678"/>
                          <a:gd name="connsiteX8" fmla="*/ 14146 w 21954"/>
                          <a:gd name="connsiteY8" fmla="*/ 0 h 25678"/>
                          <a:gd name="connsiteX9" fmla="*/ 11399 w 21954"/>
                          <a:gd name="connsiteY9" fmla="*/ 0 h 25678"/>
                          <a:gd name="connsiteX10" fmla="*/ 8103 w 21954"/>
                          <a:gd name="connsiteY10" fmla="*/ 1923 h 25678"/>
                          <a:gd name="connsiteX11" fmla="*/ 7691 w 21954"/>
                          <a:gd name="connsiteY11" fmla="*/ 1099 h 25678"/>
                          <a:gd name="connsiteX12" fmla="*/ 3021 w 21954"/>
                          <a:gd name="connsiteY12" fmla="*/ 5494 h 25678"/>
                          <a:gd name="connsiteX13" fmla="*/ 2472 w 21954"/>
                          <a:gd name="connsiteY13" fmla="*/ 9339 h 25678"/>
                          <a:gd name="connsiteX14" fmla="*/ 137 w 21954"/>
                          <a:gd name="connsiteY14" fmla="*/ 15382 h 2567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1954" h="25678">
                            <a:moveTo>
                              <a:pt x="0" y="15382"/>
                            </a:moveTo>
                            <a:cubicBezTo>
                              <a:pt x="0" y="16755"/>
                              <a:pt x="412" y="21425"/>
                              <a:pt x="4395" y="24172"/>
                            </a:cubicBezTo>
                            <a:lnTo>
                              <a:pt x="5493" y="24721"/>
                            </a:lnTo>
                            <a:lnTo>
                              <a:pt x="6867" y="25271"/>
                            </a:lnTo>
                            <a:cubicBezTo>
                              <a:pt x="11536" y="26644"/>
                              <a:pt x="16618" y="24446"/>
                              <a:pt x="18541" y="20189"/>
                            </a:cubicBezTo>
                            <a:cubicBezTo>
                              <a:pt x="19227" y="18816"/>
                              <a:pt x="19502" y="17442"/>
                              <a:pt x="19502" y="16069"/>
                            </a:cubicBezTo>
                            <a:lnTo>
                              <a:pt x="20052" y="15657"/>
                            </a:lnTo>
                            <a:cubicBezTo>
                              <a:pt x="23348" y="10026"/>
                              <a:pt x="21562" y="5356"/>
                              <a:pt x="20601" y="3708"/>
                            </a:cubicBezTo>
                            <a:lnTo>
                              <a:pt x="14146" y="0"/>
                            </a:lnTo>
                            <a:lnTo>
                              <a:pt x="11399" y="0"/>
                            </a:lnTo>
                            <a:cubicBezTo>
                              <a:pt x="11399" y="0"/>
                              <a:pt x="8103" y="1923"/>
                              <a:pt x="8103" y="1923"/>
                            </a:cubicBezTo>
                            <a:lnTo>
                              <a:pt x="7691" y="1099"/>
                            </a:lnTo>
                            <a:cubicBezTo>
                              <a:pt x="6867" y="1511"/>
                              <a:pt x="4669" y="2747"/>
                              <a:pt x="3021" y="5494"/>
                            </a:cubicBezTo>
                            <a:lnTo>
                              <a:pt x="2472" y="9339"/>
                            </a:lnTo>
                            <a:cubicBezTo>
                              <a:pt x="1099" y="10987"/>
                              <a:pt x="137" y="12910"/>
                              <a:pt x="137" y="1538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0" name="Freeform 1199">
                        <a:extLst>
                          <a:ext uri="{FF2B5EF4-FFF2-40B4-BE49-F238E27FC236}">
                            <a16:creationId xmlns:a16="http://schemas.microsoft.com/office/drawing/2014/main" id="{909675AA-7D08-BDA5-D0B5-25E3607DE65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91074" y="2587068"/>
                        <a:ext cx="12970" cy="12627"/>
                      </a:xfrm>
                      <a:custGeom>
                        <a:avLst/>
                        <a:gdLst>
                          <a:gd name="connsiteX0" fmla="*/ 9125 w 12970"/>
                          <a:gd name="connsiteY0" fmla="*/ 11391 h 12627"/>
                          <a:gd name="connsiteX1" fmla="*/ 9125 w 12970"/>
                          <a:gd name="connsiteY1" fmla="*/ 11391 h 12627"/>
                          <a:gd name="connsiteX2" fmla="*/ 12421 w 12970"/>
                          <a:gd name="connsiteY2" fmla="*/ 8645 h 12627"/>
                          <a:gd name="connsiteX3" fmla="*/ 12970 w 12970"/>
                          <a:gd name="connsiteY3" fmla="*/ 6310 h 12627"/>
                          <a:gd name="connsiteX4" fmla="*/ 12696 w 12970"/>
                          <a:gd name="connsiteY4" fmla="*/ 4387 h 12627"/>
                          <a:gd name="connsiteX5" fmla="*/ 11734 w 12970"/>
                          <a:gd name="connsiteY5" fmla="*/ 2190 h 12627"/>
                          <a:gd name="connsiteX6" fmla="*/ 10636 w 12970"/>
                          <a:gd name="connsiteY6" fmla="*/ 1228 h 12627"/>
                          <a:gd name="connsiteX7" fmla="*/ 1297 w 12970"/>
                          <a:gd name="connsiteY7" fmla="*/ 2739 h 12627"/>
                          <a:gd name="connsiteX8" fmla="*/ 2670 w 12970"/>
                          <a:gd name="connsiteY8" fmla="*/ 11941 h 12627"/>
                          <a:gd name="connsiteX9" fmla="*/ 5691 w 12970"/>
                          <a:gd name="connsiteY9" fmla="*/ 12627 h 12627"/>
                          <a:gd name="connsiteX10" fmla="*/ 8026 w 12970"/>
                          <a:gd name="connsiteY10" fmla="*/ 12078 h 12627"/>
                          <a:gd name="connsiteX11" fmla="*/ 9125 w 12970"/>
                          <a:gd name="connsiteY11" fmla="*/ 11254 h 1262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2970" h="12627">
                            <a:moveTo>
                              <a:pt x="9125" y="11391"/>
                            </a:moveTo>
                            <a:lnTo>
                              <a:pt x="9125" y="11391"/>
                            </a:lnTo>
                            <a:cubicBezTo>
                              <a:pt x="9125" y="11391"/>
                              <a:pt x="11322" y="10567"/>
                              <a:pt x="12421" y="8645"/>
                            </a:cubicBezTo>
                            <a:lnTo>
                              <a:pt x="12970" y="6310"/>
                            </a:lnTo>
                            <a:lnTo>
                              <a:pt x="12696" y="4387"/>
                            </a:lnTo>
                            <a:lnTo>
                              <a:pt x="11734" y="2190"/>
                            </a:lnTo>
                            <a:lnTo>
                              <a:pt x="10636" y="1228"/>
                            </a:lnTo>
                            <a:cubicBezTo>
                              <a:pt x="7614" y="-832"/>
                              <a:pt x="3494" y="-282"/>
                              <a:pt x="1297" y="2739"/>
                            </a:cubicBezTo>
                            <a:cubicBezTo>
                              <a:pt x="-901" y="5623"/>
                              <a:pt x="-214" y="9743"/>
                              <a:pt x="2670" y="11941"/>
                            </a:cubicBezTo>
                            <a:lnTo>
                              <a:pt x="5691" y="12627"/>
                            </a:lnTo>
                            <a:lnTo>
                              <a:pt x="8026" y="12078"/>
                            </a:lnTo>
                            <a:lnTo>
                              <a:pt x="9125" y="1125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1" name="Freeform 1200">
                        <a:extLst>
                          <a:ext uri="{FF2B5EF4-FFF2-40B4-BE49-F238E27FC236}">
                            <a16:creationId xmlns:a16="http://schemas.microsoft.com/office/drawing/2014/main" id="{3B7E1F43-1340-8355-AC41-8D50A5BA580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31620" y="2354270"/>
                        <a:ext cx="25420" cy="26425"/>
                      </a:xfrm>
                      <a:custGeom>
                        <a:avLst/>
                        <a:gdLst>
                          <a:gd name="connsiteX0" fmla="*/ 5919 w 25420"/>
                          <a:gd name="connsiteY0" fmla="*/ 2060 h 26425"/>
                          <a:gd name="connsiteX1" fmla="*/ 5919 w 25420"/>
                          <a:gd name="connsiteY1" fmla="*/ 2060 h 26425"/>
                          <a:gd name="connsiteX2" fmla="*/ 5095 w 25420"/>
                          <a:gd name="connsiteY2" fmla="*/ 2197 h 26425"/>
                          <a:gd name="connsiteX3" fmla="*/ 562 w 25420"/>
                          <a:gd name="connsiteY3" fmla="*/ 6043 h 26425"/>
                          <a:gd name="connsiteX4" fmla="*/ 1112 w 25420"/>
                          <a:gd name="connsiteY4" fmla="*/ 11811 h 26425"/>
                          <a:gd name="connsiteX5" fmla="*/ 3996 w 25420"/>
                          <a:gd name="connsiteY5" fmla="*/ 17167 h 26425"/>
                          <a:gd name="connsiteX6" fmla="*/ 4957 w 25420"/>
                          <a:gd name="connsiteY6" fmla="*/ 17579 h 26425"/>
                          <a:gd name="connsiteX7" fmla="*/ 6331 w 25420"/>
                          <a:gd name="connsiteY7" fmla="*/ 17991 h 26425"/>
                          <a:gd name="connsiteX8" fmla="*/ 7841 w 25420"/>
                          <a:gd name="connsiteY8" fmla="*/ 17991 h 26425"/>
                          <a:gd name="connsiteX9" fmla="*/ 12236 w 25420"/>
                          <a:gd name="connsiteY9" fmla="*/ 16481 h 26425"/>
                          <a:gd name="connsiteX10" fmla="*/ 11550 w 25420"/>
                          <a:gd name="connsiteY10" fmla="*/ 19777 h 26425"/>
                          <a:gd name="connsiteX11" fmla="*/ 14708 w 25420"/>
                          <a:gd name="connsiteY11" fmla="*/ 25133 h 26425"/>
                          <a:gd name="connsiteX12" fmla="*/ 20889 w 25420"/>
                          <a:gd name="connsiteY12" fmla="*/ 26095 h 26425"/>
                          <a:gd name="connsiteX13" fmla="*/ 25421 w 25420"/>
                          <a:gd name="connsiteY13" fmla="*/ 20876 h 26425"/>
                          <a:gd name="connsiteX14" fmla="*/ 25421 w 25420"/>
                          <a:gd name="connsiteY14" fmla="*/ 18953 h 26425"/>
                          <a:gd name="connsiteX15" fmla="*/ 22537 w 25420"/>
                          <a:gd name="connsiteY15" fmla="*/ 14421 h 26425"/>
                          <a:gd name="connsiteX16" fmla="*/ 20202 w 25420"/>
                          <a:gd name="connsiteY16" fmla="*/ 13459 h 26425"/>
                          <a:gd name="connsiteX17" fmla="*/ 17867 w 25420"/>
                          <a:gd name="connsiteY17" fmla="*/ 12910 h 26425"/>
                          <a:gd name="connsiteX18" fmla="*/ 15944 w 25420"/>
                          <a:gd name="connsiteY18" fmla="*/ 12910 h 26425"/>
                          <a:gd name="connsiteX19" fmla="*/ 15670 w 25420"/>
                          <a:gd name="connsiteY19" fmla="*/ 13185 h 26425"/>
                          <a:gd name="connsiteX20" fmla="*/ 16082 w 25420"/>
                          <a:gd name="connsiteY20" fmla="*/ 12498 h 26425"/>
                          <a:gd name="connsiteX21" fmla="*/ 16494 w 25420"/>
                          <a:gd name="connsiteY21" fmla="*/ 11124 h 26425"/>
                          <a:gd name="connsiteX22" fmla="*/ 16494 w 25420"/>
                          <a:gd name="connsiteY22" fmla="*/ 9476 h 26425"/>
                          <a:gd name="connsiteX23" fmla="*/ 16219 w 25420"/>
                          <a:gd name="connsiteY23" fmla="*/ 7828 h 26425"/>
                          <a:gd name="connsiteX24" fmla="*/ 16494 w 25420"/>
                          <a:gd name="connsiteY24" fmla="*/ 7279 h 26425"/>
                          <a:gd name="connsiteX25" fmla="*/ 16494 w 25420"/>
                          <a:gd name="connsiteY25" fmla="*/ 3845 h 26425"/>
                          <a:gd name="connsiteX26" fmla="*/ 14846 w 25420"/>
                          <a:gd name="connsiteY26" fmla="*/ 1236 h 26425"/>
                          <a:gd name="connsiteX27" fmla="*/ 12099 w 25420"/>
                          <a:gd name="connsiteY27" fmla="*/ 0 h 26425"/>
                          <a:gd name="connsiteX28" fmla="*/ 8803 w 25420"/>
                          <a:gd name="connsiteY28" fmla="*/ 0 h 26425"/>
                          <a:gd name="connsiteX29" fmla="*/ 6056 w 25420"/>
                          <a:gd name="connsiteY29" fmla="*/ 1511 h 2642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</a:cxnLst>
                        <a:rect l="l" t="t" r="r" b="b"/>
                        <a:pathLst>
                          <a:path w="25420" h="26425">
                            <a:moveTo>
                              <a:pt x="5919" y="2060"/>
                            </a:moveTo>
                            <a:lnTo>
                              <a:pt x="5919" y="2060"/>
                            </a:lnTo>
                            <a:cubicBezTo>
                              <a:pt x="5919" y="2060"/>
                              <a:pt x="5095" y="2197"/>
                              <a:pt x="5095" y="2197"/>
                            </a:cubicBezTo>
                            <a:cubicBezTo>
                              <a:pt x="2622" y="2747"/>
                              <a:pt x="1524" y="4532"/>
                              <a:pt x="562" y="6043"/>
                            </a:cubicBezTo>
                            <a:cubicBezTo>
                              <a:pt x="-262" y="7966"/>
                              <a:pt x="-262" y="10026"/>
                              <a:pt x="1112" y="11811"/>
                            </a:cubicBezTo>
                            <a:cubicBezTo>
                              <a:pt x="1112" y="14009"/>
                              <a:pt x="2210" y="15931"/>
                              <a:pt x="3996" y="17167"/>
                            </a:cubicBezTo>
                            <a:lnTo>
                              <a:pt x="4957" y="17579"/>
                            </a:lnTo>
                            <a:lnTo>
                              <a:pt x="6331" y="17991"/>
                            </a:lnTo>
                            <a:lnTo>
                              <a:pt x="7841" y="17991"/>
                            </a:lnTo>
                            <a:cubicBezTo>
                              <a:pt x="9352" y="17991"/>
                              <a:pt x="10863" y="17305"/>
                              <a:pt x="12236" y="16481"/>
                            </a:cubicBezTo>
                            <a:cubicBezTo>
                              <a:pt x="11687" y="17579"/>
                              <a:pt x="11412" y="18678"/>
                              <a:pt x="11550" y="19777"/>
                            </a:cubicBezTo>
                            <a:cubicBezTo>
                              <a:pt x="11550" y="21837"/>
                              <a:pt x="12786" y="23897"/>
                              <a:pt x="14708" y="25133"/>
                            </a:cubicBezTo>
                            <a:cubicBezTo>
                              <a:pt x="16631" y="26369"/>
                              <a:pt x="18829" y="26781"/>
                              <a:pt x="20889" y="26095"/>
                            </a:cubicBezTo>
                            <a:cubicBezTo>
                              <a:pt x="22811" y="25408"/>
                              <a:pt x="24459" y="23897"/>
                              <a:pt x="25421" y="20876"/>
                            </a:cubicBezTo>
                            <a:lnTo>
                              <a:pt x="25421" y="18953"/>
                            </a:lnTo>
                            <a:cubicBezTo>
                              <a:pt x="25146" y="17167"/>
                              <a:pt x="24047" y="15519"/>
                              <a:pt x="22537" y="14421"/>
                            </a:cubicBezTo>
                            <a:cubicBezTo>
                              <a:pt x="21850" y="13871"/>
                              <a:pt x="20889" y="13459"/>
                              <a:pt x="20202" y="13459"/>
                            </a:cubicBezTo>
                            <a:lnTo>
                              <a:pt x="17867" y="12910"/>
                            </a:lnTo>
                            <a:lnTo>
                              <a:pt x="15944" y="12910"/>
                            </a:lnTo>
                            <a:cubicBezTo>
                              <a:pt x="15944" y="12910"/>
                              <a:pt x="15670" y="13185"/>
                              <a:pt x="15670" y="13185"/>
                            </a:cubicBezTo>
                            <a:lnTo>
                              <a:pt x="16082" y="12498"/>
                            </a:lnTo>
                            <a:lnTo>
                              <a:pt x="16494" y="11124"/>
                            </a:lnTo>
                            <a:lnTo>
                              <a:pt x="16494" y="9476"/>
                            </a:lnTo>
                            <a:cubicBezTo>
                              <a:pt x="16494" y="9476"/>
                              <a:pt x="16494" y="8378"/>
                              <a:pt x="16219" y="7828"/>
                            </a:cubicBezTo>
                            <a:lnTo>
                              <a:pt x="16494" y="7279"/>
                            </a:lnTo>
                            <a:lnTo>
                              <a:pt x="16494" y="3845"/>
                            </a:lnTo>
                            <a:cubicBezTo>
                              <a:pt x="16494" y="3845"/>
                              <a:pt x="15807" y="2335"/>
                              <a:pt x="14846" y="1236"/>
                            </a:cubicBezTo>
                            <a:lnTo>
                              <a:pt x="12099" y="0"/>
                            </a:lnTo>
                            <a:lnTo>
                              <a:pt x="8803" y="0"/>
                            </a:lnTo>
                            <a:cubicBezTo>
                              <a:pt x="8803" y="0"/>
                              <a:pt x="7292" y="549"/>
                              <a:pt x="6056" y="151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2" name="Freeform 1201">
                        <a:extLst>
                          <a:ext uri="{FF2B5EF4-FFF2-40B4-BE49-F238E27FC236}">
                            <a16:creationId xmlns:a16="http://schemas.microsoft.com/office/drawing/2014/main" id="{9C1C8F29-C383-8633-0DF3-C0986CAEE3B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78860" y="2352210"/>
                        <a:ext cx="7828" cy="7416"/>
                      </a:xfrm>
                      <a:custGeom>
                        <a:avLst/>
                        <a:gdLst>
                          <a:gd name="connsiteX0" fmla="*/ 4669 w 7828"/>
                          <a:gd name="connsiteY0" fmla="*/ 2472 h 7416"/>
                          <a:gd name="connsiteX1" fmla="*/ 5906 w 7828"/>
                          <a:gd name="connsiteY1" fmla="*/ 2472 h 7416"/>
                          <a:gd name="connsiteX2" fmla="*/ 3159 w 7828"/>
                          <a:gd name="connsiteY2" fmla="*/ 0 h 7416"/>
                          <a:gd name="connsiteX3" fmla="*/ 1511 w 7828"/>
                          <a:gd name="connsiteY3" fmla="*/ 961 h 7416"/>
                          <a:gd name="connsiteX4" fmla="*/ 1236 w 7828"/>
                          <a:gd name="connsiteY4" fmla="*/ 1785 h 7416"/>
                          <a:gd name="connsiteX5" fmla="*/ 1099 w 7828"/>
                          <a:gd name="connsiteY5" fmla="*/ 2335 h 7416"/>
                          <a:gd name="connsiteX6" fmla="*/ 687 w 7828"/>
                          <a:gd name="connsiteY6" fmla="*/ 2747 h 7416"/>
                          <a:gd name="connsiteX7" fmla="*/ 0 w 7828"/>
                          <a:gd name="connsiteY7" fmla="*/ 3296 h 7416"/>
                          <a:gd name="connsiteX8" fmla="*/ 0 w 7828"/>
                          <a:gd name="connsiteY8" fmla="*/ 5768 h 7416"/>
                          <a:gd name="connsiteX9" fmla="*/ 2472 w 7828"/>
                          <a:gd name="connsiteY9" fmla="*/ 7416 h 7416"/>
                          <a:gd name="connsiteX10" fmla="*/ 4944 w 7828"/>
                          <a:gd name="connsiteY10" fmla="*/ 6180 h 7416"/>
                          <a:gd name="connsiteX11" fmla="*/ 5631 w 7828"/>
                          <a:gd name="connsiteY11" fmla="*/ 6043 h 7416"/>
                          <a:gd name="connsiteX12" fmla="*/ 7691 w 7828"/>
                          <a:gd name="connsiteY12" fmla="*/ 4807 h 7416"/>
                          <a:gd name="connsiteX13" fmla="*/ 7279 w 7828"/>
                          <a:gd name="connsiteY13" fmla="*/ 2609 h 7416"/>
                          <a:gd name="connsiteX14" fmla="*/ 4944 w 7828"/>
                          <a:gd name="connsiteY14" fmla="*/ 2609 h 741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7828" h="7416">
                            <a:moveTo>
                              <a:pt x="4669" y="2472"/>
                            </a:moveTo>
                            <a:cubicBezTo>
                              <a:pt x="4669" y="2472"/>
                              <a:pt x="5356" y="2335"/>
                              <a:pt x="5906" y="2472"/>
                            </a:cubicBezTo>
                            <a:cubicBezTo>
                              <a:pt x="5631" y="1648"/>
                              <a:pt x="4669" y="137"/>
                              <a:pt x="3159" y="0"/>
                            </a:cubicBezTo>
                            <a:lnTo>
                              <a:pt x="1511" y="961"/>
                            </a:lnTo>
                            <a:lnTo>
                              <a:pt x="1236" y="1785"/>
                            </a:lnTo>
                            <a:cubicBezTo>
                              <a:pt x="1236" y="1785"/>
                              <a:pt x="1099" y="2197"/>
                              <a:pt x="1099" y="2335"/>
                            </a:cubicBezTo>
                            <a:cubicBezTo>
                              <a:pt x="1099" y="2335"/>
                              <a:pt x="824" y="2609"/>
                              <a:pt x="687" y="2747"/>
                            </a:cubicBezTo>
                            <a:lnTo>
                              <a:pt x="0" y="3296"/>
                            </a:lnTo>
                            <a:lnTo>
                              <a:pt x="0" y="5768"/>
                            </a:lnTo>
                            <a:cubicBezTo>
                              <a:pt x="0" y="5768"/>
                              <a:pt x="2472" y="7416"/>
                              <a:pt x="2472" y="7416"/>
                            </a:cubicBezTo>
                            <a:lnTo>
                              <a:pt x="4944" y="6180"/>
                            </a:lnTo>
                            <a:cubicBezTo>
                              <a:pt x="4944" y="6180"/>
                              <a:pt x="5494" y="6180"/>
                              <a:pt x="5631" y="6043"/>
                            </a:cubicBezTo>
                            <a:cubicBezTo>
                              <a:pt x="6180" y="6043"/>
                              <a:pt x="7279" y="5768"/>
                              <a:pt x="7691" y="4807"/>
                            </a:cubicBezTo>
                            <a:cubicBezTo>
                              <a:pt x="7966" y="4120"/>
                              <a:pt x="7828" y="3433"/>
                              <a:pt x="7279" y="2609"/>
                            </a:cubicBezTo>
                            <a:lnTo>
                              <a:pt x="4944" y="260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3" name="Freeform 1202">
                        <a:extLst>
                          <a:ext uri="{FF2B5EF4-FFF2-40B4-BE49-F238E27FC236}">
                            <a16:creationId xmlns:a16="http://schemas.microsoft.com/office/drawing/2014/main" id="{8FFABD21-FC56-3CC5-0F8C-44231DC1130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34105" y="2339712"/>
                        <a:ext cx="12497" cy="12909"/>
                      </a:xfrm>
                      <a:custGeom>
                        <a:avLst/>
                        <a:gdLst>
                          <a:gd name="connsiteX0" fmla="*/ 412 w 12497"/>
                          <a:gd name="connsiteY0" fmla="*/ 9202 h 12909"/>
                          <a:gd name="connsiteX1" fmla="*/ 1923 w 12497"/>
                          <a:gd name="connsiteY1" fmla="*/ 11536 h 12909"/>
                          <a:gd name="connsiteX2" fmla="*/ 3159 w 12497"/>
                          <a:gd name="connsiteY2" fmla="*/ 12360 h 12909"/>
                          <a:gd name="connsiteX3" fmla="*/ 5768 w 12497"/>
                          <a:gd name="connsiteY3" fmla="*/ 12910 h 12909"/>
                          <a:gd name="connsiteX4" fmla="*/ 8103 w 12497"/>
                          <a:gd name="connsiteY4" fmla="*/ 12498 h 12909"/>
                          <a:gd name="connsiteX5" fmla="*/ 10438 w 12497"/>
                          <a:gd name="connsiteY5" fmla="*/ 10987 h 12909"/>
                          <a:gd name="connsiteX6" fmla="*/ 11948 w 12497"/>
                          <a:gd name="connsiteY6" fmla="*/ 8652 h 12909"/>
                          <a:gd name="connsiteX7" fmla="*/ 12498 w 12497"/>
                          <a:gd name="connsiteY7" fmla="*/ 5905 h 12909"/>
                          <a:gd name="connsiteX8" fmla="*/ 12086 w 12497"/>
                          <a:gd name="connsiteY8" fmla="*/ 3708 h 12909"/>
                          <a:gd name="connsiteX9" fmla="*/ 10575 w 12497"/>
                          <a:gd name="connsiteY9" fmla="*/ 1373 h 12909"/>
                          <a:gd name="connsiteX10" fmla="*/ 9476 w 12497"/>
                          <a:gd name="connsiteY10" fmla="*/ 549 h 12909"/>
                          <a:gd name="connsiteX11" fmla="*/ 6729 w 12497"/>
                          <a:gd name="connsiteY11" fmla="*/ 0 h 12909"/>
                          <a:gd name="connsiteX12" fmla="*/ 4532 w 12497"/>
                          <a:gd name="connsiteY12" fmla="*/ 412 h 12909"/>
                          <a:gd name="connsiteX13" fmla="*/ 2197 w 12497"/>
                          <a:gd name="connsiteY13" fmla="*/ 1923 h 12909"/>
                          <a:gd name="connsiteX14" fmla="*/ 549 w 12497"/>
                          <a:gd name="connsiteY14" fmla="*/ 4257 h 12909"/>
                          <a:gd name="connsiteX15" fmla="*/ 0 w 12497"/>
                          <a:gd name="connsiteY15" fmla="*/ 7004 h 12909"/>
                          <a:gd name="connsiteX16" fmla="*/ 412 w 12497"/>
                          <a:gd name="connsiteY16" fmla="*/ 9202 h 1290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</a:cxnLst>
                        <a:rect l="l" t="t" r="r" b="b"/>
                        <a:pathLst>
                          <a:path w="12497" h="12909">
                            <a:moveTo>
                              <a:pt x="412" y="9202"/>
                            </a:moveTo>
                            <a:lnTo>
                              <a:pt x="1923" y="11536"/>
                            </a:lnTo>
                            <a:lnTo>
                              <a:pt x="3159" y="12360"/>
                            </a:lnTo>
                            <a:lnTo>
                              <a:pt x="5768" y="12910"/>
                            </a:lnTo>
                            <a:lnTo>
                              <a:pt x="8103" y="12498"/>
                            </a:lnTo>
                            <a:lnTo>
                              <a:pt x="10438" y="10987"/>
                            </a:lnTo>
                            <a:lnTo>
                              <a:pt x="11948" y="8652"/>
                            </a:lnTo>
                            <a:lnTo>
                              <a:pt x="12498" y="5905"/>
                            </a:lnTo>
                            <a:lnTo>
                              <a:pt x="12086" y="3708"/>
                            </a:lnTo>
                            <a:lnTo>
                              <a:pt x="10575" y="1373"/>
                            </a:lnTo>
                            <a:lnTo>
                              <a:pt x="9476" y="549"/>
                            </a:lnTo>
                            <a:lnTo>
                              <a:pt x="6729" y="0"/>
                            </a:lnTo>
                            <a:lnTo>
                              <a:pt x="4532" y="412"/>
                            </a:lnTo>
                            <a:lnTo>
                              <a:pt x="2197" y="1923"/>
                            </a:lnTo>
                            <a:lnTo>
                              <a:pt x="549" y="4257"/>
                            </a:lnTo>
                            <a:lnTo>
                              <a:pt x="0" y="7004"/>
                            </a:lnTo>
                            <a:lnTo>
                              <a:pt x="412" y="920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4" name="Freeform 1203">
                        <a:extLst>
                          <a:ext uri="{FF2B5EF4-FFF2-40B4-BE49-F238E27FC236}">
                            <a16:creationId xmlns:a16="http://schemas.microsoft.com/office/drawing/2014/main" id="{6B5038F3-F321-D170-8DF2-3E141770DC1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85474" y="2546408"/>
                        <a:ext cx="19394" cy="19606"/>
                      </a:xfrm>
                      <a:custGeom>
                        <a:avLst/>
                        <a:gdLst>
                          <a:gd name="connsiteX0" fmla="*/ 19394 w 19394"/>
                          <a:gd name="connsiteY0" fmla="*/ 9476 h 19606"/>
                          <a:gd name="connsiteX1" fmla="*/ 18708 w 19394"/>
                          <a:gd name="connsiteY1" fmla="*/ 6729 h 19606"/>
                          <a:gd name="connsiteX2" fmla="*/ 14038 w 19394"/>
                          <a:gd name="connsiteY2" fmla="*/ 1099 h 19606"/>
                          <a:gd name="connsiteX3" fmla="*/ 13763 w 19394"/>
                          <a:gd name="connsiteY3" fmla="*/ 961 h 19606"/>
                          <a:gd name="connsiteX4" fmla="*/ 10193 w 19394"/>
                          <a:gd name="connsiteY4" fmla="*/ 0 h 19606"/>
                          <a:gd name="connsiteX5" fmla="*/ 8957 w 19394"/>
                          <a:gd name="connsiteY5" fmla="*/ 0 h 19606"/>
                          <a:gd name="connsiteX6" fmla="*/ 5935 w 19394"/>
                          <a:gd name="connsiteY6" fmla="*/ 549 h 19606"/>
                          <a:gd name="connsiteX7" fmla="*/ 30 w 19394"/>
                          <a:gd name="connsiteY7" fmla="*/ 8515 h 19606"/>
                          <a:gd name="connsiteX8" fmla="*/ 4562 w 19394"/>
                          <a:gd name="connsiteY8" fmla="*/ 17854 h 19606"/>
                          <a:gd name="connsiteX9" fmla="*/ 13077 w 19394"/>
                          <a:gd name="connsiteY9" fmla="*/ 19227 h 19606"/>
                          <a:gd name="connsiteX10" fmla="*/ 18982 w 19394"/>
                          <a:gd name="connsiteY10" fmla="*/ 13871 h 19606"/>
                          <a:gd name="connsiteX11" fmla="*/ 19394 w 19394"/>
                          <a:gd name="connsiteY11" fmla="*/ 9339 h 1960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9394" h="19606">
                            <a:moveTo>
                              <a:pt x="19394" y="9476"/>
                            </a:moveTo>
                            <a:lnTo>
                              <a:pt x="18708" y="6729"/>
                            </a:lnTo>
                            <a:cubicBezTo>
                              <a:pt x="18433" y="5905"/>
                              <a:pt x="17609" y="3571"/>
                              <a:pt x="14038" y="1099"/>
                            </a:cubicBezTo>
                            <a:cubicBezTo>
                              <a:pt x="14038" y="1099"/>
                              <a:pt x="13901" y="1099"/>
                              <a:pt x="13763" y="961"/>
                            </a:cubicBezTo>
                            <a:lnTo>
                              <a:pt x="10193" y="0"/>
                            </a:lnTo>
                            <a:lnTo>
                              <a:pt x="8957" y="0"/>
                            </a:lnTo>
                            <a:cubicBezTo>
                              <a:pt x="8957" y="0"/>
                              <a:pt x="5935" y="549"/>
                              <a:pt x="5935" y="549"/>
                            </a:cubicBezTo>
                            <a:cubicBezTo>
                              <a:pt x="2502" y="2060"/>
                              <a:pt x="304" y="5081"/>
                              <a:pt x="30" y="8515"/>
                            </a:cubicBezTo>
                            <a:cubicBezTo>
                              <a:pt x="-245" y="12086"/>
                              <a:pt x="1403" y="15657"/>
                              <a:pt x="4562" y="17854"/>
                            </a:cubicBezTo>
                            <a:cubicBezTo>
                              <a:pt x="7034" y="19502"/>
                              <a:pt x="10055" y="20051"/>
                              <a:pt x="13077" y="19227"/>
                            </a:cubicBezTo>
                            <a:cubicBezTo>
                              <a:pt x="15824" y="18403"/>
                              <a:pt x="17884" y="16481"/>
                              <a:pt x="18982" y="13871"/>
                            </a:cubicBezTo>
                            <a:lnTo>
                              <a:pt x="19394" y="933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5" name="Freeform 1204">
                        <a:extLst>
                          <a:ext uri="{FF2B5EF4-FFF2-40B4-BE49-F238E27FC236}">
                            <a16:creationId xmlns:a16="http://schemas.microsoft.com/office/drawing/2014/main" id="{397FB1DF-27D6-B17A-DCC0-990BEA8E234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7830" y="2429532"/>
                        <a:ext cx="20429" cy="20463"/>
                      </a:xfrm>
                      <a:custGeom>
                        <a:avLst/>
                        <a:gdLst>
                          <a:gd name="connsiteX0" fmla="*/ 1202 w 20429"/>
                          <a:gd name="connsiteY0" fmla="*/ 16618 h 20463"/>
                          <a:gd name="connsiteX1" fmla="*/ 8069 w 20429"/>
                          <a:gd name="connsiteY1" fmla="*/ 20464 h 20463"/>
                          <a:gd name="connsiteX2" fmla="*/ 10541 w 20429"/>
                          <a:gd name="connsiteY2" fmla="*/ 20464 h 20463"/>
                          <a:gd name="connsiteX3" fmla="*/ 20429 w 20429"/>
                          <a:gd name="connsiteY3" fmla="*/ 13459 h 20463"/>
                          <a:gd name="connsiteX4" fmla="*/ 20429 w 20429"/>
                          <a:gd name="connsiteY4" fmla="*/ 7966 h 20463"/>
                          <a:gd name="connsiteX5" fmla="*/ 19468 w 20429"/>
                          <a:gd name="connsiteY5" fmla="*/ 5906 h 20463"/>
                          <a:gd name="connsiteX6" fmla="*/ 18232 w 20429"/>
                          <a:gd name="connsiteY6" fmla="*/ 4395 h 20463"/>
                          <a:gd name="connsiteX7" fmla="*/ 18781 w 20429"/>
                          <a:gd name="connsiteY7" fmla="*/ 5906 h 20463"/>
                          <a:gd name="connsiteX8" fmla="*/ 13288 w 20429"/>
                          <a:gd name="connsiteY8" fmla="*/ 549 h 20463"/>
                          <a:gd name="connsiteX9" fmla="*/ 10541 w 20429"/>
                          <a:gd name="connsiteY9" fmla="*/ 0 h 20463"/>
                          <a:gd name="connsiteX10" fmla="*/ 3399 w 20429"/>
                          <a:gd name="connsiteY10" fmla="*/ 2609 h 20463"/>
                          <a:gd name="connsiteX11" fmla="*/ 1339 w 20429"/>
                          <a:gd name="connsiteY11" fmla="*/ 16618 h 2046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0429" h="20463">
                            <a:moveTo>
                              <a:pt x="1202" y="16618"/>
                            </a:moveTo>
                            <a:lnTo>
                              <a:pt x="8069" y="20464"/>
                            </a:lnTo>
                            <a:lnTo>
                              <a:pt x="10541" y="20464"/>
                            </a:lnTo>
                            <a:cubicBezTo>
                              <a:pt x="15073" y="20189"/>
                              <a:pt x="18781" y="17717"/>
                              <a:pt x="20429" y="13459"/>
                            </a:cubicBezTo>
                            <a:lnTo>
                              <a:pt x="20429" y="7966"/>
                            </a:lnTo>
                            <a:cubicBezTo>
                              <a:pt x="20429" y="7966"/>
                              <a:pt x="19468" y="5906"/>
                              <a:pt x="19468" y="5906"/>
                            </a:cubicBezTo>
                            <a:lnTo>
                              <a:pt x="18232" y="4395"/>
                            </a:lnTo>
                            <a:cubicBezTo>
                              <a:pt x="18232" y="4395"/>
                              <a:pt x="18644" y="5356"/>
                              <a:pt x="18781" y="5906"/>
                            </a:cubicBezTo>
                            <a:lnTo>
                              <a:pt x="13288" y="549"/>
                            </a:lnTo>
                            <a:lnTo>
                              <a:pt x="10541" y="0"/>
                            </a:lnTo>
                            <a:lnTo>
                              <a:pt x="3399" y="2609"/>
                            </a:lnTo>
                            <a:cubicBezTo>
                              <a:pt x="-1820" y="9064"/>
                              <a:pt x="240" y="14558"/>
                              <a:pt x="1339" y="1661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6" name="Freeform 1205">
                        <a:extLst>
                          <a:ext uri="{FF2B5EF4-FFF2-40B4-BE49-F238E27FC236}">
                            <a16:creationId xmlns:a16="http://schemas.microsoft.com/office/drawing/2014/main" id="{45E6DA93-4F3B-BBC0-926B-FB910F95F32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28113" y="2587747"/>
                        <a:ext cx="6592" cy="5626"/>
                      </a:xfrm>
                      <a:custGeom>
                        <a:avLst/>
                        <a:gdLst>
                          <a:gd name="connsiteX0" fmla="*/ 3433 w 6592"/>
                          <a:gd name="connsiteY0" fmla="*/ 0 h 5626"/>
                          <a:gd name="connsiteX1" fmla="*/ 1373 w 6592"/>
                          <a:gd name="connsiteY1" fmla="*/ 0 h 5626"/>
                          <a:gd name="connsiteX2" fmla="*/ 0 w 6592"/>
                          <a:gd name="connsiteY2" fmla="*/ 3021 h 5626"/>
                          <a:gd name="connsiteX3" fmla="*/ 1099 w 6592"/>
                          <a:gd name="connsiteY3" fmla="*/ 4944 h 5626"/>
                          <a:gd name="connsiteX4" fmla="*/ 1099 w 6592"/>
                          <a:gd name="connsiteY4" fmla="*/ 4944 h 5626"/>
                          <a:gd name="connsiteX5" fmla="*/ 4395 w 6592"/>
                          <a:gd name="connsiteY5" fmla="*/ 5494 h 5626"/>
                          <a:gd name="connsiteX6" fmla="*/ 6592 w 6592"/>
                          <a:gd name="connsiteY6" fmla="*/ 4120 h 5626"/>
                          <a:gd name="connsiteX7" fmla="*/ 6180 w 6592"/>
                          <a:gd name="connsiteY7" fmla="*/ 1923 h 5626"/>
                          <a:gd name="connsiteX8" fmla="*/ 3296 w 6592"/>
                          <a:gd name="connsiteY8" fmla="*/ 0 h 562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592" h="5626">
                            <a:moveTo>
                              <a:pt x="3433" y="0"/>
                            </a:moveTo>
                            <a:lnTo>
                              <a:pt x="1373" y="0"/>
                            </a:lnTo>
                            <a:cubicBezTo>
                              <a:pt x="412" y="1099"/>
                              <a:pt x="0" y="2060"/>
                              <a:pt x="0" y="3021"/>
                            </a:cubicBezTo>
                            <a:cubicBezTo>
                              <a:pt x="0" y="3845"/>
                              <a:pt x="412" y="4395"/>
                              <a:pt x="1099" y="4944"/>
                            </a:cubicBezTo>
                            <a:lnTo>
                              <a:pt x="1099" y="4944"/>
                            </a:lnTo>
                            <a:cubicBezTo>
                              <a:pt x="2060" y="5631"/>
                              <a:pt x="3571" y="5768"/>
                              <a:pt x="4395" y="5494"/>
                            </a:cubicBezTo>
                            <a:cubicBezTo>
                              <a:pt x="5356" y="5356"/>
                              <a:pt x="6180" y="4807"/>
                              <a:pt x="6592" y="4120"/>
                            </a:cubicBezTo>
                            <a:lnTo>
                              <a:pt x="6180" y="1923"/>
                            </a:lnTo>
                            <a:lnTo>
                              <a:pt x="3296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7" name="Freeform 1206">
                        <a:extLst>
                          <a:ext uri="{FF2B5EF4-FFF2-40B4-BE49-F238E27FC236}">
                            <a16:creationId xmlns:a16="http://schemas.microsoft.com/office/drawing/2014/main" id="{A191050D-72D5-19A0-2030-CDD3C5C3E90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46470" y="2310733"/>
                        <a:ext cx="21162" cy="20975"/>
                      </a:xfrm>
                      <a:custGeom>
                        <a:avLst/>
                        <a:gdLst>
                          <a:gd name="connsiteX0" fmla="*/ 9351 w 21162"/>
                          <a:gd name="connsiteY0" fmla="*/ 687 h 20975"/>
                          <a:gd name="connsiteX1" fmla="*/ 7153 w 21162"/>
                          <a:gd name="connsiteY1" fmla="*/ 0 h 20975"/>
                          <a:gd name="connsiteX2" fmla="*/ 5231 w 21162"/>
                          <a:gd name="connsiteY2" fmla="*/ 0 h 20975"/>
                          <a:gd name="connsiteX3" fmla="*/ 3033 w 21162"/>
                          <a:gd name="connsiteY3" fmla="*/ 961 h 20975"/>
                          <a:gd name="connsiteX4" fmla="*/ 1110 w 21162"/>
                          <a:gd name="connsiteY4" fmla="*/ 6180 h 20975"/>
                          <a:gd name="connsiteX5" fmla="*/ 1797 w 21162"/>
                          <a:gd name="connsiteY5" fmla="*/ 4669 h 20975"/>
                          <a:gd name="connsiteX6" fmla="*/ 1385 w 21162"/>
                          <a:gd name="connsiteY6" fmla="*/ 6318 h 20975"/>
                          <a:gd name="connsiteX7" fmla="*/ 2758 w 21162"/>
                          <a:gd name="connsiteY7" fmla="*/ 15519 h 20975"/>
                          <a:gd name="connsiteX8" fmla="*/ 5643 w 21162"/>
                          <a:gd name="connsiteY8" fmla="*/ 19914 h 20975"/>
                          <a:gd name="connsiteX9" fmla="*/ 11136 w 21162"/>
                          <a:gd name="connsiteY9" fmla="*/ 20601 h 20975"/>
                          <a:gd name="connsiteX10" fmla="*/ 13883 w 21162"/>
                          <a:gd name="connsiteY10" fmla="*/ 18129 h 20975"/>
                          <a:gd name="connsiteX11" fmla="*/ 20338 w 21162"/>
                          <a:gd name="connsiteY11" fmla="*/ 15931 h 20975"/>
                          <a:gd name="connsiteX12" fmla="*/ 21162 w 21162"/>
                          <a:gd name="connsiteY12" fmla="*/ 12498 h 20975"/>
                          <a:gd name="connsiteX13" fmla="*/ 20338 w 21162"/>
                          <a:gd name="connsiteY13" fmla="*/ 9751 h 20975"/>
                          <a:gd name="connsiteX14" fmla="*/ 19239 w 21162"/>
                          <a:gd name="connsiteY14" fmla="*/ 7966 h 20975"/>
                          <a:gd name="connsiteX15" fmla="*/ 16492 w 21162"/>
                          <a:gd name="connsiteY15" fmla="*/ 5081 h 20975"/>
                          <a:gd name="connsiteX16" fmla="*/ 14570 w 21162"/>
                          <a:gd name="connsiteY16" fmla="*/ 4120 h 20975"/>
                          <a:gd name="connsiteX17" fmla="*/ 11823 w 21162"/>
                          <a:gd name="connsiteY17" fmla="*/ 4395 h 20975"/>
                          <a:gd name="connsiteX18" fmla="*/ 9213 w 21162"/>
                          <a:gd name="connsiteY18" fmla="*/ 687 h 2097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21162" h="20975">
                            <a:moveTo>
                              <a:pt x="9351" y="687"/>
                            </a:moveTo>
                            <a:lnTo>
                              <a:pt x="7153" y="0"/>
                            </a:lnTo>
                            <a:lnTo>
                              <a:pt x="5231" y="0"/>
                            </a:lnTo>
                            <a:cubicBezTo>
                              <a:pt x="5231" y="0"/>
                              <a:pt x="3033" y="961"/>
                              <a:pt x="3033" y="961"/>
                            </a:cubicBezTo>
                            <a:cubicBezTo>
                              <a:pt x="2209" y="1648"/>
                              <a:pt x="424" y="3571"/>
                              <a:pt x="1110" y="6180"/>
                            </a:cubicBezTo>
                            <a:cubicBezTo>
                              <a:pt x="1110" y="5631"/>
                              <a:pt x="1522" y="4944"/>
                              <a:pt x="1797" y="4669"/>
                            </a:cubicBezTo>
                            <a:lnTo>
                              <a:pt x="1385" y="6318"/>
                            </a:lnTo>
                            <a:cubicBezTo>
                              <a:pt x="-400" y="8652"/>
                              <a:pt x="-950" y="12360"/>
                              <a:pt x="2758" y="15519"/>
                            </a:cubicBezTo>
                            <a:cubicBezTo>
                              <a:pt x="3170" y="17305"/>
                              <a:pt x="4269" y="18953"/>
                              <a:pt x="5643" y="19914"/>
                            </a:cubicBezTo>
                            <a:cubicBezTo>
                              <a:pt x="7291" y="21013"/>
                              <a:pt x="9351" y="21288"/>
                              <a:pt x="11136" y="20601"/>
                            </a:cubicBezTo>
                            <a:cubicBezTo>
                              <a:pt x="11960" y="20189"/>
                              <a:pt x="13059" y="19639"/>
                              <a:pt x="13883" y="18129"/>
                            </a:cubicBezTo>
                            <a:cubicBezTo>
                              <a:pt x="16492" y="18541"/>
                              <a:pt x="18690" y="17854"/>
                              <a:pt x="20338" y="15931"/>
                            </a:cubicBezTo>
                            <a:lnTo>
                              <a:pt x="21162" y="12498"/>
                            </a:lnTo>
                            <a:lnTo>
                              <a:pt x="20338" y="9751"/>
                            </a:lnTo>
                            <a:lnTo>
                              <a:pt x="19239" y="7966"/>
                            </a:lnTo>
                            <a:cubicBezTo>
                              <a:pt x="18690" y="7142"/>
                              <a:pt x="17866" y="6043"/>
                              <a:pt x="16492" y="5081"/>
                            </a:cubicBezTo>
                            <a:lnTo>
                              <a:pt x="14570" y="4120"/>
                            </a:lnTo>
                            <a:lnTo>
                              <a:pt x="11823" y="4395"/>
                            </a:lnTo>
                            <a:cubicBezTo>
                              <a:pt x="11411" y="2884"/>
                              <a:pt x="10449" y="1511"/>
                              <a:pt x="9213" y="68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8" name="Freeform 1207">
                        <a:extLst>
                          <a:ext uri="{FF2B5EF4-FFF2-40B4-BE49-F238E27FC236}">
                            <a16:creationId xmlns:a16="http://schemas.microsoft.com/office/drawing/2014/main" id="{47E7BB05-9257-741D-2626-5E46E574290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33414" y="2494219"/>
                        <a:ext cx="5686" cy="4806"/>
                      </a:xfrm>
                      <a:custGeom>
                        <a:avLst/>
                        <a:gdLst>
                          <a:gd name="connsiteX0" fmla="*/ 4588 w 5686"/>
                          <a:gd name="connsiteY0" fmla="*/ 137 h 4806"/>
                          <a:gd name="connsiteX1" fmla="*/ 1978 w 5686"/>
                          <a:gd name="connsiteY1" fmla="*/ 1236 h 4806"/>
                          <a:gd name="connsiteX2" fmla="*/ 2253 w 5686"/>
                          <a:gd name="connsiteY2" fmla="*/ 824 h 4806"/>
                          <a:gd name="connsiteX3" fmla="*/ 1841 w 5686"/>
                          <a:gd name="connsiteY3" fmla="*/ 961 h 4806"/>
                          <a:gd name="connsiteX4" fmla="*/ 55 w 5686"/>
                          <a:gd name="connsiteY4" fmla="*/ 2609 h 4806"/>
                          <a:gd name="connsiteX5" fmla="*/ 879 w 5686"/>
                          <a:gd name="connsiteY5" fmla="*/ 4807 h 4806"/>
                          <a:gd name="connsiteX6" fmla="*/ 3077 w 5686"/>
                          <a:gd name="connsiteY6" fmla="*/ 4807 h 4806"/>
                          <a:gd name="connsiteX7" fmla="*/ 5686 w 5686"/>
                          <a:gd name="connsiteY7" fmla="*/ 2197 h 4806"/>
                          <a:gd name="connsiteX8" fmla="*/ 4725 w 5686"/>
                          <a:gd name="connsiteY8" fmla="*/ 0 h 480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686" h="4806">
                            <a:moveTo>
                              <a:pt x="4588" y="137"/>
                            </a:moveTo>
                            <a:lnTo>
                              <a:pt x="1978" y="1236"/>
                            </a:lnTo>
                            <a:cubicBezTo>
                              <a:pt x="1978" y="1236"/>
                              <a:pt x="2115" y="824"/>
                              <a:pt x="2253" y="824"/>
                            </a:cubicBezTo>
                            <a:cubicBezTo>
                              <a:pt x="2253" y="824"/>
                              <a:pt x="1978" y="824"/>
                              <a:pt x="1841" y="961"/>
                            </a:cubicBezTo>
                            <a:cubicBezTo>
                              <a:pt x="1291" y="1099"/>
                              <a:pt x="330" y="1511"/>
                              <a:pt x="55" y="2609"/>
                            </a:cubicBezTo>
                            <a:cubicBezTo>
                              <a:pt x="-219" y="3708"/>
                              <a:pt x="605" y="4532"/>
                              <a:pt x="879" y="4807"/>
                            </a:cubicBezTo>
                            <a:lnTo>
                              <a:pt x="3077" y="4807"/>
                            </a:lnTo>
                            <a:cubicBezTo>
                              <a:pt x="3901" y="4532"/>
                              <a:pt x="5549" y="3845"/>
                              <a:pt x="5686" y="2197"/>
                            </a:cubicBezTo>
                            <a:cubicBezTo>
                              <a:pt x="5686" y="1785"/>
                              <a:pt x="5686" y="824"/>
                              <a:pt x="4725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09" name="Freeform 1208">
                        <a:extLst>
                          <a:ext uri="{FF2B5EF4-FFF2-40B4-BE49-F238E27FC236}">
                            <a16:creationId xmlns:a16="http://schemas.microsoft.com/office/drawing/2014/main" id="{EF027E9C-BE77-4B85-2D4D-5FD36B141B1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53503" y="2305787"/>
                        <a:ext cx="12223" cy="12500"/>
                      </a:xfrm>
                      <a:custGeom>
                        <a:avLst/>
                        <a:gdLst>
                          <a:gd name="connsiteX0" fmla="*/ 824 w 12223"/>
                          <a:gd name="connsiteY0" fmla="*/ 10028 h 12500"/>
                          <a:gd name="connsiteX1" fmla="*/ 3845 w 12223"/>
                          <a:gd name="connsiteY1" fmla="*/ 12225 h 12500"/>
                          <a:gd name="connsiteX2" fmla="*/ 6592 w 12223"/>
                          <a:gd name="connsiteY2" fmla="*/ 12500 h 12500"/>
                          <a:gd name="connsiteX3" fmla="*/ 9888 w 12223"/>
                          <a:gd name="connsiteY3" fmla="*/ 10989 h 12500"/>
                          <a:gd name="connsiteX4" fmla="*/ 11537 w 12223"/>
                          <a:gd name="connsiteY4" fmla="*/ 8655 h 12500"/>
                          <a:gd name="connsiteX5" fmla="*/ 12223 w 12223"/>
                          <a:gd name="connsiteY5" fmla="*/ 6457 h 12500"/>
                          <a:gd name="connsiteX6" fmla="*/ 12223 w 12223"/>
                          <a:gd name="connsiteY6" fmla="*/ 4534 h 12500"/>
                          <a:gd name="connsiteX7" fmla="*/ 11262 w 12223"/>
                          <a:gd name="connsiteY7" fmla="*/ 2337 h 12500"/>
                          <a:gd name="connsiteX8" fmla="*/ 9888 w 12223"/>
                          <a:gd name="connsiteY8" fmla="*/ 1101 h 12500"/>
                          <a:gd name="connsiteX9" fmla="*/ 1648 w 12223"/>
                          <a:gd name="connsiteY9" fmla="*/ 2200 h 12500"/>
                          <a:gd name="connsiteX10" fmla="*/ 687 w 12223"/>
                          <a:gd name="connsiteY10" fmla="*/ 3985 h 12500"/>
                          <a:gd name="connsiteX11" fmla="*/ 0 w 12223"/>
                          <a:gd name="connsiteY11" fmla="*/ 7006 h 12500"/>
                          <a:gd name="connsiteX12" fmla="*/ 824 w 12223"/>
                          <a:gd name="connsiteY12" fmla="*/ 9891 h 12500"/>
                          <a:gd name="connsiteX13" fmla="*/ 4258 w 12223"/>
                          <a:gd name="connsiteY13" fmla="*/ 8792 h 12500"/>
                          <a:gd name="connsiteX14" fmla="*/ 4258 w 12223"/>
                          <a:gd name="connsiteY14" fmla="*/ 8792 h 12500"/>
                          <a:gd name="connsiteX15" fmla="*/ 824 w 12223"/>
                          <a:gd name="connsiteY15" fmla="*/ 10165 h 1250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2223" h="12500">
                            <a:moveTo>
                              <a:pt x="824" y="10028"/>
                            </a:moveTo>
                            <a:lnTo>
                              <a:pt x="3845" y="12225"/>
                            </a:lnTo>
                            <a:lnTo>
                              <a:pt x="6592" y="12500"/>
                            </a:lnTo>
                            <a:lnTo>
                              <a:pt x="9888" y="10989"/>
                            </a:lnTo>
                            <a:lnTo>
                              <a:pt x="11537" y="8655"/>
                            </a:lnTo>
                            <a:lnTo>
                              <a:pt x="12223" y="6457"/>
                            </a:lnTo>
                            <a:lnTo>
                              <a:pt x="12223" y="4534"/>
                            </a:lnTo>
                            <a:cubicBezTo>
                              <a:pt x="12223" y="4534"/>
                              <a:pt x="11262" y="2337"/>
                              <a:pt x="11262" y="2337"/>
                            </a:cubicBezTo>
                            <a:lnTo>
                              <a:pt x="9888" y="1101"/>
                            </a:lnTo>
                            <a:cubicBezTo>
                              <a:pt x="6867" y="-959"/>
                              <a:pt x="3571" y="139"/>
                              <a:pt x="1648" y="2200"/>
                            </a:cubicBezTo>
                            <a:lnTo>
                              <a:pt x="687" y="3985"/>
                            </a:lnTo>
                            <a:lnTo>
                              <a:pt x="0" y="7006"/>
                            </a:lnTo>
                            <a:lnTo>
                              <a:pt x="824" y="9891"/>
                            </a:lnTo>
                            <a:lnTo>
                              <a:pt x="4258" y="8792"/>
                            </a:lnTo>
                            <a:lnTo>
                              <a:pt x="4258" y="8792"/>
                            </a:lnTo>
                            <a:lnTo>
                              <a:pt x="824" y="1016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0" name="Freeform 1209">
                        <a:extLst>
                          <a:ext uri="{FF2B5EF4-FFF2-40B4-BE49-F238E27FC236}">
                            <a16:creationId xmlns:a16="http://schemas.microsoft.com/office/drawing/2014/main" id="{AEF929BE-0307-CEC6-38D5-452128F2187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02139" y="2414629"/>
                        <a:ext cx="13184" cy="12109"/>
                      </a:xfrm>
                      <a:custGeom>
                        <a:avLst/>
                        <a:gdLst>
                          <a:gd name="connsiteX0" fmla="*/ 12360 w 13184"/>
                          <a:gd name="connsiteY0" fmla="*/ 3228 h 12109"/>
                          <a:gd name="connsiteX1" fmla="*/ 10987 w 13184"/>
                          <a:gd name="connsiteY1" fmla="*/ 1306 h 12109"/>
                          <a:gd name="connsiteX2" fmla="*/ 2472 w 13184"/>
                          <a:gd name="connsiteY2" fmla="*/ 1306 h 12109"/>
                          <a:gd name="connsiteX3" fmla="*/ 412 w 13184"/>
                          <a:gd name="connsiteY3" fmla="*/ 4052 h 12109"/>
                          <a:gd name="connsiteX4" fmla="*/ 0 w 13184"/>
                          <a:gd name="connsiteY4" fmla="*/ 6662 h 12109"/>
                          <a:gd name="connsiteX5" fmla="*/ 1236 w 13184"/>
                          <a:gd name="connsiteY5" fmla="*/ 9821 h 12109"/>
                          <a:gd name="connsiteX6" fmla="*/ 2335 w 13184"/>
                          <a:gd name="connsiteY6" fmla="*/ 10645 h 12109"/>
                          <a:gd name="connsiteX7" fmla="*/ 8378 w 13184"/>
                          <a:gd name="connsiteY7" fmla="*/ 11881 h 12109"/>
                          <a:gd name="connsiteX8" fmla="*/ 12910 w 13184"/>
                          <a:gd name="connsiteY8" fmla="*/ 8035 h 12109"/>
                          <a:gd name="connsiteX9" fmla="*/ 13184 w 13184"/>
                          <a:gd name="connsiteY9" fmla="*/ 5288 h 12109"/>
                          <a:gd name="connsiteX10" fmla="*/ 12498 w 13184"/>
                          <a:gd name="connsiteY10" fmla="*/ 3091 h 1210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3184" h="12109">
                            <a:moveTo>
                              <a:pt x="12360" y="3228"/>
                            </a:moveTo>
                            <a:lnTo>
                              <a:pt x="10987" y="1306"/>
                            </a:lnTo>
                            <a:cubicBezTo>
                              <a:pt x="7416" y="-1167"/>
                              <a:pt x="4120" y="482"/>
                              <a:pt x="2472" y="1306"/>
                            </a:cubicBezTo>
                            <a:lnTo>
                              <a:pt x="412" y="4052"/>
                            </a:lnTo>
                            <a:lnTo>
                              <a:pt x="0" y="6662"/>
                            </a:lnTo>
                            <a:lnTo>
                              <a:pt x="1236" y="9821"/>
                            </a:lnTo>
                            <a:lnTo>
                              <a:pt x="2335" y="10645"/>
                            </a:lnTo>
                            <a:cubicBezTo>
                              <a:pt x="4807" y="12293"/>
                              <a:pt x="7004" y="12293"/>
                              <a:pt x="8378" y="11881"/>
                            </a:cubicBezTo>
                            <a:cubicBezTo>
                              <a:pt x="9751" y="11469"/>
                              <a:pt x="11674" y="10645"/>
                              <a:pt x="12910" y="8035"/>
                            </a:cubicBezTo>
                            <a:lnTo>
                              <a:pt x="13184" y="5288"/>
                            </a:lnTo>
                            <a:lnTo>
                              <a:pt x="12498" y="309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1" name="Freeform 1210">
                        <a:extLst>
                          <a:ext uri="{FF2B5EF4-FFF2-40B4-BE49-F238E27FC236}">
                            <a16:creationId xmlns:a16="http://schemas.microsoft.com/office/drawing/2014/main" id="{9E35D242-5363-4E11-7068-69242DE5003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0576" y="2425274"/>
                        <a:ext cx="12047" cy="12909"/>
                      </a:xfrm>
                      <a:custGeom>
                        <a:avLst/>
                        <a:gdLst>
                          <a:gd name="connsiteX0" fmla="*/ 10712 w 12047"/>
                          <a:gd name="connsiteY0" fmla="*/ 2197 h 12909"/>
                          <a:gd name="connsiteX1" fmla="*/ 7966 w 12047"/>
                          <a:gd name="connsiteY1" fmla="*/ 275 h 12909"/>
                          <a:gd name="connsiteX2" fmla="*/ 5356 w 12047"/>
                          <a:gd name="connsiteY2" fmla="*/ 0 h 12909"/>
                          <a:gd name="connsiteX3" fmla="*/ 3983 w 12047"/>
                          <a:gd name="connsiteY3" fmla="*/ 0 h 12909"/>
                          <a:gd name="connsiteX4" fmla="*/ 1236 w 12047"/>
                          <a:gd name="connsiteY4" fmla="*/ 1648 h 12909"/>
                          <a:gd name="connsiteX5" fmla="*/ 0 w 12047"/>
                          <a:gd name="connsiteY5" fmla="*/ 4395 h 12909"/>
                          <a:gd name="connsiteX6" fmla="*/ 0 w 12047"/>
                          <a:gd name="connsiteY6" fmla="*/ 7691 h 12909"/>
                          <a:gd name="connsiteX7" fmla="*/ 1648 w 12047"/>
                          <a:gd name="connsiteY7" fmla="*/ 11262 h 12909"/>
                          <a:gd name="connsiteX8" fmla="*/ 3159 w 12047"/>
                          <a:gd name="connsiteY8" fmla="*/ 12361 h 12909"/>
                          <a:gd name="connsiteX9" fmla="*/ 4669 w 12047"/>
                          <a:gd name="connsiteY9" fmla="*/ 12910 h 12909"/>
                          <a:gd name="connsiteX10" fmla="*/ 6455 w 12047"/>
                          <a:gd name="connsiteY10" fmla="*/ 12910 h 12909"/>
                          <a:gd name="connsiteX11" fmla="*/ 11399 w 12047"/>
                          <a:gd name="connsiteY11" fmla="*/ 9614 h 12909"/>
                          <a:gd name="connsiteX12" fmla="*/ 10712 w 12047"/>
                          <a:gd name="connsiteY12" fmla="*/ 2335 h 1290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2047" h="12909">
                            <a:moveTo>
                              <a:pt x="10712" y="2197"/>
                            </a:moveTo>
                            <a:lnTo>
                              <a:pt x="7966" y="275"/>
                            </a:lnTo>
                            <a:lnTo>
                              <a:pt x="5356" y="0"/>
                            </a:lnTo>
                            <a:lnTo>
                              <a:pt x="3983" y="0"/>
                            </a:lnTo>
                            <a:cubicBezTo>
                              <a:pt x="3983" y="0"/>
                              <a:pt x="2335" y="549"/>
                              <a:pt x="1236" y="1648"/>
                            </a:cubicBezTo>
                            <a:lnTo>
                              <a:pt x="0" y="4395"/>
                            </a:lnTo>
                            <a:lnTo>
                              <a:pt x="0" y="7691"/>
                            </a:lnTo>
                            <a:cubicBezTo>
                              <a:pt x="0" y="7691"/>
                              <a:pt x="412" y="9888"/>
                              <a:pt x="1648" y="11262"/>
                            </a:cubicBezTo>
                            <a:lnTo>
                              <a:pt x="3159" y="12361"/>
                            </a:lnTo>
                            <a:lnTo>
                              <a:pt x="4669" y="12910"/>
                            </a:lnTo>
                            <a:lnTo>
                              <a:pt x="6455" y="12910"/>
                            </a:lnTo>
                            <a:cubicBezTo>
                              <a:pt x="8652" y="12773"/>
                              <a:pt x="10438" y="11536"/>
                              <a:pt x="11399" y="9614"/>
                            </a:cubicBezTo>
                            <a:cubicBezTo>
                              <a:pt x="12910" y="6455"/>
                              <a:pt x="11399" y="3296"/>
                              <a:pt x="10712" y="233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2" name="Freeform 1211">
                        <a:extLst>
                          <a:ext uri="{FF2B5EF4-FFF2-40B4-BE49-F238E27FC236}">
                            <a16:creationId xmlns:a16="http://schemas.microsoft.com/office/drawing/2014/main" id="{230BD390-FC32-A184-3B36-5B31DEA32BF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00353" y="2339437"/>
                        <a:ext cx="13098" cy="13733"/>
                      </a:xfrm>
                      <a:custGeom>
                        <a:avLst/>
                        <a:gdLst>
                          <a:gd name="connsiteX0" fmla="*/ 12223 w 13098"/>
                          <a:gd name="connsiteY0" fmla="*/ 1648 h 13733"/>
                          <a:gd name="connsiteX1" fmla="*/ 7828 w 13098"/>
                          <a:gd name="connsiteY1" fmla="*/ 0 h 13733"/>
                          <a:gd name="connsiteX2" fmla="*/ 4944 w 13098"/>
                          <a:gd name="connsiteY2" fmla="*/ 961 h 13733"/>
                          <a:gd name="connsiteX3" fmla="*/ 3021 w 13098"/>
                          <a:gd name="connsiteY3" fmla="*/ 2335 h 13733"/>
                          <a:gd name="connsiteX4" fmla="*/ 0 w 13098"/>
                          <a:gd name="connsiteY4" fmla="*/ 7828 h 13733"/>
                          <a:gd name="connsiteX5" fmla="*/ 2472 w 13098"/>
                          <a:gd name="connsiteY5" fmla="*/ 13047 h 13733"/>
                          <a:gd name="connsiteX6" fmla="*/ 5906 w 13098"/>
                          <a:gd name="connsiteY6" fmla="*/ 13734 h 13733"/>
                          <a:gd name="connsiteX7" fmla="*/ 8515 w 13098"/>
                          <a:gd name="connsiteY7" fmla="*/ 12910 h 13733"/>
                          <a:gd name="connsiteX8" fmla="*/ 10987 w 13098"/>
                          <a:gd name="connsiteY8" fmla="*/ 10300 h 13733"/>
                          <a:gd name="connsiteX9" fmla="*/ 11948 w 13098"/>
                          <a:gd name="connsiteY9" fmla="*/ 1648 h 1373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3098" h="13733">
                            <a:moveTo>
                              <a:pt x="12223" y="1648"/>
                            </a:moveTo>
                            <a:lnTo>
                              <a:pt x="7828" y="0"/>
                            </a:lnTo>
                            <a:lnTo>
                              <a:pt x="4944" y="961"/>
                            </a:lnTo>
                            <a:lnTo>
                              <a:pt x="3021" y="2335"/>
                            </a:lnTo>
                            <a:cubicBezTo>
                              <a:pt x="2197" y="3021"/>
                              <a:pt x="137" y="4807"/>
                              <a:pt x="0" y="7828"/>
                            </a:cubicBezTo>
                            <a:cubicBezTo>
                              <a:pt x="0" y="9751"/>
                              <a:pt x="824" y="11674"/>
                              <a:pt x="2472" y="13047"/>
                            </a:cubicBezTo>
                            <a:lnTo>
                              <a:pt x="5906" y="13734"/>
                            </a:lnTo>
                            <a:lnTo>
                              <a:pt x="8515" y="12910"/>
                            </a:lnTo>
                            <a:lnTo>
                              <a:pt x="10987" y="10300"/>
                            </a:lnTo>
                            <a:cubicBezTo>
                              <a:pt x="13459" y="7554"/>
                              <a:pt x="13734" y="4669"/>
                              <a:pt x="11948" y="164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3" name="Freeform 1212">
                        <a:extLst>
                          <a:ext uri="{FF2B5EF4-FFF2-40B4-BE49-F238E27FC236}">
                            <a16:creationId xmlns:a16="http://schemas.microsoft.com/office/drawing/2014/main" id="{046DD24E-488A-F412-A2DC-F4968AB59BB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17933" y="2456478"/>
                        <a:ext cx="21836" cy="23732"/>
                      </a:xfrm>
                      <a:custGeom>
                        <a:avLst/>
                        <a:gdLst>
                          <a:gd name="connsiteX0" fmla="*/ 17991 w 21836"/>
                          <a:gd name="connsiteY0" fmla="*/ 6015 h 23732"/>
                          <a:gd name="connsiteX1" fmla="*/ 14833 w 21836"/>
                          <a:gd name="connsiteY1" fmla="*/ 1895 h 23732"/>
                          <a:gd name="connsiteX2" fmla="*/ 1923 w 21836"/>
                          <a:gd name="connsiteY2" fmla="*/ 3269 h 23732"/>
                          <a:gd name="connsiteX3" fmla="*/ 275 w 21836"/>
                          <a:gd name="connsiteY3" fmla="*/ 6565 h 23732"/>
                          <a:gd name="connsiteX4" fmla="*/ 0 w 21836"/>
                          <a:gd name="connsiteY4" fmla="*/ 8075 h 23732"/>
                          <a:gd name="connsiteX5" fmla="*/ 0 w 21836"/>
                          <a:gd name="connsiteY5" fmla="*/ 11784 h 23732"/>
                          <a:gd name="connsiteX6" fmla="*/ 5768 w 21836"/>
                          <a:gd name="connsiteY6" fmla="*/ 21672 h 23732"/>
                          <a:gd name="connsiteX7" fmla="*/ 9202 w 21836"/>
                          <a:gd name="connsiteY7" fmla="*/ 23458 h 23732"/>
                          <a:gd name="connsiteX8" fmla="*/ 13047 w 21836"/>
                          <a:gd name="connsiteY8" fmla="*/ 23732 h 23732"/>
                          <a:gd name="connsiteX9" fmla="*/ 14695 w 21836"/>
                          <a:gd name="connsiteY9" fmla="*/ 23458 h 23732"/>
                          <a:gd name="connsiteX10" fmla="*/ 18266 w 21836"/>
                          <a:gd name="connsiteY10" fmla="*/ 21672 h 23732"/>
                          <a:gd name="connsiteX11" fmla="*/ 21837 w 21836"/>
                          <a:gd name="connsiteY11" fmla="*/ 13844 h 23732"/>
                          <a:gd name="connsiteX12" fmla="*/ 18129 w 21836"/>
                          <a:gd name="connsiteY12" fmla="*/ 6153 h 2373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1836" h="23732">
                            <a:moveTo>
                              <a:pt x="17991" y="6015"/>
                            </a:moveTo>
                            <a:lnTo>
                              <a:pt x="14833" y="1895"/>
                            </a:lnTo>
                            <a:cubicBezTo>
                              <a:pt x="9202" y="-1676"/>
                              <a:pt x="4395" y="384"/>
                              <a:pt x="1923" y="3269"/>
                            </a:cubicBezTo>
                            <a:lnTo>
                              <a:pt x="275" y="6565"/>
                            </a:lnTo>
                            <a:lnTo>
                              <a:pt x="0" y="8075"/>
                            </a:lnTo>
                            <a:lnTo>
                              <a:pt x="0" y="11784"/>
                            </a:lnTo>
                            <a:cubicBezTo>
                              <a:pt x="275" y="13569"/>
                              <a:pt x="961" y="18376"/>
                              <a:pt x="5768" y="21672"/>
                            </a:cubicBezTo>
                            <a:cubicBezTo>
                              <a:pt x="6867" y="22359"/>
                              <a:pt x="7966" y="22908"/>
                              <a:pt x="9202" y="23458"/>
                            </a:cubicBezTo>
                            <a:lnTo>
                              <a:pt x="13047" y="23732"/>
                            </a:lnTo>
                            <a:lnTo>
                              <a:pt x="14695" y="23458"/>
                            </a:lnTo>
                            <a:lnTo>
                              <a:pt x="18266" y="21672"/>
                            </a:lnTo>
                            <a:cubicBezTo>
                              <a:pt x="20601" y="19475"/>
                              <a:pt x="21837" y="16728"/>
                              <a:pt x="21837" y="13844"/>
                            </a:cubicBezTo>
                            <a:cubicBezTo>
                              <a:pt x="21837" y="10136"/>
                              <a:pt x="19777" y="7663"/>
                              <a:pt x="18129" y="615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4" name="Freeform 1213">
                        <a:extLst>
                          <a:ext uri="{FF2B5EF4-FFF2-40B4-BE49-F238E27FC236}">
                            <a16:creationId xmlns:a16="http://schemas.microsoft.com/office/drawing/2014/main" id="{116B4569-FE9B-C5D9-E7EA-12A907CC5ED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5795" y="2520450"/>
                        <a:ext cx="7278" cy="7141"/>
                      </a:xfrm>
                      <a:custGeom>
                        <a:avLst/>
                        <a:gdLst>
                          <a:gd name="connsiteX0" fmla="*/ 7004 w 7278"/>
                          <a:gd name="connsiteY0" fmla="*/ 3571 h 7141"/>
                          <a:gd name="connsiteX1" fmla="*/ 4120 w 7278"/>
                          <a:gd name="connsiteY1" fmla="*/ 0 h 7141"/>
                          <a:gd name="connsiteX2" fmla="*/ 0 w 7278"/>
                          <a:gd name="connsiteY2" fmla="*/ 5905 h 7141"/>
                          <a:gd name="connsiteX3" fmla="*/ 0 w 7278"/>
                          <a:gd name="connsiteY3" fmla="*/ 6043 h 7141"/>
                          <a:gd name="connsiteX4" fmla="*/ 0 w 7278"/>
                          <a:gd name="connsiteY4" fmla="*/ 7004 h 7141"/>
                          <a:gd name="connsiteX5" fmla="*/ 7279 w 7278"/>
                          <a:gd name="connsiteY5" fmla="*/ 7141 h 7141"/>
                          <a:gd name="connsiteX6" fmla="*/ 7279 w 7278"/>
                          <a:gd name="connsiteY6" fmla="*/ 5219 h 7141"/>
                          <a:gd name="connsiteX7" fmla="*/ 7004 w 7278"/>
                          <a:gd name="connsiteY7" fmla="*/ 3571 h 714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7278" h="7141">
                            <a:moveTo>
                              <a:pt x="7004" y="3571"/>
                            </a:moveTo>
                            <a:cubicBezTo>
                              <a:pt x="6592" y="2747"/>
                              <a:pt x="5768" y="1099"/>
                              <a:pt x="4120" y="0"/>
                            </a:cubicBezTo>
                            <a:lnTo>
                              <a:pt x="0" y="5905"/>
                            </a:lnTo>
                            <a:cubicBezTo>
                              <a:pt x="0" y="5905"/>
                              <a:pt x="0" y="5905"/>
                              <a:pt x="0" y="6043"/>
                            </a:cubicBezTo>
                            <a:lnTo>
                              <a:pt x="0" y="7004"/>
                            </a:lnTo>
                            <a:cubicBezTo>
                              <a:pt x="0" y="7004"/>
                              <a:pt x="7279" y="7141"/>
                              <a:pt x="7279" y="7141"/>
                            </a:cubicBezTo>
                            <a:lnTo>
                              <a:pt x="7279" y="5219"/>
                            </a:lnTo>
                            <a:cubicBezTo>
                              <a:pt x="7279" y="5219"/>
                              <a:pt x="7004" y="3571"/>
                              <a:pt x="7004" y="357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5" name="Freeform 1214">
                        <a:extLst>
                          <a:ext uri="{FF2B5EF4-FFF2-40B4-BE49-F238E27FC236}">
                            <a16:creationId xmlns:a16="http://schemas.microsoft.com/office/drawing/2014/main" id="{C7103106-D4A9-20C1-C93E-F7325C48616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47152" y="2756399"/>
                        <a:ext cx="4257" cy="4257"/>
                      </a:xfrm>
                      <a:custGeom>
                        <a:avLst/>
                        <a:gdLst>
                          <a:gd name="connsiteX0" fmla="*/ 687 w 4257"/>
                          <a:gd name="connsiteY0" fmla="*/ 4257 h 4257"/>
                          <a:gd name="connsiteX1" fmla="*/ 3021 w 4257"/>
                          <a:gd name="connsiteY1" fmla="*/ 4257 h 4257"/>
                          <a:gd name="connsiteX2" fmla="*/ 4257 w 4257"/>
                          <a:gd name="connsiteY2" fmla="*/ 3571 h 4257"/>
                          <a:gd name="connsiteX3" fmla="*/ 4257 w 4257"/>
                          <a:gd name="connsiteY3" fmla="*/ 1236 h 4257"/>
                          <a:gd name="connsiteX4" fmla="*/ 3571 w 4257"/>
                          <a:gd name="connsiteY4" fmla="*/ 0 h 4257"/>
                          <a:gd name="connsiteX5" fmla="*/ 1236 w 4257"/>
                          <a:gd name="connsiteY5" fmla="*/ 0 h 4257"/>
                          <a:gd name="connsiteX6" fmla="*/ 0 w 4257"/>
                          <a:gd name="connsiteY6" fmla="*/ 687 h 4257"/>
                          <a:gd name="connsiteX7" fmla="*/ 0 w 4257"/>
                          <a:gd name="connsiteY7" fmla="*/ 3021 h 4257"/>
                          <a:gd name="connsiteX8" fmla="*/ 687 w 4257"/>
                          <a:gd name="connsiteY8" fmla="*/ 4257 h 425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4257" h="4257">
                            <a:moveTo>
                              <a:pt x="687" y="4257"/>
                            </a:moveTo>
                            <a:lnTo>
                              <a:pt x="3021" y="4257"/>
                            </a:lnTo>
                            <a:cubicBezTo>
                              <a:pt x="3021" y="4257"/>
                              <a:pt x="3845" y="3983"/>
                              <a:pt x="4257" y="3571"/>
                            </a:cubicBezTo>
                            <a:lnTo>
                              <a:pt x="4257" y="1236"/>
                            </a:lnTo>
                            <a:cubicBezTo>
                              <a:pt x="4257" y="1236"/>
                              <a:pt x="3983" y="412"/>
                              <a:pt x="3571" y="0"/>
                            </a:cubicBezTo>
                            <a:lnTo>
                              <a:pt x="1236" y="0"/>
                            </a:lnTo>
                            <a:cubicBezTo>
                              <a:pt x="1236" y="0"/>
                              <a:pt x="412" y="275"/>
                              <a:pt x="0" y="687"/>
                            </a:cubicBezTo>
                            <a:lnTo>
                              <a:pt x="0" y="3021"/>
                            </a:lnTo>
                            <a:cubicBezTo>
                              <a:pt x="0" y="3021"/>
                              <a:pt x="275" y="3845"/>
                              <a:pt x="687" y="425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6" name="Freeform 1215">
                        <a:extLst>
                          <a:ext uri="{FF2B5EF4-FFF2-40B4-BE49-F238E27FC236}">
                            <a16:creationId xmlns:a16="http://schemas.microsoft.com/office/drawing/2014/main" id="{90A8A87F-5708-593C-81A3-7C7A80EF279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56250" y="2254130"/>
                        <a:ext cx="13184" cy="12569"/>
                      </a:xfrm>
                      <a:custGeom>
                        <a:avLst/>
                        <a:gdLst>
                          <a:gd name="connsiteX0" fmla="*/ 412 w 13184"/>
                          <a:gd name="connsiteY0" fmla="*/ 8809 h 12569"/>
                          <a:gd name="connsiteX1" fmla="*/ 1785 w 13184"/>
                          <a:gd name="connsiteY1" fmla="*/ 11006 h 12569"/>
                          <a:gd name="connsiteX2" fmla="*/ 2335 w 13184"/>
                          <a:gd name="connsiteY2" fmla="*/ 11419 h 12569"/>
                          <a:gd name="connsiteX3" fmla="*/ 12086 w 13184"/>
                          <a:gd name="connsiteY3" fmla="*/ 9496 h 12569"/>
                          <a:gd name="connsiteX4" fmla="*/ 13184 w 13184"/>
                          <a:gd name="connsiteY4" fmla="*/ 6886 h 12569"/>
                          <a:gd name="connsiteX5" fmla="*/ 13184 w 13184"/>
                          <a:gd name="connsiteY5" fmla="*/ 4552 h 12569"/>
                          <a:gd name="connsiteX6" fmla="*/ 10987 w 13184"/>
                          <a:gd name="connsiteY6" fmla="*/ 1255 h 12569"/>
                          <a:gd name="connsiteX7" fmla="*/ 5493 w 13184"/>
                          <a:gd name="connsiteY7" fmla="*/ 157 h 12569"/>
                          <a:gd name="connsiteX8" fmla="*/ 412 w 13184"/>
                          <a:gd name="connsiteY8" fmla="*/ 4552 h 12569"/>
                          <a:gd name="connsiteX9" fmla="*/ 0 w 13184"/>
                          <a:gd name="connsiteY9" fmla="*/ 6886 h 12569"/>
                          <a:gd name="connsiteX10" fmla="*/ 412 w 13184"/>
                          <a:gd name="connsiteY10" fmla="*/ 8809 h 1256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3184" h="12569">
                            <a:moveTo>
                              <a:pt x="412" y="8809"/>
                            </a:moveTo>
                            <a:lnTo>
                              <a:pt x="1785" y="11006"/>
                            </a:lnTo>
                            <a:lnTo>
                              <a:pt x="2335" y="11419"/>
                            </a:lnTo>
                            <a:cubicBezTo>
                              <a:pt x="3708" y="12380"/>
                              <a:pt x="7553" y="14165"/>
                              <a:pt x="12086" y="9496"/>
                            </a:cubicBezTo>
                            <a:lnTo>
                              <a:pt x="13184" y="6886"/>
                            </a:lnTo>
                            <a:lnTo>
                              <a:pt x="13184" y="4552"/>
                            </a:lnTo>
                            <a:cubicBezTo>
                              <a:pt x="13184" y="4552"/>
                              <a:pt x="10987" y="1255"/>
                              <a:pt x="10987" y="1255"/>
                            </a:cubicBezTo>
                            <a:cubicBezTo>
                              <a:pt x="9339" y="157"/>
                              <a:pt x="7279" y="-255"/>
                              <a:pt x="5493" y="157"/>
                            </a:cubicBezTo>
                            <a:cubicBezTo>
                              <a:pt x="3433" y="706"/>
                              <a:pt x="1785" y="2079"/>
                              <a:pt x="412" y="4552"/>
                            </a:cubicBezTo>
                            <a:lnTo>
                              <a:pt x="0" y="6886"/>
                            </a:lnTo>
                            <a:lnTo>
                              <a:pt x="412" y="880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7" name="Freeform 1216">
                        <a:extLst>
                          <a:ext uri="{FF2B5EF4-FFF2-40B4-BE49-F238E27FC236}">
                            <a16:creationId xmlns:a16="http://schemas.microsoft.com/office/drawing/2014/main" id="{0FB5F9F1-0B72-523C-1A13-82771F4F7B4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0410" y="2497377"/>
                        <a:ext cx="13487" cy="13108"/>
                      </a:xfrm>
                      <a:custGeom>
                        <a:avLst/>
                        <a:gdLst>
                          <a:gd name="connsiteX0" fmla="*/ 12938 w 13487"/>
                          <a:gd name="connsiteY0" fmla="*/ 4395 h 13108"/>
                          <a:gd name="connsiteX1" fmla="*/ 11428 w 13487"/>
                          <a:gd name="connsiteY1" fmla="*/ 2335 h 13108"/>
                          <a:gd name="connsiteX2" fmla="*/ 9093 w 13487"/>
                          <a:gd name="connsiteY2" fmla="*/ 687 h 13108"/>
                          <a:gd name="connsiteX3" fmla="*/ 6895 w 13487"/>
                          <a:gd name="connsiteY3" fmla="*/ 0 h 13108"/>
                          <a:gd name="connsiteX4" fmla="*/ 4973 w 13487"/>
                          <a:gd name="connsiteY4" fmla="*/ 0 h 13108"/>
                          <a:gd name="connsiteX5" fmla="*/ 2775 w 13487"/>
                          <a:gd name="connsiteY5" fmla="*/ 961 h 13108"/>
                          <a:gd name="connsiteX6" fmla="*/ 28 w 13487"/>
                          <a:gd name="connsiteY6" fmla="*/ 7004 h 13108"/>
                          <a:gd name="connsiteX7" fmla="*/ 2913 w 13487"/>
                          <a:gd name="connsiteY7" fmla="*/ 11949 h 13108"/>
                          <a:gd name="connsiteX8" fmla="*/ 8681 w 13487"/>
                          <a:gd name="connsiteY8" fmla="*/ 12773 h 13108"/>
                          <a:gd name="connsiteX9" fmla="*/ 13488 w 13487"/>
                          <a:gd name="connsiteY9" fmla="*/ 8378 h 13108"/>
                          <a:gd name="connsiteX10" fmla="*/ 13488 w 13487"/>
                          <a:gd name="connsiteY10" fmla="*/ 5906 h 13108"/>
                          <a:gd name="connsiteX11" fmla="*/ 13076 w 13487"/>
                          <a:gd name="connsiteY11" fmla="*/ 3983 h 1310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3487" h="13108">
                            <a:moveTo>
                              <a:pt x="12938" y="4395"/>
                            </a:moveTo>
                            <a:lnTo>
                              <a:pt x="11428" y="2335"/>
                            </a:lnTo>
                            <a:lnTo>
                              <a:pt x="9093" y="687"/>
                            </a:lnTo>
                            <a:lnTo>
                              <a:pt x="6895" y="0"/>
                            </a:lnTo>
                            <a:lnTo>
                              <a:pt x="4973" y="0"/>
                            </a:lnTo>
                            <a:cubicBezTo>
                              <a:pt x="4973" y="0"/>
                              <a:pt x="2775" y="961"/>
                              <a:pt x="2775" y="961"/>
                            </a:cubicBezTo>
                            <a:cubicBezTo>
                              <a:pt x="166" y="3296"/>
                              <a:pt x="-109" y="5768"/>
                              <a:pt x="28" y="7004"/>
                            </a:cubicBezTo>
                            <a:cubicBezTo>
                              <a:pt x="28" y="9064"/>
                              <a:pt x="1127" y="10850"/>
                              <a:pt x="2913" y="11949"/>
                            </a:cubicBezTo>
                            <a:cubicBezTo>
                              <a:pt x="4698" y="13047"/>
                              <a:pt x="6758" y="13459"/>
                              <a:pt x="8681" y="12773"/>
                            </a:cubicBezTo>
                            <a:cubicBezTo>
                              <a:pt x="10741" y="12086"/>
                              <a:pt x="12526" y="10575"/>
                              <a:pt x="13488" y="8378"/>
                            </a:cubicBezTo>
                            <a:lnTo>
                              <a:pt x="13488" y="5906"/>
                            </a:lnTo>
                            <a:cubicBezTo>
                              <a:pt x="13488" y="5906"/>
                              <a:pt x="13076" y="3983"/>
                              <a:pt x="13076" y="398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8" name="Freeform 1217">
                        <a:extLst>
                          <a:ext uri="{FF2B5EF4-FFF2-40B4-BE49-F238E27FC236}">
                            <a16:creationId xmlns:a16="http://schemas.microsoft.com/office/drawing/2014/main" id="{D6F0D771-E5F4-3736-E101-54E0C49449A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53795" y="2176352"/>
                        <a:ext cx="6625" cy="6468"/>
                      </a:xfrm>
                      <a:custGeom>
                        <a:avLst/>
                        <a:gdLst>
                          <a:gd name="connsiteX0" fmla="*/ 1923 w 6625"/>
                          <a:gd name="connsiteY0" fmla="*/ 201 h 6468"/>
                          <a:gd name="connsiteX1" fmla="*/ 1099 w 6625"/>
                          <a:gd name="connsiteY1" fmla="*/ 613 h 6468"/>
                          <a:gd name="connsiteX2" fmla="*/ 0 w 6625"/>
                          <a:gd name="connsiteY2" fmla="*/ 3222 h 6468"/>
                          <a:gd name="connsiteX3" fmla="*/ 1511 w 6625"/>
                          <a:gd name="connsiteY3" fmla="*/ 5695 h 6468"/>
                          <a:gd name="connsiteX4" fmla="*/ 4669 w 6625"/>
                          <a:gd name="connsiteY4" fmla="*/ 6381 h 6468"/>
                          <a:gd name="connsiteX5" fmla="*/ 5493 w 6625"/>
                          <a:gd name="connsiteY5" fmla="*/ 5969 h 6468"/>
                          <a:gd name="connsiteX6" fmla="*/ 6592 w 6625"/>
                          <a:gd name="connsiteY6" fmla="*/ 3222 h 6468"/>
                          <a:gd name="connsiteX7" fmla="*/ 1923 w 6625"/>
                          <a:gd name="connsiteY7" fmla="*/ 64 h 64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6625" h="6468">
                            <a:moveTo>
                              <a:pt x="1923" y="201"/>
                            </a:moveTo>
                            <a:lnTo>
                              <a:pt x="1099" y="613"/>
                            </a:lnTo>
                            <a:cubicBezTo>
                              <a:pt x="137" y="1574"/>
                              <a:pt x="0" y="2673"/>
                              <a:pt x="0" y="3222"/>
                            </a:cubicBezTo>
                            <a:cubicBezTo>
                              <a:pt x="0" y="4184"/>
                              <a:pt x="687" y="5145"/>
                              <a:pt x="1511" y="5695"/>
                            </a:cubicBezTo>
                            <a:cubicBezTo>
                              <a:pt x="2335" y="6244"/>
                              <a:pt x="3571" y="6656"/>
                              <a:pt x="4669" y="6381"/>
                            </a:cubicBezTo>
                            <a:lnTo>
                              <a:pt x="5493" y="5969"/>
                            </a:lnTo>
                            <a:cubicBezTo>
                              <a:pt x="6455" y="5008"/>
                              <a:pt x="6730" y="3909"/>
                              <a:pt x="6592" y="3222"/>
                            </a:cubicBezTo>
                            <a:cubicBezTo>
                              <a:pt x="6455" y="1300"/>
                              <a:pt x="3845" y="-348"/>
                              <a:pt x="1923" y="6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19" name="Freeform 1218">
                        <a:extLst>
                          <a:ext uri="{FF2B5EF4-FFF2-40B4-BE49-F238E27FC236}">
                            <a16:creationId xmlns:a16="http://schemas.microsoft.com/office/drawing/2014/main" id="{49515907-46F5-18E4-C01F-4997533C4FA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52456" y="2389619"/>
                        <a:ext cx="7141" cy="5565"/>
                      </a:xfrm>
                      <a:custGeom>
                        <a:avLst/>
                        <a:gdLst>
                          <a:gd name="connsiteX0" fmla="*/ 961 w 7141"/>
                          <a:gd name="connsiteY0" fmla="*/ 85 h 5565"/>
                          <a:gd name="connsiteX1" fmla="*/ 275 w 7141"/>
                          <a:gd name="connsiteY1" fmla="*/ 85 h 5565"/>
                          <a:gd name="connsiteX2" fmla="*/ 0 w 7141"/>
                          <a:gd name="connsiteY2" fmla="*/ 3381 h 5565"/>
                          <a:gd name="connsiteX3" fmla="*/ 1511 w 7141"/>
                          <a:gd name="connsiteY3" fmla="*/ 4480 h 5565"/>
                          <a:gd name="connsiteX4" fmla="*/ 5082 w 7141"/>
                          <a:gd name="connsiteY4" fmla="*/ 5441 h 5565"/>
                          <a:gd name="connsiteX5" fmla="*/ 7142 w 7141"/>
                          <a:gd name="connsiteY5" fmla="*/ 3518 h 5565"/>
                          <a:gd name="connsiteX6" fmla="*/ 6730 w 7141"/>
                          <a:gd name="connsiteY6" fmla="*/ 1733 h 5565"/>
                          <a:gd name="connsiteX7" fmla="*/ 961 w 7141"/>
                          <a:gd name="connsiteY7" fmla="*/ 222 h 55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7141" h="5565">
                            <a:moveTo>
                              <a:pt x="961" y="85"/>
                            </a:moveTo>
                            <a:lnTo>
                              <a:pt x="275" y="85"/>
                            </a:lnTo>
                            <a:cubicBezTo>
                              <a:pt x="275" y="85"/>
                              <a:pt x="0" y="3381"/>
                              <a:pt x="0" y="3381"/>
                            </a:cubicBezTo>
                            <a:lnTo>
                              <a:pt x="1511" y="4480"/>
                            </a:lnTo>
                            <a:cubicBezTo>
                              <a:pt x="2472" y="5166"/>
                              <a:pt x="3708" y="5853"/>
                              <a:pt x="5082" y="5441"/>
                            </a:cubicBezTo>
                            <a:cubicBezTo>
                              <a:pt x="6043" y="5166"/>
                              <a:pt x="6730" y="4480"/>
                              <a:pt x="7142" y="3518"/>
                            </a:cubicBezTo>
                            <a:lnTo>
                              <a:pt x="6730" y="1733"/>
                            </a:lnTo>
                            <a:cubicBezTo>
                              <a:pt x="4395" y="-464"/>
                              <a:pt x="2335" y="-52"/>
                              <a:pt x="961" y="22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0" name="Freeform 1219">
                        <a:extLst>
                          <a:ext uri="{FF2B5EF4-FFF2-40B4-BE49-F238E27FC236}">
                            <a16:creationId xmlns:a16="http://schemas.microsoft.com/office/drawing/2014/main" id="{EAFC2EE7-9DBA-1B1B-0B92-490A18A6262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96905" y="2460158"/>
                        <a:ext cx="13748" cy="13015"/>
                      </a:xfrm>
                      <a:custGeom>
                        <a:avLst/>
                        <a:gdLst>
                          <a:gd name="connsiteX0" fmla="*/ 13199 w 13748"/>
                          <a:gd name="connsiteY0" fmla="*/ 9751 h 13015"/>
                          <a:gd name="connsiteX1" fmla="*/ 13749 w 13748"/>
                          <a:gd name="connsiteY1" fmla="*/ 7004 h 13015"/>
                          <a:gd name="connsiteX2" fmla="*/ 13337 w 13748"/>
                          <a:gd name="connsiteY2" fmla="*/ 4807 h 13015"/>
                          <a:gd name="connsiteX3" fmla="*/ 11826 w 13748"/>
                          <a:gd name="connsiteY3" fmla="*/ 2472 h 13015"/>
                          <a:gd name="connsiteX4" fmla="*/ 8942 w 13748"/>
                          <a:gd name="connsiteY4" fmla="*/ 549 h 13015"/>
                          <a:gd name="connsiteX5" fmla="*/ 6607 w 13748"/>
                          <a:gd name="connsiteY5" fmla="*/ 0 h 13015"/>
                          <a:gd name="connsiteX6" fmla="*/ 4547 w 13748"/>
                          <a:gd name="connsiteY6" fmla="*/ 0 h 13015"/>
                          <a:gd name="connsiteX7" fmla="*/ 2349 w 13748"/>
                          <a:gd name="connsiteY7" fmla="*/ 1099 h 13015"/>
                          <a:gd name="connsiteX8" fmla="*/ 15 w 13748"/>
                          <a:gd name="connsiteY8" fmla="*/ 6729 h 13015"/>
                          <a:gd name="connsiteX9" fmla="*/ 2899 w 13748"/>
                          <a:gd name="connsiteY9" fmla="*/ 11674 h 13015"/>
                          <a:gd name="connsiteX10" fmla="*/ 13062 w 13748"/>
                          <a:gd name="connsiteY10" fmla="*/ 10026 h 1301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3748" h="13015">
                            <a:moveTo>
                              <a:pt x="13199" y="9751"/>
                            </a:moveTo>
                            <a:lnTo>
                              <a:pt x="13749" y="7004"/>
                            </a:lnTo>
                            <a:lnTo>
                              <a:pt x="13337" y="4807"/>
                            </a:lnTo>
                            <a:lnTo>
                              <a:pt x="11826" y="2472"/>
                            </a:lnTo>
                            <a:lnTo>
                              <a:pt x="8942" y="549"/>
                            </a:lnTo>
                            <a:lnTo>
                              <a:pt x="6607" y="0"/>
                            </a:lnTo>
                            <a:lnTo>
                              <a:pt x="4547" y="0"/>
                            </a:lnTo>
                            <a:cubicBezTo>
                              <a:pt x="4547" y="0"/>
                              <a:pt x="2349" y="1099"/>
                              <a:pt x="2349" y="1099"/>
                            </a:cubicBezTo>
                            <a:cubicBezTo>
                              <a:pt x="701" y="2609"/>
                              <a:pt x="-123" y="4669"/>
                              <a:pt x="15" y="6729"/>
                            </a:cubicBezTo>
                            <a:cubicBezTo>
                              <a:pt x="152" y="8652"/>
                              <a:pt x="1251" y="10438"/>
                              <a:pt x="2899" y="11674"/>
                            </a:cubicBezTo>
                            <a:cubicBezTo>
                              <a:pt x="5920" y="13734"/>
                              <a:pt x="10590" y="13596"/>
                              <a:pt x="13062" y="1002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1" name="Freeform 1220">
                        <a:extLst>
                          <a:ext uri="{FF2B5EF4-FFF2-40B4-BE49-F238E27FC236}">
                            <a16:creationId xmlns:a16="http://schemas.microsoft.com/office/drawing/2014/main" id="{AB796675-A9DE-8297-77B6-11958A37DD8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08594" y="2306818"/>
                        <a:ext cx="15656" cy="13120"/>
                      </a:xfrm>
                      <a:custGeom>
                        <a:avLst/>
                        <a:gdLst>
                          <a:gd name="connsiteX0" fmla="*/ 3571 w 15656"/>
                          <a:gd name="connsiteY0" fmla="*/ 5975 h 13120"/>
                          <a:gd name="connsiteX1" fmla="*/ 3571 w 15656"/>
                          <a:gd name="connsiteY1" fmla="*/ 5975 h 13120"/>
                          <a:gd name="connsiteX2" fmla="*/ 0 w 15656"/>
                          <a:gd name="connsiteY2" fmla="*/ 6113 h 13120"/>
                          <a:gd name="connsiteX3" fmla="*/ 3021 w 15656"/>
                          <a:gd name="connsiteY3" fmla="*/ 11881 h 13120"/>
                          <a:gd name="connsiteX4" fmla="*/ 10850 w 15656"/>
                          <a:gd name="connsiteY4" fmla="*/ 12705 h 13120"/>
                          <a:gd name="connsiteX5" fmla="*/ 11948 w 15656"/>
                          <a:gd name="connsiteY5" fmla="*/ 12705 h 13120"/>
                          <a:gd name="connsiteX6" fmla="*/ 14833 w 15656"/>
                          <a:gd name="connsiteY6" fmla="*/ 9958 h 13120"/>
                          <a:gd name="connsiteX7" fmla="*/ 15657 w 15656"/>
                          <a:gd name="connsiteY7" fmla="*/ 7074 h 13120"/>
                          <a:gd name="connsiteX8" fmla="*/ 14420 w 15656"/>
                          <a:gd name="connsiteY8" fmla="*/ 3228 h 13120"/>
                          <a:gd name="connsiteX9" fmla="*/ 1648 w 15656"/>
                          <a:gd name="connsiteY9" fmla="*/ 1992 h 13120"/>
                          <a:gd name="connsiteX10" fmla="*/ 4120 w 15656"/>
                          <a:gd name="connsiteY10" fmla="*/ 4602 h 13120"/>
                          <a:gd name="connsiteX11" fmla="*/ 3571 w 15656"/>
                          <a:gd name="connsiteY11" fmla="*/ 5838 h 1312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5656" h="13120">
                            <a:moveTo>
                              <a:pt x="3571" y="5975"/>
                            </a:moveTo>
                            <a:lnTo>
                              <a:pt x="3571" y="5975"/>
                            </a:lnTo>
                            <a:cubicBezTo>
                              <a:pt x="3571" y="5975"/>
                              <a:pt x="0" y="6113"/>
                              <a:pt x="0" y="6113"/>
                            </a:cubicBezTo>
                            <a:cubicBezTo>
                              <a:pt x="0" y="9409"/>
                              <a:pt x="1923" y="11194"/>
                              <a:pt x="3021" y="11881"/>
                            </a:cubicBezTo>
                            <a:cubicBezTo>
                              <a:pt x="5768" y="13666"/>
                              <a:pt x="8790" y="13117"/>
                              <a:pt x="10850" y="12705"/>
                            </a:cubicBezTo>
                            <a:lnTo>
                              <a:pt x="11948" y="12705"/>
                            </a:lnTo>
                            <a:cubicBezTo>
                              <a:pt x="11948" y="12705"/>
                              <a:pt x="14833" y="9958"/>
                              <a:pt x="14833" y="9958"/>
                            </a:cubicBezTo>
                            <a:lnTo>
                              <a:pt x="15657" y="7074"/>
                            </a:lnTo>
                            <a:lnTo>
                              <a:pt x="14420" y="3228"/>
                            </a:lnTo>
                            <a:cubicBezTo>
                              <a:pt x="7691" y="-2265"/>
                              <a:pt x="3296" y="619"/>
                              <a:pt x="1648" y="1992"/>
                            </a:cubicBezTo>
                            <a:lnTo>
                              <a:pt x="4120" y="4602"/>
                            </a:lnTo>
                            <a:lnTo>
                              <a:pt x="3571" y="583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2" name="Freeform 1221">
                        <a:extLst>
                          <a:ext uri="{FF2B5EF4-FFF2-40B4-BE49-F238E27FC236}">
                            <a16:creationId xmlns:a16="http://schemas.microsoft.com/office/drawing/2014/main" id="{A4DC78D6-B894-E69F-442E-1141F461C2B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1812" y="2334356"/>
                        <a:ext cx="13251" cy="13184"/>
                      </a:xfrm>
                      <a:custGeom>
                        <a:avLst/>
                        <a:gdLst>
                          <a:gd name="connsiteX0" fmla="*/ 10575 w 13251"/>
                          <a:gd name="connsiteY0" fmla="*/ 12360 h 13184"/>
                          <a:gd name="connsiteX1" fmla="*/ 11674 w 13251"/>
                          <a:gd name="connsiteY1" fmla="*/ 2472 h 13184"/>
                          <a:gd name="connsiteX2" fmla="*/ 9202 w 13251"/>
                          <a:gd name="connsiteY2" fmla="*/ 549 h 13184"/>
                          <a:gd name="connsiteX3" fmla="*/ 6730 w 13251"/>
                          <a:gd name="connsiteY3" fmla="*/ 0 h 13184"/>
                          <a:gd name="connsiteX4" fmla="*/ 6043 w 13251"/>
                          <a:gd name="connsiteY4" fmla="*/ 3571 h 13184"/>
                          <a:gd name="connsiteX5" fmla="*/ 6043 w 13251"/>
                          <a:gd name="connsiteY5" fmla="*/ 3571 h 13184"/>
                          <a:gd name="connsiteX6" fmla="*/ 3433 w 13251"/>
                          <a:gd name="connsiteY6" fmla="*/ 6043 h 13184"/>
                          <a:gd name="connsiteX7" fmla="*/ 0 w 13251"/>
                          <a:gd name="connsiteY7" fmla="*/ 7004 h 13184"/>
                          <a:gd name="connsiteX8" fmla="*/ 549 w 13251"/>
                          <a:gd name="connsiteY8" fmla="*/ 8927 h 13184"/>
                          <a:gd name="connsiteX9" fmla="*/ 1923 w 13251"/>
                          <a:gd name="connsiteY9" fmla="*/ 10850 h 13184"/>
                          <a:gd name="connsiteX10" fmla="*/ 4258 w 13251"/>
                          <a:gd name="connsiteY10" fmla="*/ 12498 h 13184"/>
                          <a:gd name="connsiteX11" fmla="*/ 6455 w 13251"/>
                          <a:gd name="connsiteY11" fmla="*/ 13184 h 13184"/>
                          <a:gd name="connsiteX12" fmla="*/ 8378 w 13251"/>
                          <a:gd name="connsiteY12" fmla="*/ 13184 h 13184"/>
                          <a:gd name="connsiteX13" fmla="*/ 10575 w 13251"/>
                          <a:gd name="connsiteY13" fmla="*/ 12223 h 1318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3251" h="13184">
                            <a:moveTo>
                              <a:pt x="10575" y="12360"/>
                            </a:moveTo>
                            <a:cubicBezTo>
                              <a:pt x="11811" y="11399"/>
                              <a:pt x="15245" y="7691"/>
                              <a:pt x="11674" y="2472"/>
                            </a:cubicBezTo>
                            <a:lnTo>
                              <a:pt x="9202" y="549"/>
                            </a:lnTo>
                            <a:lnTo>
                              <a:pt x="6730" y="0"/>
                            </a:lnTo>
                            <a:lnTo>
                              <a:pt x="6043" y="3571"/>
                            </a:lnTo>
                            <a:lnTo>
                              <a:pt x="6043" y="3571"/>
                            </a:lnTo>
                            <a:cubicBezTo>
                              <a:pt x="6043" y="3571"/>
                              <a:pt x="3433" y="6043"/>
                              <a:pt x="3433" y="6043"/>
                            </a:cubicBezTo>
                            <a:lnTo>
                              <a:pt x="0" y="7004"/>
                            </a:lnTo>
                            <a:lnTo>
                              <a:pt x="549" y="8927"/>
                            </a:lnTo>
                            <a:lnTo>
                              <a:pt x="1923" y="10850"/>
                            </a:lnTo>
                            <a:lnTo>
                              <a:pt x="4258" y="12498"/>
                            </a:lnTo>
                            <a:lnTo>
                              <a:pt x="6455" y="13184"/>
                            </a:lnTo>
                            <a:lnTo>
                              <a:pt x="8378" y="13184"/>
                            </a:lnTo>
                            <a:cubicBezTo>
                              <a:pt x="8378" y="13184"/>
                              <a:pt x="10575" y="12223"/>
                              <a:pt x="10575" y="1222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3" name="Freeform 1222">
                        <a:extLst>
                          <a:ext uri="{FF2B5EF4-FFF2-40B4-BE49-F238E27FC236}">
                            <a16:creationId xmlns:a16="http://schemas.microsoft.com/office/drawing/2014/main" id="{D06A29CF-92A1-AED4-B9F8-7703011639E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08735" y="2342733"/>
                        <a:ext cx="21403" cy="21012"/>
                      </a:xfrm>
                      <a:custGeom>
                        <a:avLst/>
                        <a:gdLst>
                          <a:gd name="connsiteX0" fmla="*/ 4786 w 21403"/>
                          <a:gd name="connsiteY0" fmla="*/ 19914 h 21012"/>
                          <a:gd name="connsiteX1" fmla="*/ 7121 w 21403"/>
                          <a:gd name="connsiteY1" fmla="*/ 20876 h 21012"/>
                          <a:gd name="connsiteX2" fmla="*/ 12202 w 21403"/>
                          <a:gd name="connsiteY2" fmla="*/ 20464 h 21012"/>
                          <a:gd name="connsiteX3" fmla="*/ 12202 w 21403"/>
                          <a:gd name="connsiteY3" fmla="*/ 21013 h 21012"/>
                          <a:gd name="connsiteX4" fmla="*/ 21404 w 21403"/>
                          <a:gd name="connsiteY4" fmla="*/ 11124 h 21012"/>
                          <a:gd name="connsiteX5" fmla="*/ 20717 w 21403"/>
                          <a:gd name="connsiteY5" fmla="*/ 7279 h 21012"/>
                          <a:gd name="connsiteX6" fmla="*/ 20031 w 21403"/>
                          <a:gd name="connsiteY6" fmla="*/ 5768 h 21012"/>
                          <a:gd name="connsiteX7" fmla="*/ 17558 w 21403"/>
                          <a:gd name="connsiteY7" fmla="*/ 2747 h 21012"/>
                          <a:gd name="connsiteX8" fmla="*/ 15224 w 21403"/>
                          <a:gd name="connsiteY8" fmla="*/ 1099 h 21012"/>
                          <a:gd name="connsiteX9" fmla="*/ 9593 w 21403"/>
                          <a:gd name="connsiteY9" fmla="*/ 0 h 21012"/>
                          <a:gd name="connsiteX10" fmla="*/ 7395 w 21403"/>
                          <a:gd name="connsiteY10" fmla="*/ 412 h 21012"/>
                          <a:gd name="connsiteX11" fmla="*/ 2726 w 21403"/>
                          <a:gd name="connsiteY11" fmla="*/ 3708 h 21012"/>
                          <a:gd name="connsiteX12" fmla="*/ 391 w 21403"/>
                          <a:gd name="connsiteY12" fmla="*/ 14970 h 21012"/>
                          <a:gd name="connsiteX13" fmla="*/ 4648 w 21403"/>
                          <a:gd name="connsiteY13" fmla="*/ 19777 h 2101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21403" h="21012">
                            <a:moveTo>
                              <a:pt x="4786" y="19914"/>
                            </a:moveTo>
                            <a:lnTo>
                              <a:pt x="7121" y="20876"/>
                            </a:lnTo>
                            <a:lnTo>
                              <a:pt x="12202" y="20464"/>
                            </a:lnTo>
                            <a:lnTo>
                              <a:pt x="12202" y="21013"/>
                            </a:lnTo>
                            <a:cubicBezTo>
                              <a:pt x="19619" y="19639"/>
                              <a:pt x="21129" y="13597"/>
                              <a:pt x="21404" y="11124"/>
                            </a:cubicBezTo>
                            <a:lnTo>
                              <a:pt x="20717" y="7279"/>
                            </a:lnTo>
                            <a:lnTo>
                              <a:pt x="20031" y="5768"/>
                            </a:lnTo>
                            <a:lnTo>
                              <a:pt x="17558" y="2747"/>
                            </a:lnTo>
                            <a:lnTo>
                              <a:pt x="15224" y="1099"/>
                            </a:lnTo>
                            <a:lnTo>
                              <a:pt x="9593" y="0"/>
                            </a:lnTo>
                            <a:lnTo>
                              <a:pt x="7395" y="412"/>
                            </a:lnTo>
                            <a:lnTo>
                              <a:pt x="2726" y="3708"/>
                            </a:lnTo>
                            <a:cubicBezTo>
                              <a:pt x="254" y="7691"/>
                              <a:pt x="-570" y="11399"/>
                              <a:pt x="391" y="14970"/>
                            </a:cubicBezTo>
                            <a:lnTo>
                              <a:pt x="4648" y="1977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4" name="Freeform 1223">
                        <a:extLst>
                          <a:ext uri="{FF2B5EF4-FFF2-40B4-BE49-F238E27FC236}">
                            <a16:creationId xmlns:a16="http://schemas.microsoft.com/office/drawing/2014/main" id="{F0600711-1097-E610-67BC-0B40DE3F4D0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3864" y="2428929"/>
                        <a:ext cx="20463" cy="20527"/>
                      </a:xfrm>
                      <a:custGeom>
                        <a:avLst/>
                        <a:gdLst>
                          <a:gd name="connsiteX0" fmla="*/ 0 w 20463"/>
                          <a:gd name="connsiteY0" fmla="*/ 12688 h 20527"/>
                          <a:gd name="connsiteX1" fmla="*/ 549 w 20463"/>
                          <a:gd name="connsiteY1" fmla="*/ 14336 h 20527"/>
                          <a:gd name="connsiteX2" fmla="*/ 3021 w 20463"/>
                          <a:gd name="connsiteY2" fmla="*/ 17907 h 20527"/>
                          <a:gd name="connsiteX3" fmla="*/ 3845 w 20463"/>
                          <a:gd name="connsiteY3" fmla="*/ 18594 h 20527"/>
                          <a:gd name="connsiteX4" fmla="*/ 12360 w 20463"/>
                          <a:gd name="connsiteY4" fmla="*/ 20242 h 20527"/>
                          <a:gd name="connsiteX5" fmla="*/ 19777 w 20463"/>
                          <a:gd name="connsiteY5" fmla="*/ 14062 h 20527"/>
                          <a:gd name="connsiteX6" fmla="*/ 20464 w 20463"/>
                          <a:gd name="connsiteY6" fmla="*/ 9117 h 20527"/>
                          <a:gd name="connsiteX7" fmla="*/ 20051 w 20463"/>
                          <a:gd name="connsiteY7" fmla="*/ 7057 h 20527"/>
                          <a:gd name="connsiteX8" fmla="*/ 16481 w 20463"/>
                          <a:gd name="connsiteY8" fmla="*/ 2113 h 20527"/>
                          <a:gd name="connsiteX9" fmla="*/ 6592 w 20463"/>
                          <a:gd name="connsiteY9" fmla="*/ 602 h 20527"/>
                          <a:gd name="connsiteX10" fmla="*/ 0 w 20463"/>
                          <a:gd name="connsiteY10" fmla="*/ 8705 h 20527"/>
                          <a:gd name="connsiteX11" fmla="*/ 0 w 20463"/>
                          <a:gd name="connsiteY11" fmla="*/ 12688 h 2052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0463" h="20527">
                            <a:moveTo>
                              <a:pt x="0" y="12688"/>
                            </a:moveTo>
                            <a:lnTo>
                              <a:pt x="549" y="14336"/>
                            </a:lnTo>
                            <a:lnTo>
                              <a:pt x="3021" y="17907"/>
                            </a:lnTo>
                            <a:lnTo>
                              <a:pt x="3845" y="18594"/>
                            </a:lnTo>
                            <a:cubicBezTo>
                              <a:pt x="6455" y="20379"/>
                              <a:pt x="9476" y="20929"/>
                              <a:pt x="12360" y="20242"/>
                            </a:cubicBezTo>
                            <a:cubicBezTo>
                              <a:pt x="14558" y="19692"/>
                              <a:pt x="17579" y="18182"/>
                              <a:pt x="19777" y="14062"/>
                            </a:cubicBezTo>
                            <a:lnTo>
                              <a:pt x="20464" y="9117"/>
                            </a:lnTo>
                            <a:lnTo>
                              <a:pt x="20051" y="7057"/>
                            </a:lnTo>
                            <a:lnTo>
                              <a:pt x="16481" y="2113"/>
                            </a:lnTo>
                            <a:cubicBezTo>
                              <a:pt x="12223" y="-771"/>
                              <a:pt x="8515" y="-84"/>
                              <a:pt x="6592" y="602"/>
                            </a:cubicBezTo>
                            <a:cubicBezTo>
                              <a:pt x="1648" y="2388"/>
                              <a:pt x="412" y="7195"/>
                              <a:pt x="0" y="8705"/>
                            </a:cubicBezTo>
                            <a:lnTo>
                              <a:pt x="0" y="1268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5" name="Freeform 1224">
                        <a:extLst>
                          <a:ext uri="{FF2B5EF4-FFF2-40B4-BE49-F238E27FC236}">
                            <a16:creationId xmlns:a16="http://schemas.microsoft.com/office/drawing/2014/main" id="{848FE95F-B2A8-0568-CA4C-CCA09575BB6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10911" y="2266235"/>
                        <a:ext cx="11536" cy="11399"/>
                      </a:xfrm>
                      <a:custGeom>
                        <a:avLst/>
                        <a:gdLst>
                          <a:gd name="connsiteX0" fmla="*/ 1236 w 11536"/>
                          <a:gd name="connsiteY0" fmla="*/ 1373 h 11399"/>
                          <a:gd name="connsiteX1" fmla="*/ 0 w 11536"/>
                          <a:gd name="connsiteY1" fmla="*/ 4120 h 11399"/>
                          <a:gd name="connsiteX2" fmla="*/ 0 w 11536"/>
                          <a:gd name="connsiteY2" fmla="*/ 7416 h 11399"/>
                          <a:gd name="connsiteX3" fmla="*/ 1648 w 11536"/>
                          <a:gd name="connsiteY3" fmla="*/ 10163 h 11399"/>
                          <a:gd name="connsiteX4" fmla="*/ 4395 w 11536"/>
                          <a:gd name="connsiteY4" fmla="*/ 11399 h 11399"/>
                          <a:gd name="connsiteX5" fmla="*/ 7691 w 11536"/>
                          <a:gd name="connsiteY5" fmla="*/ 11399 h 11399"/>
                          <a:gd name="connsiteX6" fmla="*/ 10438 w 11536"/>
                          <a:gd name="connsiteY6" fmla="*/ 9751 h 11399"/>
                          <a:gd name="connsiteX7" fmla="*/ 11536 w 11536"/>
                          <a:gd name="connsiteY7" fmla="*/ 7142 h 11399"/>
                          <a:gd name="connsiteX8" fmla="*/ 11536 w 11536"/>
                          <a:gd name="connsiteY8" fmla="*/ 3845 h 11399"/>
                          <a:gd name="connsiteX9" fmla="*/ 10026 w 11536"/>
                          <a:gd name="connsiteY9" fmla="*/ 1236 h 11399"/>
                          <a:gd name="connsiteX10" fmla="*/ 7279 w 11536"/>
                          <a:gd name="connsiteY10" fmla="*/ 0 h 11399"/>
                          <a:gd name="connsiteX11" fmla="*/ 3845 w 11536"/>
                          <a:gd name="connsiteY11" fmla="*/ 0 h 11399"/>
                          <a:gd name="connsiteX12" fmla="*/ 1099 w 11536"/>
                          <a:gd name="connsiteY12" fmla="*/ 1511 h 1139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1536" h="11399">
                            <a:moveTo>
                              <a:pt x="1236" y="1373"/>
                            </a:moveTo>
                            <a:lnTo>
                              <a:pt x="0" y="4120"/>
                            </a:lnTo>
                            <a:lnTo>
                              <a:pt x="0" y="7416"/>
                            </a:lnTo>
                            <a:cubicBezTo>
                              <a:pt x="0" y="7416"/>
                              <a:pt x="549" y="9064"/>
                              <a:pt x="1648" y="10163"/>
                            </a:cubicBezTo>
                            <a:lnTo>
                              <a:pt x="4395" y="11399"/>
                            </a:lnTo>
                            <a:lnTo>
                              <a:pt x="7691" y="11399"/>
                            </a:lnTo>
                            <a:cubicBezTo>
                              <a:pt x="7691" y="11399"/>
                              <a:pt x="9339" y="10850"/>
                              <a:pt x="10438" y="9751"/>
                            </a:cubicBezTo>
                            <a:lnTo>
                              <a:pt x="11536" y="7142"/>
                            </a:lnTo>
                            <a:lnTo>
                              <a:pt x="11536" y="3845"/>
                            </a:lnTo>
                            <a:cubicBezTo>
                              <a:pt x="11536" y="3845"/>
                              <a:pt x="10987" y="2335"/>
                              <a:pt x="10026" y="1236"/>
                            </a:cubicBezTo>
                            <a:lnTo>
                              <a:pt x="7279" y="0"/>
                            </a:lnTo>
                            <a:lnTo>
                              <a:pt x="3845" y="0"/>
                            </a:lnTo>
                            <a:cubicBezTo>
                              <a:pt x="3845" y="0"/>
                              <a:pt x="2197" y="687"/>
                              <a:pt x="1099" y="151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6" name="Freeform 1225">
                        <a:extLst>
                          <a:ext uri="{FF2B5EF4-FFF2-40B4-BE49-F238E27FC236}">
                            <a16:creationId xmlns:a16="http://schemas.microsoft.com/office/drawing/2014/main" id="{53FD5933-37EC-47DA-A45E-42403FFDA52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64199" y="2280497"/>
                        <a:ext cx="12223" cy="15266"/>
                      </a:xfrm>
                      <a:custGeom>
                        <a:avLst/>
                        <a:gdLst>
                          <a:gd name="connsiteX0" fmla="*/ 137 w 12223"/>
                          <a:gd name="connsiteY0" fmla="*/ 7301 h 15266"/>
                          <a:gd name="connsiteX1" fmla="*/ 687 w 12223"/>
                          <a:gd name="connsiteY1" fmla="*/ 9086 h 15266"/>
                          <a:gd name="connsiteX2" fmla="*/ 3433 w 12223"/>
                          <a:gd name="connsiteY2" fmla="*/ 14580 h 15266"/>
                          <a:gd name="connsiteX3" fmla="*/ 5631 w 12223"/>
                          <a:gd name="connsiteY3" fmla="*/ 15266 h 15266"/>
                          <a:gd name="connsiteX4" fmla="*/ 7553 w 12223"/>
                          <a:gd name="connsiteY4" fmla="*/ 15266 h 15266"/>
                          <a:gd name="connsiteX5" fmla="*/ 9751 w 12223"/>
                          <a:gd name="connsiteY5" fmla="*/ 14305 h 15266"/>
                          <a:gd name="connsiteX6" fmla="*/ 11948 w 12223"/>
                          <a:gd name="connsiteY6" fmla="*/ 8125 h 15266"/>
                          <a:gd name="connsiteX7" fmla="*/ 12223 w 12223"/>
                          <a:gd name="connsiteY7" fmla="*/ 7438 h 15266"/>
                          <a:gd name="connsiteX8" fmla="*/ 12223 w 12223"/>
                          <a:gd name="connsiteY8" fmla="*/ 5241 h 15266"/>
                          <a:gd name="connsiteX9" fmla="*/ 11674 w 12223"/>
                          <a:gd name="connsiteY9" fmla="*/ 2769 h 15266"/>
                          <a:gd name="connsiteX10" fmla="*/ 10026 w 12223"/>
                          <a:gd name="connsiteY10" fmla="*/ 1121 h 15266"/>
                          <a:gd name="connsiteX11" fmla="*/ 5356 w 12223"/>
                          <a:gd name="connsiteY11" fmla="*/ 159 h 15266"/>
                          <a:gd name="connsiteX12" fmla="*/ 1099 w 12223"/>
                          <a:gd name="connsiteY12" fmla="*/ 3730 h 15266"/>
                          <a:gd name="connsiteX13" fmla="*/ 0 w 12223"/>
                          <a:gd name="connsiteY13" fmla="*/ 7301 h 1526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2223" h="15266">
                            <a:moveTo>
                              <a:pt x="137" y="7301"/>
                            </a:moveTo>
                            <a:lnTo>
                              <a:pt x="687" y="9086"/>
                            </a:lnTo>
                            <a:cubicBezTo>
                              <a:pt x="687" y="11421"/>
                              <a:pt x="1648" y="13344"/>
                              <a:pt x="3433" y="14580"/>
                            </a:cubicBezTo>
                            <a:lnTo>
                              <a:pt x="5631" y="15266"/>
                            </a:lnTo>
                            <a:lnTo>
                              <a:pt x="7553" y="15266"/>
                            </a:lnTo>
                            <a:cubicBezTo>
                              <a:pt x="7553" y="15266"/>
                              <a:pt x="9751" y="14305"/>
                              <a:pt x="9751" y="14305"/>
                            </a:cubicBezTo>
                            <a:cubicBezTo>
                              <a:pt x="11674" y="12657"/>
                              <a:pt x="12498" y="10460"/>
                              <a:pt x="11948" y="8125"/>
                            </a:cubicBezTo>
                            <a:lnTo>
                              <a:pt x="12223" y="7438"/>
                            </a:lnTo>
                            <a:lnTo>
                              <a:pt x="12223" y="5241"/>
                            </a:lnTo>
                            <a:cubicBezTo>
                              <a:pt x="12223" y="5241"/>
                              <a:pt x="11674" y="2769"/>
                              <a:pt x="11674" y="2769"/>
                            </a:cubicBezTo>
                            <a:lnTo>
                              <a:pt x="10026" y="1121"/>
                            </a:lnTo>
                            <a:cubicBezTo>
                              <a:pt x="8652" y="159"/>
                              <a:pt x="6867" y="-253"/>
                              <a:pt x="5356" y="159"/>
                            </a:cubicBezTo>
                            <a:cubicBezTo>
                              <a:pt x="2747" y="709"/>
                              <a:pt x="1511" y="2906"/>
                              <a:pt x="1099" y="3730"/>
                            </a:cubicBezTo>
                            <a:lnTo>
                              <a:pt x="0" y="730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7" name="Freeform 1226">
                        <a:extLst>
                          <a:ext uri="{FF2B5EF4-FFF2-40B4-BE49-F238E27FC236}">
                            <a16:creationId xmlns:a16="http://schemas.microsoft.com/office/drawing/2014/main" id="{CEC53491-1CC4-049C-13B2-FCEB318B925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10894" y="2309772"/>
                        <a:ext cx="12268" cy="11948"/>
                      </a:xfrm>
                      <a:custGeom>
                        <a:avLst/>
                        <a:gdLst>
                          <a:gd name="connsiteX0" fmla="*/ 412 w 12268"/>
                          <a:gd name="connsiteY0" fmla="*/ 8240 h 11948"/>
                          <a:gd name="connsiteX1" fmla="*/ 1923 w 12268"/>
                          <a:gd name="connsiteY1" fmla="*/ 10300 h 11948"/>
                          <a:gd name="connsiteX2" fmla="*/ 3021 w 12268"/>
                          <a:gd name="connsiteY2" fmla="*/ 11125 h 11948"/>
                          <a:gd name="connsiteX3" fmla="*/ 4532 w 12268"/>
                          <a:gd name="connsiteY3" fmla="*/ 11674 h 11948"/>
                          <a:gd name="connsiteX4" fmla="*/ 5905 w 12268"/>
                          <a:gd name="connsiteY4" fmla="*/ 11949 h 11948"/>
                          <a:gd name="connsiteX5" fmla="*/ 7554 w 12268"/>
                          <a:gd name="connsiteY5" fmla="*/ 11949 h 11948"/>
                          <a:gd name="connsiteX6" fmla="*/ 12086 w 12268"/>
                          <a:gd name="connsiteY6" fmla="*/ 7416 h 11948"/>
                          <a:gd name="connsiteX7" fmla="*/ 10438 w 12268"/>
                          <a:gd name="connsiteY7" fmla="*/ 1236 h 11948"/>
                          <a:gd name="connsiteX8" fmla="*/ 7691 w 12268"/>
                          <a:gd name="connsiteY8" fmla="*/ 0 h 11948"/>
                          <a:gd name="connsiteX9" fmla="*/ 3983 w 12268"/>
                          <a:gd name="connsiteY9" fmla="*/ 275 h 11948"/>
                          <a:gd name="connsiteX10" fmla="*/ 0 w 12268"/>
                          <a:gd name="connsiteY10" fmla="*/ 3846 h 11948"/>
                          <a:gd name="connsiteX11" fmla="*/ 0 w 12268"/>
                          <a:gd name="connsiteY11" fmla="*/ 6318 h 11948"/>
                          <a:gd name="connsiteX12" fmla="*/ 412 w 12268"/>
                          <a:gd name="connsiteY12" fmla="*/ 8240 h 1194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2268" h="11948">
                            <a:moveTo>
                              <a:pt x="412" y="8240"/>
                            </a:moveTo>
                            <a:lnTo>
                              <a:pt x="1923" y="10300"/>
                            </a:lnTo>
                            <a:lnTo>
                              <a:pt x="3021" y="11125"/>
                            </a:lnTo>
                            <a:lnTo>
                              <a:pt x="4532" y="11674"/>
                            </a:lnTo>
                            <a:lnTo>
                              <a:pt x="5905" y="11949"/>
                            </a:lnTo>
                            <a:lnTo>
                              <a:pt x="7554" y="11949"/>
                            </a:lnTo>
                            <a:cubicBezTo>
                              <a:pt x="10575" y="10850"/>
                              <a:pt x="11674" y="8927"/>
                              <a:pt x="12086" y="7416"/>
                            </a:cubicBezTo>
                            <a:cubicBezTo>
                              <a:pt x="12360" y="6180"/>
                              <a:pt x="12635" y="3846"/>
                              <a:pt x="10438" y="1236"/>
                            </a:cubicBezTo>
                            <a:lnTo>
                              <a:pt x="7691" y="0"/>
                            </a:lnTo>
                            <a:lnTo>
                              <a:pt x="3983" y="275"/>
                            </a:lnTo>
                            <a:cubicBezTo>
                              <a:pt x="2060" y="961"/>
                              <a:pt x="824" y="2197"/>
                              <a:pt x="0" y="3846"/>
                            </a:cubicBezTo>
                            <a:lnTo>
                              <a:pt x="0" y="6318"/>
                            </a:lnTo>
                            <a:cubicBezTo>
                              <a:pt x="0" y="6318"/>
                              <a:pt x="412" y="8240"/>
                              <a:pt x="412" y="824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8" name="Freeform 1227">
                        <a:extLst>
                          <a:ext uri="{FF2B5EF4-FFF2-40B4-BE49-F238E27FC236}">
                            <a16:creationId xmlns:a16="http://schemas.microsoft.com/office/drawing/2014/main" id="{C76FCCE3-DC99-B2D0-70E1-248B7FDE54A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85778" y="2467315"/>
                        <a:ext cx="19388" cy="19774"/>
                      </a:xfrm>
                      <a:custGeom>
                        <a:avLst/>
                        <a:gdLst>
                          <a:gd name="connsiteX0" fmla="*/ 0 w 19388"/>
                          <a:gd name="connsiteY0" fmla="*/ 9325 h 19774"/>
                          <a:gd name="connsiteX1" fmla="*/ 687 w 19388"/>
                          <a:gd name="connsiteY1" fmla="*/ 13170 h 19774"/>
                          <a:gd name="connsiteX2" fmla="*/ 4669 w 19388"/>
                          <a:gd name="connsiteY2" fmla="*/ 18114 h 19774"/>
                          <a:gd name="connsiteX3" fmla="*/ 17717 w 19388"/>
                          <a:gd name="connsiteY3" fmla="*/ 15917 h 19774"/>
                          <a:gd name="connsiteX4" fmla="*/ 19090 w 19388"/>
                          <a:gd name="connsiteY4" fmla="*/ 10973 h 19774"/>
                          <a:gd name="connsiteX5" fmla="*/ 19227 w 19388"/>
                          <a:gd name="connsiteY5" fmla="*/ 10973 h 19774"/>
                          <a:gd name="connsiteX6" fmla="*/ 16893 w 19388"/>
                          <a:gd name="connsiteY6" fmla="*/ 2595 h 19774"/>
                          <a:gd name="connsiteX7" fmla="*/ 10987 w 19388"/>
                          <a:gd name="connsiteY7" fmla="*/ 260 h 19774"/>
                          <a:gd name="connsiteX8" fmla="*/ 10987 w 19388"/>
                          <a:gd name="connsiteY8" fmla="*/ 260 h 19774"/>
                          <a:gd name="connsiteX9" fmla="*/ 2335 w 19388"/>
                          <a:gd name="connsiteY9" fmla="*/ 2458 h 19774"/>
                          <a:gd name="connsiteX10" fmla="*/ 0 w 19388"/>
                          <a:gd name="connsiteY10" fmla="*/ 7127 h 19774"/>
                          <a:gd name="connsiteX11" fmla="*/ 0 w 19388"/>
                          <a:gd name="connsiteY11" fmla="*/ 9325 h 1977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9388" h="19774">
                            <a:moveTo>
                              <a:pt x="0" y="9325"/>
                            </a:moveTo>
                            <a:lnTo>
                              <a:pt x="687" y="13170"/>
                            </a:lnTo>
                            <a:cubicBezTo>
                              <a:pt x="1236" y="14131"/>
                              <a:pt x="2335" y="16466"/>
                              <a:pt x="4669" y="18114"/>
                            </a:cubicBezTo>
                            <a:cubicBezTo>
                              <a:pt x="8927" y="20998"/>
                              <a:pt x="14558" y="20037"/>
                              <a:pt x="17717" y="15917"/>
                            </a:cubicBezTo>
                            <a:lnTo>
                              <a:pt x="19090" y="10973"/>
                            </a:lnTo>
                            <a:lnTo>
                              <a:pt x="19227" y="10973"/>
                            </a:lnTo>
                            <a:cubicBezTo>
                              <a:pt x="19914" y="6852"/>
                              <a:pt x="18266" y="4106"/>
                              <a:pt x="16893" y="2595"/>
                            </a:cubicBezTo>
                            <a:lnTo>
                              <a:pt x="10987" y="260"/>
                            </a:lnTo>
                            <a:lnTo>
                              <a:pt x="10987" y="260"/>
                            </a:lnTo>
                            <a:cubicBezTo>
                              <a:pt x="6592" y="-701"/>
                              <a:pt x="3708" y="1222"/>
                              <a:pt x="2335" y="2458"/>
                            </a:cubicBezTo>
                            <a:lnTo>
                              <a:pt x="0" y="7127"/>
                            </a:lnTo>
                            <a:lnTo>
                              <a:pt x="0" y="932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29" name="Freeform 1228">
                        <a:extLst>
                          <a:ext uri="{FF2B5EF4-FFF2-40B4-BE49-F238E27FC236}">
                            <a16:creationId xmlns:a16="http://schemas.microsoft.com/office/drawing/2014/main" id="{95840443-CB15-04CE-D7ED-BF52E12D7FC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45022" y="2224422"/>
                        <a:ext cx="6180" cy="6161"/>
                      </a:xfrm>
                      <a:custGeom>
                        <a:avLst/>
                        <a:gdLst>
                          <a:gd name="connsiteX0" fmla="*/ 6180 w 6180"/>
                          <a:gd name="connsiteY0" fmla="*/ 1024 h 6161"/>
                          <a:gd name="connsiteX1" fmla="*/ 3159 w 6180"/>
                          <a:gd name="connsiteY1" fmla="*/ 62 h 6161"/>
                          <a:gd name="connsiteX2" fmla="*/ 0 w 6180"/>
                          <a:gd name="connsiteY2" fmla="*/ 3084 h 6161"/>
                          <a:gd name="connsiteX3" fmla="*/ 0 w 6180"/>
                          <a:gd name="connsiteY3" fmla="*/ 5007 h 6161"/>
                          <a:gd name="connsiteX4" fmla="*/ 824 w 6180"/>
                          <a:gd name="connsiteY4" fmla="*/ 5693 h 6161"/>
                          <a:gd name="connsiteX5" fmla="*/ 4807 w 6180"/>
                          <a:gd name="connsiteY5" fmla="*/ 4320 h 6161"/>
                          <a:gd name="connsiteX6" fmla="*/ 5219 w 6180"/>
                          <a:gd name="connsiteY6" fmla="*/ 3771 h 6161"/>
                          <a:gd name="connsiteX7" fmla="*/ 4532 w 6180"/>
                          <a:gd name="connsiteY7" fmla="*/ 3771 h 6161"/>
                          <a:gd name="connsiteX8" fmla="*/ 6043 w 6180"/>
                          <a:gd name="connsiteY8" fmla="*/ 1024 h 616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180" h="6161">
                            <a:moveTo>
                              <a:pt x="6180" y="1024"/>
                            </a:moveTo>
                            <a:cubicBezTo>
                              <a:pt x="4944" y="-75"/>
                              <a:pt x="3845" y="-75"/>
                              <a:pt x="3159" y="62"/>
                            </a:cubicBezTo>
                            <a:cubicBezTo>
                              <a:pt x="1648" y="337"/>
                              <a:pt x="824" y="1710"/>
                              <a:pt x="0" y="3084"/>
                            </a:cubicBezTo>
                            <a:lnTo>
                              <a:pt x="0" y="5007"/>
                            </a:lnTo>
                            <a:cubicBezTo>
                              <a:pt x="0" y="5007"/>
                              <a:pt x="687" y="5556"/>
                              <a:pt x="824" y="5693"/>
                            </a:cubicBezTo>
                            <a:cubicBezTo>
                              <a:pt x="2197" y="6655"/>
                              <a:pt x="3571" y="6105"/>
                              <a:pt x="4807" y="4320"/>
                            </a:cubicBezTo>
                            <a:cubicBezTo>
                              <a:pt x="4944" y="4183"/>
                              <a:pt x="5219" y="3771"/>
                              <a:pt x="5219" y="3771"/>
                            </a:cubicBezTo>
                            <a:cubicBezTo>
                              <a:pt x="5219" y="3771"/>
                              <a:pt x="4807" y="3908"/>
                              <a:pt x="4532" y="3771"/>
                            </a:cubicBezTo>
                            <a:lnTo>
                              <a:pt x="6043" y="102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0" name="Freeform 1229">
                        <a:extLst>
                          <a:ext uri="{FF2B5EF4-FFF2-40B4-BE49-F238E27FC236}">
                            <a16:creationId xmlns:a16="http://schemas.microsoft.com/office/drawing/2014/main" id="{58D9EAF9-4735-0A34-8C05-7E3299450A7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69701" y="2209789"/>
                        <a:ext cx="5431" cy="6180"/>
                      </a:xfrm>
                      <a:custGeom>
                        <a:avLst/>
                        <a:gdLst>
                          <a:gd name="connsiteX0" fmla="*/ 1108 w 5431"/>
                          <a:gd name="connsiteY0" fmla="*/ 5768 h 6180"/>
                          <a:gd name="connsiteX1" fmla="*/ 2481 w 5431"/>
                          <a:gd name="connsiteY1" fmla="*/ 6180 h 6180"/>
                          <a:gd name="connsiteX2" fmla="*/ 5365 w 5431"/>
                          <a:gd name="connsiteY2" fmla="*/ 3571 h 6180"/>
                          <a:gd name="connsiteX3" fmla="*/ 3305 w 5431"/>
                          <a:gd name="connsiteY3" fmla="*/ 0 h 6180"/>
                          <a:gd name="connsiteX4" fmla="*/ 1382 w 5431"/>
                          <a:gd name="connsiteY4" fmla="*/ 412 h 6180"/>
                          <a:gd name="connsiteX5" fmla="*/ 1108 w 5431"/>
                          <a:gd name="connsiteY5" fmla="*/ 5768 h 618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5431" h="6180">
                            <a:moveTo>
                              <a:pt x="1108" y="5768"/>
                            </a:moveTo>
                            <a:lnTo>
                              <a:pt x="2481" y="6180"/>
                            </a:lnTo>
                            <a:cubicBezTo>
                              <a:pt x="3854" y="5906"/>
                              <a:pt x="5090" y="4944"/>
                              <a:pt x="5365" y="3571"/>
                            </a:cubicBezTo>
                            <a:cubicBezTo>
                              <a:pt x="5640" y="2197"/>
                              <a:pt x="5090" y="824"/>
                              <a:pt x="3305" y="0"/>
                            </a:cubicBezTo>
                            <a:lnTo>
                              <a:pt x="1382" y="412"/>
                            </a:lnTo>
                            <a:cubicBezTo>
                              <a:pt x="-1227" y="3296"/>
                              <a:pt x="558" y="5219"/>
                              <a:pt x="1108" y="576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1" name="Freeform 1230">
                        <a:extLst>
                          <a:ext uri="{FF2B5EF4-FFF2-40B4-BE49-F238E27FC236}">
                            <a16:creationId xmlns:a16="http://schemas.microsoft.com/office/drawing/2014/main" id="{F03B58DC-D06E-79E9-BA85-CC4DEA24BFC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84939" y="2305905"/>
                        <a:ext cx="11414" cy="12382"/>
                      </a:xfrm>
                      <a:custGeom>
                        <a:avLst/>
                        <a:gdLst>
                          <a:gd name="connsiteX0" fmla="*/ 10316 w 11414"/>
                          <a:gd name="connsiteY0" fmla="*/ 3867 h 12382"/>
                          <a:gd name="connsiteX1" fmla="*/ 9766 w 11414"/>
                          <a:gd name="connsiteY1" fmla="*/ 1120 h 12382"/>
                          <a:gd name="connsiteX2" fmla="*/ 4822 w 11414"/>
                          <a:gd name="connsiteY2" fmla="*/ 159 h 12382"/>
                          <a:gd name="connsiteX3" fmla="*/ 1251 w 11414"/>
                          <a:gd name="connsiteY3" fmla="*/ 2769 h 12382"/>
                          <a:gd name="connsiteX4" fmla="*/ 2762 w 11414"/>
                          <a:gd name="connsiteY4" fmla="*/ 12382 h 12382"/>
                          <a:gd name="connsiteX5" fmla="*/ 7569 w 11414"/>
                          <a:gd name="connsiteY5" fmla="*/ 11696 h 12382"/>
                          <a:gd name="connsiteX6" fmla="*/ 7706 w 11414"/>
                          <a:gd name="connsiteY6" fmla="*/ 11696 h 12382"/>
                          <a:gd name="connsiteX7" fmla="*/ 10453 w 11414"/>
                          <a:gd name="connsiteY7" fmla="*/ 9910 h 12382"/>
                          <a:gd name="connsiteX8" fmla="*/ 11414 w 11414"/>
                          <a:gd name="connsiteY8" fmla="*/ 5515 h 12382"/>
                          <a:gd name="connsiteX9" fmla="*/ 10316 w 11414"/>
                          <a:gd name="connsiteY9" fmla="*/ 3730 h 1238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1414" h="12382">
                            <a:moveTo>
                              <a:pt x="10316" y="3867"/>
                            </a:moveTo>
                            <a:lnTo>
                              <a:pt x="9766" y="1120"/>
                            </a:lnTo>
                            <a:cubicBezTo>
                              <a:pt x="8255" y="159"/>
                              <a:pt x="6470" y="-253"/>
                              <a:pt x="4822" y="159"/>
                            </a:cubicBezTo>
                            <a:cubicBezTo>
                              <a:pt x="3311" y="571"/>
                              <a:pt x="2075" y="1395"/>
                              <a:pt x="1251" y="2769"/>
                            </a:cubicBezTo>
                            <a:cubicBezTo>
                              <a:pt x="-672" y="5653"/>
                              <a:pt x="-534" y="10185"/>
                              <a:pt x="2762" y="12382"/>
                            </a:cubicBezTo>
                            <a:lnTo>
                              <a:pt x="7569" y="11696"/>
                            </a:lnTo>
                            <a:lnTo>
                              <a:pt x="7706" y="11696"/>
                            </a:lnTo>
                            <a:cubicBezTo>
                              <a:pt x="8530" y="11284"/>
                              <a:pt x="9492" y="10734"/>
                              <a:pt x="10453" y="9910"/>
                            </a:cubicBezTo>
                            <a:lnTo>
                              <a:pt x="11414" y="5515"/>
                            </a:lnTo>
                            <a:cubicBezTo>
                              <a:pt x="11414" y="5515"/>
                              <a:pt x="10728" y="4279"/>
                              <a:pt x="10316" y="373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2" name="Freeform 1231">
                        <a:extLst>
                          <a:ext uri="{FF2B5EF4-FFF2-40B4-BE49-F238E27FC236}">
                            <a16:creationId xmlns:a16="http://schemas.microsoft.com/office/drawing/2014/main" id="{40503F32-E414-AEED-3EC4-9AE88451A74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9581" y="2164741"/>
                        <a:ext cx="4394" cy="4394"/>
                      </a:xfrm>
                      <a:custGeom>
                        <a:avLst/>
                        <a:gdLst>
                          <a:gd name="connsiteX0" fmla="*/ 824 w 4394"/>
                          <a:gd name="connsiteY0" fmla="*/ 4395 h 4394"/>
                          <a:gd name="connsiteX1" fmla="*/ 3159 w 4394"/>
                          <a:gd name="connsiteY1" fmla="*/ 4395 h 4394"/>
                          <a:gd name="connsiteX2" fmla="*/ 4395 w 4394"/>
                          <a:gd name="connsiteY2" fmla="*/ 3708 h 4394"/>
                          <a:gd name="connsiteX3" fmla="*/ 4395 w 4394"/>
                          <a:gd name="connsiteY3" fmla="*/ 1236 h 4394"/>
                          <a:gd name="connsiteX4" fmla="*/ 3708 w 4394"/>
                          <a:gd name="connsiteY4" fmla="*/ 0 h 4394"/>
                          <a:gd name="connsiteX5" fmla="*/ 1236 w 4394"/>
                          <a:gd name="connsiteY5" fmla="*/ 0 h 4394"/>
                          <a:gd name="connsiteX6" fmla="*/ 0 w 4394"/>
                          <a:gd name="connsiteY6" fmla="*/ 687 h 4394"/>
                          <a:gd name="connsiteX7" fmla="*/ 0 w 4394"/>
                          <a:gd name="connsiteY7" fmla="*/ 3159 h 4394"/>
                          <a:gd name="connsiteX8" fmla="*/ 687 w 4394"/>
                          <a:gd name="connsiteY8" fmla="*/ 4395 h 439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4394" h="4394">
                            <a:moveTo>
                              <a:pt x="824" y="4395"/>
                            </a:moveTo>
                            <a:lnTo>
                              <a:pt x="3159" y="4395"/>
                            </a:lnTo>
                            <a:cubicBezTo>
                              <a:pt x="3159" y="4395"/>
                              <a:pt x="3845" y="4120"/>
                              <a:pt x="4395" y="3708"/>
                            </a:cubicBezTo>
                            <a:lnTo>
                              <a:pt x="4395" y="1236"/>
                            </a:lnTo>
                            <a:cubicBezTo>
                              <a:pt x="4395" y="1236"/>
                              <a:pt x="4120" y="412"/>
                              <a:pt x="3708" y="0"/>
                            </a:cubicBezTo>
                            <a:lnTo>
                              <a:pt x="1236" y="0"/>
                            </a:lnTo>
                            <a:cubicBezTo>
                              <a:pt x="1236" y="0"/>
                              <a:pt x="549" y="275"/>
                              <a:pt x="0" y="687"/>
                            </a:cubicBezTo>
                            <a:lnTo>
                              <a:pt x="0" y="3159"/>
                            </a:lnTo>
                            <a:cubicBezTo>
                              <a:pt x="0" y="3159"/>
                              <a:pt x="275" y="3983"/>
                              <a:pt x="687" y="439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3" name="Freeform 1232">
                        <a:extLst>
                          <a:ext uri="{FF2B5EF4-FFF2-40B4-BE49-F238E27FC236}">
                            <a16:creationId xmlns:a16="http://schemas.microsoft.com/office/drawing/2014/main" id="{01FBC71C-AF4F-F1CE-83DA-918FD246EA9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5471" y="2353308"/>
                        <a:ext cx="5180" cy="5237"/>
                      </a:xfrm>
                      <a:custGeom>
                        <a:avLst/>
                        <a:gdLst>
                          <a:gd name="connsiteX0" fmla="*/ 3517 w 5180"/>
                          <a:gd name="connsiteY0" fmla="*/ 0 h 5237"/>
                          <a:gd name="connsiteX1" fmla="*/ 83 w 5180"/>
                          <a:gd name="connsiteY1" fmla="*/ 2060 h 5237"/>
                          <a:gd name="connsiteX2" fmla="*/ 1182 w 5180"/>
                          <a:gd name="connsiteY2" fmla="*/ 4807 h 5237"/>
                          <a:gd name="connsiteX3" fmla="*/ 3792 w 5180"/>
                          <a:gd name="connsiteY3" fmla="*/ 4944 h 5237"/>
                          <a:gd name="connsiteX4" fmla="*/ 5165 w 5180"/>
                          <a:gd name="connsiteY4" fmla="*/ 1511 h 5237"/>
                          <a:gd name="connsiteX5" fmla="*/ 3517 w 5180"/>
                          <a:gd name="connsiteY5" fmla="*/ 0 h 523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5180" h="5237">
                            <a:moveTo>
                              <a:pt x="3517" y="0"/>
                            </a:moveTo>
                            <a:cubicBezTo>
                              <a:pt x="1045" y="0"/>
                              <a:pt x="358" y="1236"/>
                              <a:pt x="83" y="2060"/>
                            </a:cubicBezTo>
                            <a:cubicBezTo>
                              <a:pt x="-191" y="3021"/>
                              <a:pt x="221" y="4257"/>
                              <a:pt x="1182" y="4807"/>
                            </a:cubicBezTo>
                            <a:cubicBezTo>
                              <a:pt x="2006" y="5356"/>
                              <a:pt x="2968" y="5356"/>
                              <a:pt x="3792" y="4944"/>
                            </a:cubicBezTo>
                            <a:cubicBezTo>
                              <a:pt x="4478" y="4532"/>
                              <a:pt x="5302" y="3571"/>
                              <a:pt x="5165" y="1511"/>
                            </a:cubicBezTo>
                            <a:lnTo>
                              <a:pt x="3517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4" name="Freeform 1233">
                        <a:extLst>
                          <a:ext uri="{FF2B5EF4-FFF2-40B4-BE49-F238E27FC236}">
                            <a16:creationId xmlns:a16="http://schemas.microsoft.com/office/drawing/2014/main" id="{EECC5674-5689-CDD1-BB24-D7F0A3FBA51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6967" y="2369102"/>
                        <a:ext cx="15987" cy="15935"/>
                      </a:xfrm>
                      <a:custGeom>
                        <a:avLst/>
                        <a:gdLst>
                          <a:gd name="connsiteX0" fmla="*/ 11730 w 15987"/>
                          <a:gd name="connsiteY0" fmla="*/ 1099 h 15935"/>
                          <a:gd name="connsiteX1" fmla="*/ 9807 w 15987"/>
                          <a:gd name="connsiteY1" fmla="*/ 0 h 15935"/>
                          <a:gd name="connsiteX2" fmla="*/ 7335 w 15987"/>
                          <a:gd name="connsiteY2" fmla="*/ 0 h 15935"/>
                          <a:gd name="connsiteX3" fmla="*/ 5275 w 15987"/>
                          <a:gd name="connsiteY3" fmla="*/ 412 h 15935"/>
                          <a:gd name="connsiteX4" fmla="*/ 3901 w 15987"/>
                          <a:gd name="connsiteY4" fmla="*/ 1236 h 15935"/>
                          <a:gd name="connsiteX5" fmla="*/ 1704 w 15987"/>
                          <a:gd name="connsiteY5" fmla="*/ 4120 h 15935"/>
                          <a:gd name="connsiteX6" fmla="*/ 1704 w 15987"/>
                          <a:gd name="connsiteY6" fmla="*/ 5081 h 15935"/>
                          <a:gd name="connsiteX7" fmla="*/ 193 w 15987"/>
                          <a:gd name="connsiteY7" fmla="*/ 11536 h 15935"/>
                          <a:gd name="connsiteX8" fmla="*/ 1292 w 15987"/>
                          <a:gd name="connsiteY8" fmla="*/ 13459 h 15935"/>
                          <a:gd name="connsiteX9" fmla="*/ 2802 w 15987"/>
                          <a:gd name="connsiteY9" fmla="*/ 14695 h 15935"/>
                          <a:gd name="connsiteX10" fmla="*/ 12554 w 15987"/>
                          <a:gd name="connsiteY10" fmla="*/ 13597 h 15935"/>
                          <a:gd name="connsiteX11" fmla="*/ 12554 w 15987"/>
                          <a:gd name="connsiteY11" fmla="*/ 13322 h 15935"/>
                          <a:gd name="connsiteX12" fmla="*/ 13790 w 15987"/>
                          <a:gd name="connsiteY12" fmla="*/ 12635 h 15935"/>
                          <a:gd name="connsiteX13" fmla="*/ 15438 w 15987"/>
                          <a:gd name="connsiteY13" fmla="*/ 10575 h 15935"/>
                          <a:gd name="connsiteX14" fmla="*/ 15987 w 15987"/>
                          <a:gd name="connsiteY14" fmla="*/ 7279 h 15935"/>
                          <a:gd name="connsiteX15" fmla="*/ 11867 w 15987"/>
                          <a:gd name="connsiteY15" fmla="*/ 1236 h 1593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5987" h="15935">
                            <a:moveTo>
                              <a:pt x="11730" y="1099"/>
                            </a:moveTo>
                            <a:cubicBezTo>
                              <a:pt x="11730" y="1099"/>
                              <a:pt x="10494" y="412"/>
                              <a:pt x="9807" y="0"/>
                            </a:cubicBezTo>
                            <a:lnTo>
                              <a:pt x="7335" y="0"/>
                            </a:lnTo>
                            <a:cubicBezTo>
                              <a:pt x="7335" y="0"/>
                              <a:pt x="5275" y="412"/>
                              <a:pt x="5275" y="412"/>
                            </a:cubicBezTo>
                            <a:lnTo>
                              <a:pt x="3901" y="1236"/>
                            </a:lnTo>
                            <a:lnTo>
                              <a:pt x="1704" y="4120"/>
                            </a:lnTo>
                            <a:lnTo>
                              <a:pt x="1704" y="5081"/>
                            </a:lnTo>
                            <a:cubicBezTo>
                              <a:pt x="-82" y="7004"/>
                              <a:pt x="-219" y="9202"/>
                              <a:pt x="193" y="11536"/>
                            </a:cubicBezTo>
                            <a:lnTo>
                              <a:pt x="1292" y="13459"/>
                            </a:lnTo>
                            <a:lnTo>
                              <a:pt x="2802" y="14695"/>
                            </a:lnTo>
                            <a:cubicBezTo>
                              <a:pt x="5687" y="16618"/>
                              <a:pt x="8845" y="16343"/>
                              <a:pt x="12554" y="13597"/>
                            </a:cubicBezTo>
                            <a:lnTo>
                              <a:pt x="12554" y="13322"/>
                            </a:lnTo>
                            <a:cubicBezTo>
                              <a:pt x="12554" y="13322"/>
                              <a:pt x="13790" y="12635"/>
                              <a:pt x="13790" y="12635"/>
                            </a:cubicBezTo>
                            <a:lnTo>
                              <a:pt x="15438" y="10575"/>
                            </a:lnTo>
                            <a:lnTo>
                              <a:pt x="15987" y="7279"/>
                            </a:lnTo>
                            <a:cubicBezTo>
                              <a:pt x="15575" y="5905"/>
                              <a:pt x="14751" y="3296"/>
                              <a:pt x="11867" y="123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5" name="Freeform 1234">
                        <a:extLst>
                          <a:ext uri="{FF2B5EF4-FFF2-40B4-BE49-F238E27FC236}">
                            <a16:creationId xmlns:a16="http://schemas.microsoft.com/office/drawing/2014/main" id="{35CC4805-D064-57E7-2DB9-C72491D337A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7529" y="2455901"/>
                        <a:ext cx="5129" cy="5081"/>
                      </a:xfrm>
                      <a:custGeom>
                        <a:avLst/>
                        <a:gdLst>
                          <a:gd name="connsiteX0" fmla="*/ 2884 w 5129"/>
                          <a:gd name="connsiteY0" fmla="*/ 0 h 5081"/>
                          <a:gd name="connsiteX1" fmla="*/ 824 w 5129"/>
                          <a:gd name="connsiteY1" fmla="*/ 549 h 5081"/>
                          <a:gd name="connsiteX2" fmla="*/ 0 w 5129"/>
                          <a:gd name="connsiteY2" fmla="*/ 1648 h 5081"/>
                          <a:gd name="connsiteX3" fmla="*/ 412 w 5129"/>
                          <a:gd name="connsiteY3" fmla="*/ 3845 h 5081"/>
                          <a:gd name="connsiteX4" fmla="*/ 2197 w 5129"/>
                          <a:gd name="connsiteY4" fmla="*/ 5081 h 5081"/>
                          <a:gd name="connsiteX5" fmla="*/ 4395 w 5129"/>
                          <a:gd name="connsiteY5" fmla="*/ 4807 h 5081"/>
                          <a:gd name="connsiteX6" fmla="*/ 5081 w 5129"/>
                          <a:gd name="connsiteY6" fmla="*/ 2472 h 5081"/>
                          <a:gd name="connsiteX7" fmla="*/ 2884 w 5129"/>
                          <a:gd name="connsiteY7" fmla="*/ 0 h 508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129" h="5081">
                            <a:moveTo>
                              <a:pt x="2884" y="0"/>
                            </a:moveTo>
                            <a:lnTo>
                              <a:pt x="824" y="549"/>
                            </a:lnTo>
                            <a:lnTo>
                              <a:pt x="0" y="1648"/>
                            </a:lnTo>
                            <a:lnTo>
                              <a:pt x="412" y="3845"/>
                            </a:lnTo>
                            <a:lnTo>
                              <a:pt x="2197" y="5081"/>
                            </a:lnTo>
                            <a:lnTo>
                              <a:pt x="4395" y="4807"/>
                            </a:lnTo>
                            <a:cubicBezTo>
                              <a:pt x="5081" y="3845"/>
                              <a:pt x="5219" y="3021"/>
                              <a:pt x="5081" y="2472"/>
                            </a:cubicBezTo>
                            <a:cubicBezTo>
                              <a:pt x="5081" y="1785"/>
                              <a:pt x="4532" y="687"/>
                              <a:pt x="2884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6" name="Freeform 1235">
                        <a:extLst>
                          <a:ext uri="{FF2B5EF4-FFF2-40B4-BE49-F238E27FC236}">
                            <a16:creationId xmlns:a16="http://schemas.microsoft.com/office/drawing/2014/main" id="{1C2A05B5-3A3A-C31E-FDEE-EFA36116DEC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64216" y="2330424"/>
                        <a:ext cx="12358" cy="11760"/>
                      </a:xfrm>
                      <a:custGeom>
                        <a:avLst/>
                        <a:gdLst>
                          <a:gd name="connsiteX0" fmla="*/ 3554 w 12358"/>
                          <a:gd name="connsiteY0" fmla="*/ 9975 h 11760"/>
                          <a:gd name="connsiteX1" fmla="*/ 4515 w 12358"/>
                          <a:gd name="connsiteY1" fmla="*/ 10936 h 11760"/>
                          <a:gd name="connsiteX2" fmla="*/ 5751 w 12358"/>
                          <a:gd name="connsiteY2" fmla="*/ 11760 h 11760"/>
                          <a:gd name="connsiteX3" fmla="*/ 10146 w 12358"/>
                          <a:gd name="connsiteY3" fmla="*/ 11348 h 11760"/>
                          <a:gd name="connsiteX4" fmla="*/ 12343 w 12358"/>
                          <a:gd name="connsiteY4" fmla="*/ 5992 h 11760"/>
                          <a:gd name="connsiteX5" fmla="*/ 9459 w 12358"/>
                          <a:gd name="connsiteY5" fmla="*/ 1185 h 11760"/>
                          <a:gd name="connsiteX6" fmla="*/ 2318 w 12358"/>
                          <a:gd name="connsiteY6" fmla="*/ 1185 h 11760"/>
                          <a:gd name="connsiteX7" fmla="*/ 395 w 12358"/>
                          <a:gd name="connsiteY7" fmla="*/ 8464 h 11760"/>
                          <a:gd name="connsiteX8" fmla="*/ 3416 w 12358"/>
                          <a:gd name="connsiteY8" fmla="*/ 9975 h 117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2358" h="11760">
                            <a:moveTo>
                              <a:pt x="3554" y="9975"/>
                            </a:moveTo>
                            <a:lnTo>
                              <a:pt x="4515" y="10936"/>
                            </a:lnTo>
                            <a:lnTo>
                              <a:pt x="5751" y="11760"/>
                            </a:lnTo>
                            <a:lnTo>
                              <a:pt x="10146" y="11348"/>
                            </a:lnTo>
                            <a:cubicBezTo>
                              <a:pt x="11657" y="9837"/>
                              <a:pt x="12481" y="7915"/>
                              <a:pt x="12343" y="5992"/>
                            </a:cubicBezTo>
                            <a:cubicBezTo>
                              <a:pt x="12343" y="4069"/>
                              <a:pt x="11245" y="2284"/>
                              <a:pt x="9459" y="1185"/>
                            </a:cubicBezTo>
                            <a:cubicBezTo>
                              <a:pt x="7262" y="-326"/>
                              <a:pt x="4378" y="-463"/>
                              <a:pt x="2318" y="1185"/>
                            </a:cubicBezTo>
                            <a:cubicBezTo>
                              <a:pt x="669" y="2421"/>
                              <a:pt x="-704" y="5031"/>
                              <a:pt x="395" y="8464"/>
                            </a:cubicBezTo>
                            <a:lnTo>
                              <a:pt x="3416" y="997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7" name="Freeform 1236">
                        <a:extLst>
                          <a:ext uri="{FF2B5EF4-FFF2-40B4-BE49-F238E27FC236}">
                            <a16:creationId xmlns:a16="http://schemas.microsoft.com/office/drawing/2014/main" id="{BF3AB116-9787-0412-AEB4-0D5CF153C89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39666" y="2567146"/>
                        <a:ext cx="4257" cy="4257"/>
                      </a:xfrm>
                      <a:custGeom>
                        <a:avLst/>
                        <a:gdLst>
                          <a:gd name="connsiteX0" fmla="*/ 3571 w 4257"/>
                          <a:gd name="connsiteY0" fmla="*/ 0 h 4257"/>
                          <a:gd name="connsiteX1" fmla="*/ 1236 w 4257"/>
                          <a:gd name="connsiteY1" fmla="*/ 0 h 4257"/>
                          <a:gd name="connsiteX2" fmla="*/ 0 w 4257"/>
                          <a:gd name="connsiteY2" fmla="*/ 687 h 4257"/>
                          <a:gd name="connsiteX3" fmla="*/ 0 w 4257"/>
                          <a:gd name="connsiteY3" fmla="*/ 3021 h 4257"/>
                          <a:gd name="connsiteX4" fmla="*/ 687 w 4257"/>
                          <a:gd name="connsiteY4" fmla="*/ 4257 h 4257"/>
                          <a:gd name="connsiteX5" fmla="*/ 3021 w 4257"/>
                          <a:gd name="connsiteY5" fmla="*/ 4257 h 4257"/>
                          <a:gd name="connsiteX6" fmla="*/ 4257 w 4257"/>
                          <a:gd name="connsiteY6" fmla="*/ 3571 h 4257"/>
                          <a:gd name="connsiteX7" fmla="*/ 4257 w 4257"/>
                          <a:gd name="connsiteY7" fmla="*/ 1236 h 4257"/>
                          <a:gd name="connsiteX8" fmla="*/ 3571 w 4257"/>
                          <a:gd name="connsiteY8" fmla="*/ 0 h 425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4257" h="4257">
                            <a:moveTo>
                              <a:pt x="3571" y="0"/>
                            </a:moveTo>
                            <a:lnTo>
                              <a:pt x="1236" y="0"/>
                            </a:lnTo>
                            <a:cubicBezTo>
                              <a:pt x="1236" y="0"/>
                              <a:pt x="412" y="275"/>
                              <a:pt x="0" y="687"/>
                            </a:cubicBezTo>
                            <a:lnTo>
                              <a:pt x="0" y="3021"/>
                            </a:lnTo>
                            <a:cubicBezTo>
                              <a:pt x="0" y="3021"/>
                              <a:pt x="275" y="3845"/>
                              <a:pt x="687" y="4257"/>
                            </a:cubicBezTo>
                            <a:lnTo>
                              <a:pt x="3021" y="4257"/>
                            </a:lnTo>
                            <a:cubicBezTo>
                              <a:pt x="3021" y="4257"/>
                              <a:pt x="3845" y="3983"/>
                              <a:pt x="4257" y="3571"/>
                            </a:cubicBezTo>
                            <a:lnTo>
                              <a:pt x="4257" y="1236"/>
                            </a:lnTo>
                            <a:cubicBezTo>
                              <a:pt x="4257" y="1236"/>
                              <a:pt x="3983" y="412"/>
                              <a:pt x="3571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8" name="Freeform 1237">
                        <a:extLst>
                          <a:ext uri="{FF2B5EF4-FFF2-40B4-BE49-F238E27FC236}">
                            <a16:creationId xmlns:a16="http://schemas.microsoft.com/office/drawing/2014/main" id="{FD27216F-4D6A-543B-B03B-AE98B12DB23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13109" y="2429532"/>
                        <a:ext cx="21012" cy="20611"/>
                      </a:xfrm>
                      <a:custGeom>
                        <a:avLst/>
                        <a:gdLst>
                          <a:gd name="connsiteX0" fmla="*/ 0 w 21012"/>
                          <a:gd name="connsiteY0" fmla="*/ 9064 h 20611"/>
                          <a:gd name="connsiteX1" fmla="*/ 0 w 21012"/>
                          <a:gd name="connsiteY1" fmla="*/ 11537 h 20611"/>
                          <a:gd name="connsiteX2" fmla="*/ 2060 w 21012"/>
                          <a:gd name="connsiteY2" fmla="*/ 17305 h 20611"/>
                          <a:gd name="connsiteX3" fmla="*/ 3845 w 21012"/>
                          <a:gd name="connsiteY3" fmla="*/ 18678 h 20611"/>
                          <a:gd name="connsiteX4" fmla="*/ 19777 w 21012"/>
                          <a:gd name="connsiteY4" fmla="*/ 14833 h 20611"/>
                          <a:gd name="connsiteX5" fmla="*/ 21013 w 21012"/>
                          <a:gd name="connsiteY5" fmla="*/ 9339 h 20611"/>
                          <a:gd name="connsiteX6" fmla="*/ 20601 w 21012"/>
                          <a:gd name="connsiteY6" fmla="*/ 7142 h 20611"/>
                          <a:gd name="connsiteX7" fmla="*/ 17579 w 21012"/>
                          <a:gd name="connsiteY7" fmla="*/ 2472 h 20611"/>
                          <a:gd name="connsiteX8" fmla="*/ 15794 w 21012"/>
                          <a:gd name="connsiteY8" fmla="*/ 1236 h 20611"/>
                          <a:gd name="connsiteX9" fmla="*/ 12223 w 21012"/>
                          <a:gd name="connsiteY9" fmla="*/ 0 h 20611"/>
                          <a:gd name="connsiteX10" fmla="*/ 10575 w 21012"/>
                          <a:gd name="connsiteY10" fmla="*/ 0 h 20611"/>
                          <a:gd name="connsiteX11" fmla="*/ 6867 w 21012"/>
                          <a:gd name="connsiteY11" fmla="*/ 687 h 20611"/>
                          <a:gd name="connsiteX12" fmla="*/ 1923 w 21012"/>
                          <a:gd name="connsiteY12" fmla="*/ 5356 h 20611"/>
                          <a:gd name="connsiteX13" fmla="*/ 2197 w 21012"/>
                          <a:gd name="connsiteY13" fmla="*/ 5631 h 20611"/>
                          <a:gd name="connsiteX14" fmla="*/ 137 w 21012"/>
                          <a:gd name="connsiteY14" fmla="*/ 9202 h 2061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1012" h="20611">
                            <a:moveTo>
                              <a:pt x="0" y="9064"/>
                            </a:moveTo>
                            <a:lnTo>
                              <a:pt x="0" y="11537"/>
                            </a:lnTo>
                            <a:cubicBezTo>
                              <a:pt x="0" y="11537"/>
                              <a:pt x="2060" y="17305"/>
                              <a:pt x="2060" y="17305"/>
                            </a:cubicBezTo>
                            <a:lnTo>
                              <a:pt x="3845" y="18678"/>
                            </a:lnTo>
                            <a:cubicBezTo>
                              <a:pt x="7965" y="21425"/>
                              <a:pt x="14558" y="22112"/>
                              <a:pt x="19777" y="14833"/>
                            </a:cubicBezTo>
                            <a:lnTo>
                              <a:pt x="21013" y="9339"/>
                            </a:lnTo>
                            <a:lnTo>
                              <a:pt x="20601" y="7142"/>
                            </a:lnTo>
                            <a:lnTo>
                              <a:pt x="17579" y="2472"/>
                            </a:lnTo>
                            <a:lnTo>
                              <a:pt x="15794" y="1236"/>
                            </a:lnTo>
                            <a:lnTo>
                              <a:pt x="12223" y="0"/>
                            </a:lnTo>
                            <a:lnTo>
                              <a:pt x="10575" y="0"/>
                            </a:lnTo>
                            <a:cubicBezTo>
                              <a:pt x="10575" y="0"/>
                              <a:pt x="6867" y="687"/>
                              <a:pt x="6867" y="687"/>
                            </a:cubicBezTo>
                            <a:cubicBezTo>
                              <a:pt x="3983" y="2197"/>
                              <a:pt x="2747" y="3983"/>
                              <a:pt x="1923" y="5356"/>
                            </a:cubicBezTo>
                            <a:lnTo>
                              <a:pt x="2197" y="5631"/>
                            </a:lnTo>
                            <a:lnTo>
                              <a:pt x="137" y="920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39" name="Freeform 1238">
                        <a:extLst>
                          <a:ext uri="{FF2B5EF4-FFF2-40B4-BE49-F238E27FC236}">
                            <a16:creationId xmlns:a16="http://schemas.microsoft.com/office/drawing/2014/main" id="{9D587141-03F5-741E-2B05-A76EF8FB184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96920" y="2554387"/>
                        <a:ext cx="15673" cy="14543"/>
                      </a:xfrm>
                      <a:custGeom>
                        <a:avLst/>
                        <a:gdLst>
                          <a:gd name="connsiteX0" fmla="*/ 13459 w 15673"/>
                          <a:gd name="connsiteY0" fmla="*/ 1771 h 14543"/>
                          <a:gd name="connsiteX1" fmla="*/ 10712 w 15673"/>
                          <a:gd name="connsiteY1" fmla="*/ 123 h 14543"/>
                          <a:gd name="connsiteX2" fmla="*/ 8240 w 15673"/>
                          <a:gd name="connsiteY2" fmla="*/ 123 h 14543"/>
                          <a:gd name="connsiteX3" fmla="*/ 7828 w 15673"/>
                          <a:gd name="connsiteY3" fmla="*/ 123 h 14543"/>
                          <a:gd name="connsiteX4" fmla="*/ 275 w 15673"/>
                          <a:gd name="connsiteY4" fmla="*/ 4655 h 14543"/>
                          <a:gd name="connsiteX5" fmla="*/ 0 w 15673"/>
                          <a:gd name="connsiteY5" fmla="*/ 7127 h 14543"/>
                          <a:gd name="connsiteX6" fmla="*/ 549 w 15673"/>
                          <a:gd name="connsiteY6" fmla="*/ 9188 h 14543"/>
                          <a:gd name="connsiteX7" fmla="*/ 2060 w 15673"/>
                          <a:gd name="connsiteY7" fmla="*/ 11248 h 14543"/>
                          <a:gd name="connsiteX8" fmla="*/ 6180 w 15673"/>
                          <a:gd name="connsiteY8" fmla="*/ 13994 h 14543"/>
                          <a:gd name="connsiteX9" fmla="*/ 8515 w 15673"/>
                          <a:gd name="connsiteY9" fmla="*/ 14544 h 14543"/>
                          <a:gd name="connsiteX10" fmla="*/ 10575 w 15673"/>
                          <a:gd name="connsiteY10" fmla="*/ 14544 h 14543"/>
                          <a:gd name="connsiteX11" fmla="*/ 12773 w 15673"/>
                          <a:gd name="connsiteY11" fmla="*/ 13445 h 14543"/>
                          <a:gd name="connsiteX12" fmla="*/ 13597 w 15673"/>
                          <a:gd name="connsiteY12" fmla="*/ 1634 h 1454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5673" h="14543">
                            <a:moveTo>
                              <a:pt x="13459" y="1771"/>
                            </a:moveTo>
                            <a:lnTo>
                              <a:pt x="10712" y="123"/>
                            </a:lnTo>
                            <a:lnTo>
                              <a:pt x="8240" y="123"/>
                            </a:lnTo>
                            <a:cubicBezTo>
                              <a:pt x="8240" y="123"/>
                              <a:pt x="7828" y="123"/>
                              <a:pt x="7828" y="123"/>
                            </a:cubicBezTo>
                            <a:cubicBezTo>
                              <a:pt x="5631" y="-289"/>
                              <a:pt x="2609" y="123"/>
                              <a:pt x="275" y="4655"/>
                            </a:cubicBezTo>
                            <a:lnTo>
                              <a:pt x="0" y="7127"/>
                            </a:lnTo>
                            <a:lnTo>
                              <a:pt x="549" y="9188"/>
                            </a:lnTo>
                            <a:lnTo>
                              <a:pt x="2060" y="11248"/>
                            </a:lnTo>
                            <a:lnTo>
                              <a:pt x="6180" y="13994"/>
                            </a:lnTo>
                            <a:lnTo>
                              <a:pt x="8515" y="14544"/>
                            </a:lnTo>
                            <a:lnTo>
                              <a:pt x="10575" y="14544"/>
                            </a:lnTo>
                            <a:cubicBezTo>
                              <a:pt x="10575" y="14544"/>
                              <a:pt x="12773" y="13445"/>
                              <a:pt x="12773" y="13445"/>
                            </a:cubicBezTo>
                            <a:cubicBezTo>
                              <a:pt x="16343" y="10012"/>
                              <a:pt x="16618" y="6166"/>
                              <a:pt x="13597" y="163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40" name="Freeform 1239">
                        <a:extLst>
                          <a:ext uri="{FF2B5EF4-FFF2-40B4-BE49-F238E27FC236}">
                            <a16:creationId xmlns:a16="http://schemas.microsoft.com/office/drawing/2014/main" id="{E6491251-2487-81F9-0776-4620DFD5A41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74654" y="2089892"/>
                        <a:ext cx="4257" cy="4394"/>
                      </a:xfrm>
                      <a:custGeom>
                        <a:avLst/>
                        <a:gdLst>
                          <a:gd name="connsiteX0" fmla="*/ 3571 w 4257"/>
                          <a:gd name="connsiteY0" fmla="*/ 0 h 4394"/>
                          <a:gd name="connsiteX1" fmla="*/ 1236 w 4257"/>
                          <a:gd name="connsiteY1" fmla="*/ 0 h 4394"/>
                          <a:gd name="connsiteX2" fmla="*/ 0 w 4257"/>
                          <a:gd name="connsiteY2" fmla="*/ 549 h 4394"/>
                          <a:gd name="connsiteX3" fmla="*/ 0 w 4257"/>
                          <a:gd name="connsiteY3" fmla="*/ 3021 h 4394"/>
                          <a:gd name="connsiteX4" fmla="*/ 687 w 4257"/>
                          <a:gd name="connsiteY4" fmla="*/ 4395 h 4394"/>
                          <a:gd name="connsiteX5" fmla="*/ 3021 w 4257"/>
                          <a:gd name="connsiteY5" fmla="*/ 4395 h 4394"/>
                          <a:gd name="connsiteX6" fmla="*/ 4257 w 4257"/>
                          <a:gd name="connsiteY6" fmla="*/ 3708 h 4394"/>
                          <a:gd name="connsiteX7" fmla="*/ 4257 w 4257"/>
                          <a:gd name="connsiteY7" fmla="*/ 1373 h 4394"/>
                          <a:gd name="connsiteX8" fmla="*/ 3571 w 4257"/>
                          <a:gd name="connsiteY8" fmla="*/ 137 h 439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4257" h="4394">
                            <a:moveTo>
                              <a:pt x="3571" y="0"/>
                            </a:moveTo>
                            <a:lnTo>
                              <a:pt x="1236" y="0"/>
                            </a:lnTo>
                            <a:cubicBezTo>
                              <a:pt x="1236" y="0"/>
                              <a:pt x="412" y="137"/>
                              <a:pt x="0" y="549"/>
                            </a:cubicBezTo>
                            <a:lnTo>
                              <a:pt x="0" y="3021"/>
                            </a:lnTo>
                            <a:cubicBezTo>
                              <a:pt x="0" y="3021"/>
                              <a:pt x="275" y="3845"/>
                              <a:pt x="687" y="4395"/>
                            </a:cubicBezTo>
                            <a:lnTo>
                              <a:pt x="3021" y="4395"/>
                            </a:lnTo>
                            <a:cubicBezTo>
                              <a:pt x="3021" y="4395"/>
                              <a:pt x="3845" y="4120"/>
                              <a:pt x="4257" y="3708"/>
                            </a:cubicBezTo>
                            <a:lnTo>
                              <a:pt x="4257" y="1373"/>
                            </a:lnTo>
                            <a:cubicBezTo>
                              <a:pt x="4257" y="1373"/>
                              <a:pt x="3983" y="687"/>
                              <a:pt x="3571" y="13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41" name="Freeform 1240">
                        <a:extLst>
                          <a:ext uri="{FF2B5EF4-FFF2-40B4-BE49-F238E27FC236}">
                            <a16:creationId xmlns:a16="http://schemas.microsoft.com/office/drawing/2014/main" id="{7F487EA2-0D52-4B67-A278-E16E3F16094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07273" y="2657790"/>
                        <a:ext cx="5004" cy="5630"/>
                      </a:xfrm>
                      <a:custGeom>
                        <a:avLst/>
                        <a:gdLst>
                          <a:gd name="connsiteX0" fmla="*/ 4978 w 5004"/>
                          <a:gd name="connsiteY0" fmla="*/ 2472 h 5630"/>
                          <a:gd name="connsiteX1" fmla="*/ 3467 w 5004"/>
                          <a:gd name="connsiteY1" fmla="*/ 275 h 5630"/>
                          <a:gd name="connsiteX2" fmla="*/ 3055 w 5004"/>
                          <a:gd name="connsiteY2" fmla="*/ 0 h 5630"/>
                          <a:gd name="connsiteX3" fmla="*/ 995 w 5004"/>
                          <a:gd name="connsiteY3" fmla="*/ 412 h 5630"/>
                          <a:gd name="connsiteX4" fmla="*/ 34 w 5004"/>
                          <a:gd name="connsiteY4" fmla="*/ 3159 h 5630"/>
                          <a:gd name="connsiteX5" fmla="*/ 1545 w 5004"/>
                          <a:gd name="connsiteY5" fmla="*/ 5356 h 5630"/>
                          <a:gd name="connsiteX6" fmla="*/ 1957 w 5004"/>
                          <a:gd name="connsiteY6" fmla="*/ 5631 h 5630"/>
                          <a:gd name="connsiteX7" fmla="*/ 4017 w 5004"/>
                          <a:gd name="connsiteY7" fmla="*/ 5219 h 5630"/>
                          <a:gd name="connsiteX8" fmla="*/ 4978 w 5004"/>
                          <a:gd name="connsiteY8" fmla="*/ 2335 h 563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004" h="5630">
                            <a:moveTo>
                              <a:pt x="4978" y="2472"/>
                            </a:moveTo>
                            <a:cubicBezTo>
                              <a:pt x="4978" y="2472"/>
                              <a:pt x="4566" y="961"/>
                              <a:pt x="3467" y="275"/>
                            </a:cubicBezTo>
                            <a:lnTo>
                              <a:pt x="3055" y="0"/>
                            </a:lnTo>
                            <a:lnTo>
                              <a:pt x="995" y="412"/>
                            </a:lnTo>
                            <a:cubicBezTo>
                              <a:pt x="171" y="1373"/>
                              <a:pt x="-104" y="2335"/>
                              <a:pt x="34" y="3159"/>
                            </a:cubicBezTo>
                            <a:cubicBezTo>
                              <a:pt x="34" y="3708"/>
                              <a:pt x="446" y="4669"/>
                              <a:pt x="1545" y="5356"/>
                            </a:cubicBezTo>
                            <a:lnTo>
                              <a:pt x="1957" y="5631"/>
                            </a:lnTo>
                            <a:lnTo>
                              <a:pt x="4017" y="5219"/>
                            </a:lnTo>
                            <a:cubicBezTo>
                              <a:pt x="4703" y="4257"/>
                              <a:pt x="5115" y="3296"/>
                              <a:pt x="4978" y="233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42" name="Freeform 1241">
                        <a:extLst>
                          <a:ext uri="{FF2B5EF4-FFF2-40B4-BE49-F238E27FC236}">
                            <a16:creationId xmlns:a16="http://schemas.microsoft.com/office/drawing/2014/main" id="{2010F36A-931C-842F-168C-CEB1FEE3AA1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45476" y="2264450"/>
                        <a:ext cx="5505" cy="9201"/>
                      </a:xfrm>
                      <a:custGeom>
                        <a:avLst/>
                        <a:gdLst>
                          <a:gd name="connsiteX0" fmla="*/ 1951 w 5505"/>
                          <a:gd name="connsiteY0" fmla="*/ 9202 h 9201"/>
                          <a:gd name="connsiteX1" fmla="*/ 4285 w 5505"/>
                          <a:gd name="connsiteY1" fmla="*/ 9202 h 9201"/>
                          <a:gd name="connsiteX2" fmla="*/ 4835 w 5505"/>
                          <a:gd name="connsiteY2" fmla="*/ 5768 h 9201"/>
                          <a:gd name="connsiteX3" fmla="*/ 4835 w 5505"/>
                          <a:gd name="connsiteY3" fmla="*/ 5219 h 9201"/>
                          <a:gd name="connsiteX4" fmla="*/ 4972 w 5505"/>
                          <a:gd name="connsiteY4" fmla="*/ 4395 h 9201"/>
                          <a:gd name="connsiteX5" fmla="*/ 4285 w 5505"/>
                          <a:gd name="connsiteY5" fmla="*/ 0 h 9201"/>
                          <a:gd name="connsiteX6" fmla="*/ 2088 w 5505"/>
                          <a:gd name="connsiteY6" fmla="*/ 275 h 9201"/>
                          <a:gd name="connsiteX7" fmla="*/ 1951 w 5505"/>
                          <a:gd name="connsiteY7" fmla="*/ 9202 h 920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505" h="9201">
                            <a:moveTo>
                              <a:pt x="1951" y="9202"/>
                            </a:moveTo>
                            <a:lnTo>
                              <a:pt x="4285" y="9202"/>
                            </a:lnTo>
                            <a:cubicBezTo>
                              <a:pt x="5659" y="7691"/>
                              <a:pt x="5109" y="6317"/>
                              <a:pt x="4835" y="5768"/>
                            </a:cubicBezTo>
                            <a:lnTo>
                              <a:pt x="4835" y="5219"/>
                            </a:lnTo>
                            <a:cubicBezTo>
                              <a:pt x="4835" y="5219"/>
                              <a:pt x="4835" y="4669"/>
                              <a:pt x="4972" y="4395"/>
                            </a:cubicBezTo>
                            <a:cubicBezTo>
                              <a:pt x="5384" y="3571"/>
                              <a:pt x="6208" y="1511"/>
                              <a:pt x="4285" y="0"/>
                            </a:cubicBezTo>
                            <a:lnTo>
                              <a:pt x="2088" y="275"/>
                            </a:lnTo>
                            <a:cubicBezTo>
                              <a:pt x="-1620" y="4532"/>
                              <a:pt x="440" y="7691"/>
                              <a:pt x="1951" y="920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43" name="Freeform 1242">
                        <a:extLst>
                          <a:ext uri="{FF2B5EF4-FFF2-40B4-BE49-F238E27FC236}">
                            <a16:creationId xmlns:a16="http://schemas.microsoft.com/office/drawing/2014/main" id="{90F18969-60F6-AC42-1B9A-80E2B7AF34B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11166" y="2391091"/>
                        <a:ext cx="20345" cy="21822"/>
                      </a:xfrm>
                      <a:custGeom>
                        <a:avLst/>
                        <a:gdLst>
                          <a:gd name="connsiteX0" fmla="*/ 14715 w 20345"/>
                          <a:gd name="connsiteY0" fmla="*/ 20175 h 21822"/>
                          <a:gd name="connsiteX1" fmla="*/ 14715 w 20345"/>
                          <a:gd name="connsiteY1" fmla="*/ 20449 h 21822"/>
                          <a:gd name="connsiteX2" fmla="*/ 19659 w 20345"/>
                          <a:gd name="connsiteY2" fmla="*/ 16055 h 21822"/>
                          <a:gd name="connsiteX3" fmla="*/ 20346 w 20345"/>
                          <a:gd name="connsiteY3" fmla="*/ 10424 h 21822"/>
                          <a:gd name="connsiteX4" fmla="*/ 19796 w 20345"/>
                          <a:gd name="connsiteY4" fmla="*/ 8226 h 21822"/>
                          <a:gd name="connsiteX5" fmla="*/ 18011 w 20345"/>
                          <a:gd name="connsiteY5" fmla="*/ 5617 h 21822"/>
                          <a:gd name="connsiteX6" fmla="*/ 18285 w 20345"/>
                          <a:gd name="connsiteY6" fmla="*/ 5617 h 21822"/>
                          <a:gd name="connsiteX7" fmla="*/ 14852 w 20345"/>
                          <a:gd name="connsiteY7" fmla="*/ 1771 h 21822"/>
                          <a:gd name="connsiteX8" fmla="*/ 3178 w 20345"/>
                          <a:gd name="connsiteY8" fmla="*/ 2046 h 21822"/>
                          <a:gd name="connsiteX9" fmla="*/ 157 w 20345"/>
                          <a:gd name="connsiteY9" fmla="*/ 7814 h 21822"/>
                          <a:gd name="connsiteX10" fmla="*/ 157 w 20345"/>
                          <a:gd name="connsiteY10" fmla="*/ 10012 h 21822"/>
                          <a:gd name="connsiteX11" fmla="*/ 4552 w 20345"/>
                          <a:gd name="connsiteY11" fmla="*/ 20724 h 21822"/>
                          <a:gd name="connsiteX12" fmla="*/ 5101 w 20345"/>
                          <a:gd name="connsiteY12" fmla="*/ 20999 h 21822"/>
                          <a:gd name="connsiteX13" fmla="*/ 11006 w 20345"/>
                          <a:gd name="connsiteY13" fmla="*/ 21823 h 21822"/>
                          <a:gd name="connsiteX14" fmla="*/ 13204 w 20345"/>
                          <a:gd name="connsiteY14" fmla="*/ 21136 h 21822"/>
                          <a:gd name="connsiteX15" fmla="*/ 14577 w 20345"/>
                          <a:gd name="connsiteY15" fmla="*/ 20037 h 2182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20345" h="21822">
                            <a:moveTo>
                              <a:pt x="14715" y="20175"/>
                            </a:moveTo>
                            <a:lnTo>
                              <a:pt x="14715" y="20449"/>
                            </a:lnTo>
                            <a:cubicBezTo>
                              <a:pt x="15676" y="20037"/>
                              <a:pt x="18011" y="18939"/>
                              <a:pt x="19659" y="16055"/>
                            </a:cubicBezTo>
                            <a:lnTo>
                              <a:pt x="20346" y="10424"/>
                            </a:lnTo>
                            <a:lnTo>
                              <a:pt x="19796" y="8226"/>
                            </a:lnTo>
                            <a:lnTo>
                              <a:pt x="18011" y="5617"/>
                            </a:lnTo>
                            <a:lnTo>
                              <a:pt x="18285" y="5617"/>
                            </a:lnTo>
                            <a:cubicBezTo>
                              <a:pt x="17736" y="4656"/>
                              <a:pt x="16637" y="3008"/>
                              <a:pt x="14852" y="1771"/>
                            </a:cubicBezTo>
                            <a:cubicBezTo>
                              <a:pt x="11281" y="-701"/>
                              <a:pt x="6749" y="-563"/>
                              <a:pt x="3178" y="2046"/>
                            </a:cubicBezTo>
                            <a:lnTo>
                              <a:pt x="157" y="7814"/>
                            </a:lnTo>
                            <a:lnTo>
                              <a:pt x="157" y="10012"/>
                            </a:lnTo>
                            <a:cubicBezTo>
                              <a:pt x="-805" y="16329"/>
                              <a:pt x="2904" y="19625"/>
                              <a:pt x="4552" y="20724"/>
                            </a:cubicBezTo>
                            <a:lnTo>
                              <a:pt x="5101" y="20999"/>
                            </a:lnTo>
                            <a:lnTo>
                              <a:pt x="11006" y="21823"/>
                            </a:lnTo>
                            <a:lnTo>
                              <a:pt x="13204" y="21136"/>
                            </a:lnTo>
                            <a:lnTo>
                              <a:pt x="14577" y="2003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</p:grpSp>
                <p:grpSp>
                  <p:nvGrpSpPr>
                    <p:cNvPr id="1244" name="Graphic 22">
                      <a:extLst>
                        <a:ext uri="{FF2B5EF4-FFF2-40B4-BE49-F238E27FC236}">
                          <a16:creationId xmlns:a16="http://schemas.microsoft.com/office/drawing/2014/main" id="{41C0BFE4-EBDF-4411-1F47-AC41A4CC5045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7984610" y="2125737"/>
                      <a:ext cx="717597" cy="732689"/>
                      <a:chOff x="7984610" y="2125737"/>
                      <a:chExt cx="717597" cy="732689"/>
                    </a:xfrm>
                    <a:solidFill>
                      <a:srgbClr val="EBDFD5"/>
                    </a:solidFill>
                  </p:grpSpPr>
                  <p:sp>
                    <p:nvSpPr>
                      <p:cNvPr id="1245" name="Freeform 1244">
                        <a:extLst>
                          <a:ext uri="{FF2B5EF4-FFF2-40B4-BE49-F238E27FC236}">
                            <a16:creationId xmlns:a16="http://schemas.microsoft.com/office/drawing/2014/main" id="{F178BC42-CC8F-05B3-FA3F-879645BD81C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71219" y="2404261"/>
                        <a:ext cx="10044" cy="6081"/>
                      </a:xfrm>
                      <a:custGeom>
                        <a:avLst/>
                        <a:gdLst>
                          <a:gd name="connsiteX0" fmla="*/ 10044 w 10044"/>
                          <a:gd name="connsiteY0" fmla="*/ 2747 h 6081"/>
                          <a:gd name="connsiteX1" fmla="*/ 6199 w 10044"/>
                          <a:gd name="connsiteY1" fmla="*/ 1648 h 6081"/>
                          <a:gd name="connsiteX2" fmla="*/ 6336 w 10044"/>
                          <a:gd name="connsiteY2" fmla="*/ 961 h 6081"/>
                          <a:gd name="connsiteX3" fmla="*/ 4139 w 10044"/>
                          <a:gd name="connsiteY3" fmla="*/ 412 h 6081"/>
                          <a:gd name="connsiteX4" fmla="*/ 4001 w 10044"/>
                          <a:gd name="connsiteY4" fmla="*/ 1099 h 6081"/>
                          <a:gd name="connsiteX5" fmla="*/ 156 w 10044"/>
                          <a:gd name="connsiteY5" fmla="*/ 0 h 6081"/>
                          <a:gd name="connsiteX6" fmla="*/ 3864 w 10044"/>
                          <a:gd name="connsiteY6" fmla="*/ 5906 h 6081"/>
                          <a:gd name="connsiteX7" fmla="*/ 10044 w 10044"/>
                          <a:gd name="connsiteY7" fmla="*/ 2609 h 608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10044" h="6081">
                            <a:moveTo>
                              <a:pt x="10044" y="2747"/>
                            </a:moveTo>
                            <a:lnTo>
                              <a:pt x="6199" y="1648"/>
                            </a:lnTo>
                            <a:cubicBezTo>
                              <a:pt x="6199" y="1648"/>
                              <a:pt x="6473" y="1373"/>
                              <a:pt x="6336" y="961"/>
                            </a:cubicBezTo>
                            <a:lnTo>
                              <a:pt x="4139" y="412"/>
                            </a:lnTo>
                            <a:cubicBezTo>
                              <a:pt x="4139" y="412"/>
                              <a:pt x="4139" y="824"/>
                              <a:pt x="4001" y="1099"/>
                            </a:cubicBezTo>
                            <a:lnTo>
                              <a:pt x="156" y="0"/>
                            </a:lnTo>
                            <a:cubicBezTo>
                              <a:pt x="-531" y="2609"/>
                              <a:pt x="1117" y="5219"/>
                              <a:pt x="3864" y="5906"/>
                            </a:cubicBezTo>
                            <a:cubicBezTo>
                              <a:pt x="6611" y="6592"/>
                              <a:pt x="9357" y="5219"/>
                              <a:pt x="10044" y="260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46" name="Freeform 1245">
                        <a:extLst>
                          <a:ext uri="{FF2B5EF4-FFF2-40B4-BE49-F238E27FC236}">
                            <a16:creationId xmlns:a16="http://schemas.microsoft.com/office/drawing/2014/main" id="{1D43D603-D64B-7B6B-7A88-8DA14C8E87E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34137" y="2585961"/>
                        <a:ext cx="22782" cy="20474"/>
                      </a:xfrm>
                      <a:custGeom>
                        <a:avLst/>
                        <a:gdLst>
                          <a:gd name="connsiteX0" fmla="*/ 9461 w 22782"/>
                          <a:gd name="connsiteY0" fmla="*/ 824 h 20474"/>
                          <a:gd name="connsiteX1" fmla="*/ 3830 w 22782"/>
                          <a:gd name="connsiteY1" fmla="*/ 2884 h 20474"/>
                          <a:gd name="connsiteX2" fmla="*/ 3006 w 22782"/>
                          <a:gd name="connsiteY2" fmla="*/ 4532 h 20474"/>
                          <a:gd name="connsiteX3" fmla="*/ 397 w 22782"/>
                          <a:gd name="connsiteY3" fmla="*/ 6043 h 20474"/>
                          <a:gd name="connsiteX4" fmla="*/ 2457 w 22782"/>
                          <a:gd name="connsiteY4" fmla="*/ 15931 h 20474"/>
                          <a:gd name="connsiteX5" fmla="*/ 8774 w 22782"/>
                          <a:gd name="connsiteY5" fmla="*/ 20052 h 20474"/>
                          <a:gd name="connsiteX6" fmla="*/ 22783 w 22782"/>
                          <a:gd name="connsiteY6" fmla="*/ 12361 h 20474"/>
                          <a:gd name="connsiteX7" fmla="*/ 21410 w 22782"/>
                          <a:gd name="connsiteY7" fmla="*/ 10026 h 20474"/>
                          <a:gd name="connsiteX8" fmla="*/ 20448 w 22782"/>
                          <a:gd name="connsiteY8" fmla="*/ 5631 h 20474"/>
                          <a:gd name="connsiteX9" fmla="*/ 11384 w 22782"/>
                          <a:gd name="connsiteY9" fmla="*/ 0 h 20474"/>
                          <a:gd name="connsiteX10" fmla="*/ 9736 w 22782"/>
                          <a:gd name="connsiteY10" fmla="*/ 549 h 20474"/>
                          <a:gd name="connsiteX11" fmla="*/ 9736 w 22782"/>
                          <a:gd name="connsiteY11" fmla="*/ 549 h 20474"/>
                          <a:gd name="connsiteX12" fmla="*/ 9461 w 22782"/>
                          <a:gd name="connsiteY12" fmla="*/ 687 h 2047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2782" h="20474">
                            <a:moveTo>
                              <a:pt x="9461" y="824"/>
                            </a:moveTo>
                            <a:lnTo>
                              <a:pt x="3830" y="2884"/>
                            </a:lnTo>
                            <a:lnTo>
                              <a:pt x="3006" y="4532"/>
                            </a:lnTo>
                            <a:lnTo>
                              <a:pt x="397" y="6043"/>
                            </a:lnTo>
                            <a:cubicBezTo>
                              <a:pt x="-565" y="9476"/>
                              <a:pt x="259" y="13185"/>
                              <a:pt x="2457" y="15931"/>
                            </a:cubicBezTo>
                            <a:cubicBezTo>
                              <a:pt x="3968" y="17854"/>
                              <a:pt x="6302" y="19365"/>
                              <a:pt x="8774" y="20052"/>
                            </a:cubicBezTo>
                            <a:cubicBezTo>
                              <a:pt x="14955" y="21700"/>
                              <a:pt x="21135" y="18404"/>
                              <a:pt x="22783" y="12361"/>
                            </a:cubicBezTo>
                            <a:lnTo>
                              <a:pt x="21410" y="10026"/>
                            </a:lnTo>
                            <a:lnTo>
                              <a:pt x="20448" y="5631"/>
                            </a:lnTo>
                            <a:cubicBezTo>
                              <a:pt x="18113" y="1511"/>
                              <a:pt x="13719" y="549"/>
                              <a:pt x="11384" y="0"/>
                            </a:cubicBezTo>
                            <a:lnTo>
                              <a:pt x="9736" y="549"/>
                            </a:lnTo>
                            <a:lnTo>
                              <a:pt x="9736" y="549"/>
                            </a:lnTo>
                            <a:cubicBezTo>
                              <a:pt x="9736" y="549"/>
                              <a:pt x="9461" y="687"/>
                              <a:pt x="9461" y="68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47" name="Freeform 1246">
                        <a:extLst>
                          <a:ext uri="{FF2B5EF4-FFF2-40B4-BE49-F238E27FC236}">
                            <a16:creationId xmlns:a16="http://schemas.microsoft.com/office/drawing/2014/main" id="{FFE75052-B448-690A-23AB-CF5D1806336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53899" y="2648588"/>
                        <a:ext cx="17167" cy="16782"/>
                      </a:xfrm>
                      <a:custGeom>
                        <a:avLst/>
                        <a:gdLst>
                          <a:gd name="connsiteX0" fmla="*/ 14420 w 17167"/>
                          <a:gd name="connsiteY0" fmla="*/ 3845 h 16782"/>
                          <a:gd name="connsiteX1" fmla="*/ 14420 w 17167"/>
                          <a:gd name="connsiteY1" fmla="*/ 3845 h 16782"/>
                          <a:gd name="connsiteX2" fmla="*/ 7141 w 17167"/>
                          <a:gd name="connsiteY2" fmla="*/ 0 h 16782"/>
                          <a:gd name="connsiteX3" fmla="*/ 5493 w 17167"/>
                          <a:gd name="connsiteY3" fmla="*/ 412 h 16782"/>
                          <a:gd name="connsiteX4" fmla="*/ 4120 w 17167"/>
                          <a:gd name="connsiteY4" fmla="*/ 1099 h 16782"/>
                          <a:gd name="connsiteX5" fmla="*/ 2747 w 17167"/>
                          <a:gd name="connsiteY5" fmla="*/ 2197 h 16782"/>
                          <a:gd name="connsiteX6" fmla="*/ 824 w 17167"/>
                          <a:gd name="connsiteY6" fmla="*/ 5768 h 16782"/>
                          <a:gd name="connsiteX7" fmla="*/ 275 w 17167"/>
                          <a:gd name="connsiteY7" fmla="*/ 7279 h 16782"/>
                          <a:gd name="connsiteX8" fmla="*/ 0 w 17167"/>
                          <a:gd name="connsiteY8" fmla="*/ 9339 h 16782"/>
                          <a:gd name="connsiteX9" fmla="*/ 0 w 17167"/>
                          <a:gd name="connsiteY9" fmla="*/ 11124 h 16782"/>
                          <a:gd name="connsiteX10" fmla="*/ 961 w 17167"/>
                          <a:gd name="connsiteY10" fmla="*/ 13047 h 16782"/>
                          <a:gd name="connsiteX11" fmla="*/ 10575 w 17167"/>
                          <a:gd name="connsiteY11" fmla="*/ 16618 h 16782"/>
                          <a:gd name="connsiteX12" fmla="*/ 16893 w 17167"/>
                          <a:gd name="connsiteY12" fmla="*/ 10712 h 16782"/>
                          <a:gd name="connsiteX13" fmla="*/ 17167 w 17167"/>
                          <a:gd name="connsiteY13" fmla="*/ 8790 h 16782"/>
                          <a:gd name="connsiteX14" fmla="*/ 16343 w 17167"/>
                          <a:gd name="connsiteY14" fmla="*/ 6317 h 16782"/>
                          <a:gd name="connsiteX15" fmla="*/ 15107 w 17167"/>
                          <a:gd name="connsiteY15" fmla="*/ 4669 h 16782"/>
                          <a:gd name="connsiteX16" fmla="*/ 14283 w 17167"/>
                          <a:gd name="connsiteY16" fmla="*/ 4120 h 1678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</a:cxnLst>
                        <a:rect l="l" t="t" r="r" b="b"/>
                        <a:pathLst>
                          <a:path w="17167" h="16782">
                            <a:moveTo>
                              <a:pt x="14420" y="3845"/>
                            </a:moveTo>
                            <a:lnTo>
                              <a:pt x="14420" y="3845"/>
                            </a:lnTo>
                            <a:cubicBezTo>
                              <a:pt x="13734" y="2747"/>
                              <a:pt x="11674" y="0"/>
                              <a:pt x="7141" y="0"/>
                            </a:cubicBezTo>
                            <a:lnTo>
                              <a:pt x="5493" y="412"/>
                            </a:lnTo>
                            <a:lnTo>
                              <a:pt x="4120" y="1099"/>
                            </a:lnTo>
                            <a:lnTo>
                              <a:pt x="2747" y="2197"/>
                            </a:lnTo>
                            <a:cubicBezTo>
                              <a:pt x="1511" y="3708"/>
                              <a:pt x="1236" y="4669"/>
                              <a:pt x="824" y="5768"/>
                            </a:cubicBezTo>
                            <a:cubicBezTo>
                              <a:pt x="824" y="6043"/>
                              <a:pt x="549" y="6455"/>
                              <a:pt x="275" y="7279"/>
                            </a:cubicBezTo>
                            <a:lnTo>
                              <a:pt x="0" y="9339"/>
                            </a:lnTo>
                            <a:lnTo>
                              <a:pt x="0" y="11124"/>
                            </a:lnTo>
                            <a:cubicBezTo>
                              <a:pt x="0" y="11124"/>
                              <a:pt x="961" y="13047"/>
                              <a:pt x="961" y="13047"/>
                            </a:cubicBezTo>
                            <a:cubicBezTo>
                              <a:pt x="3159" y="15794"/>
                              <a:pt x="7141" y="17305"/>
                              <a:pt x="10575" y="16618"/>
                            </a:cubicBezTo>
                            <a:cubicBezTo>
                              <a:pt x="13734" y="15931"/>
                              <a:pt x="16069" y="13734"/>
                              <a:pt x="16893" y="10712"/>
                            </a:cubicBezTo>
                            <a:lnTo>
                              <a:pt x="17167" y="8790"/>
                            </a:lnTo>
                            <a:lnTo>
                              <a:pt x="16343" y="6317"/>
                            </a:lnTo>
                            <a:lnTo>
                              <a:pt x="15107" y="4669"/>
                            </a:lnTo>
                            <a:lnTo>
                              <a:pt x="14283" y="412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48" name="Freeform 1247">
                        <a:extLst>
                          <a:ext uri="{FF2B5EF4-FFF2-40B4-BE49-F238E27FC236}">
                            <a16:creationId xmlns:a16="http://schemas.microsoft.com/office/drawing/2014/main" id="{39A0DFF5-9A66-CAD0-C34E-D2BCB9C6D85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63513" y="2783730"/>
                        <a:ext cx="4825" cy="6042"/>
                      </a:xfrm>
                      <a:custGeom>
                        <a:avLst/>
                        <a:gdLst>
                          <a:gd name="connsiteX0" fmla="*/ 4720 w 4825"/>
                          <a:gd name="connsiteY0" fmla="*/ 3708 h 6042"/>
                          <a:gd name="connsiteX1" fmla="*/ 2797 w 4825"/>
                          <a:gd name="connsiteY1" fmla="*/ 0 h 6042"/>
                          <a:gd name="connsiteX2" fmla="*/ 462 w 4825"/>
                          <a:gd name="connsiteY2" fmla="*/ 1373 h 6042"/>
                          <a:gd name="connsiteX3" fmla="*/ 462 w 4825"/>
                          <a:gd name="connsiteY3" fmla="*/ 1785 h 6042"/>
                          <a:gd name="connsiteX4" fmla="*/ 1836 w 4825"/>
                          <a:gd name="connsiteY4" fmla="*/ 2197 h 6042"/>
                          <a:gd name="connsiteX5" fmla="*/ 188 w 4825"/>
                          <a:gd name="connsiteY5" fmla="*/ 2197 h 6042"/>
                          <a:gd name="connsiteX6" fmla="*/ 1286 w 4825"/>
                          <a:gd name="connsiteY6" fmla="*/ 6043 h 6042"/>
                          <a:gd name="connsiteX7" fmla="*/ 2934 w 4825"/>
                          <a:gd name="connsiteY7" fmla="*/ 6043 h 6042"/>
                          <a:gd name="connsiteX8" fmla="*/ 4720 w 4825"/>
                          <a:gd name="connsiteY8" fmla="*/ 3708 h 604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4825" h="6042">
                            <a:moveTo>
                              <a:pt x="4720" y="3708"/>
                            </a:moveTo>
                            <a:cubicBezTo>
                              <a:pt x="5132" y="2060"/>
                              <a:pt x="4308" y="549"/>
                              <a:pt x="2797" y="0"/>
                            </a:cubicBezTo>
                            <a:lnTo>
                              <a:pt x="462" y="1373"/>
                            </a:lnTo>
                            <a:cubicBezTo>
                              <a:pt x="462" y="1373"/>
                              <a:pt x="462" y="1648"/>
                              <a:pt x="462" y="1785"/>
                            </a:cubicBezTo>
                            <a:lnTo>
                              <a:pt x="1836" y="2197"/>
                            </a:lnTo>
                            <a:lnTo>
                              <a:pt x="188" y="2197"/>
                            </a:lnTo>
                            <a:cubicBezTo>
                              <a:pt x="50" y="3021"/>
                              <a:pt x="-499" y="5081"/>
                              <a:pt x="1286" y="6043"/>
                            </a:cubicBezTo>
                            <a:lnTo>
                              <a:pt x="2934" y="6043"/>
                            </a:lnTo>
                            <a:cubicBezTo>
                              <a:pt x="3758" y="5493"/>
                              <a:pt x="4445" y="4669"/>
                              <a:pt x="4720" y="370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49" name="Freeform 1248">
                        <a:extLst>
                          <a:ext uri="{FF2B5EF4-FFF2-40B4-BE49-F238E27FC236}">
                            <a16:creationId xmlns:a16="http://schemas.microsoft.com/office/drawing/2014/main" id="{575D6ECC-4881-493C-F804-14D597A74FC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63615" y="2796777"/>
                        <a:ext cx="5246" cy="5664"/>
                      </a:xfrm>
                      <a:custGeom>
                        <a:avLst/>
                        <a:gdLst>
                          <a:gd name="connsiteX0" fmla="*/ 2747 w 5246"/>
                          <a:gd name="connsiteY0" fmla="*/ 687 h 5664"/>
                          <a:gd name="connsiteX1" fmla="*/ 412 w 5246"/>
                          <a:gd name="connsiteY1" fmla="*/ 1785 h 5664"/>
                          <a:gd name="connsiteX2" fmla="*/ 0 w 5246"/>
                          <a:gd name="connsiteY2" fmla="*/ 3159 h 5664"/>
                          <a:gd name="connsiteX3" fmla="*/ 412 w 5246"/>
                          <a:gd name="connsiteY3" fmla="*/ 4669 h 5664"/>
                          <a:gd name="connsiteX4" fmla="*/ 3021 w 5246"/>
                          <a:gd name="connsiteY4" fmla="*/ 5631 h 5664"/>
                          <a:gd name="connsiteX5" fmla="*/ 4807 w 5246"/>
                          <a:gd name="connsiteY5" fmla="*/ 961 h 5664"/>
                          <a:gd name="connsiteX6" fmla="*/ 3021 w 5246"/>
                          <a:gd name="connsiteY6" fmla="*/ 0 h 5664"/>
                          <a:gd name="connsiteX7" fmla="*/ 2060 w 5246"/>
                          <a:gd name="connsiteY7" fmla="*/ 687 h 5664"/>
                          <a:gd name="connsiteX8" fmla="*/ 2747 w 5246"/>
                          <a:gd name="connsiteY8" fmla="*/ 687 h 566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246" h="5664">
                            <a:moveTo>
                              <a:pt x="2747" y="687"/>
                            </a:moveTo>
                            <a:lnTo>
                              <a:pt x="412" y="1785"/>
                            </a:lnTo>
                            <a:lnTo>
                              <a:pt x="0" y="3159"/>
                            </a:lnTo>
                            <a:lnTo>
                              <a:pt x="412" y="4669"/>
                            </a:lnTo>
                            <a:cubicBezTo>
                              <a:pt x="1099" y="5493"/>
                              <a:pt x="2060" y="5768"/>
                              <a:pt x="3021" y="5631"/>
                            </a:cubicBezTo>
                            <a:cubicBezTo>
                              <a:pt x="4807" y="5219"/>
                              <a:pt x="5906" y="2472"/>
                              <a:pt x="4807" y="961"/>
                            </a:cubicBezTo>
                            <a:cubicBezTo>
                              <a:pt x="4395" y="412"/>
                              <a:pt x="3845" y="0"/>
                              <a:pt x="3021" y="0"/>
                            </a:cubicBezTo>
                            <a:lnTo>
                              <a:pt x="2060" y="687"/>
                            </a:lnTo>
                            <a:cubicBezTo>
                              <a:pt x="2060" y="687"/>
                              <a:pt x="2609" y="687"/>
                              <a:pt x="2747" y="68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0" name="Freeform 1249">
                        <a:extLst>
                          <a:ext uri="{FF2B5EF4-FFF2-40B4-BE49-F238E27FC236}">
                            <a16:creationId xmlns:a16="http://schemas.microsoft.com/office/drawing/2014/main" id="{36DEB358-EB42-3CB5-4D28-322E90EFC4A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07259" y="2575111"/>
                        <a:ext cx="21780" cy="27193"/>
                      </a:xfrm>
                      <a:custGeom>
                        <a:avLst/>
                        <a:gdLst>
                          <a:gd name="connsiteX0" fmla="*/ 9283 w 21780"/>
                          <a:gd name="connsiteY0" fmla="*/ 0 h 27193"/>
                          <a:gd name="connsiteX1" fmla="*/ 4476 w 21780"/>
                          <a:gd name="connsiteY1" fmla="*/ 1785 h 27193"/>
                          <a:gd name="connsiteX2" fmla="*/ 2828 w 21780"/>
                          <a:gd name="connsiteY2" fmla="*/ 3159 h 27193"/>
                          <a:gd name="connsiteX3" fmla="*/ 218 w 21780"/>
                          <a:gd name="connsiteY3" fmla="*/ 7691 h 27193"/>
                          <a:gd name="connsiteX4" fmla="*/ 1180 w 21780"/>
                          <a:gd name="connsiteY4" fmla="*/ 14833 h 27193"/>
                          <a:gd name="connsiteX5" fmla="*/ 9008 w 21780"/>
                          <a:gd name="connsiteY5" fmla="*/ 26781 h 27193"/>
                          <a:gd name="connsiteX6" fmla="*/ 14776 w 21780"/>
                          <a:gd name="connsiteY6" fmla="*/ 26781 h 27193"/>
                          <a:gd name="connsiteX7" fmla="*/ 21780 w 21780"/>
                          <a:gd name="connsiteY7" fmla="*/ 18953 h 27193"/>
                          <a:gd name="connsiteX8" fmla="*/ 21780 w 21780"/>
                          <a:gd name="connsiteY8" fmla="*/ 18541 h 27193"/>
                          <a:gd name="connsiteX9" fmla="*/ 20956 w 21780"/>
                          <a:gd name="connsiteY9" fmla="*/ 15657 h 27193"/>
                          <a:gd name="connsiteX10" fmla="*/ 21231 w 21780"/>
                          <a:gd name="connsiteY10" fmla="*/ 14970 h 27193"/>
                          <a:gd name="connsiteX11" fmla="*/ 19308 w 21780"/>
                          <a:gd name="connsiteY11" fmla="*/ 4807 h 27193"/>
                          <a:gd name="connsiteX12" fmla="*/ 9420 w 21780"/>
                          <a:gd name="connsiteY12" fmla="*/ 137 h 2719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1780" h="27193">
                            <a:moveTo>
                              <a:pt x="9283" y="0"/>
                            </a:moveTo>
                            <a:lnTo>
                              <a:pt x="4476" y="1785"/>
                            </a:lnTo>
                            <a:lnTo>
                              <a:pt x="2828" y="3159"/>
                            </a:lnTo>
                            <a:lnTo>
                              <a:pt x="218" y="7691"/>
                            </a:lnTo>
                            <a:cubicBezTo>
                              <a:pt x="-331" y="10712"/>
                              <a:pt x="218" y="13047"/>
                              <a:pt x="1180" y="14833"/>
                            </a:cubicBezTo>
                            <a:cubicBezTo>
                              <a:pt x="218" y="20052"/>
                              <a:pt x="3514" y="25270"/>
                              <a:pt x="9008" y="26781"/>
                            </a:cubicBezTo>
                            <a:cubicBezTo>
                              <a:pt x="10931" y="27331"/>
                              <a:pt x="12853" y="27331"/>
                              <a:pt x="14776" y="26781"/>
                            </a:cubicBezTo>
                            <a:cubicBezTo>
                              <a:pt x="18072" y="25820"/>
                              <a:pt x="20544" y="23348"/>
                              <a:pt x="21780" y="18953"/>
                            </a:cubicBezTo>
                            <a:lnTo>
                              <a:pt x="21780" y="18541"/>
                            </a:lnTo>
                            <a:cubicBezTo>
                              <a:pt x="21780" y="18541"/>
                              <a:pt x="20956" y="15657"/>
                              <a:pt x="20956" y="15657"/>
                            </a:cubicBezTo>
                            <a:cubicBezTo>
                              <a:pt x="20956" y="15382"/>
                              <a:pt x="21094" y="15107"/>
                              <a:pt x="21231" y="14970"/>
                            </a:cubicBezTo>
                            <a:cubicBezTo>
                              <a:pt x="22192" y="11399"/>
                              <a:pt x="21506" y="7691"/>
                              <a:pt x="19308" y="4807"/>
                            </a:cubicBezTo>
                            <a:cubicBezTo>
                              <a:pt x="16974" y="1785"/>
                              <a:pt x="13403" y="137"/>
                              <a:pt x="9420" y="13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1" name="Freeform 1250">
                        <a:extLst>
                          <a:ext uri="{FF2B5EF4-FFF2-40B4-BE49-F238E27FC236}">
                            <a16:creationId xmlns:a16="http://schemas.microsoft.com/office/drawing/2014/main" id="{C8940291-96B1-B18B-8A0E-BC597377D2D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2499" y="2551214"/>
                        <a:ext cx="20188" cy="20772"/>
                      </a:xfrm>
                      <a:custGeom>
                        <a:avLst/>
                        <a:gdLst>
                          <a:gd name="connsiteX0" fmla="*/ 4120 w 20188"/>
                          <a:gd name="connsiteY0" fmla="*/ 2060 h 20772"/>
                          <a:gd name="connsiteX1" fmla="*/ 549 w 20188"/>
                          <a:gd name="connsiteY1" fmla="*/ 6730 h 20772"/>
                          <a:gd name="connsiteX2" fmla="*/ 0 w 20188"/>
                          <a:gd name="connsiteY2" fmla="*/ 8927 h 20772"/>
                          <a:gd name="connsiteX3" fmla="*/ 549 w 20188"/>
                          <a:gd name="connsiteY3" fmla="*/ 14421 h 20772"/>
                          <a:gd name="connsiteX4" fmla="*/ 1648 w 20188"/>
                          <a:gd name="connsiteY4" fmla="*/ 16481 h 20772"/>
                          <a:gd name="connsiteX5" fmla="*/ 5768 w 20188"/>
                          <a:gd name="connsiteY5" fmla="*/ 20052 h 20772"/>
                          <a:gd name="connsiteX6" fmla="*/ 14558 w 20188"/>
                          <a:gd name="connsiteY6" fmla="*/ 19502 h 20772"/>
                          <a:gd name="connsiteX7" fmla="*/ 19777 w 20188"/>
                          <a:gd name="connsiteY7" fmla="*/ 12635 h 20772"/>
                          <a:gd name="connsiteX8" fmla="*/ 20189 w 20188"/>
                          <a:gd name="connsiteY8" fmla="*/ 10300 h 20772"/>
                          <a:gd name="connsiteX9" fmla="*/ 18816 w 20188"/>
                          <a:gd name="connsiteY9" fmla="*/ 5219 h 20772"/>
                          <a:gd name="connsiteX10" fmla="*/ 17579 w 20188"/>
                          <a:gd name="connsiteY10" fmla="*/ 3433 h 20772"/>
                          <a:gd name="connsiteX11" fmla="*/ 13322 w 20188"/>
                          <a:gd name="connsiteY11" fmla="*/ 412 h 20772"/>
                          <a:gd name="connsiteX12" fmla="*/ 11949 w 20188"/>
                          <a:gd name="connsiteY12" fmla="*/ 0 h 20772"/>
                          <a:gd name="connsiteX13" fmla="*/ 6180 w 20188"/>
                          <a:gd name="connsiteY13" fmla="*/ 687 h 20772"/>
                          <a:gd name="connsiteX14" fmla="*/ 4120 w 20188"/>
                          <a:gd name="connsiteY14" fmla="*/ 1923 h 2077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0188" h="20772">
                            <a:moveTo>
                              <a:pt x="4120" y="2060"/>
                            </a:moveTo>
                            <a:lnTo>
                              <a:pt x="549" y="6730"/>
                            </a:lnTo>
                            <a:lnTo>
                              <a:pt x="0" y="8927"/>
                            </a:lnTo>
                            <a:lnTo>
                              <a:pt x="549" y="14421"/>
                            </a:lnTo>
                            <a:lnTo>
                              <a:pt x="1648" y="16481"/>
                            </a:lnTo>
                            <a:lnTo>
                              <a:pt x="5768" y="20052"/>
                            </a:lnTo>
                            <a:cubicBezTo>
                              <a:pt x="8790" y="21150"/>
                              <a:pt x="11811" y="21013"/>
                              <a:pt x="14558" y="19502"/>
                            </a:cubicBezTo>
                            <a:cubicBezTo>
                              <a:pt x="17167" y="18129"/>
                              <a:pt x="18953" y="15657"/>
                              <a:pt x="19777" y="12635"/>
                            </a:cubicBezTo>
                            <a:lnTo>
                              <a:pt x="20189" y="10300"/>
                            </a:lnTo>
                            <a:lnTo>
                              <a:pt x="18816" y="5219"/>
                            </a:lnTo>
                            <a:lnTo>
                              <a:pt x="17579" y="3433"/>
                            </a:lnTo>
                            <a:lnTo>
                              <a:pt x="13322" y="412"/>
                            </a:lnTo>
                            <a:lnTo>
                              <a:pt x="11949" y="0"/>
                            </a:lnTo>
                            <a:lnTo>
                              <a:pt x="6180" y="687"/>
                            </a:lnTo>
                            <a:lnTo>
                              <a:pt x="4120" y="192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2" name="Freeform 1251">
                        <a:extLst>
                          <a:ext uri="{FF2B5EF4-FFF2-40B4-BE49-F238E27FC236}">
                            <a16:creationId xmlns:a16="http://schemas.microsoft.com/office/drawing/2014/main" id="{80DE6427-732E-9B68-6832-0F3E170ABFF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66739" y="2636914"/>
                        <a:ext cx="6729" cy="5705"/>
                      </a:xfrm>
                      <a:custGeom>
                        <a:avLst/>
                        <a:gdLst>
                          <a:gd name="connsiteX0" fmla="*/ 6729 w 6729"/>
                          <a:gd name="connsiteY0" fmla="*/ 2747 h 5705"/>
                          <a:gd name="connsiteX1" fmla="*/ 5493 w 6729"/>
                          <a:gd name="connsiteY1" fmla="*/ 824 h 5705"/>
                          <a:gd name="connsiteX2" fmla="*/ 4395 w 6729"/>
                          <a:gd name="connsiteY2" fmla="*/ 0 h 5705"/>
                          <a:gd name="connsiteX3" fmla="*/ 1648 w 6729"/>
                          <a:gd name="connsiteY3" fmla="*/ 275 h 5705"/>
                          <a:gd name="connsiteX4" fmla="*/ 1373 w 6729"/>
                          <a:gd name="connsiteY4" fmla="*/ 687 h 5705"/>
                          <a:gd name="connsiteX5" fmla="*/ 137 w 6729"/>
                          <a:gd name="connsiteY5" fmla="*/ 2609 h 5705"/>
                          <a:gd name="connsiteX6" fmla="*/ 0 w 6729"/>
                          <a:gd name="connsiteY6" fmla="*/ 3571 h 5705"/>
                          <a:gd name="connsiteX7" fmla="*/ 1099 w 6729"/>
                          <a:gd name="connsiteY7" fmla="*/ 5219 h 5705"/>
                          <a:gd name="connsiteX8" fmla="*/ 4944 w 6729"/>
                          <a:gd name="connsiteY8" fmla="*/ 5356 h 5705"/>
                          <a:gd name="connsiteX9" fmla="*/ 6729 w 6729"/>
                          <a:gd name="connsiteY9" fmla="*/ 2472 h 570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6729" h="5705">
                            <a:moveTo>
                              <a:pt x="6729" y="2747"/>
                            </a:moveTo>
                            <a:lnTo>
                              <a:pt x="5493" y="824"/>
                            </a:lnTo>
                            <a:cubicBezTo>
                              <a:pt x="5493" y="824"/>
                              <a:pt x="4807" y="549"/>
                              <a:pt x="4395" y="0"/>
                            </a:cubicBezTo>
                            <a:lnTo>
                              <a:pt x="1648" y="275"/>
                            </a:lnTo>
                            <a:cubicBezTo>
                              <a:pt x="1648" y="275"/>
                              <a:pt x="1511" y="549"/>
                              <a:pt x="1373" y="687"/>
                            </a:cubicBezTo>
                            <a:cubicBezTo>
                              <a:pt x="961" y="1099"/>
                              <a:pt x="412" y="1648"/>
                              <a:pt x="137" y="2609"/>
                            </a:cubicBezTo>
                            <a:cubicBezTo>
                              <a:pt x="137" y="2884"/>
                              <a:pt x="137" y="3296"/>
                              <a:pt x="0" y="3571"/>
                            </a:cubicBezTo>
                            <a:lnTo>
                              <a:pt x="1099" y="5219"/>
                            </a:lnTo>
                            <a:cubicBezTo>
                              <a:pt x="2747" y="5768"/>
                              <a:pt x="3983" y="5905"/>
                              <a:pt x="4944" y="5356"/>
                            </a:cubicBezTo>
                            <a:cubicBezTo>
                              <a:pt x="5631" y="5081"/>
                              <a:pt x="6455" y="4257"/>
                              <a:pt x="6729" y="247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3" name="Freeform 1252">
                        <a:extLst>
                          <a:ext uri="{FF2B5EF4-FFF2-40B4-BE49-F238E27FC236}">
                            <a16:creationId xmlns:a16="http://schemas.microsoft.com/office/drawing/2014/main" id="{1E313BAF-D38C-152A-5A3D-C523F59851C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20679" y="2809105"/>
                        <a:ext cx="6180" cy="6013"/>
                      </a:xfrm>
                      <a:custGeom>
                        <a:avLst/>
                        <a:gdLst>
                          <a:gd name="connsiteX0" fmla="*/ 6180 w 6180"/>
                          <a:gd name="connsiteY0" fmla="*/ 4290 h 6013"/>
                          <a:gd name="connsiteX1" fmla="*/ 6180 w 6180"/>
                          <a:gd name="connsiteY1" fmla="*/ 2368 h 6013"/>
                          <a:gd name="connsiteX2" fmla="*/ 2472 w 6180"/>
                          <a:gd name="connsiteY2" fmla="*/ 33 h 6013"/>
                          <a:gd name="connsiteX3" fmla="*/ 0 w 6180"/>
                          <a:gd name="connsiteY3" fmla="*/ 2917 h 6013"/>
                          <a:gd name="connsiteX4" fmla="*/ 1099 w 6180"/>
                          <a:gd name="connsiteY4" fmla="*/ 4977 h 6013"/>
                          <a:gd name="connsiteX5" fmla="*/ 1923 w 6180"/>
                          <a:gd name="connsiteY5" fmla="*/ 5389 h 6013"/>
                          <a:gd name="connsiteX6" fmla="*/ 4120 w 6180"/>
                          <a:gd name="connsiteY6" fmla="*/ 5938 h 6013"/>
                          <a:gd name="connsiteX7" fmla="*/ 6180 w 6180"/>
                          <a:gd name="connsiteY7" fmla="*/ 4153 h 601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6180" h="6013">
                            <a:moveTo>
                              <a:pt x="6180" y="4290"/>
                            </a:moveTo>
                            <a:lnTo>
                              <a:pt x="6180" y="2368"/>
                            </a:lnTo>
                            <a:cubicBezTo>
                              <a:pt x="5219" y="1269"/>
                              <a:pt x="4120" y="-242"/>
                              <a:pt x="2472" y="33"/>
                            </a:cubicBezTo>
                            <a:cubicBezTo>
                              <a:pt x="824" y="307"/>
                              <a:pt x="275" y="2230"/>
                              <a:pt x="0" y="2917"/>
                            </a:cubicBezTo>
                            <a:lnTo>
                              <a:pt x="1099" y="4977"/>
                            </a:lnTo>
                            <a:cubicBezTo>
                              <a:pt x="1099" y="4977"/>
                              <a:pt x="1648" y="5252"/>
                              <a:pt x="1923" y="5389"/>
                            </a:cubicBezTo>
                            <a:cubicBezTo>
                              <a:pt x="2335" y="5664"/>
                              <a:pt x="3159" y="6213"/>
                              <a:pt x="4120" y="5938"/>
                            </a:cubicBezTo>
                            <a:cubicBezTo>
                              <a:pt x="5082" y="5801"/>
                              <a:pt x="5631" y="4977"/>
                              <a:pt x="6180" y="415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4" name="Freeform 1253">
                        <a:extLst>
                          <a:ext uri="{FF2B5EF4-FFF2-40B4-BE49-F238E27FC236}">
                            <a16:creationId xmlns:a16="http://schemas.microsoft.com/office/drawing/2014/main" id="{EA6287EC-5967-14CA-6E87-8EAA79FE127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07340" y="2614116"/>
                        <a:ext cx="29940" cy="30626"/>
                      </a:xfrm>
                      <a:custGeom>
                        <a:avLst/>
                        <a:gdLst>
                          <a:gd name="connsiteX0" fmla="*/ 7966 w 29940"/>
                          <a:gd name="connsiteY0" fmla="*/ 18816 h 30626"/>
                          <a:gd name="connsiteX1" fmla="*/ 7966 w 29940"/>
                          <a:gd name="connsiteY1" fmla="*/ 18816 h 30626"/>
                          <a:gd name="connsiteX2" fmla="*/ 961 w 29940"/>
                          <a:gd name="connsiteY2" fmla="*/ 15657 h 30626"/>
                          <a:gd name="connsiteX3" fmla="*/ 7554 w 29940"/>
                          <a:gd name="connsiteY3" fmla="*/ 8515 h 30626"/>
                          <a:gd name="connsiteX4" fmla="*/ 11949 w 29940"/>
                          <a:gd name="connsiteY4" fmla="*/ 3159 h 30626"/>
                          <a:gd name="connsiteX5" fmla="*/ 11949 w 29940"/>
                          <a:gd name="connsiteY5" fmla="*/ 3159 h 30626"/>
                          <a:gd name="connsiteX6" fmla="*/ 10300 w 29940"/>
                          <a:gd name="connsiteY6" fmla="*/ 6180 h 30626"/>
                          <a:gd name="connsiteX7" fmla="*/ 15519 w 29940"/>
                          <a:gd name="connsiteY7" fmla="*/ 824 h 30626"/>
                          <a:gd name="connsiteX8" fmla="*/ 18404 w 29940"/>
                          <a:gd name="connsiteY8" fmla="*/ 0 h 30626"/>
                          <a:gd name="connsiteX9" fmla="*/ 22661 w 29940"/>
                          <a:gd name="connsiteY9" fmla="*/ 1236 h 30626"/>
                          <a:gd name="connsiteX10" fmla="*/ 22936 w 29940"/>
                          <a:gd name="connsiteY10" fmla="*/ 549 h 30626"/>
                          <a:gd name="connsiteX11" fmla="*/ 24721 w 29940"/>
                          <a:gd name="connsiteY11" fmla="*/ 1785 h 30626"/>
                          <a:gd name="connsiteX12" fmla="*/ 26232 w 29940"/>
                          <a:gd name="connsiteY12" fmla="*/ 2197 h 30626"/>
                          <a:gd name="connsiteX13" fmla="*/ 25820 w 29940"/>
                          <a:gd name="connsiteY13" fmla="*/ 2609 h 30626"/>
                          <a:gd name="connsiteX14" fmla="*/ 28017 w 29940"/>
                          <a:gd name="connsiteY14" fmla="*/ 4120 h 30626"/>
                          <a:gd name="connsiteX15" fmla="*/ 29253 w 29940"/>
                          <a:gd name="connsiteY15" fmla="*/ 6318 h 30626"/>
                          <a:gd name="connsiteX16" fmla="*/ 29940 w 29940"/>
                          <a:gd name="connsiteY16" fmla="*/ 12361 h 30626"/>
                          <a:gd name="connsiteX17" fmla="*/ 23348 w 29940"/>
                          <a:gd name="connsiteY17" fmla="*/ 19502 h 30626"/>
                          <a:gd name="connsiteX18" fmla="*/ 22936 w 29940"/>
                          <a:gd name="connsiteY18" fmla="*/ 23760 h 30626"/>
                          <a:gd name="connsiteX19" fmla="*/ 19365 w 29940"/>
                          <a:gd name="connsiteY19" fmla="*/ 28567 h 30626"/>
                          <a:gd name="connsiteX20" fmla="*/ 17305 w 29940"/>
                          <a:gd name="connsiteY20" fmla="*/ 29803 h 30626"/>
                          <a:gd name="connsiteX21" fmla="*/ 11674 w 29940"/>
                          <a:gd name="connsiteY21" fmla="*/ 30627 h 30626"/>
                          <a:gd name="connsiteX22" fmla="*/ 961 w 29940"/>
                          <a:gd name="connsiteY22" fmla="*/ 23897 h 30626"/>
                          <a:gd name="connsiteX23" fmla="*/ 0 w 29940"/>
                          <a:gd name="connsiteY23" fmla="*/ 20601 h 30626"/>
                          <a:gd name="connsiteX24" fmla="*/ 0 w 29940"/>
                          <a:gd name="connsiteY24" fmla="*/ 19090 h 30626"/>
                          <a:gd name="connsiteX25" fmla="*/ 549 w 29940"/>
                          <a:gd name="connsiteY25" fmla="*/ 15657 h 30626"/>
                          <a:gd name="connsiteX26" fmla="*/ 7554 w 29940"/>
                          <a:gd name="connsiteY26" fmla="*/ 18816 h 30626"/>
                          <a:gd name="connsiteX27" fmla="*/ 25408 w 29940"/>
                          <a:gd name="connsiteY27" fmla="*/ 16343 h 30626"/>
                          <a:gd name="connsiteX28" fmla="*/ 23760 w 29940"/>
                          <a:gd name="connsiteY28" fmla="*/ 17854 h 30626"/>
                          <a:gd name="connsiteX29" fmla="*/ 23760 w 29940"/>
                          <a:gd name="connsiteY29" fmla="*/ 19090 h 30626"/>
                          <a:gd name="connsiteX30" fmla="*/ 25408 w 29940"/>
                          <a:gd name="connsiteY30" fmla="*/ 16343 h 3062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</a:cxnLst>
                        <a:rect l="l" t="t" r="r" b="b"/>
                        <a:pathLst>
                          <a:path w="29940" h="30626">
                            <a:moveTo>
                              <a:pt x="7966" y="18816"/>
                            </a:moveTo>
                            <a:lnTo>
                              <a:pt x="7966" y="18816"/>
                            </a:lnTo>
                            <a:lnTo>
                              <a:pt x="961" y="15657"/>
                            </a:lnTo>
                            <a:cubicBezTo>
                              <a:pt x="2747" y="11536"/>
                              <a:pt x="5219" y="9614"/>
                              <a:pt x="7554" y="8515"/>
                            </a:cubicBezTo>
                            <a:cubicBezTo>
                              <a:pt x="8790" y="5631"/>
                              <a:pt x="10850" y="3983"/>
                              <a:pt x="11949" y="3159"/>
                            </a:cubicBezTo>
                            <a:cubicBezTo>
                              <a:pt x="11949" y="3159"/>
                              <a:pt x="11949" y="3159"/>
                              <a:pt x="11949" y="3159"/>
                            </a:cubicBezTo>
                            <a:cubicBezTo>
                              <a:pt x="11949" y="3159"/>
                              <a:pt x="10850" y="4257"/>
                              <a:pt x="10300" y="6180"/>
                            </a:cubicBezTo>
                            <a:lnTo>
                              <a:pt x="15519" y="824"/>
                            </a:lnTo>
                            <a:lnTo>
                              <a:pt x="18404" y="0"/>
                            </a:lnTo>
                            <a:lnTo>
                              <a:pt x="22661" y="1236"/>
                            </a:lnTo>
                            <a:lnTo>
                              <a:pt x="22936" y="549"/>
                            </a:lnTo>
                            <a:lnTo>
                              <a:pt x="24721" y="1785"/>
                            </a:lnTo>
                            <a:lnTo>
                              <a:pt x="26232" y="2197"/>
                            </a:lnTo>
                            <a:lnTo>
                              <a:pt x="25820" y="2609"/>
                            </a:lnTo>
                            <a:lnTo>
                              <a:pt x="28017" y="4120"/>
                            </a:lnTo>
                            <a:lnTo>
                              <a:pt x="29253" y="6318"/>
                            </a:lnTo>
                            <a:lnTo>
                              <a:pt x="29940" y="12361"/>
                            </a:lnTo>
                            <a:cubicBezTo>
                              <a:pt x="28979" y="15657"/>
                              <a:pt x="26507" y="17991"/>
                              <a:pt x="23348" y="19502"/>
                            </a:cubicBezTo>
                            <a:cubicBezTo>
                              <a:pt x="23348" y="20876"/>
                              <a:pt x="23348" y="22249"/>
                              <a:pt x="22936" y="23760"/>
                            </a:cubicBezTo>
                            <a:lnTo>
                              <a:pt x="19365" y="28567"/>
                            </a:lnTo>
                            <a:lnTo>
                              <a:pt x="17305" y="29803"/>
                            </a:lnTo>
                            <a:lnTo>
                              <a:pt x="11674" y="30627"/>
                            </a:lnTo>
                            <a:cubicBezTo>
                              <a:pt x="8103" y="29665"/>
                              <a:pt x="3433" y="28567"/>
                              <a:pt x="961" y="23897"/>
                            </a:cubicBezTo>
                            <a:lnTo>
                              <a:pt x="0" y="20601"/>
                            </a:lnTo>
                            <a:lnTo>
                              <a:pt x="0" y="19090"/>
                            </a:lnTo>
                            <a:cubicBezTo>
                              <a:pt x="0" y="19090"/>
                              <a:pt x="549" y="15657"/>
                              <a:pt x="549" y="15657"/>
                            </a:cubicBezTo>
                            <a:lnTo>
                              <a:pt x="7554" y="18816"/>
                            </a:lnTo>
                            <a:close/>
                            <a:moveTo>
                              <a:pt x="25408" y="16343"/>
                            </a:moveTo>
                            <a:lnTo>
                              <a:pt x="23760" y="17854"/>
                            </a:lnTo>
                            <a:cubicBezTo>
                              <a:pt x="23760" y="17854"/>
                              <a:pt x="23760" y="18678"/>
                              <a:pt x="23760" y="19090"/>
                            </a:cubicBezTo>
                            <a:cubicBezTo>
                              <a:pt x="24447" y="18403"/>
                              <a:pt x="25133" y="17442"/>
                              <a:pt x="25408" y="1634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5" name="Freeform 1254">
                        <a:extLst>
                          <a:ext uri="{FF2B5EF4-FFF2-40B4-BE49-F238E27FC236}">
                            <a16:creationId xmlns:a16="http://schemas.microsoft.com/office/drawing/2014/main" id="{01EE0597-CB11-D699-8DB9-CC7C0AEDC82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13766" y="2732914"/>
                        <a:ext cx="12802" cy="14969"/>
                      </a:xfrm>
                      <a:custGeom>
                        <a:avLst/>
                        <a:gdLst>
                          <a:gd name="connsiteX0" fmla="*/ 9918 w 12802"/>
                          <a:gd name="connsiteY0" fmla="*/ 14558 h 14969"/>
                          <a:gd name="connsiteX1" fmla="*/ 12802 w 12802"/>
                          <a:gd name="connsiteY1" fmla="*/ 10575 h 14969"/>
                          <a:gd name="connsiteX2" fmla="*/ 12802 w 12802"/>
                          <a:gd name="connsiteY2" fmla="*/ 7828 h 14969"/>
                          <a:gd name="connsiteX3" fmla="*/ 12116 w 12802"/>
                          <a:gd name="connsiteY3" fmla="*/ 4120 h 14969"/>
                          <a:gd name="connsiteX4" fmla="*/ 10605 w 12802"/>
                          <a:gd name="connsiteY4" fmla="*/ 1511 h 14969"/>
                          <a:gd name="connsiteX5" fmla="*/ 8407 w 12802"/>
                          <a:gd name="connsiteY5" fmla="*/ 275 h 14969"/>
                          <a:gd name="connsiteX6" fmla="*/ 6347 w 12802"/>
                          <a:gd name="connsiteY6" fmla="*/ 0 h 14969"/>
                          <a:gd name="connsiteX7" fmla="*/ 3875 w 12802"/>
                          <a:gd name="connsiteY7" fmla="*/ 412 h 14969"/>
                          <a:gd name="connsiteX8" fmla="*/ 304 w 12802"/>
                          <a:gd name="connsiteY8" fmla="*/ 4944 h 14969"/>
                          <a:gd name="connsiteX9" fmla="*/ 3601 w 12802"/>
                          <a:gd name="connsiteY9" fmla="*/ 14283 h 14969"/>
                          <a:gd name="connsiteX10" fmla="*/ 5798 w 12802"/>
                          <a:gd name="connsiteY10" fmla="*/ 14970 h 14969"/>
                          <a:gd name="connsiteX11" fmla="*/ 7721 w 12802"/>
                          <a:gd name="connsiteY11" fmla="*/ 14970 h 14969"/>
                          <a:gd name="connsiteX12" fmla="*/ 9918 w 12802"/>
                          <a:gd name="connsiteY12" fmla="*/ 14283 h 1496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2802" h="14969">
                            <a:moveTo>
                              <a:pt x="9918" y="14558"/>
                            </a:moveTo>
                            <a:cubicBezTo>
                              <a:pt x="11429" y="13459"/>
                              <a:pt x="12390" y="12223"/>
                              <a:pt x="12802" y="10575"/>
                            </a:cubicBezTo>
                            <a:lnTo>
                              <a:pt x="12802" y="7828"/>
                            </a:lnTo>
                            <a:cubicBezTo>
                              <a:pt x="12802" y="7828"/>
                              <a:pt x="12116" y="4120"/>
                              <a:pt x="12116" y="4120"/>
                            </a:cubicBezTo>
                            <a:cubicBezTo>
                              <a:pt x="11978" y="3571"/>
                              <a:pt x="11566" y="2472"/>
                              <a:pt x="10605" y="1511"/>
                            </a:cubicBezTo>
                            <a:lnTo>
                              <a:pt x="8407" y="275"/>
                            </a:lnTo>
                            <a:lnTo>
                              <a:pt x="6347" y="0"/>
                            </a:lnTo>
                            <a:lnTo>
                              <a:pt x="3875" y="412"/>
                            </a:lnTo>
                            <a:cubicBezTo>
                              <a:pt x="2090" y="1373"/>
                              <a:pt x="854" y="3021"/>
                              <a:pt x="304" y="4944"/>
                            </a:cubicBezTo>
                            <a:cubicBezTo>
                              <a:pt x="-657" y="8240"/>
                              <a:pt x="716" y="12223"/>
                              <a:pt x="3601" y="14283"/>
                            </a:cubicBezTo>
                            <a:lnTo>
                              <a:pt x="5798" y="14970"/>
                            </a:lnTo>
                            <a:lnTo>
                              <a:pt x="7721" y="14970"/>
                            </a:lnTo>
                            <a:cubicBezTo>
                              <a:pt x="7721" y="14970"/>
                              <a:pt x="9918" y="14283"/>
                              <a:pt x="9918" y="1428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6" name="Freeform 1255">
                        <a:extLst>
                          <a:ext uri="{FF2B5EF4-FFF2-40B4-BE49-F238E27FC236}">
                            <a16:creationId xmlns:a16="http://schemas.microsoft.com/office/drawing/2014/main" id="{486D3289-019E-C4AF-4DE1-BF5CA9F234D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7477" y="2685670"/>
                        <a:ext cx="10760" cy="10849"/>
                      </a:xfrm>
                      <a:custGeom>
                        <a:avLst/>
                        <a:gdLst>
                          <a:gd name="connsiteX0" fmla="*/ 4258 w 10760"/>
                          <a:gd name="connsiteY0" fmla="*/ 0 h 10849"/>
                          <a:gd name="connsiteX1" fmla="*/ 1785 w 10760"/>
                          <a:gd name="connsiteY1" fmla="*/ 412 h 10849"/>
                          <a:gd name="connsiteX2" fmla="*/ 0 w 10760"/>
                          <a:gd name="connsiteY2" fmla="*/ 1511 h 10849"/>
                          <a:gd name="connsiteX3" fmla="*/ 3159 w 10760"/>
                          <a:gd name="connsiteY3" fmla="*/ 6867 h 10849"/>
                          <a:gd name="connsiteX4" fmla="*/ 3159 w 10760"/>
                          <a:gd name="connsiteY4" fmla="*/ 6867 h 10849"/>
                          <a:gd name="connsiteX5" fmla="*/ 2884 w 10760"/>
                          <a:gd name="connsiteY5" fmla="*/ 8103 h 10849"/>
                          <a:gd name="connsiteX6" fmla="*/ 10026 w 10760"/>
                          <a:gd name="connsiteY6" fmla="*/ 10850 h 10849"/>
                          <a:gd name="connsiteX7" fmla="*/ 9751 w 10760"/>
                          <a:gd name="connsiteY7" fmla="*/ 3296 h 10849"/>
                          <a:gd name="connsiteX8" fmla="*/ 4532 w 10760"/>
                          <a:gd name="connsiteY8" fmla="*/ 0 h 1084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0760" h="10849">
                            <a:moveTo>
                              <a:pt x="4258" y="0"/>
                            </a:moveTo>
                            <a:lnTo>
                              <a:pt x="1785" y="412"/>
                            </a:lnTo>
                            <a:lnTo>
                              <a:pt x="0" y="1511"/>
                            </a:lnTo>
                            <a:lnTo>
                              <a:pt x="3159" y="6867"/>
                            </a:lnTo>
                            <a:lnTo>
                              <a:pt x="3159" y="6867"/>
                            </a:lnTo>
                            <a:cubicBezTo>
                              <a:pt x="3159" y="6867"/>
                              <a:pt x="3159" y="7416"/>
                              <a:pt x="2884" y="8103"/>
                            </a:cubicBezTo>
                            <a:lnTo>
                              <a:pt x="10026" y="10850"/>
                            </a:lnTo>
                            <a:cubicBezTo>
                              <a:pt x="11399" y="7142"/>
                              <a:pt x="10575" y="4669"/>
                              <a:pt x="9751" y="3296"/>
                            </a:cubicBezTo>
                            <a:cubicBezTo>
                              <a:pt x="8927" y="2060"/>
                              <a:pt x="7416" y="549"/>
                              <a:pt x="4532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7" name="Freeform 1256">
                        <a:extLst>
                          <a:ext uri="{FF2B5EF4-FFF2-40B4-BE49-F238E27FC236}">
                            <a16:creationId xmlns:a16="http://schemas.microsoft.com/office/drawing/2014/main" id="{56D18B7B-06CA-E72C-30FD-209A6CB911F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16113" y="2654356"/>
                        <a:ext cx="13184" cy="13047"/>
                      </a:xfrm>
                      <a:custGeom>
                        <a:avLst/>
                        <a:gdLst>
                          <a:gd name="connsiteX0" fmla="*/ 2197 w 13184"/>
                          <a:gd name="connsiteY0" fmla="*/ 1511 h 13047"/>
                          <a:gd name="connsiteX1" fmla="*/ 412 w 13184"/>
                          <a:gd name="connsiteY1" fmla="*/ 3845 h 13047"/>
                          <a:gd name="connsiteX2" fmla="*/ 0 w 13184"/>
                          <a:gd name="connsiteY2" fmla="*/ 5356 h 13047"/>
                          <a:gd name="connsiteX3" fmla="*/ 275 w 13184"/>
                          <a:gd name="connsiteY3" fmla="*/ 8103 h 13047"/>
                          <a:gd name="connsiteX4" fmla="*/ 1648 w 13184"/>
                          <a:gd name="connsiteY4" fmla="*/ 10712 h 13047"/>
                          <a:gd name="connsiteX5" fmla="*/ 3845 w 13184"/>
                          <a:gd name="connsiteY5" fmla="*/ 12772 h 13047"/>
                          <a:gd name="connsiteX6" fmla="*/ 7004 w 13184"/>
                          <a:gd name="connsiteY6" fmla="*/ 13047 h 13047"/>
                          <a:gd name="connsiteX7" fmla="*/ 10575 w 13184"/>
                          <a:gd name="connsiteY7" fmla="*/ 11536 h 13047"/>
                          <a:gd name="connsiteX8" fmla="*/ 13184 w 13184"/>
                          <a:gd name="connsiteY8" fmla="*/ 7141 h 13047"/>
                          <a:gd name="connsiteX9" fmla="*/ 13184 w 13184"/>
                          <a:gd name="connsiteY9" fmla="*/ 6729 h 13047"/>
                          <a:gd name="connsiteX10" fmla="*/ 12635 w 13184"/>
                          <a:gd name="connsiteY10" fmla="*/ 3845 h 13047"/>
                          <a:gd name="connsiteX11" fmla="*/ 11399 w 13184"/>
                          <a:gd name="connsiteY11" fmla="*/ 2060 h 13047"/>
                          <a:gd name="connsiteX12" fmla="*/ 9339 w 13184"/>
                          <a:gd name="connsiteY12" fmla="*/ 549 h 13047"/>
                          <a:gd name="connsiteX13" fmla="*/ 7141 w 13184"/>
                          <a:gd name="connsiteY13" fmla="*/ 0 h 13047"/>
                          <a:gd name="connsiteX14" fmla="*/ 4257 w 13184"/>
                          <a:gd name="connsiteY14" fmla="*/ 412 h 13047"/>
                          <a:gd name="connsiteX15" fmla="*/ 2197 w 13184"/>
                          <a:gd name="connsiteY15" fmla="*/ 1648 h 1304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3184" h="13047">
                            <a:moveTo>
                              <a:pt x="2197" y="1511"/>
                            </a:moveTo>
                            <a:lnTo>
                              <a:pt x="412" y="3845"/>
                            </a:lnTo>
                            <a:lnTo>
                              <a:pt x="0" y="5356"/>
                            </a:lnTo>
                            <a:lnTo>
                              <a:pt x="275" y="8103"/>
                            </a:lnTo>
                            <a:lnTo>
                              <a:pt x="1648" y="10712"/>
                            </a:lnTo>
                            <a:cubicBezTo>
                              <a:pt x="1648" y="10712"/>
                              <a:pt x="2609" y="12086"/>
                              <a:pt x="3845" y="12772"/>
                            </a:cubicBezTo>
                            <a:lnTo>
                              <a:pt x="7004" y="13047"/>
                            </a:lnTo>
                            <a:lnTo>
                              <a:pt x="10575" y="11536"/>
                            </a:lnTo>
                            <a:cubicBezTo>
                              <a:pt x="10575" y="11536"/>
                              <a:pt x="12360" y="10163"/>
                              <a:pt x="13184" y="7141"/>
                            </a:cubicBezTo>
                            <a:lnTo>
                              <a:pt x="13184" y="6729"/>
                            </a:lnTo>
                            <a:cubicBezTo>
                              <a:pt x="13184" y="6729"/>
                              <a:pt x="12635" y="3845"/>
                              <a:pt x="12635" y="3845"/>
                            </a:cubicBezTo>
                            <a:lnTo>
                              <a:pt x="11399" y="2060"/>
                            </a:lnTo>
                            <a:lnTo>
                              <a:pt x="9339" y="549"/>
                            </a:lnTo>
                            <a:lnTo>
                              <a:pt x="7141" y="0"/>
                            </a:lnTo>
                            <a:lnTo>
                              <a:pt x="4257" y="412"/>
                            </a:lnTo>
                            <a:lnTo>
                              <a:pt x="2197" y="164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8" name="Freeform 1257">
                        <a:extLst>
                          <a:ext uri="{FF2B5EF4-FFF2-40B4-BE49-F238E27FC236}">
                            <a16:creationId xmlns:a16="http://schemas.microsoft.com/office/drawing/2014/main" id="{FDC95D77-F699-684F-F36F-904DC85A1EE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27770" y="2655979"/>
                        <a:ext cx="6180" cy="5135"/>
                      </a:xfrm>
                      <a:custGeom>
                        <a:avLst/>
                        <a:gdLst>
                          <a:gd name="connsiteX0" fmla="*/ 0 w 6180"/>
                          <a:gd name="connsiteY0" fmla="*/ 1261 h 5135"/>
                          <a:gd name="connsiteX1" fmla="*/ 0 w 6180"/>
                          <a:gd name="connsiteY1" fmla="*/ 2909 h 5135"/>
                          <a:gd name="connsiteX2" fmla="*/ 3983 w 6180"/>
                          <a:gd name="connsiteY2" fmla="*/ 5107 h 5135"/>
                          <a:gd name="connsiteX3" fmla="*/ 6180 w 6180"/>
                          <a:gd name="connsiteY3" fmla="*/ 2085 h 5135"/>
                          <a:gd name="connsiteX4" fmla="*/ 4807 w 6180"/>
                          <a:gd name="connsiteY4" fmla="*/ 437 h 5135"/>
                          <a:gd name="connsiteX5" fmla="*/ 4120 w 6180"/>
                          <a:gd name="connsiteY5" fmla="*/ 300 h 5135"/>
                          <a:gd name="connsiteX6" fmla="*/ 0 w 6180"/>
                          <a:gd name="connsiteY6" fmla="*/ 1261 h 513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6180" h="5135">
                            <a:moveTo>
                              <a:pt x="0" y="1261"/>
                            </a:moveTo>
                            <a:lnTo>
                              <a:pt x="0" y="2909"/>
                            </a:lnTo>
                            <a:cubicBezTo>
                              <a:pt x="412" y="3596"/>
                              <a:pt x="2197" y="5381"/>
                              <a:pt x="3983" y="5107"/>
                            </a:cubicBezTo>
                            <a:cubicBezTo>
                              <a:pt x="5356" y="4969"/>
                              <a:pt x="6180" y="3871"/>
                              <a:pt x="6180" y="2085"/>
                            </a:cubicBezTo>
                            <a:lnTo>
                              <a:pt x="4807" y="437"/>
                            </a:lnTo>
                            <a:cubicBezTo>
                              <a:pt x="4807" y="437"/>
                              <a:pt x="4395" y="437"/>
                              <a:pt x="4120" y="300"/>
                            </a:cubicBezTo>
                            <a:cubicBezTo>
                              <a:pt x="3159" y="25"/>
                              <a:pt x="1099" y="-524"/>
                              <a:pt x="0" y="126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59" name="Freeform 1258">
                        <a:extLst>
                          <a:ext uri="{FF2B5EF4-FFF2-40B4-BE49-F238E27FC236}">
                            <a16:creationId xmlns:a16="http://schemas.microsoft.com/office/drawing/2014/main" id="{293C06D8-F5C0-195B-AF89-13A5C87BF0A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91985" y="2571301"/>
                        <a:ext cx="5415" cy="4779"/>
                      </a:xfrm>
                      <a:custGeom>
                        <a:avLst/>
                        <a:gdLst>
                          <a:gd name="connsiteX0" fmla="*/ 60 w 5415"/>
                          <a:gd name="connsiteY0" fmla="*/ 1613 h 4779"/>
                          <a:gd name="connsiteX1" fmla="*/ 1845 w 5415"/>
                          <a:gd name="connsiteY1" fmla="*/ 4634 h 4779"/>
                          <a:gd name="connsiteX2" fmla="*/ 5416 w 5415"/>
                          <a:gd name="connsiteY2" fmla="*/ 2712 h 4779"/>
                          <a:gd name="connsiteX3" fmla="*/ 4454 w 5415"/>
                          <a:gd name="connsiteY3" fmla="*/ 514 h 4779"/>
                          <a:gd name="connsiteX4" fmla="*/ 1158 w 5415"/>
                          <a:gd name="connsiteY4" fmla="*/ 240 h 4779"/>
                          <a:gd name="connsiteX5" fmla="*/ 60 w 5415"/>
                          <a:gd name="connsiteY5" fmla="*/ 1613 h 47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5415" h="4779">
                            <a:moveTo>
                              <a:pt x="60" y="1613"/>
                            </a:moveTo>
                            <a:cubicBezTo>
                              <a:pt x="-215" y="2849"/>
                              <a:pt x="472" y="4222"/>
                              <a:pt x="1845" y="4634"/>
                            </a:cubicBezTo>
                            <a:cubicBezTo>
                              <a:pt x="2944" y="5046"/>
                              <a:pt x="4592" y="4634"/>
                              <a:pt x="5416" y="2712"/>
                            </a:cubicBezTo>
                            <a:lnTo>
                              <a:pt x="4454" y="514"/>
                            </a:lnTo>
                            <a:cubicBezTo>
                              <a:pt x="3081" y="-35"/>
                              <a:pt x="1982" y="-172"/>
                              <a:pt x="1158" y="240"/>
                            </a:cubicBezTo>
                            <a:lnTo>
                              <a:pt x="60" y="161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0" name="Freeform 1259">
                        <a:extLst>
                          <a:ext uri="{FF2B5EF4-FFF2-40B4-BE49-F238E27FC236}">
                            <a16:creationId xmlns:a16="http://schemas.microsoft.com/office/drawing/2014/main" id="{EA4859F4-6C93-3CCA-8A09-7F316D05077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92920" y="2447901"/>
                        <a:ext cx="31450" cy="27619"/>
                      </a:xfrm>
                      <a:custGeom>
                        <a:avLst/>
                        <a:gdLst>
                          <a:gd name="connsiteX0" fmla="*/ 22249 w 31450"/>
                          <a:gd name="connsiteY0" fmla="*/ 25854 h 27619"/>
                          <a:gd name="connsiteX1" fmla="*/ 28154 w 31450"/>
                          <a:gd name="connsiteY1" fmla="*/ 20498 h 27619"/>
                          <a:gd name="connsiteX2" fmla="*/ 27056 w 31450"/>
                          <a:gd name="connsiteY2" fmla="*/ 22420 h 27619"/>
                          <a:gd name="connsiteX3" fmla="*/ 31039 w 31450"/>
                          <a:gd name="connsiteY3" fmla="*/ 15966 h 27619"/>
                          <a:gd name="connsiteX4" fmla="*/ 31451 w 31450"/>
                          <a:gd name="connsiteY4" fmla="*/ 13082 h 27619"/>
                          <a:gd name="connsiteX5" fmla="*/ 30077 w 31450"/>
                          <a:gd name="connsiteY5" fmla="*/ 8275 h 27619"/>
                          <a:gd name="connsiteX6" fmla="*/ 28841 w 31450"/>
                          <a:gd name="connsiteY6" fmla="*/ 6489 h 27619"/>
                          <a:gd name="connsiteX7" fmla="*/ 24584 w 31450"/>
                          <a:gd name="connsiteY7" fmla="*/ 3468 h 27619"/>
                          <a:gd name="connsiteX8" fmla="*/ 23073 w 31450"/>
                          <a:gd name="connsiteY8" fmla="*/ 3056 h 27619"/>
                          <a:gd name="connsiteX9" fmla="*/ 21150 w 31450"/>
                          <a:gd name="connsiteY9" fmla="*/ 1133 h 27619"/>
                          <a:gd name="connsiteX10" fmla="*/ 11536 w 31450"/>
                          <a:gd name="connsiteY10" fmla="*/ 1133 h 27619"/>
                          <a:gd name="connsiteX11" fmla="*/ 11536 w 31450"/>
                          <a:gd name="connsiteY11" fmla="*/ 1133 h 27619"/>
                          <a:gd name="connsiteX12" fmla="*/ 1923 w 31450"/>
                          <a:gd name="connsiteY12" fmla="*/ 4841 h 27619"/>
                          <a:gd name="connsiteX13" fmla="*/ 0 w 31450"/>
                          <a:gd name="connsiteY13" fmla="*/ 11708 h 27619"/>
                          <a:gd name="connsiteX14" fmla="*/ 275 w 31450"/>
                          <a:gd name="connsiteY14" fmla="*/ 12807 h 27619"/>
                          <a:gd name="connsiteX15" fmla="*/ 137 w 31450"/>
                          <a:gd name="connsiteY15" fmla="*/ 12807 h 27619"/>
                          <a:gd name="connsiteX16" fmla="*/ 6317 w 31450"/>
                          <a:gd name="connsiteY16" fmla="*/ 23244 h 27619"/>
                          <a:gd name="connsiteX17" fmla="*/ 20189 w 31450"/>
                          <a:gd name="connsiteY17" fmla="*/ 26266 h 27619"/>
                          <a:gd name="connsiteX18" fmla="*/ 22249 w 31450"/>
                          <a:gd name="connsiteY18" fmla="*/ 25854 h 2761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31450" h="27619">
                            <a:moveTo>
                              <a:pt x="22249" y="25854"/>
                            </a:moveTo>
                            <a:lnTo>
                              <a:pt x="28154" y="20498"/>
                            </a:lnTo>
                            <a:cubicBezTo>
                              <a:pt x="27742" y="21734"/>
                              <a:pt x="27056" y="22420"/>
                              <a:pt x="27056" y="22420"/>
                            </a:cubicBezTo>
                            <a:cubicBezTo>
                              <a:pt x="27742" y="21734"/>
                              <a:pt x="29940" y="19536"/>
                              <a:pt x="31039" y="15966"/>
                            </a:cubicBezTo>
                            <a:cubicBezTo>
                              <a:pt x="31313" y="15004"/>
                              <a:pt x="31451" y="14043"/>
                              <a:pt x="31451" y="13082"/>
                            </a:cubicBezTo>
                            <a:lnTo>
                              <a:pt x="30077" y="8275"/>
                            </a:lnTo>
                            <a:lnTo>
                              <a:pt x="28841" y="6489"/>
                            </a:lnTo>
                            <a:lnTo>
                              <a:pt x="24584" y="3468"/>
                            </a:lnTo>
                            <a:lnTo>
                              <a:pt x="23073" y="3056"/>
                            </a:lnTo>
                            <a:lnTo>
                              <a:pt x="21150" y="1133"/>
                            </a:lnTo>
                            <a:cubicBezTo>
                              <a:pt x="17717" y="-378"/>
                              <a:pt x="14420" y="-378"/>
                              <a:pt x="11536" y="1133"/>
                            </a:cubicBezTo>
                            <a:lnTo>
                              <a:pt x="11536" y="1133"/>
                            </a:lnTo>
                            <a:cubicBezTo>
                              <a:pt x="7966" y="858"/>
                              <a:pt x="4395" y="2232"/>
                              <a:pt x="1923" y="4841"/>
                            </a:cubicBezTo>
                            <a:lnTo>
                              <a:pt x="0" y="11708"/>
                            </a:lnTo>
                            <a:lnTo>
                              <a:pt x="275" y="12807"/>
                            </a:lnTo>
                            <a:lnTo>
                              <a:pt x="137" y="12807"/>
                            </a:lnTo>
                            <a:cubicBezTo>
                              <a:pt x="137" y="17751"/>
                              <a:pt x="2472" y="21596"/>
                              <a:pt x="6317" y="23244"/>
                            </a:cubicBezTo>
                            <a:cubicBezTo>
                              <a:pt x="9339" y="27090"/>
                              <a:pt x="14558" y="29150"/>
                              <a:pt x="20189" y="26266"/>
                            </a:cubicBezTo>
                            <a:lnTo>
                              <a:pt x="22249" y="2585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1" name="Freeform 1260">
                        <a:extLst>
                          <a:ext uri="{FF2B5EF4-FFF2-40B4-BE49-F238E27FC236}">
                            <a16:creationId xmlns:a16="http://schemas.microsoft.com/office/drawing/2014/main" id="{7DC57D2B-730A-5B9B-0C19-6C1507F6562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9414" y="2315540"/>
                        <a:ext cx="7505" cy="9613"/>
                      </a:xfrm>
                      <a:custGeom>
                        <a:avLst/>
                        <a:gdLst>
                          <a:gd name="connsiteX0" fmla="*/ 7368 w 7505"/>
                          <a:gd name="connsiteY0" fmla="*/ 6592 h 9613"/>
                          <a:gd name="connsiteX1" fmla="*/ 2561 w 7505"/>
                          <a:gd name="connsiteY1" fmla="*/ 0 h 9613"/>
                          <a:gd name="connsiteX2" fmla="*/ 776 w 7505"/>
                          <a:gd name="connsiteY2" fmla="*/ 687 h 9613"/>
                          <a:gd name="connsiteX3" fmla="*/ 89 w 7505"/>
                          <a:gd name="connsiteY3" fmla="*/ 2197 h 9613"/>
                          <a:gd name="connsiteX4" fmla="*/ 638 w 7505"/>
                          <a:gd name="connsiteY4" fmla="*/ 4669 h 9613"/>
                          <a:gd name="connsiteX5" fmla="*/ 1462 w 7505"/>
                          <a:gd name="connsiteY5" fmla="*/ 7691 h 9613"/>
                          <a:gd name="connsiteX6" fmla="*/ 3110 w 7505"/>
                          <a:gd name="connsiteY6" fmla="*/ 8240 h 9613"/>
                          <a:gd name="connsiteX7" fmla="*/ 5720 w 7505"/>
                          <a:gd name="connsiteY7" fmla="*/ 9614 h 9613"/>
                          <a:gd name="connsiteX8" fmla="*/ 7505 w 7505"/>
                          <a:gd name="connsiteY8" fmla="*/ 7691 h 9613"/>
                          <a:gd name="connsiteX9" fmla="*/ 7505 w 7505"/>
                          <a:gd name="connsiteY9" fmla="*/ 6592 h 961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7505" h="9613">
                            <a:moveTo>
                              <a:pt x="7368" y="6592"/>
                            </a:moveTo>
                            <a:cubicBezTo>
                              <a:pt x="7093" y="4395"/>
                              <a:pt x="6681" y="961"/>
                              <a:pt x="2561" y="0"/>
                            </a:cubicBezTo>
                            <a:lnTo>
                              <a:pt x="776" y="687"/>
                            </a:lnTo>
                            <a:cubicBezTo>
                              <a:pt x="776" y="687"/>
                              <a:pt x="226" y="1785"/>
                              <a:pt x="89" y="2197"/>
                            </a:cubicBezTo>
                            <a:cubicBezTo>
                              <a:pt x="-186" y="3433"/>
                              <a:pt x="226" y="4120"/>
                              <a:pt x="638" y="4669"/>
                            </a:cubicBezTo>
                            <a:cubicBezTo>
                              <a:pt x="89" y="5768"/>
                              <a:pt x="363" y="7004"/>
                              <a:pt x="1462" y="7691"/>
                            </a:cubicBezTo>
                            <a:lnTo>
                              <a:pt x="3110" y="8240"/>
                            </a:lnTo>
                            <a:cubicBezTo>
                              <a:pt x="3110" y="8240"/>
                              <a:pt x="4209" y="9476"/>
                              <a:pt x="5720" y="9614"/>
                            </a:cubicBezTo>
                            <a:lnTo>
                              <a:pt x="7505" y="7691"/>
                            </a:lnTo>
                            <a:cubicBezTo>
                              <a:pt x="7505" y="7691"/>
                              <a:pt x="7505" y="7004"/>
                              <a:pt x="7505" y="659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2" name="Freeform 1261">
                        <a:extLst>
                          <a:ext uri="{FF2B5EF4-FFF2-40B4-BE49-F238E27FC236}">
                            <a16:creationId xmlns:a16="http://schemas.microsoft.com/office/drawing/2014/main" id="{AE7183C8-3231-D439-DFED-EB99442610A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93799" y="2386957"/>
                        <a:ext cx="13540" cy="11920"/>
                      </a:xfrm>
                      <a:custGeom>
                        <a:avLst/>
                        <a:gdLst>
                          <a:gd name="connsiteX0" fmla="*/ 9009 w 13540"/>
                          <a:gd name="connsiteY0" fmla="*/ 412 h 11920"/>
                          <a:gd name="connsiteX1" fmla="*/ 7635 w 13540"/>
                          <a:gd name="connsiteY1" fmla="*/ 0 h 11920"/>
                          <a:gd name="connsiteX2" fmla="*/ 4751 w 13540"/>
                          <a:gd name="connsiteY2" fmla="*/ 275 h 11920"/>
                          <a:gd name="connsiteX3" fmla="*/ 2966 w 13540"/>
                          <a:gd name="connsiteY3" fmla="*/ 1785 h 11920"/>
                          <a:gd name="connsiteX4" fmla="*/ 219 w 13540"/>
                          <a:gd name="connsiteY4" fmla="*/ 3296 h 11920"/>
                          <a:gd name="connsiteX5" fmla="*/ 906 w 13540"/>
                          <a:gd name="connsiteY5" fmla="*/ 8240 h 11920"/>
                          <a:gd name="connsiteX6" fmla="*/ 5438 w 13540"/>
                          <a:gd name="connsiteY6" fmla="*/ 11674 h 11920"/>
                          <a:gd name="connsiteX7" fmla="*/ 13541 w 13540"/>
                          <a:gd name="connsiteY7" fmla="*/ 7142 h 11920"/>
                          <a:gd name="connsiteX8" fmla="*/ 12030 w 13540"/>
                          <a:gd name="connsiteY8" fmla="*/ 4532 h 11920"/>
                          <a:gd name="connsiteX9" fmla="*/ 11618 w 13540"/>
                          <a:gd name="connsiteY9" fmla="*/ 2747 h 11920"/>
                          <a:gd name="connsiteX10" fmla="*/ 9009 w 13540"/>
                          <a:gd name="connsiteY10" fmla="*/ 412 h 1192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3540" h="11920">
                            <a:moveTo>
                              <a:pt x="9009" y="412"/>
                            </a:moveTo>
                            <a:lnTo>
                              <a:pt x="7635" y="0"/>
                            </a:lnTo>
                            <a:lnTo>
                              <a:pt x="4751" y="275"/>
                            </a:lnTo>
                            <a:cubicBezTo>
                              <a:pt x="3927" y="687"/>
                              <a:pt x="3378" y="1236"/>
                              <a:pt x="2966" y="1785"/>
                            </a:cubicBezTo>
                            <a:lnTo>
                              <a:pt x="219" y="3296"/>
                            </a:lnTo>
                            <a:cubicBezTo>
                              <a:pt x="-193" y="4944"/>
                              <a:pt x="-56" y="6867"/>
                              <a:pt x="906" y="8240"/>
                            </a:cubicBezTo>
                            <a:cubicBezTo>
                              <a:pt x="1867" y="9888"/>
                              <a:pt x="3515" y="11124"/>
                              <a:pt x="5438" y="11674"/>
                            </a:cubicBezTo>
                            <a:cubicBezTo>
                              <a:pt x="9009" y="12635"/>
                              <a:pt x="12580" y="10712"/>
                              <a:pt x="13541" y="7142"/>
                            </a:cubicBezTo>
                            <a:lnTo>
                              <a:pt x="12030" y="4532"/>
                            </a:lnTo>
                            <a:cubicBezTo>
                              <a:pt x="12030" y="4532"/>
                              <a:pt x="11893" y="3296"/>
                              <a:pt x="11618" y="2747"/>
                            </a:cubicBezTo>
                            <a:lnTo>
                              <a:pt x="9009" y="41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3" name="Freeform 1262">
                        <a:extLst>
                          <a:ext uri="{FF2B5EF4-FFF2-40B4-BE49-F238E27FC236}">
                            <a16:creationId xmlns:a16="http://schemas.microsoft.com/office/drawing/2014/main" id="{38A5E1D6-5DCB-0055-E565-2CE2993757B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18465" y="2417446"/>
                        <a:ext cx="12497" cy="12360"/>
                      </a:xfrm>
                      <a:custGeom>
                        <a:avLst/>
                        <a:gdLst>
                          <a:gd name="connsiteX0" fmla="*/ 3845 w 12497"/>
                          <a:gd name="connsiteY0" fmla="*/ 12360 h 12360"/>
                          <a:gd name="connsiteX1" fmla="*/ 6867 w 12497"/>
                          <a:gd name="connsiteY1" fmla="*/ 12360 h 12360"/>
                          <a:gd name="connsiteX2" fmla="*/ 10026 w 12497"/>
                          <a:gd name="connsiteY2" fmla="*/ 11262 h 12360"/>
                          <a:gd name="connsiteX3" fmla="*/ 12223 w 12497"/>
                          <a:gd name="connsiteY3" fmla="*/ 8927 h 12360"/>
                          <a:gd name="connsiteX4" fmla="*/ 12498 w 12497"/>
                          <a:gd name="connsiteY4" fmla="*/ 5768 h 12360"/>
                          <a:gd name="connsiteX5" fmla="*/ 11262 w 12497"/>
                          <a:gd name="connsiteY5" fmla="*/ 2609 h 12360"/>
                          <a:gd name="connsiteX6" fmla="*/ 8927 w 12497"/>
                          <a:gd name="connsiteY6" fmla="*/ 275 h 12360"/>
                          <a:gd name="connsiteX7" fmla="*/ 5768 w 12497"/>
                          <a:gd name="connsiteY7" fmla="*/ 0 h 12360"/>
                          <a:gd name="connsiteX8" fmla="*/ 2472 w 12497"/>
                          <a:gd name="connsiteY8" fmla="*/ 1236 h 12360"/>
                          <a:gd name="connsiteX9" fmla="*/ 275 w 12497"/>
                          <a:gd name="connsiteY9" fmla="*/ 3708 h 12360"/>
                          <a:gd name="connsiteX10" fmla="*/ 0 w 12497"/>
                          <a:gd name="connsiteY10" fmla="*/ 6729 h 12360"/>
                          <a:gd name="connsiteX11" fmla="*/ 1373 w 12497"/>
                          <a:gd name="connsiteY11" fmla="*/ 10163 h 12360"/>
                          <a:gd name="connsiteX12" fmla="*/ 3845 w 12497"/>
                          <a:gd name="connsiteY12" fmla="*/ 12360 h 123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2497" h="12360">
                            <a:moveTo>
                              <a:pt x="3845" y="12360"/>
                            </a:moveTo>
                            <a:lnTo>
                              <a:pt x="6867" y="12360"/>
                            </a:lnTo>
                            <a:cubicBezTo>
                              <a:pt x="6867" y="12360"/>
                              <a:pt x="10026" y="11262"/>
                              <a:pt x="10026" y="11262"/>
                            </a:cubicBezTo>
                            <a:cubicBezTo>
                              <a:pt x="10438" y="10987"/>
                              <a:pt x="11399" y="10300"/>
                              <a:pt x="12223" y="8927"/>
                            </a:cubicBezTo>
                            <a:lnTo>
                              <a:pt x="12498" y="5768"/>
                            </a:lnTo>
                            <a:lnTo>
                              <a:pt x="11262" y="2609"/>
                            </a:lnTo>
                            <a:cubicBezTo>
                              <a:pt x="11262" y="2609"/>
                              <a:pt x="10300" y="1099"/>
                              <a:pt x="8927" y="275"/>
                            </a:cubicBezTo>
                            <a:lnTo>
                              <a:pt x="5768" y="0"/>
                            </a:lnTo>
                            <a:lnTo>
                              <a:pt x="2472" y="1236"/>
                            </a:lnTo>
                            <a:cubicBezTo>
                              <a:pt x="2472" y="1236"/>
                              <a:pt x="961" y="2197"/>
                              <a:pt x="275" y="3708"/>
                            </a:cubicBezTo>
                            <a:lnTo>
                              <a:pt x="0" y="6729"/>
                            </a:lnTo>
                            <a:lnTo>
                              <a:pt x="1373" y="10163"/>
                            </a:lnTo>
                            <a:cubicBezTo>
                              <a:pt x="1373" y="10163"/>
                              <a:pt x="2472" y="11674"/>
                              <a:pt x="3845" y="1236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4" name="Freeform 1263">
                        <a:extLst>
                          <a:ext uri="{FF2B5EF4-FFF2-40B4-BE49-F238E27FC236}">
                            <a16:creationId xmlns:a16="http://schemas.microsoft.com/office/drawing/2014/main" id="{F1CC1D9F-662D-A3E2-0153-0E8F323D77D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62705" y="2233492"/>
                        <a:ext cx="5356" cy="5644"/>
                      </a:xfrm>
                      <a:custGeom>
                        <a:avLst/>
                        <a:gdLst>
                          <a:gd name="connsiteX0" fmla="*/ 275 w 5356"/>
                          <a:gd name="connsiteY0" fmla="*/ 5001 h 5644"/>
                          <a:gd name="connsiteX1" fmla="*/ 3571 w 5356"/>
                          <a:gd name="connsiteY1" fmla="*/ 5413 h 5644"/>
                          <a:gd name="connsiteX2" fmla="*/ 5356 w 5356"/>
                          <a:gd name="connsiteY2" fmla="*/ 1980 h 5644"/>
                          <a:gd name="connsiteX3" fmla="*/ 4532 w 5356"/>
                          <a:gd name="connsiteY3" fmla="*/ 469 h 5644"/>
                          <a:gd name="connsiteX4" fmla="*/ 0 w 5356"/>
                          <a:gd name="connsiteY4" fmla="*/ 2117 h 5644"/>
                          <a:gd name="connsiteX5" fmla="*/ 137 w 5356"/>
                          <a:gd name="connsiteY5" fmla="*/ 2117 h 5644"/>
                          <a:gd name="connsiteX6" fmla="*/ 137 w 5356"/>
                          <a:gd name="connsiteY6" fmla="*/ 5138 h 564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356" h="5644">
                            <a:moveTo>
                              <a:pt x="275" y="5001"/>
                            </a:moveTo>
                            <a:cubicBezTo>
                              <a:pt x="1511" y="5688"/>
                              <a:pt x="2609" y="5825"/>
                              <a:pt x="3571" y="5413"/>
                            </a:cubicBezTo>
                            <a:cubicBezTo>
                              <a:pt x="4258" y="5138"/>
                              <a:pt x="5356" y="4040"/>
                              <a:pt x="5356" y="1980"/>
                            </a:cubicBezTo>
                            <a:lnTo>
                              <a:pt x="4532" y="469"/>
                            </a:lnTo>
                            <a:cubicBezTo>
                              <a:pt x="3296" y="-218"/>
                              <a:pt x="1648" y="-493"/>
                              <a:pt x="0" y="2117"/>
                            </a:cubicBezTo>
                            <a:cubicBezTo>
                              <a:pt x="0" y="2117"/>
                              <a:pt x="0" y="2117"/>
                              <a:pt x="137" y="2117"/>
                            </a:cubicBezTo>
                            <a:lnTo>
                              <a:pt x="137" y="513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5" name="Freeform 1264">
                        <a:extLst>
                          <a:ext uri="{FF2B5EF4-FFF2-40B4-BE49-F238E27FC236}">
                            <a16:creationId xmlns:a16="http://schemas.microsoft.com/office/drawing/2014/main" id="{F32D38A9-AB13-763F-B2B1-42C95A48898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7093" y="2461635"/>
                        <a:ext cx="23766" cy="21802"/>
                      </a:xfrm>
                      <a:custGeom>
                        <a:avLst/>
                        <a:gdLst>
                          <a:gd name="connsiteX0" fmla="*/ 23415 w 23766"/>
                          <a:gd name="connsiteY0" fmla="*/ 14180 h 21802"/>
                          <a:gd name="connsiteX1" fmla="*/ 16960 w 23766"/>
                          <a:gd name="connsiteY1" fmla="*/ 1682 h 21802"/>
                          <a:gd name="connsiteX2" fmla="*/ 15586 w 23766"/>
                          <a:gd name="connsiteY2" fmla="*/ 1682 h 21802"/>
                          <a:gd name="connsiteX3" fmla="*/ 15037 w 23766"/>
                          <a:gd name="connsiteY3" fmla="*/ 1133 h 21802"/>
                          <a:gd name="connsiteX4" fmla="*/ 5423 w 23766"/>
                          <a:gd name="connsiteY4" fmla="*/ 1133 h 21802"/>
                          <a:gd name="connsiteX5" fmla="*/ 2951 w 23766"/>
                          <a:gd name="connsiteY5" fmla="*/ 3056 h 21802"/>
                          <a:gd name="connsiteX6" fmla="*/ 1852 w 23766"/>
                          <a:gd name="connsiteY6" fmla="*/ 4429 h 21802"/>
                          <a:gd name="connsiteX7" fmla="*/ 341 w 23766"/>
                          <a:gd name="connsiteY7" fmla="*/ 7313 h 21802"/>
                          <a:gd name="connsiteX8" fmla="*/ 6934 w 23766"/>
                          <a:gd name="connsiteY8" fmla="*/ 19536 h 21802"/>
                          <a:gd name="connsiteX9" fmla="*/ 7758 w 23766"/>
                          <a:gd name="connsiteY9" fmla="*/ 19811 h 21802"/>
                          <a:gd name="connsiteX10" fmla="*/ 8444 w 23766"/>
                          <a:gd name="connsiteY10" fmla="*/ 20772 h 21802"/>
                          <a:gd name="connsiteX11" fmla="*/ 17784 w 23766"/>
                          <a:gd name="connsiteY11" fmla="*/ 20772 h 21802"/>
                          <a:gd name="connsiteX12" fmla="*/ 23552 w 23766"/>
                          <a:gd name="connsiteY12" fmla="*/ 14043 h 2180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3766" h="21802">
                            <a:moveTo>
                              <a:pt x="23415" y="14180"/>
                            </a:moveTo>
                            <a:cubicBezTo>
                              <a:pt x="24788" y="8961"/>
                              <a:pt x="22041" y="3742"/>
                              <a:pt x="16960" y="1682"/>
                            </a:cubicBezTo>
                            <a:lnTo>
                              <a:pt x="15586" y="1682"/>
                            </a:lnTo>
                            <a:cubicBezTo>
                              <a:pt x="15586" y="1682"/>
                              <a:pt x="15037" y="1133"/>
                              <a:pt x="15037" y="1133"/>
                            </a:cubicBezTo>
                            <a:cubicBezTo>
                              <a:pt x="11466" y="-378"/>
                              <a:pt x="8307" y="-378"/>
                              <a:pt x="5423" y="1133"/>
                            </a:cubicBezTo>
                            <a:lnTo>
                              <a:pt x="2951" y="3056"/>
                            </a:lnTo>
                            <a:lnTo>
                              <a:pt x="1852" y="4429"/>
                            </a:lnTo>
                            <a:lnTo>
                              <a:pt x="341" y="7313"/>
                            </a:lnTo>
                            <a:cubicBezTo>
                              <a:pt x="-1032" y="12395"/>
                              <a:pt x="1852" y="17751"/>
                              <a:pt x="6934" y="19536"/>
                            </a:cubicBezTo>
                            <a:cubicBezTo>
                              <a:pt x="7208" y="19536"/>
                              <a:pt x="7483" y="19674"/>
                              <a:pt x="7758" y="19811"/>
                            </a:cubicBezTo>
                            <a:lnTo>
                              <a:pt x="8444" y="20772"/>
                            </a:lnTo>
                            <a:cubicBezTo>
                              <a:pt x="11603" y="22146"/>
                              <a:pt x="15037" y="22146"/>
                              <a:pt x="17784" y="20772"/>
                            </a:cubicBezTo>
                            <a:cubicBezTo>
                              <a:pt x="20668" y="19536"/>
                              <a:pt x="22728" y="17064"/>
                              <a:pt x="23552" y="1404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6" name="Freeform 1265">
                        <a:extLst>
                          <a:ext uri="{FF2B5EF4-FFF2-40B4-BE49-F238E27FC236}">
                            <a16:creationId xmlns:a16="http://schemas.microsoft.com/office/drawing/2014/main" id="{65AAE795-ADF4-9E89-07E3-7B8D734824E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00250" y="2566459"/>
                        <a:ext cx="23038" cy="22883"/>
                      </a:xfrm>
                      <a:custGeom>
                        <a:avLst/>
                        <a:gdLst>
                          <a:gd name="connsiteX0" fmla="*/ 21528 w 23038"/>
                          <a:gd name="connsiteY0" fmla="*/ 18266 h 22883"/>
                          <a:gd name="connsiteX1" fmla="*/ 23039 w 23038"/>
                          <a:gd name="connsiteY1" fmla="*/ 11537 h 22883"/>
                          <a:gd name="connsiteX2" fmla="*/ 22352 w 23038"/>
                          <a:gd name="connsiteY2" fmla="*/ 8927 h 22883"/>
                          <a:gd name="connsiteX3" fmla="*/ 21803 w 23038"/>
                          <a:gd name="connsiteY3" fmla="*/ 7691 h 22883"/>
                          <a:gd name="connsiteX4" fmla="*/ 21803 w 23038"/>
                          <a:gd name="connsiteY4" fmla="*/ 7691 h 22883"/>
                          <a:gd name="connsiteX5" fmla="*/ 12189 w 23038"/>
                          <a:gd name="connsiteY5" fmla="*/ 0 h 22883"/>
                          <a:gd name="connsiteX6" fmla="*/ 7794 w 23038"/>
                          <a:gd name="connsiteY6" fmla="*/ 824 h 22883"/>
                          <a:gd name="connsiteX7" fmla="*/ 6009 w 23038"/>
                          <a:gd name="connsiteY7" fmla="*/ 1785 h 22883"/>
                          <a:gd name="connsiteX8" fmla="*/ 6009 w 23038"/>
                          <a:gd name="connsiteY8" fmla="*/ 1785 h 22883"/>
                          <a:gd name="connsiteX9" fmla="*/ 4223 w 23038"/>
                          <a:gd name="connsiteY9" fmla="*/ 2747 h 22883"/>
                          <a:gd name="connsiteX10" fmla="*/ 2987 w 23038"/>
                          <a:gd name="connsiteY10" fmla="*/ 3708 h 22883"/>
                          <a:gd name="connsiteX11" fmla="*/ 652 w 23038"/>
                          <a:gd name="connsiteY11" fmla="*/ 7142 h 22883"/>
                          <a:gd name="connsiteX12" fmla="*/ 378 w 23038"/>
                          <a:gd name="connsiteY12" fmla="*/ 7966 h 22883"/>
                          <a:gd name="connsiteX13" fmla="*/ 240 w 23038"/>
                          <a:gd name="connsiteY13" fmla="*/ 13185 h 22883"/>
                          <a:gd name="connsiteX14" fmla="*/ 515 w 23038"/>
                          <a:gd name="connsiteY14" fmla="*/ 14146 h 22883"/>
                          <a:gd name="connsiteX15" fmla="*/ 515 w 23038"/>
                          <a:gd name="connsiteY15" fmla="*/ 14146 h 22883"/>
                          <a:gd name="connsiteX16" fmla="*/ 1064 w 23038"/>
                          <a:gd name="connsiteY16" fmla="*/ 16206 h 22883"/>
                          <a:gd name="connsiteX17" fmla="*/ 2163 w 23038"/>
                          <a:gd name="connsiteY17" fmla="*/ 18404 h 22883"/>
                          <a:gd name="connsiteX18" fmla="*/ 6833 w 23038"/>
                          <a:gd name="connsiteY18" fmla="*/ 22249 h 22883"/>
                          <a:gd name="connsiteX19" fmla="*/ 21391 w 23038"/>
                          <a:gd name="connsiteY19" fmla="*/ 18266 h 2288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</a:cxnLst>
                        <a:rect l="l" t="t" r="r" b="b"/>
                        <a:pathLst>
                          <a:path w="23038" h="22883">
                            <a:moveTo>
                              <a:pt x="21528" y="18266"/>
                            </a:moveTo>
                            <a:lnTo>
                              <a:pt x="23039" y="11537"/>
                            </a:lnTo>
                            <a:lnTo>
                              <a:pt x="22352" y="8927"/>
                            </a:lnTo>
                            <a:lnTo>
                              <a:pt x="21803" y="7691"/>
                            </a:lnTo>
                            <a:lnTo>
                              <a:pt x="21803" y="7691"/>
                            </a:lnTo>
                            <a:cubicBezTo>
                              <a:pt x="19605" y="1648"/>
                              <a:pt x="14936" y="275"/>
                              <a:pt x="12189" y="0"/>
                            </a:cubicBezTo>
                            <a:lnTo>
                              <a:pt x="7794" y="824"/>
                            </a:lnTo>
                            <a:lnTo>
                              <a:pt x="6009" y="1785"/>
                            </a:lnTo>
                            <a:lnTo>
                              <a:pt x="6009" y="1785"/>
                            </a:lnTo>
                            <a:cubicBezTo>
                              <a:pt x="6009" y="1785"/>
                              <a:pt x="4223" y="2747"/>
                              <a:pt x="4223" y="2747"/>
                            </a:cubicBezTo>
                            <a:lnTo>
                              <a:pt x="2987" y="3708"/>
                            </a:lnTo>
                            <a:lnTo>
                              <a:pt x="652" y="7142"/>
                            </a:lnTo>
                            <a:lnTo>
                              <a:pt x="378" y="7966"/>
                            </a:lnTo>
                            <a:cubicBezTo>
                              <a:pt x="-172" y="10163"/>
                              <a:pt x="-34" y="11949"/>
                              <a:pt x="240" y="13185"/>
                            </a:cubicBezTo>
                            <a:cubicBezTo>
                              <a:pt x="240" y="13185"/>
                              <a:pt x="378" y="13871"/>
                              <a:pt x="515" y="14146"/>
                            </a:cubicBezTo>
                            <a:lnTo>
                              <a:pt x="515" y="14146"/>
                            </a:lnTo>
                            <a:cubicBezTo>
                              <a:pt x="515" y="14146"/>
                              <a:pt x="1064" y="16206"/>
                              <a:pt x="1064" y="16206"/>
                            </a:cubicBezTo>
                            <a:lnTo>
                              <a:pt x="2163" y="18404"/>
                            </a:lnTo>
                            <a:lnTo>
                              <a:pt x="6833" y="22249"/>
                            </a:lnTo>
                            <a:cubicBezTo>
                              <a:pt x="12601" y="23897"/>
                              <a:pt x="18094" y="22249"/>
                              <a:pt x="21391" y="1826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7" name="Freeform 1266">
                        <a:extLst>
                          <a:ext uri="{FF2B5EF4-FFF2-40B4-BE49-F238E27FC236}">
                            <a16:creationId xmlns:a16="http://schemas.microsoft.com/office/drawing/2014/main" id="{167D881C-8298-01BF-9A19-6B5A6AEA92D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4985" y="2550802"/>
                        <a:ext cx="24466" cy="24754"/>
                      </a:xfrm>
                      <a:custGeom>
                        <a:avLst/>
                        <a:gdLst>
                          <a:gd name="connsiteX0" fmla="*/ 6475 w 24466"/>
                          <a:gd name="connsiteY0" fmla="*/ 824 h 24754"/>
                          <a:gd name="connsiteX1" fmla="*/ 4415 w 24466"/>
                          <a:gd name="connsiteY1" fmla="*/ 1923 h 24754"/>
                          <a:gd name="connsiteX2" fmla="*/ 570 w 24466"/>
                          <a:gd name="connsiteY2" fmla="*/ 6455 h 24754"/>
                          <a:gd name="connsiteX3" fmla="*/ 570 w 24466"/>
                          <a:gd name="connsiteY3" fmla="*/ 7142 h 24754"/>
                          <a:gd name="connsiteX4" fmla="*/ 982 w 24466"/>
                          <a:gd name="connsiteY4" fmla="*/ 15107 h 24754"/>
                          <a:gd name="connsiteX5" fmla="*/ 982 w 24466"/>
                          <a:gd name="connsiteY5" fmla="*/ 17579 h 24754"/>
                          <a:gd name="connsiteX6" fmla="*/ 1531 w 24466"/>
                          <a:gd name="connsiteY6" fmla="*/ 19502 h 24754"/>
                          <a:gd name="connsiteX7" fmla="*/ 4415 w 24466"/>
                          <a:gd name="connsiteY7" fmla="*/ 23210 h 24754"/>
                          <a:gd name="connsiteX8" fmla="*/ 15402 w 24466"/>
                          <a:gd name="connsiteY8" fmla="*/ 22661 h 24754"/>
                          <a:gd name="connsiteX9" fmla="*/ 19248 w 24466"/>
                          <a:gd name="connsiteY9" fmla="*/ 18404 h 24754"/>
                          <a:gd name="connsiteX10" fmla="*/ 24467 w 24466"/>
                          <a:gd name="connsiteY10" fmla="*/ 11949 h 24754"/>
                          <a:gd name="connsiteX11" fmla="*/ 23093 w 24466"/>
                          <a:gd name="connsiteY11" fmla="*/ 9614 h 24754"/>
                          <a:gd name="connsiteX12" fmla="*/ 22544 w 24466"/>
                          <a:gd name="connsiteY12" fmla="*/ 5356 h 24754"/>
                          <a:gd name="connsiteX13" fmla="*/ 17325 w 24466"/>
                          <a:gd name="connsiteY13" fmla="*/ 412 h 24754"/>
                          <a:gd name="connsiteX14" fmla="*/ 15952 w 24466"/>
                          <a:gd name="connsiteY14" fmla="*/ 0 h 24754"/>
                          <a:gd name="connsiteX15" fmla="*/ 12518 w 24466"/>
                          <a:gd name="connsiteY15" fmla="*/ 412 h 24754"/>
                          <a:gd name="connsiteX16" fmla="*/ 12518 w 24466"/>
                          <a:gd name="connsiteY16" fmla="*/ 412 h 24754"/>
                          <a:gd name="connsiteX17" fmla="*/ 6613 w 24466"/>
                          <a:gd name="connsiteY17" fmla="*/ 824 h 2475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</a:cxnLst>
                        <a:rect l="l" t="t" r="r" b="b"/>
                        <a:pathLst>
                          <a:path w="24466" h="24754">
                            <a:moveTo>
                              <a:pt x="6475" y="824"/>
                            </a:moveTo>
                            <a:lnTo>
                              <a:pt x="4415" y="1923"/>
                            </a:lnTo>
                            <a:lnTo>
                              <a:pt x="570" y="6455"/>
                            </a:lnTo>
                            <a:lnTo>
                              <a:pt x="570" y="7142"/>
                            </a:lnTo>
                            <a:cubicBezTo>
                              <a:pt x="-529" y="10575"/>
                              <a:pt x="158" y="13322"/>
                              <a:pt x="982" y="15107"/>
                            </a:cubicBezTo>
                            <a:lnTo>
                              <a:pt x="982" y="17579"/>
                            </a:lnTo>
                            <a:cubicBezTo>
                              <a:pt x="982" y="17579"/>
                              <a:pt x="1531" y="19502"/>
                              <a:pt x="1531" y="19502"/>
                            </a:cubicBezTo>
                            <a:lnTo>
                              <a:pt x="4415" y="23210"/>
                            </a:lnTo>
                            <a:cubicBezTo>
                              <a:pt x="5651" y="24034"/>
                              <a:pt x="10184" y="26507"/>
                              <a:pt x="15402" y="22661"/>
                            </a:cubicBezTo>
                            <a:cubicBezTo>
                              <a:pt x="17051" y="21700"/>
                              <a:pt x="18424" y="20189"/>
                              <a:pt x="19248" y="18404"/>
                            </a:cubicBezTo>
                            <a:cubicBezTo>
                              <a:pt x="21720" y="17167"/>
                              <a:pt x="23643" y="14833"/>
                              <a:pt x="24467" y="11949"/>
                            </a:cubicBezTo>
                            <a:lnTo>
                              <a:pt x="23093" y="9614"/>
                            </a:lnTo>
                            <a:cubicBezTo>
                              <a:pt x="23093" y="8240"/>
                              <a:pt x="23093" y="6867"/>
                              <a:pt x="22544" y="5356"/>
                            </a:cubicBezTo>
                            <a:lnTo>
                              <a:pt x="17325" y="412"/>
                            </a:lnTo>
                            <a:lnTo>
                              <a:pt x="15952" y="0"/>
                            </a:lnTo>
                            <a:lnTo>
                              <a:pt x="12518" y="412"/>
                            </a:lnTo>
                            <a:lnTo>
                              <a:pt x="12518" y="412"/>
                            </a:lnTo>
                            <a:cubicBezTo>
                              <a:pt x="12518" y="412"/>
                              <a:pt x="6613" y="824"/>
                              <a:pt x="6613" y="82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8" name="Freeform 1267">
                        <a:extLst>
                          <a:ext uri="{FF2B5EF4-FFF2-40B4-BE49-F238E27FC236}">
                            <a16:creationId xmlns:a16="http://schemas.microsoft.com/office/drawing/2014/main" id="{B4601D1A-EA5A-C945-7DE5-48784E333ED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69752" y="2586018"/>
                        <a:ext cx="21519" cy="20743"/>
                      </a:xfrm>
                      <a:custGeom>
                        <a:avLst/>
                        <a:gdLst>
                          <a:gd name="connsiteX0" fmla="*/ 12730 w 21519"/>
                          <a:gd name="connsiteY0" fmla="*/ 19445 h 20743"/>
                          <a:gd name="connsiteX1" fmla="*/ 21245 w 21519"/>
                          <a:gd name="connsiteY1" fmla="*/ 12441 h 20743"/>
                          <a:gd name="connsiteX2" fmla="*/ 21520 w 21519"/>
                          <a:gd name="connsiteY2" fmla="*/ 10106 h 20743"/>
                          <a:gd name="connsiteX3" fmla="*/ 20009 w 21519"/>
                          <a:gd name="connsiteY3" fmla="*/ 4887 h 20743"/>
                          <a:gd name="connsiteX4" fmla="*/ 18911 w 21519"/>
                          <a:gd name="connsiteY4" fmla="*/ 3514 h 20743"/>
                          <a:gd name="connsiteX5" fmla="*/ 15752 w 21519"/>
                          <a:gd name="connsiteY5" fmla="*/ 1042 h 20743"/>
                          <a:gd name="connsiteX6" fmla="*/ 5726 w 21519"/>
                          <a:gd name="connsiteY6" fmla="*/ 1179 h 20743"/>
                          <a:gd name="connsiteX7" fmla="*/ 370 w 21519"/>
                          <a:gd name="connsiteY7" fmla="*/ 7771 h 20743"/>
                          <a:gd name="connsiteX8" fmla="*/ 2704 w 21519"/>
                          <a:gd name="connsiteY8" fmla="*/ 17522 h 20743"/>
                          <a:gd name="connsiteX9" fmla="*/ 12044 w 21519"/>
                          <a:gd name="connsiteY9" fmla="*/ 20544 h 20743"/>
                          <a:gd name="connsiteX10" fmla="*/ 12730 w 21519"/>
                          <a:gd name="connsiteY10" fmla="*/ 19445 h 2074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1519" h="20743">
                            <a:moveTo>
                              <a:pt x="12730" y="19445"/>
                            </a:moveTo>
                            <a:cubicBezTo>
                              <a:pt x="16713" y="19170"/>
                              <a:pt x="20147" y="16286"/>
                              <a:pt x="21245" y="12441"/>
                            </a:cubicBezTo>
                            <a:lnTo>
                              <a:pt x="21520" y="10106"/>
                            </a:lnTo>
                            <a:lnTo>
                              <a:pt x="20009" y="4887"/>
                            </a:lnTo>
                            <a:lnTo>
                              <a:pt x="18911" y="3514"/>
                            </a:lnTo>
                            <a:lnTo>
                              <a:pt x="15752" y="1042"/>
                            </a:lnTo>
                            <a:cubicBezTo>
                              <a:pt x="11357" y="-744"/>
                              <a:pt x="7923" y="80"/>
                              <a:pt x="5726" y="1179"/>
                            </a:cubicBezTo>
                            <a:cubicBezTo>
                              <a:pt x="3116" y="2552"/>
                              <a:pt x="1194" y="4887"/>
                              <a:pt x="370" y="7771"/>
                            </a:cubicBezTo>
                            <a:cubicBezTo>
                              <a:pt x="-592" y="11205"/>
                              <a:pt x="370" y="15050"/>
                              <a:pt x="2704" y="17522"/>
                            </a:cubicBezTo>
                            <a:cubicBezTo>
                              <a:pt x="5039" y="20132"/>
                              <a:pt x="8610" y="21230"/>
                              <a:pt x="12044" y="20544"/>
                            </a:cubicBezTo>
                            <a:lnTo>
                              <a:pt x="12730" y="1944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69" name="Freeform 1268">
                        <a:extLst>
                          <a:ext uri="{FF2B5EF4-FFF2-40B4-BE49-F238E27FC236}">
                            <a16:creationId xmlns:a16="http://schemas.microsoft.com/office/drawing/2014/main" id="{E150A30B-9C82-81B8-9B1D-CC79B584128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14138" y="2457240"/>
                        <a:ext cx="5905" cy="5979"/>
                      </a:xfrm>
                      <a:custGeom>
                        <a:avLst/>
                        <a:gdLst>
                          <a:gd name="connsiteX0" fmla="*/ 5631 w 5905"/>
                          <a:gd name="connsiteY0" fmla="*/ 3193 h 5979"/>
                          <a:gd name="connsiteX1" fmla="*/ 5905 w 5905"/>
                          <a:gd name="connsiteY1" fmla="*/ 2644 h 5979"/>
                          <a:gd name="connsiteX2" fmla="*/ 5081 w 5905"/>
                          <a:gd name="connsiteY2" fmla="*/ 309 h 5979"/>
                          <a:gd name="connsiteX3" fmla="*/ 2060 w 5905"/>
                          <a:gd name="connsiteY3" fmla="*/ 309 h 5979"/>
                          <a:gd name="connsiteX4" fmla="*/ 137 w 5905"/>
                          <a:gd name="connsiteY4" fmla="*/ 2918 h 5979"/>
                          <a:gd name="connsiteX5" fmla="*/ 0 w 5905"/>
                          <a:gd name="connsiteY5" fmla="*/ 3880 h 5979"/>
                          <a:gd name="connsiteX6" fmla="*/ 1099 w 5905"/>
                          <a:gd name="connsiteY6" fmla="*/ 5665 h 5979"/>
                          <a:gd name="connsiteX7" fmla="*/ 5905 w 5905"/>
                          <a:gd name="connsiteY7" fmla="*/ 3193 h 59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905" h="5979">
                            <a:moveTo>
                              <a:pt x="5631" y="3193"/>
                            </a:moveTo>
                            <a:lnTo>
                              <a:pt x="5905" y="2644"/>
                            </a:lnTo>
                            <a:lnTo>
                              <a:pt x="5081" y="309"/>
                            </a:lnTo>
                            <a:cubicBezTo>
                              <a:pt x="3983" y="-103"/>
                              <a:pt x="2884" y="-103"/>
                              <a:pt x="2060" y="309"/>
                            </a:cubicBezTo>
                            <a:cubicBezTo>
                              <a:pt x="1099" y="721"/>
                              <a:pt x="549" y="1682"/>
                              <a:pt x="137" y="2918"/>
                            </a:cubicBezTo>
                            <a:cubicBezTo>
                              <a:pt x="137" y="3193"/>
                              <a:pt x="0" y="3468"/>
                              <a:pt x="0" y="3880"/>
                            </a:cubicBezTo>
                            <a:lnTo>
                              <a:pt x="1099" y="5665"/>
                            </a:lnTo>
                            <a:cubicBezTo>
                              <a:pt x="4120" y="6901"/>
                              <a:pt x="5356" y="4154"/>
                              <a:pt x="5905" y="319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0" name="Freeform 1269">
                        <a:extLst>
                          <a:ext uri="{FF2B5EF4-FFF2-40B4-BE49-F238E27FC236}">
                            <a16:creationId xmlns:a16="http://schemas.microsoft.com/office/drawing/2014/main" id="{AB58DA66-A29D-0D5C-3B6B-B2CE098C93F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01284" y="2552176"/>
                        <a:ext cx="19993" cy="22111"/>
                      </a:xfrm>
                      <a:custGeom>
                        <a:avLst/>
                        <a:gdLst>
                          <a:gd name="connsiteX0" fmla="*/ 2760 w 19993"/>
                          <a:gd name="connsiteY0" fmla="*/ 3433 h 22111"/>
                          <a:gd name="connsiteX1" fmla="*/ 14 w 19993"/>
                          <a:gd name="connsiteY1" fmla="*/ 9888 h 22111"/>
                          <a:gd name="connsiteX2" fmla="*/ 3310 w 19993"/>
                          <a:gd name="connsiteY2" fmla="*/ 19777 h 22111"/>
                          <a:gd name="connsiteX3" fmla="*/ 7430 w 19993"/>
                          <a:gd name="connsiteY3" fmla="*/ 21837 h 22111"/>
                          <a:gd name="connsiteX4" fmla="*/ 9353 w 19993"/>
                          <a:gd name="connsiteY4" fmla="*/ 22112 h 22111"/>
                          <a:gd name="connsiteX5" fmla="*/ 13885 w 19993"/>
                          <a:gd name="connsiteY5" fmla="*/ 21425 h 22111"/>
                          <a:gd name="connsiteX6" fmla="*/ 19516 w 19993"/>
                          <a:gd name="connsiteY6" fmla="*/ 14283 h 22111"/>
                          <a:gd name="connsiteX7" fmla="*/ 18417 w 19993"/>
                          <a:gd name="connsiteY7" fmla="*/ 5081 h 22111"/>
                          <a:gd name="connsiteX8" fmla="*/ 11275 w 19993"/>
                          <a:gd name="connsiteY8" fmla="*/ 0 h 22111"/>
                          <a:gd name="connsiteX9" fmla="*/ 4820 w 19993"/>
                          <a:gd name="connsiteY9" fmla="*/ 1648 h 22111"/>
                          <a:gd name="connsiteX10" fmla="*/ 2760 w 19993"/>
                          <a:gd name="connsiteY10" fmla="*/ 3296 h 2211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9993" h="22111">
                            <a:moveTo>
                              <a:pt x="2760" y="3433"/>
                            </a:moveTo>
                            <a:lnTo>
                              <a:pt x="14" y="9888"/>
                            </a:lnTo>
                            <a:cubicBezTo>
                              <a:pt x="14" y="11674"/>
                              <a:pt x="-398" y="16206"/>
                              <a:pt x="3310" y="19777"/>
                            </a:cubicBezTo>
                            <a:lnTo>
                              <a:pt x="7430" y="21837"/>
                            </a:lnTo>
                            <a:lnTo>
                              <a:pt x="9353" y="22112"/>
                            </a:lnTo>
                            <a:lnTo>
                              <a:pt x="13885" y="21425"/>
                            </a:lnTo>
                            <a:cubicBezTo>
                              <a:pt x="16632" y="20051"/>
                              <a:pt x="18554" y="17579"/>
                              <a:pt x="19516" y="14283"/>
                            </a:cubicBezTo>
                            <a:cubicBezTo>
                              <a:pt x="20477" y="10987"/>
                              <a:pt x="19928" y="7691"/>
                              <a:pt x="18417" y="5081"/>
                            </a:cubicBezTo>
                            <a:cubicBezTo>
                              <a:pt x="16906" y="2472"/>
                              <a:pt x="14297" y="687"/>
                              <a:pt x="11275" y="0"/>
                            </a:cubicBezTo>
                            <a:lnTo>
                              <a:pt x="4820" y="1648"/>
                            </a:lnTo>
                            <a:lnTo>
                              <a:pt x="2760" y="3296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1" name="Freeform 1270">
                        <a:extLst>
                          <a:ext uri="{FF2B5EF4-FFF2-40B4-BE49-F238E27FC236}">
                            <a16:creationId xmlns:a16="http://schemas.microsoft.com/office/drawing/2014/main" id="{B2F11A60-1331-D448-86A4-8EB6DD91D45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3893" y="2518802"/>
                        <a:ext cx="20854" cy="21425"/>
                      </a:xfrm>
                      <a:custGeom>
                        <a:avLst/>
                        <a:gdLst>
                          <a:gd name="connsiteX0" fmla="*/ 20717 w 20854"/>
                          <a:gd name="connsiteY0" fmla="*/ 12773 h 21425"/>
                          <a:gd name="connsiteX1" fmla="*/ 11378 w 20854"/>
                          <a:gd name="connsiteY1" fmla="*/ 0 h 21425"/>
                          <a:gd name="connsiteX2" fmla="*/ 8082 w 20854"/>
                          <a:gd name="connsiteY2" fmla="*/ 0 h 21425"/>
                          <a:gd name="connsiteX3" fmla="*/ 5747 w 20854"/>
                          <a:gd name="connsiteY3" fmla="*/ 961 h 21425"/>
                          <a:gd name="connsiteX4" fmla="*/ 391 w 20854"/>
                          <a:gd name="connsiteY4" fmla="*/ 7554 h 21425"/>
                          <a:gd name="connsiteX5" fmla="*/ 8769 w 20854"/>
                          <a:gd name="connsiteY5" fmla="*/ 21425 h 21425"/>
                          <a:gd name="connsiteX6" fmla="*/ 15498 w 20854"/>
                          <a:gd name="connsiteY6" fmla="*/ 20326 h 21425"/>
                          <a:gd name="connsiteX7" fmla="*/ 17696 w 20854"/>
                          <a:gd name="connsiteY7" fmla="*/ 18816 h 21425"/>
                          <a:gd name="connsiteX8" fmla="*/ 20855 w 20854"/>
                          <a:gd name="connsiteY8" fmla="*/ 12635 h 2142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0854" h="21425">
                            <a:moveTo>
                              <a:pt x="20717" y="12773"/>
                            </a:moveTo>
                            <a:cubicBezTo>
                              <a:pt x="21541" y="4395"/>
                              <a:pt x="16185" y="687"/>
                              <a:pt x="11378" y="0"/>
                            </a:cubicBezTo>
                            <a:lnTo>
                              <a:pt x="8082" y="0"/>
                            </a:lnTo>
                            <a:cubicBezTo>
                              <a:pt x="8082" y="0"/>
                              <a:pt x="5747" y="961"/>
                              <a:pt x="5747" y="961"/>
                            </a:cubicBezTo>
                            <a:cubicBezTo>
                              <a:pt x="3000" y="2335"/>
                              <a:pt x="1215" y="4807"/>
                              <a:pt x="391" y="7554"/>
                            </a:cubicBezTo>
                            <a:cubicBezTo>
                              <a:pt x="-1257" y="13459"/>
                              <a:pt x="2451" y="19502"/>
                              <a:pt x="8769" y="21425"/>
                            </a:cubicBezTo>
                            <a:lnTo>
                              <a:pt x="15498" y="20326"/>
                            </a:lnTo>
                            <a:lnTo>
                              <a:pt x="17696" y="18816"/>
                            </a:lnTo>
                            <a:lnTo>
                              <a:pt x="20855" y="1263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2" name="Freeform 1271">
                        <a:extLst>
                          <a:ext uri="{FF2B5EF4-FFF2-40B4-BE49-F238E27FC236}">
                            <a16:creationId xmlns:a16="http://schemas.microsoft.com/office/drawing/2014/main" id="{11BC2F51-9008-6A13-E982-028628508BB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09450" y="2834133"/>
                        <a:ext cx="4740" cy="5630"/>
                      </a:xfrm>
                      <a:custGeom>
                        <a:avLst/>
                        <a:gdLst>
                          <a:gd name="connsiteX0" fmla="*/ 4054 w 4740"/>
                          <a:gd name="connsiteY0" fmla="*/ 1099 h 5630"/>
                          <a:gd name="connsiteX1" fmla="*/ 1856 w 4740"/>
                          <a:gd name="connsiteY1" fmla="*/ 0 h 5630"/>
                          <a:gd name="connsiteX2" fmla="*/ 208 w 4740"/>
                          <a:gd name="connsiteY2" fmla="*/ 1099 h 5630"/>
                          <a:gd name="connsiteX3" fmla="*/ 208 w 4740"/>
                          <a:gd name="connsiteY3" fmla="*/ 1373 h 5630"/>
                          <a:gd name="connsiteX4" fmla="*/ 1719 w 4740"/>
                          <a:gd name="connsiteY4" fmla="*/ 5631 h 5630"/>
                          <a:gd name="connsiteX5" fmla="*/ 4466 w 4740"/>
                          <a:gd name="connsiteY5" fmla="*/ 4257 h 5630"/>
                          <a:gd name="connsiteX6" fmla="*/ 4191 w 4740"/>
                          <a:gd name="connsiteY6" fmla="*/ 1099 h 563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4740" h="5630">
                            <a:moveTo>
                              <a:pt x="4054" y="1099"/>
                            </a:moveTo>
                            <a:cubicBezTo>
                              <a:pt x="4054" y="1099"/>
                              <a:pt x="3092" y="137"/>
                              <a:pt x="1856" y="0"/>
                            </a:cubicBezTo>
                            <a:lnTo>
                              <a:pt x="208" y="1099"/>
                            </a:lnTo>
                            <a:lnTo>
                              <a:pt x="208" y="1373"/>
                            </a:lnTo>
                            <a:cubicBezTo>
                              <a:pt x="-341" y="3021"/>
                              <a:pt x="208" y="4532"/>
                              <a:pt x="1719" y="5631"/>
                            </a:cubicBezTo>
                            <a:lnTo>
                              <a:pt x="4466" y="4257"/>
                            </a:lnTo>
                            <a:cubicBezTo>
                              <a:pt x="4740" y="3296"/>
                              <a:pt x="5015" y="2060"/>
                              <a:pt x="4191" y="109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3" name="Freeform 1272">
                        <a:extLst>
                          <a:ext uri="{FF2B5EF4-FFF2-40B4-BE49-F238E27FC236}">
                            <a16:creationId xmlns:a16="http://schemas.microsoft.com/office/drawing/2014/main" id="{14E35B0C-552E-887E-4611-1497E0F1DF8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95891" y="2629498"/>
                        <a:ext cx="13955" cy="16362"/>
                      </a:xfrm>
                      <a:custGeom>
                        <a:avLst/>
                        <a:gdLst>
                          <a:gd name="connsiteX0" fmla="*/ 13955 w 13955"/>
                          <a:gd name="connsiteY0" fmla="*/ 10438 h 16362"/>
                          <a:gd name="connsiteX1" fmla="*/ 13955 w 13955"/>
                          <a:gd name="connsiteY1" fmla="*/ 10163 h 16362"/>
                          <a:gd name="connsiteX2" fmla="*/ 13543 w 13955"/>
                          <a:gd name="connsiteY2" fmla="*/ 8652 h 16362"/>
                          <a:gd name="connsiteX3" fmla="*/ 13818 w 13955"/>
                          <a:gd name="connsiteY3" fmla="*/ 5493 h 16362"/>
                          <a:gd name="connsiteX4" fmla="*/ 12445 w 13955"/>
                          <a:gd name="connsiteY4" fmla="*/ 2197 h 16362"/>
                          <a:gd name="connsiteX5" fmla="*/ 9972 w 13955"/>
                          <a:gd name="connsiteY5" fmla="*/ 0 h 16362"/>
                          <a:gd name="connsiteX6" fmla="*/ 6951 w 13955"/>
                          <a:gd name="connsiteY6" fmla="*/ 0 h 16362"/>
                          <a:gd name="connsiteX7" fmla="*/ 3792 w 13955"/>
                          <a:gd name="connsiteY7" fmla="*/ 1099 h 16362"/>
                          <a:gd name="connsiteX8" fmla="*/ 1595 w 13955"/>
                          <a:gd name="connsiteY8" fmla="*/ 3571 h 16362"/>
                          <a:gd name="connsiteX9" fmla="*/ 1595 w 13955"/>
                          <a:gd name="connsiteY9" fmla="*/ 5493 h 16362"/>
                          <a:gd name="connsiteX10" fmla="*/ 221 w 13955"/>
                          <a:gd name="connsiteY10" fmla="*/ 7828 h 16362"/>
                          <a:gd name="connsiteX11" fmla="*/ 221 w 13955"/>
                          <a:gd name="connsiteY11" fmla="*/ 8927 h 16362"/>
                          <a:gd name="connsiteX12" fmla="*/ 84 w 13955"/>
                          <a:gd name="connsiteY12" fmla="*/ 8927 h 16362"/>
                          <a:gd name="connsiteX13" fmla="*/ 5166 w 13955"/>
                          <a:gd name="connsiteY13" fmla="*/ 16206 h 16362"/>
                          <a:gd name="connsiteX14" fmla="*/ 13955 w 13955"/>
                          <a:gd name="connsiteY14" fmla="*/ 10575 h 1636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13955" h="16362">
                            <a:moveTo>
                              <a:pt x="13955" y="10438"/>
                            </a:moveTo>
                            <a:lnTo>
                              <a:pt x="13955" y="10163"/>
                            </a:lnTo>
                            <a:cubicBezTo>
                              <a:pt x="13955" y="10163"/>
                              <a:pt x="13543" y="8652"/>
                              <a:pt x="13543" y="8652"/>
                            </a:cubicBezTo>
                            <a:lnTo>
                              <a:pt x="13818" y="5493"/>
                            </a:lnTo>
                            <a:lnTo>
                              <a:pt x="12445" y="2197"/>
                            </a:lnTo>
                            <a:cubicBezTo>
                              <a:pt x="12445" y="2197"/>
                              <a:pt x="11346" y="687"/>
                              <a:pt x="9972" y="0"/>
                            </a:cubicBezTo>
                            <a:lnTo>
                              <a:pt x="6951" y="0"/>
                            </a:lnTo>
                            <a:cubicBezTo>
                              <a:pt x="6951" y="0"/>
                              <a:pt x="3792" y="1099"/>
                              <a:pt x="3792" y="1099"/>
                            </a:cubicBezTo>
                            <a:cubicBezTo>
                              <a:pt x="3380" y="1373"/>
                              <a:pt x="2281" y="2060"/>
                              <a:pt x="1595" y="3571"/>
                            </a:cubicBezTo>
                            <a:lnTo>
                              <a:pt x="1595" y="5493"/>
                            </a:lnTo>
                            <a:cubicBezTo>
                              <a:pt x="908" y="6180"/>
                              <a:pt x="496" y="7004"/>
                              <a:pt x="221" y="7828"/>
                            </a:cubicBezTo>
                            <a:lnTo>
                              <a:pt x="221" y="8927"/>
                            </a:lnTo>
                            <a:cubicBezTo>
                              <a:pt x="221" y="8927"/>
                              <a:pt x="84" y="8927"/>
                              <a:pt x="84" y="8927"/>
                            </a:cubicBezTo>
                            <a:cubicBezTo>
                              <a:pt x="-465" y="12360"/>
                              <a:pt x="1732" y="15519"/>
                              <a:pt x="5166" y="16206"/>
                            </a:cubicBezTo>
                            <a:cubicBezTo>
                              <a:pt x="8462" y="16893"/>
                              <a:pt x="12582" y="15382"/>
                              <a:pt x="13955" y="1057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4" name="Freeform 1273">
                        <a:extLst>
                          <a:ext uri="{FF2B5EF4-FFF2-40B4-BE49-F238E27FC236}">
                            <a16:creationId xmlns:a16="http://schemas.microsoft.com/office/drawing/2014/main" id="{323DD94E-4347-9BBB-C584-E45B0E13D7F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88525" y="2851713"/>
                        <a:ext cx="6729" cy="6713"/>
                      </a:xfrm>
                      <a:custGeom>
                        <a:avLst/>
                        <a:gdLst>
                          <a:gd name="connsiteX0" fmla="*/ 4944 w 6729"/>
                          <a:gd name="connsiteY0" fmla="*/ 6318 h 6713"/>
                          <a:gd name="connsiteX1" fmla="*/ 6730 w 6729"/>
                          <a:gd name="connsiteY1" fmla="*/ 3433 h 6713"/>
                          <a:gd name="connsiteX2" fmla="*/ 5906 w 6729"/>
                          <a:gd name="connsiteY2" fmla="*/ 1648 h 6713"/>
                          <a:gd name="connsiteX3" fmla="*/ 5494 w 6729"/>
                          <a:gd name="connsiteY3" fmla="*/ 1373 h 6713"/>
                          <a:gd name="connsiteX4" fmla="*/ 2609 w 6729"/>
                          <a:gd name="connsiteY4" fmla="*/ 0 h 6713"/>
                          <a:gd name="connsiteX5" fmla="*/ 824 w 6729"/>
                          <a:gd name="connsiteY5" fmla="*/ 1236 h 6713"/>
                          <a:gd name="connsiteX6" fmla="*/ 0 w 6729"/>
                          <a:gd name="connsiteY6" fmla="*/ 4120 h 6713"/>
                          <a:gd name="connsiteX7" fmla="*/ 961 w 6729"/>
                          <a:gd name="connsiteY7" fmla="*/ 6180 h 6713"/>
                          <a:gd name="connsiteX8" fmla="*/ 4807 w 6729"/>
                          <a:gd name="connsiteY8" fmla="*/ 6318 h 671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729" h="6713">
                            <a:moveTo>
                              <a:pt x="4944" y="6318"/>
                            </a:moveTo>
                            <a:cubicBezTo>
                              <a:pt x="4944" y="6318"/>
                              <a:pt x="6592" y="5219"/>
                              <a:pt x="6730" y="3433"/>
                            </a:cubicBezTo>
                            <a:lnTo>
                              <a:pt x="5906" y="1648"/>
                            </a:lnTo>
                            <a:cubicBezTo>
                              <a:pt x="5906" y="1648"/>
                              <a:pt x="5631" y="1511"/>
                              <a:pt x="5494" y="1373"/>
                            </a:cubicBezTo>
                            <a:cubicBezTo>
                              <a:pt x="4944" y="824"/>
                              <a:pt x="4120" y="137"/>
                              <a:pt x="2609" y="0"/>
                            </a:cubicBezTo>
                            <a:lnTo>
                              <a:pt x="824" y="1236"/>
                            </a:lnTo>
                            <a:lnTo>
                              <a:pt x="0" y="4120"/>
                            </a:lnTo>
                            <a:lnTo>
                              <a:pt x="961" y="6180"/>
                            </a:lnTo>
                            <a:cubicBezTo>
                              <a:pt x="2609" y="6867"/>
                              <a:pt x="3845" y="6867"/>
                              <a:pt x="4807" y="631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5" name="Freeform 1274">
                        <a:extLst>
                          <a:ext uri="{FF2B5EF4-FFF2-40B4-BE49-F238E27FC236}">
                            <a16:creationId xmlns:a16="http://schemas.microsoft.com/office/drawing/2014/main" id="{B1F6BA91-94AC-130E-8A60-B48B0B8C46A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8419" y="2641172"/>
                        <a:ext cx="21959" cy="23614"/>
                      </a:xfrm>
                      <a:custGeom>
                        <a:avLst/>
                        <a:gdLst>
                          <a:gd name="connsiteX0" fmla="*/ 535 w 21959"/>
                          <a:gd name="connsiteY0" fmla="*/ 13047 h 23614"/>
                          <a:gd name="connsiteX1" fmla="*/ 535 w 21959"/>
                          <a:gd name="connsiteY1" fmla="*/ 17305 h 23614"/>
                          <a:gd name="connsiteX2" fmla="*/ 1908 w 21959"/>
                          <a:gd name="connsiteY2" fmla="*/ 19502 h 23614"/>
                          <a:gd name="connsiteX3" fmla="*/ 7127 w 21959"/>
                          <a:gd name="connsiteY3" fmla="*/ 23348 h 23614"/>
                          <a:gd name="connsiteX4" fmla="*/ 21960 w 21959"/>
                          <a:gd name="connsiteY4" fmla="*/ 15245 h 23614"/>
                          <a:gd name="connsiteX5" fmla="*/ 21685 w 21959"/>
                          <a:gd name="connsiteY5" fmla="*/ 7691 h 23614"/>
                          <a:gd name="connsiteX6" fmla="*/ 19488 w 21959"/>
                          <a:gd name="connsiteY6" fmla="*/ 4257 h 23614"/>
                          <a:gd name="connsiteX7" fmla="*/ 10149 w 21959"/>
                          <a:gd name="connsiteY7" fmla="*/ 0 h 23614"/>
                          <a:gd name="connsiteX8" fmla="*/ 7677 w 21959"/>
                          <a:gd name="connsiteY8" fmla="*/ 412 h 23614"/>
                          <a:gd name="connsiteX9" fmla="*/ 6029 w 21959"/>
                          <a:gd name="connsiteY9" fmla="*/ 1099 h 23614"/>
                          <a:gd name="connsiteX10" fmla="*/ 398 w 21959"/>
                          <a:gd name="connsiteY10" fmla="*/ 8103 h 23614"/>
                          <a:gd name="connsiteX11" fmla="*/ 123 w 21959"/>
                          <a:gd name="connsiteY11" fmla="*/ 13047 h 23614"/>
                          <a:gd name="connsiteX12" fmla="*/ 672 w 21959"/>
                          <a:gd name="connsiteY12" fmla="*/ 13047 h 2361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1959" h="23614">
                            <a:moveTo>
                              <a:pt x="535" y="13047"/>
                            </a:moveTo>
                            <a:lnTo>
                              <a:pt x="535" y="17305"/>
                            </a:lnTo>
                            <a:cubicBezTo>
                              <a:pt x="535" y="17305"/>
                              <a:pt x="1908" y="19502"/>
                              <a:pt x="1908" y="19502"/>
                            </a:cubicBezTo>
                            <a:lnTo>
                              <a:pt x="7127" y="23348"/>
                            </a:lnTo>
                            <a:cubicBezTo>
                              <a:pt x="10698" y="24034"/>
                              <a:pt x="17428" y="24034"/>
                              <a:pt x="21960" y="15245"/>
                            </a:cubicBezTo>
                            <a:lnTo>
                              <a:pt x="21685" y="7691"/>
                            </a:lnTo>
                            <a:lnTo>
                              <a:pt x="19488" y="4257"/>
                            </a:lnTo>
                            <a:cubicBezTo>
                              <a:pt x="16466" y="687"/>
                              <a:pt x="12758" y="0"/>
                              <a:pt x="10149" y="0"/>
                            </a:cubicBezTo>
                            <a:lnTo>
                              <a:pt x="7677" y="412"/>
                            </a:lnTo>
                            <a:lnTo>
                              <a:pt x="6029" y="1099"/>
                            </a:lnTo>
                            <a:cubicBezTo>
                              <a:pt x="3144" y="2609"/>
                              <a:pt x="1222" y="5081"/>
                              <a:pt x="398" y="8103"/>
                            </a:cubicBezTo>
                            <a:cubicBezTo>
                              <a:pt x="-152" y="9888"/>
                              <a:pt x="-14" y="11536"/>
                              <a:pt x="123" y="13047"/>
                            </a:cubicBezTo>
                            <a:lnTo>
                              <a:pt x="672" y="1304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6" name="Freeform 1275">
                        <a:extLst>
                          <a:ext uri="{FF2B5EF4-FFF2-40B4-BE49-F238E27FC236}">
                            <a16:creationId xmlns:a16="http://schemas.microsoft.com/office/drawing/2014/main" id="{0CC0EB35-0A09-FCB3-E936-D14C180D4C8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29864" y="2689278"/>
                        <a:ext cx="10986" cy="8065"/>
                      </a:xfrm>
                      <a:custGeom>
                        <a:avLst/>
                        <a:gdLst>
                          <a:gd name="connsiteX0" fmla="*/ 0 w 10986"/>
                          <a:gd name="connsiteY0" fmla="*/ 2297 h 8065"/>
                          <a:gd name="connsiteX1" fmla="*/ 4395 w 10986"/>
                          <a:gd name="connsiteY1" fmla="*/ 7379 h 8065"/>
                          <a:gd name="connsiteX2" fmla="*/ 4395 w 10986"/>
                          <a:gd name="connsiteY2" fmla="*/ 7791 h 8065"/>
                          <a:gd name="connsiteX3" fmla="*/ 4807 w 10986"/>
                          <a:gd name="connsiteY3" fmla="*/ 7791 h 8065"/>
                          <a:gd name="connsiteX4" fmla="*/ 5081 w 10986"/>
                          <a:gd name="connsiteY4" fmla="*/ 8066 h 8065"/>
                          <a:gd name="connsiteX5" fmla="*/ 5356 w 10986"/>
                          <a:gd name="connsiteY5" fmla="*/ 7791 h 8065"/>
                          <a:gd name="connsiteX6" fmla="*/ 5493 w 10986"/>
                          <a:gd name="connsiteY6" fmla="*/ 7791 h 8065"/>
                          <a:gd name="connsiteX7" fmla="*/ 10987 w 10986"/>
                          <a:gd name="connsiteY7" fmla="*/ 2435 h 8065"/>
                          <a:gd name="connsiteX8" fmla="*/ 2884 w 10986"/>
                          <a:gd name="connsiteY8" fmla="*/ 237 h 8065"/>
                          <a:gd name="connsiteX9" fmla="*/ 0 w 10986"/>
                          <a:gd name="connsiteY9" fmla="*/ 2160 h 80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0986" h="8065">
                            <a:moveTo>
                              <a:pt x="0" y="2297"/>
                            </a:moveTo>
                            <a:lnTo>
                              <a:pt x="4395" y="7379"/>
                            </a:lnTo>
                            <a:lnTo>
                              <a:pt x="4395" y="7791"/>
                            </a:lnTo>
                            <a:cubicBezTo>
                              <a:pt x="4395" y="7791"/>
                              <a:pt x="4669" y="7791"/>
                              <a:pt x="4807" y="7791"/>
                            </a:cubicBezTo>
                            <a:lnTo>
                              <a:pt x="5081" y="8066"/>
                            </a:lnTo>
                            <a:lnTo>
                              <a:pt x="5356" y="7791"/>
                            </a:lnTo>
                            <a:cubicBezTo>
                              <a:pt x="5356" y="7791"/>
                              <a:pt x="5356" y="7791"/>
                              <a:pt x="5493" y="7791"/>
                            </a:cubicBezTo>
                            <a:lnTo>
                              <a:pt x="10987" y="2435"/>
                            </a:lnTo>
                            <a:cubicBezTo>
                              <a:pt x="8927" y="375"/>
                              <a:pt x="6043" y="-449"/>
                              <a:pt x="2884" y="237"/>
                            </a:cubicBezTo>
                            <a:lnTo>
                              <a:pt x="0" y="216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7" name="Freeform 1276">
                        <a:extLst>
                          <a:ext uri="{FF2B5EF4-FFF2-40B4-BE49-F238E27FC236}">
                            <a16:creationId xmlns:a16="http://schemas.microsoft.com/office/drawing/2014/main" id="{CD83C23C-9189-FC71-231E-84548D47156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4782" y="2659850"/>
                        <a:ext cx="21463" cy="22189"/>
                      </a:xfrm>
                      <a:custGeom>
                        <a:avLst/>
                        <a:gdLst>
                          <a:gd name="connsiteX0" fmla="*/ 7185 w 21463"/>
                          <a:gd name="connsiteY0" fmla="*/ 824 h 22189"/>
                          <a:gd name="connsiteX1" fmla="*/ 2653 w 21463"/>
                          <a:gd name="connsiteY1" fmla="*/ 4807 h 22189"/>
                          <a:gd name="connsiteX2" fmla="*/ 318 w 21463"/>
                          <a:gd name="connsiteY2" fmla="*/ 9476 h 22189"/>
                          <a:gd name="connsiteX3" fmla="*/ 2241 w 21463"/>
                          <a:gd name="connsiteY3" fmla="*/ 18541 h 22189"/>
                          <a:gd name="connsiteX4" fmla="*/ 12541 w 21463"/>
                          <a:gd name="connsiteY4" fmla="*/ 22112 h 22189"/>
                          <a:gd name="connsiteX5" fmla="*/ 16524 w 21463"/>
                          <a:gd name="connsiteY5" fmla="*/ 20464 h 22189"/>
                          <a:gd name="connsiteX6" fmla="*/ 17898 w 21463"/>
                          <a:gd name="connsiteY6" fmla="*/ 19365 h 22189"/>
                          <a:gd name="connsiteX7" fmla="*/ 20370 w 21463"/>
                          <a:gd name="connsiteY7" fmla="*/ 15794 h 22189"/>
                          <a:gd name="connsiteX8" fmla="*/ 20919 w 21463"/>
                          <a:gd name="connsiteY8" fmla="*/ 14146 h 22189"/>
                          <a:gd name="connsiteX9" fmla="*/ 14189 w 21463"/>
                          <a:gd name="connsiteY9" fmla="*/ 0 h 22189"/>
                          <a:gd name="connsiteX10" fmla="*/ 9245 w 21463"/>
                          <a:gd name="connsiteY10" fmla="*/ 0 h 22189"/>
                          <a:gd name="connsiteX11" fmla="*/ 7322 w 21463"/>
                          <a:gd name="connsiteY11" fmla="*/ 687 h 2218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1463" h="22189">
                            <a:moveTo>
                              <a:pt x="7185" y="824"/>
                            </a:moveTo>
                            <a:lnTo>
                              <a:pt x="2653" y="4807"/>
                            </a:lnTo>
                            <a:cubicBezTo>
                              <a:pt x="1829" y="5906"/>
                              <a:pt x="868" y="7416"/>
                              <a:pt x="318" y="9476"/>
                            </a:cubicBezTo>
                            <a:cubicBezTo>
                              <a:pt x="-506" y="12773"/>
                              <a:pt x="318" y="16069"/>
                              <a:pt x="2241" y="18541"/>
                            </a:cubicBezTo>
                            <a:cubicBezTo>
                              <a:pt x="4576" y="21288"/>
                              <a:pt x="8009" y="22524"/>
                              <a:pt x="12541" y="22112"/>
                            </a:cubicBezTo>
                            <a:lnTo>
                              <a:pt x="16524" y="20464"/>
                            </a:lnTo>
                            <a:lnTo>
                              <a:pt x="17898" y="19365"/>
                            </a:lnTo>
                            <a:lnTo>
                              <a:pt x="20370" y="15794"/>
                            </a:lnTo>
                            <a:lnTo>
                              <a:pt x="20919" y="14146"/>
                            </a:lnTo>
                            <a:cubicBezTo>
                              <a:pt x="22979" y="6730"/>
                              <a:pt x="18859" y="1648"/>
                              <a:pt x="14189" y="0"/>
                            </a:cubicBezTo>
                            <a:lnTo>
                              <a:pt x="9245" y="0"/>
                            </a:lnTo>
                            <a:cubicBezTo>
                              <a:pt x="9245" y="0"/>
                              <a:pt x="7322" y="687"/>
                              <a:pt x="7322" y="68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8" name="Freeform 1277">
                        <a:extLst>
                          <a:ext uri="{FF2B5EF4-FFF2-40B4-BE49-F238E27FC236}">
                            <a16:creationId xmlns:a16="http://schemas.microsoft.com/office/drawing/2014/main" id="{65F21DFC-52D2-437C-8BB5-3EDD847FC94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0799" y="2568519"/>
                        <a:ext cx="5246" cy="5664"/>
                      </a:xfrm>
                      <a:custGeom>
                        <a:avLst/>
                        <a:gdLst>
                          <a:gd name="connsiteX0" fmla="*/ 4807 w 5246"/>
                          <a:gd name="connsiteY0" fmla="*/ 961 h 5664"/>
                          <a:gd name="connsiteX1" fmla="*/ 3021 w 5246"/>
                          <a:gd name="connsiteY1" fmla="*/ 0 h 5664"/>
                          <a:gd name="connsiteX2" fmla="*/ 2060 w 5246"/>
                          <a:gd name="connsiteY2" fmla="*/ 687 h 5664"/>
                          <a:gd name="connsiteX3" fmla="*/ 2747 w 5246"/>
                          <a:gd name="connsiteY3" fmla="*/ 687 h 5664"/>
                          <a:gd name="connsiteX4" fmla="*/ 412 w 5246"/>
                          <a:gd name="connsiteY4" fmla="*/ 1785 h 5664"/>
                          <a:gd name="connsiteX5" fmla="*/ 0 w 5246"/>
                          <a:gd name="connsiteY5" fmla="*/ 3159 h 5664"/>
                          <a:gd name="connsiteX6" fmla="*/ 412 w 5246"/>
                          <a:gd name="connsiteY6" fmla="*/ 4669 h 5664"/>
                          <a:gd name="connsiteX7" fmla="*/ 3021 w 5246"/>
                          <a:gd name="connsiteY7" fmla="*/ 5631 h 5664"/>
                          <a:gd name="connsiteX8" fmla="*/ 4807 w 5246"/>
                          <a:gd name="connsiteY8" fmla="*/ 961 h 566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246" h="5664">
                            <a:moveTo>
                              <a:pt x="4807" y="961"/>
                            </a:moveTo>
                            <a:cubicBezTo>
                              <a:pt x="4807" y="961"/>
                              <a:pt x="3708" y="0"/>
                              <a:pt x="3021" y="0"/>
                            </a:cubicBezTo>
                            <a:lnTo>
                              <a:pt x="2060" y="687"/>
                            </a:lnTo>
                            <a:cubicBezTo>
                              <a:pt x="2060" y="687"/>
                              <a:pt x="2609" y="687"/>
                              <a:pt x="2747" y="687"/>
                            </a:cubicBezTo>
                            <a:lnTo>
                              <a:pt x="412" y="1785"/>
                            </a:lnTo>
                            <a:lnTo>
                              <a:pt x="0" y="3159"/>
                            </a:lnTo>
                            <a:lnTo>
                              <a:pt x="412" y="4669"/>
                            </a:lnTo>
                            <a:cubicBezTo>
                              <a:pt x="1099" y="5493"/>
                              <a:pt x="2060" y="5768"/>
                              <a:pt x="3021" y="5631"/>
                            </a:cubicBezTo>
                            <a:cubicBezTo>
                              <a:pt x="4807" y="5219"/>
                              <a:pt x="5905" y="2472"/>
                              <a:pt x="4807" y="96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79" name="Freeform 1278">
                        <a:extLst>
                          <a:ext uri="{FF2B5EF4-FFF2-40B4-BE49-F238E27FC236}">
                            <a16:creationId xmlns:a16="http://schemas.microsoft.com/office/drawing/2014/main" id="{FF776E1C-F96E-AFAE-6E83-F23AC58503C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95117" y="2679976"/>
                        <a:ext cx="12585" cy="12835"/>
                      </a:xfrm>
                      <a:custGeom>
                        <a:avLst/>
                        <a:gdLst>
                          <a:gd name="connsiteX0" fmla="*/ 0 w 12585"/>
                          <a:gd name="connsiteY0" fmla="*/ 4320 h 12835"/>
                          <a:gd name="connsiteX1" fmla="*/ 275 w 12585"/>
                          <a:gd name="connsiteY1" fmla="*/ 7204 h 12835"/>
                          <a:gd name="connsiteX2" fmla="*/ 275 w 12585"/>
                          <a:gd name="connsiteY2" fmla="*/ 7479 h 12835"/>
                          <a:gd name="connsiteX3" fmla="*/ 3708 w 12585"/>
                          <a:gd name="connsiteY3" fmla="*/ 12560 h 12835"/>
                          <a:gd name="connsiteX4" fmla="*/ 6592 w 12585"/>
                          <a:gd name="connsiteY4" fmla="*/ 12835 h 12835"/>
                          <a:gd name="connsiteX5" fmla="*/ 8790 w 12585"/>
                          <a:gd name="connsiteY5" fmla="*/ 12148 h 12835"/>
                          <a:gd name="connsiteX6" fmla="*/ 10987 w 12585"/>
                          <a:gd name="connsiteY6" fmla="*/ 10500 h 12835"/>
                          <a:gd name="connsiteX7" fmla="*/ 12361 w 12585"/>
                          <a:gd name="connsiteY7" fmla="*/ 7891 h 12835"/>
                          <a:gd name="connsiteX8" fmla="*/ 11811 w 12585"/>
                          <a:gd name="connsiteY8" fmla="*/ 3084 h 12835"/>
                          <a:gd name="connsiteX9" fmla="*/ 10163 w 12585"/>
                          <a:gd name="connsiteY9" fmla="*/ 1436 h 12835"/>
                          <a:gd name="connsiteX10" fmla="*/ 7004 w 12585"/>
                          <a:gd name="connsiteY10" fmla="*/ 63 h 12835"/>
                          <a:gd name="connsiteX11" fmla="*/ 0 w 12585"/>
                          <a:gd name="connsiteY11" fmla="*/ 4320 h 1283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2585" h="12835">
                            <a:moveTo>
                              <a:pt x="0" y="4320"/>
                            </a:moveTo>
                            <a:lnTo>
                              <a:pt x="275" y="7204"/>
                            </a:lnTo>
                            <a:lnTo>
                              <a:pt x="275" y="7479"/>
                            </a:lnTo>
                            <a:cubicBezTo>
                              <a:pt x="687" y="10500"/>
                              <a:pt x="2609" y="12011"/>
                              <a:pt x="3708" y="12560"/>
                            </a:cubicBezTo>
                            <a:lnTo>
                              <a:pt x="6592" y="12835"/>
                            </a:lnTo>
                            <a:lnTo>
                              <a:pt x="8790" y="12148"/>
                            </a:lnTo>
                            <a:lnTo>
                              <a:pt x="10987" y="10500"/>
                            </a:lnTo>
                            <a:cubicBezTo>
                              <a:pt x="10987" y="10500"/>
                              <a:pt x="12086" y="9264"/>
                              <a:pt x="12361" y="7891"/>
                            </a:cubicBezTo>
                            <a:cubicBezTo>
                              <a:pt x="12773" y="6380"/>
                              <a:pt x="12635" y="4732"/>
                              <a:pt x="11811" y="3084"/>
                            </a:cubicBezTo>
                            <a:lnTo>
                              <a:pt x="10163" y="1436"/>
                            </a:lnTo>
                            <a:lnTo>
                              <a:pt x="7004" y="63"/>
                            </a:lnTo>
                            <a:cubicBezTo>
                              <a:pt x="3571" y="-349"/>
                              <a:pt x="824" y="1299"/>
                              <a:pt x="0" y="432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0" name="Freeform 1279">
                        <a:extLst>
                          <a:ext uri="{FF2B5EF4-FFF2-40B4-BE49-F238E27FC236}">
                            <a16:creationId xmlns:a16="http://schemas.microsoft.com/office/drawing/2014/main" id="{B20D9FF1-B607-22B4-2327-02D9223E3DB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1560" y="2617961"/>
                        <a:ext cx="22218" cy="21150"/>
                      </a:xfrm>
                      <a:custGeom>
                        <a:avLst/>
                        <a:gdLst>
                          <a:gd name="connsiteX0" fmla="*/ 22081 w 22218"/>
                          <a:gd name="connsiteY0" fmla="*/ 12910 h 21150"/>
                          <a:gd name="connsiteX1" fmla="*/ 20570 w 22218"/>
                          <a:gd name="connsiteY1" fmla="*/ 6043 h 21150"/>
                          <a:gd name="connsiteX2" fmla="*/ 18785 w 22218"/>
                          <a:gd name="connsiteY2" fmla="*/ 3983 h 21150"/>
                          <a:gd name="connsiteX3" fmla="*/ 17137 w 22218"/>
                          <a:gd name="connsiteY3" fmla="*/ 3296 h 21150"/>
                          <a:gd name="connsiteX4" fmla="*/ 16450 w 22218"/>
                          <a:gd name="connsiteY4" fmla="*/ 2472 h 21150"/>
                          <a:gd name="connsiteX5" fmla="*/ 15626 w 22218"/>
                          <a:gd name="connsiteY5" fmla="*/ 2197 h 21150"/>
                          <a:gd name="connsiteX6" fmla="*/ 16999 w 22218"/>
                          <a:gd name="connsiteY6" fmla="*/ 3296 h 21150"/>
                          <a:gd name="connsiteX7" fmla="*/ 12193 w 22218"/>
                          <a:gd name="connsiteY7" fmla="*/ 1236 h 21150"/>
                          <a:gd name="connsiteX8" fmla="*/ 13291 w 22218"/>
                          <a:gd name="connsiteY8" fmla="*/ 1236 h 21150"/>
                          <a:gd name="connsiteX9" fmla="*/ 9995 w 22218"/>
                          <a:gd name="connsiteY9" fmla="*/ 0 h 21150"/>
                          <a:gd name="connsiteX10" fmla="*/ 7386 w 22218"/>
                          <a:gd name="connsiteY10" fmla="*/ 275 h 21150"/>
                          <a:gd name="connsiteX11" fmla="*/ 1755 w 22218"/>
                          <a:gd name="connsiteY11" fmla="*/ 3845 h 21150"/>
                          <a:gd name="connsiteX12" fmla="*/ 381 w 22218"/>
                          <a:gd name="connsiteY12" fmla="*/ 7142 h 21150"/>
                          <a:gd name="connsiteX13" fmla="*/ 6012 w 22218"/>
                          <a:gd name="connsiteY13" fmla="*/ 19365 h 21150"/>
                          <a:gd name="connsiteX14" fmla="*/ 10407 w 22218"/>
                          <a:gd name="connsiteY14" fmla="*/ 14146 h 21150"/>
                          <a:gd name="connsiteX15" fmla="*/ 9034 w 22218"/>
                          <a:gd name="connsiteY15" fmla="*/ 20464 h 21150"/>
                          <a:gd name="connsiteX16" fmla="*/ 12330 w 22218"/>
                          <a:gd name="connsiteY16" fmla="*/ 21150 h 21150"/>
                          <a:gd name="connsiteX17" fmla="*/ 21394 w 22218"/>
                          <a:gd name="connsiteY17" fmla="*/ 15657 h 21150"/>
                          <a:gd name="connsiteX18" fmla="*/ 22218 w 22218"/>
                          <a:gd name="connsiteY18" fmla="*/ 12773 h 2115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22218" h="21150">
                            <a:moveTo>
                              <a:pt x="22081" y="12910"/>
                            </a:moveTo>
                            <a:lnTo>
                              <a:pt x="20570" y="6043"/>
                            </a:lnTo>
                            <a:lnTo>
                              <a:pt x="18785" y="3983"/>
                            </a:lnTo>
                            <a:lnTo>
                              <a:pt x="17137" y="3296"/>
                            </a:lnTo>
                            <a:lnTo>
                              <a:pt x="16450" y="2472"/>
                            </a:lnTo>
                            <a:lnTo>
                              <a:pt x="15626" y="2197"/>
                            </a:lnTo>
                            <a:cubicBezTo>
                              <a:pt x="15626" y="2197"/>
                              <a:pt x="16587" y="2884"/>
                              <a:pt x="16999" y="3296"/>
                            </a:cubicBezTo>
                            <a:lnTo>
                              <a:pt x="12193" y="1236"/>
                            </a:lnTo>
                            <a:cubicBezTo>
                              <a:pt x="12193" y="1236"/>
                              <a:pt x="12879" y="1236"/>
                              <a:pt x="13291" y="1236"/>
                            </a:cubicBezTo>
                            <a:lnTo>
                              <a:pt x="9995" y="0"/>
                            </a:lnTo>
                            <a:lnTo>
                              <a:pt x="7386" y="275"/>
                            </a:lnTo>
                            <a:lnTo>
                              <a:pt x="1755" y="3845"/>
                            </a:lnTo>
                            <a:cubicBezTo>
                              <a:pt x="1068" y="4944"/>
                              <a:pt x="656" y="6043"/>
                              <a:pt x="381" y="7142"/>
                            </a:cubicBezTo>
                            <a:cubicBezTo>
                              <a:pt x="-717" y="11262"/>
                              <a:pt x="381" y="16755"/>
                              <a:pt x="6012" y="19365"/>
                            </a:cubicBezTo>
                            <a:lnTo>
                              <a:pt x="10407" y="14146"/>
                            </a:lnTo>
                            <a:lnTo>
                              <a:pt x="9034" y="20464"/>
                            </a:lnTo>
                            <a:lnTo>
                              <a:pt x="12330" y="21150"/>
                            </a:lnTo>
                            <a:lnTo>
                              <a:pt x="21394" y="15657"/>
                            </a:lnTo>
                            <a:lnTo>
                              <a:pt x="22218" y="1277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1" name="Freeform 1280">
                        <a:extLst>
                          <a:ext uri="{FF2B5EF4-FFF2-40B4-BE49-F238E27FC236}">
                            <a16:creationId xmlns:a16="http://schemas.microsoft.com/office/drawing/2014/main" id="{CBDE16BA-6AB7-8200-69AA-CD6A5A4C85E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57957" y="2685807"/>
                        <a:ext cx="5743" cy="5992"/>
                      </a:xfrm>
                      <a:custGeom>
                        <a:avLst/>
                        <a:gdLst>
                          <a:gd name="connsiteX0" fmla="*/ 3958 w 5743"/>
                          <a:gd name="connsiteY0" fmla="*/ 4807 h 5992"/>
                          <a:gd name="connsiteX1" fmla="*/ 5743 w 5743"/>
                          <a:gd name="connsiteY1" fmla="*/ 3296 h 5992"/>
                          <a:gd name="connsiteX2" fmla="*/ 5743 w 5743"/>
                          <a:gd name="connsiteY2" fmla="*/ 2197 h 5992"/>
                          <a:gd name="connsiteX3" fmla="*/ 3134 w 5743"/>
                          <a:gd name="connsiteY3" fmla="*/ 0 h 5992"/>
                          <a:gd name="connsiteX4" fmla="*/ 112 w 5743"/>
                          <a:gd name="connsiteY4" fmla="*/ 2884 h 5992"/>
                          <a:gd name="connsiteX5" fmla="*/ 936 w 5743"/>
                          <a:gd name="connsiteY5" fmla="*/ 5631 h 5992"/>
                          <a:gd name="connsiteX6" fmla="*/ 4095 w 5743"/>
                          <a:gd name="connsiteY6" fmla="*/ 5219 h 5992"/>
                          <a:gd name="connsiteX7" fmla="*/ 4095 w 5743"/>
                          <a:gd name="connsiteY7" fmla="*/ 4669 h 599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743" h="5992">
                            <a:moveTo>
                              <a:pt x="3958" y="4807"/>
                            </a:moveTo>
                            <a:cubicBezTo>
                              <a:pt x="5057" y="4669"/>
                              <a:pt x="5606" y="3983"/>
                              <a:pt x="5743" y="3296"/>
                            </a:cubicBezTo>
                            <a:lnTo>
                              <a:pt x="5743" y="2197"/>
                            </a:lnTo>
                            <a:cubicBezTo>
                              <a:pt x="5057" y="137"/>
                              <a:pt x="3683" y="0"/>
                              <a:pt x="3134" y="0"/>
                            </a:cubicBezTo>
                            <a:cubicBezTo>
                              <a:pt x="1623" y="0"/>
                              <a:pt x="524" y="1511"/>
                              <a:pt x="112" y="2884"/>
                            </a:cubicBezTo>
                            <a:cubicBezTo>
                              <a:pt x="-300" y="4532"/>
                              <a:pt x="524" y="5356"/>
                              <a:pt x="936" y="5631"/>
                            </a:cubicBezTo>
                            <a:cubicBezTo>
                              <a:pt x="1486" y="6043"/>
                              <a:pt x="2585" y="6318"/>
                              <a:pt x="4095" y="5219"/>
                            </a:cubicBezTo>
                            <a:lnTo>
                              <a:pt x="4095" y="466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2" name="Freeform 1281">
                        <a:extLst>
                          <a:ext uri="{FF2B5EF4-FFF2-40B4-BE49-F238E27FC236}">
                            <a16:creationId xmlns:a16="http://schemas.microsoft.com/office/drawing/2014/main" id="{797B5AFE-B30A-B7BC-222E-0D7D7C71AB6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8954" y="2600982"/>
                        <a:ext cx="22111" cy="21479"/>
                      </a:xfrm>
                      <a:custGeom>
                        <a:avLst/>
                        <a:gdLst>
                          <a:gd name="connsiteX0" fmla="*/ 2060 w 22111"/>
                          <a:gd name="connsiteY0" fmla="*/ 17116 h 21479"/>
                          <a:gd name="connsiteX1" fmla="*/ 5494 w 22111"/>
                          <a:gd name="connsiteY1" fmla="*/ 20275 h 21479"/>
                          <a:gd name="connsiteX2" fmla="*/ 15657 w 22111"/>
                          <a:gd name="connsiteY2" fmla="*/ 20413 h 21479"/>
                          <a:gd name="connsiteX3" fmla="*/ 21700 w 22111"/>
                          <a:gd name="connsiteY3" fmla="*/ 12859 h 21479"/>
                          <a:gd name="connsiteX4" fmla="*/ 22112 w 22111"/>
                          <a:gd name="connsiteY4" fmla="*/ 10936 h 21479"/>
                          <a:gd name="connsiteX5" fmla="*/ 21150 w 22111"/>
                          <a:gd name="connsiteY5" fmla="*/ 6129 h 21479"/>
                          <a:gd name="connsiteX6" fmla="*/ 20189 w 22111"/>
                          <a:gd name="connsiteY6" fmla="*/ 4344 h 21479"/>
                          <a:gd name="connsiteX7" fmla="*/ 16618 w 22111"/>
                          <a:gd name="connsiteY7" fmla="*/ 1185 h 21479"/>
                          <a:gd name="connsiteX8" fmla="*/ 6455 w 22111"/>
                          <a:gd name="connsiteY8" fmla="*/ 1185 h 21479"/>
                          <a:gd name="connsiteX9" fmla="*/ 412 w 22111"/>
                          <a:gd name="connsiteY9" fmla="*/ 8601 h 21479"/>
                          <a:gd name="connsiteX10" fmla="*/ 0 w 22111"/>
                          <a:gd name="connsiteY10" fmla="*/ 10662 h 21479"/>
                          <a:gd name="connsiteX11" fmla="*/ 961 w 22111"/>
                          <a:gd name="connsiteY11" fmla="*/ 15468 h 21479"/>
                          <a:gd name="connsiteX12" fmla="*/ 1923 w 22111"/>
                          <a:gd name="connsiteY12" fmla="*/ 17254 h 214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2111" h="21479">
                            <a:moveTo>
                              <a:pt x="2060" y="17116"/>
                            </a:moveTo>
                            <a:lnTo>
                              <a:pt x="5494" y="20275"/>
                            </a:lnTo>
                            <a:cubicBezTo>
                              <a:pt x="8927" y="21786"/>
                              <a:pt x="12498" y="21923"/>
                              <a:pt x="15657" y="20413"/>
                            </a:cubicBezTo>
                            <a:cubicBezTo>
                              <a:pt x="18678" y="19039"/>
                              <a:pt x="20738" y="16292"/>
                              <a:pt x="21700" y="12859"/>
                            </a:cubicBezTo>
                            <a:lnTo>
                              <a:pt x="22112" y="10936"/>
                            </a:lnTo>
                            <a:lnTo>
                              <a:pt x="21150" y="6129"/>
                            </a:lnTo>
                            <a:lnTo>
                              <a:pt x="20189" y="4344"/>
                            </a:lnTo>
                            <a:lnTo>
                              <a:pt x="16618" y="1185"/>
                            </a:lnTo>
                            <a:cubicBezTo>
                              <a:pt x="13047" y="-326"/>
                              <a:pt x="9476" y="-463"/>
                              <a:pt x="6455" y="1185"/>
                            </a:cubicBezTo>
                            <a:cubicBezTo>
                              <a:pt x="3433" y="2559"/>
                              <a:pt x="1373" y="5305"/>
                              <a:pt x="412" y="8601"/>
                            </a:cubicBezTo>
                            <a:lnTo>
                              <a:pt x="0" y="10662"/>
                            </a:lnTo>
                            <a:lnTo>
                              <a:pt x="961" y="15468"/>
                            </a:lnTo>
                            <a:lnTo>
                              <a:pt x="1923" y="1725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3" name="Freeform 1282">
                        <a:extLst>
                          <a:ext uri="{FF2B5EF4-FFF2-40B4-BE49-F238E27FC236}">
                            <a16:creationId xmlns:a16="http://schemas.microsoft.com/office/drawing/2014/main" id="{CF1CB4EE-1B34-3826-F958-7E019FFCF17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71666" y="2584843"/>
                        <a:ext cx="15666" cy="14817"/>
                      </a:xfrm>
                      <a:custGeom>
                        <a:avLst/>
                        <a:gdLst>
                          <a:gd name="connsiteX0" fmla="*/ 14833 w 15666"/>
                          <a:gd name="connsiteY0" fmla="*/ 11418 h 14817"/>
                          <a:gd name="connsiteX1" fmla="*/ 15382 w 15666"/>
                          <a:gd name="connsiteY1" fmla="*/ 9907 h 14817"/>
                          <a:gd name="connsiteX2" fmla="*/ 11399 w 15666"/>
                          <a:gd name="connsiteY2" fmla="*/ 980 h 14817"/>
                          <a:gd name="connsiteX3" fmla="*/ 1099 w 15666"/>
                          <a:gd name="connsiteY3" fmla="*/ 2766 h 14817"/>
                          <a:gd name="connsiteX4" fmla="*/ 412 w 15666"/>
                          <a:gd name="connsiteY4" fmla="*/ 4139 h 14817"/>
                          <a:gd name="connsiteX5" fmla="*/ 0 w 15666"/>
                          <a:gd name="connsiteY5" fmla="*/ 5375 h 14817"/>
                          <a:gd name="connsiteX6" fmla="*/ 0 w 15666"/>
                          <a:gd name="connsiteY6" fmla="*/ 6886 h 14817"/>
                          <a:gd name="connsiteX7" fmla="*/ 4807 w 15666"/>
                          <a:gd name="connsiteY7" fmla="*/ 13890 h 14817"/>
                          <a:gd name="connsiteX8" fmla="*/ 12498 w 15666"/>
                          <a:gd name="connsiteY8" fmla="*/ 13890 h 14817"/>
                          <a:gd name="connsiteX9" fmla="*/ 14833 w 15666"/>
                          <a:gd name="connsiteY9" fmla="*/ 11418 h 1481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5666" h="14817">
                            <a:moveTo>
                              <a:pt x="14833" y="11418"/>
                            </a:moveTo>
                            <a:lnTo>
                              <a:pt x="15382" y="9907"/>
                            </a:lnTo>
                            <a:cubicBezTo>
                              <a:pt x="16343" y="6337"/>
                              <a:pt x="14833" y="2766"/>
                              <a:pt x="11399" y="980"/>
                            </a:cubicBezTo>
                            <a:cubicBezTo>
                              <a:pt x="7828" y="-805"/>
                              <a:pt x="3433" y="-118"/>
                              <a:pt x="1099" y="2766"/>
                            </a:cubicBezTo>
                            <a:lnTo>
                              <a:pt x="412" y="4139"/>
                            </a:lnTo>
                            <a:lnTo>
                              <a:pt x="0" y="5375"/>
                            </a:lnTo>
                            <a:lnTo>
                              <a:pt x="0" y="6886"/>
                            </a:lnTo>
                            <a:cubicBezTo>
                              <a:pt x="137" y="9770"/>
                              <a:pt x="2060" y="12517"/>
                              <a:pt x="4807" y="13890"/>
                            </a:cubicBezTo>
                            <a:cubicBezTo>
                              <a:pt x="7279" y="15126"/>
                              <a:pt x="10026" y="15126"/>
                              <a:pt x="12498" y="13890"/>
                            </a:cubicBezTo>
                            <a:lnTo>
                              <a:pt x="14833" y="1141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4" name="Freeform 1283">
                        <a:extLst>
                          <a:ext uri="{FF2B5EF4-FFF2-40B4-BE49-F238E27FC236}">
                            <a16:creationId xmlns:a16="http://schemas.microsoft.com/office/drawing/2014/main" id="{291F7096-B601-D7B7-F2DF-E0B9A24CDF3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8988" y="2610712"/>
                        <a:ext cx="22523" cy="21888"/>
                      </a:xfrm>
                      <a:custGeom>
                        <a:avLst/>
                        <a:gdLst>
                          <a:gd name="connsiteX0" fmla="*/ 12223 w 22523"/>
                          <a:gd name="connsiteY0" fmla="*/ 21258 h 21888"/>
                          <a:gd name="connsiteX1" fmla="*/ 16206 w 22523"/>
                          <a:gd name="connsiteY1" fmla="*/ 20709 h 21888"/>
                          <a:gd name="connsiteX2" fmla="*/ 18266 w 22523"/>
                          <a:gd name="connsiteY2" fmla="*/ 19473 h 21888"/>
                          <a:gd name="connsiteX3" fmla="*/ 21700 w 22523"/>
                          <a:gd name="connsiteY3" fmla="*/ 14940 h 21888"/>
                          <a:gd name="connsiteX4" fmla="*/ 22524 w 22523"/>
                          <a:gd name="connsiteY4" fmla="*/ 12056 h 21888"/>
                          <a:gd name="connsiteX5" fmla="*/ 21974 w 22523"/>
                          <a:gd name="connsiteY5" fmla="*/ 6563 h 21888"/>
                          <a:gd name="connsiteX6" fmla="*/ 20876 w 22523"/>
                          <a:gd name="connsiteY6" fmla="*/ 4503 h 21888"/>
                          <a:gd name="connsiteX7" fmla="*/ 16755 w 22523"/>
                          <a:gd name="connsiteY7" fmla="*/ 932 h 21888"/>
                          <a:gd name="connsiteX8" fmla="*/ 6730 w 22523"/>
                          <a:gd name="connsiteY8" fmla="*/ 1207 h 21888"/>
                          <a:gd name="connsiteX9" fmla="*/ 412 w 22523"/>
                          <a:gd name="connsiteY9" fmla="*/ 8623 h 21888"/>
                          <a:gd name="connsiteX10" fmla="*/ 0 w 22523"/>
                          <a:gd name="connsiteY10" fmla="*/ 11782 h 21888"/>
                          <a:gd name="connsiteX11" fmla="*/ 0 w 22523"/>
                          <a:gd name="connsiteY11" fmla="*/ 13155 h 21888"/>
                          <a:gd name="connsiteX12" fmla="*/ 1099 w 22523"/>
                          <a:gd name="connsiteY12" fmla="*/ 16314 h 21888"/>
                          <a:gd name="connsiteX13" fmla="*/ 12223 w 22523"/>
                          <a:gd name="connsiteY13" fmla="*/ 21807 h 21888"/>
                          <a:gd name="connsiteX14" fmla="*/ 12223 w 22523"/>
                          <a:gd name="connsiteY14" fmla="*/ 21395 h 2188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2523" h="21888">
                            <a:moveTo>
                              <a:pt x="12223" y="21258"/>
                            </a:moveTo>
                            <a:lnTo>
                              <a:pt x="16206" y="20709"/>
                            </a:lnTo>
                            <a:lnTo>
                              <a:pt x="18266" y="19473"/>
                            </a:lnTo>
                            <a:lnTo>
                              <a:pt x="21700" y="14940"/>
                            </a:lnTo>
                            <a:lnTo>
                              <a:pt x="22524" y="12056"/>
                            </a:lnTo>
                            <a:lnTo>
                              <a:pt x="21974" y="6563"/>
                            </a:lnTo>
                            <a:lnTo>
                              <a:pt x="20876" y="4503"/>
                            </a:lnTo>
                            <a:lnTo>
                              <a:pt x="16755" y="932"/>
                            </a:lnTo>
                            <a:cubicBezTo>
                              <a:pt x="12361" y="-716"/>
                              <a:pt x="8790" y="108"/>
                              <a:pt x="6730" y="1207"/>
                            </a:cubicBezTo>
                            <a:cubicBezTo>
                              <a:pt x="3845" y="2580"/>
                              <a:pt x="1511" y="5189"/>
                              <a:pt x="412" y="8623"/>
                            </a:cubicBezTo>
                            <a:lnTo>
                              <a:pt x="0" y="11782"/>
                            </a:lnTo>
                            <a:lnTo>
                              <a:pt x="0" y="13155"/>
                            </a:lnTo>
                            <a:cubicBezTo>
                              <a:pt x="0" y="13155"/>
                              <a:pt x="1099" y="16314"/>
                              <a:pt x="1099" y="16314"/>
                            </a:cubicBezTo>
                            <a:cubicBezTo>
                              <a:pt x="2472" y="18649"/>
                              <a:pt x="5768" y="22494"/>
                              <a:pt x="12223" y="21807"/>
                            </a:cubicBezTo>
                            <a:lnTo>
                              <a:pt x="12223" y="2139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5" name="Freeform 1284">
                        <a:extLst>
                          <a:ext uri="{FF2B5EF4-FFF2-40B4-BE49-F238E27FC236}">
                            <a16:creationId xmlns:a16="http://schemas.microsoft.com/office/drawing/2014/main" id="{38581274-3391-C1C1-8DA2-80DE5E019EC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84610" y="2711489"/>
                        <a:ext cx="5630" cy="6180"/>
                      </a:xfrm>
                      <a:custGeom>
                        <a:avLst/>
                        <a:gdLst>
                          <a:gd name="connsiteX0" fmla="*/ 5631 w 5630"/>
                          <a:gd name="connsiteY0" fmla="*/ 4120 h 6180"/>
                          <a:gd name="connsiteX1" fmla="*/ 4670 w 5630"/>
                          <a:gd name="connsiteY1" fmla="*/ 1648 h 6180"/>
                          <a:gd name="connsiteX2" fmla="*/ 5219 w 5630"/>
                          <a:gd name="connsiteY2" fmla="*/ 2060 h 6180"/>
                          <a:gd name="connsiteX3" fmla="*/ 3845 w 5630"/>
                          <a:gd name="connsiteY3" fmla="*/ 0 h 6180"/>
                          <a:gd name="connsiteX4" fmla="*/ 1648 w 5630"/>
                          <a:gd name="connsiteY4" fmla="*/ 687 h 6180"/>
                          <a:gd name="connsiteX5" fmla="*/ 1373 w 5630"/>
                          <a:gd name="connsiteY5" fmla="*/ 1099 h 6180"/>
                          <a:gd name="connsiteX6" fmla="*/ 137 w 5630"/>
                          <a:gd name="connsiteY6" fmla="*/ 3021 h 6180"/>
                          <a:gd name="connsiteX7" fmla="*/ 0 w 5630"/>
                          <a:gd name="connsiteY7" fmla="*/ 3983 h 6180"/>
                          <a:gd name="connsiteX8" fmla="*/ 1236 w 5630"/>
                          <a:gd name="connsiteY8" fmla="*/ 5768 h 6180"/>
                          <a:gd name="connsiteX9" fmla="*/ 2609 w 5630"/>
                          <a:gd name="connsiteY9" fmla="*/ 6180 h 6180"/>
                          <a:gd name="connsiteX10" fmla="*/ 4532 w 5630"/>
                          <a:gd name="connsiteY10" fmla="*/ 5219 h 6180"/>
                          <a:gd name="connsiteX11" fmla="*/ 5631 w 5630"/>
                          <a:gd name="connsiteY11" fmla="*/ 4120 h 618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5630" h="6180">
                            <a:moveTo>
                              <a:pt x="5631" y="4120"/>
                            </a:moveTo>
                            <a:lnTo>
                              <a:pt x="4670" y="1648"/>
                            </a:lnTo>
                            <a:cubicBezTo>
                              <a:pt x="4670" y="1648"/>
                              <a:pt x="5219" y="2060"/>
                              <a:pt x="5219" y="2060"/>
                            </a:cubicBezTo>
                            <a:cubicBezTo>
                              <a:pt x="5219" y="1648"/>
                              <a:pt x="4944" y="549"/>
                              <a:pt x="3845" y="0"/>
                            </a:cubicBezTo>
                            <a:lnTo>
                              <a:pt x="1648" y="687"/>
                            </a:lnTo>
                            <a:cubicBezTo>
                              <a:pt x="1648" y="687"/>
                              <a:pt x="1511" y="961"/>
                              <a:pt x="1373" y="1099"/>
                            </a:cubicBezTo>
                            <a:cubicBezTo>
                              <a:pt x="961" y="1511"/>
                              <a:pt x="412" y="2060"/>
                              <a:pt x="137" y="3021"/>
                            </a:cubicBezTo>
                            <a:cubicBezTo>
                              <a:pt x="137" y="3296"/>
                              <a:pt x="137" y="3571"/>
                              <a:pt x="0" y="3983"/>
                            </a:cubicBezTo>
                            <a:lnTo>
                              <a:pt x="1236" y="5768"/>
                            </a:lnTo>
                            <a:lnTo>
                              <a:pt x="2609" y="6180"/>
                            </a:lnTo>
                            <a:lnTo>
                              <a:pt x="4532" y="5219"/>
                            </a:lnTo>
                            <a:cubicBezTo>
                              <a:pt x="4532" y="5219"/>
                              <a:pt x="5219" y="4807"/>
                              <a:pt x="5631" y="412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6" name="Freeform 1285">
                        <a:extLst>
                          <a:ext uri="{FF2B5EF4-FFF2-40B4-BE49-F238E27FC236}">
                            <a16:creationId xmlns:a16="http://schemas.microsoft.com/office/drawing/2014/main" id="{B94188E1-6490-EC3D-71CA-9876BCD8383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11907" y="2559317"/>
                        <a:ext cx="14145" cy="13733"/>
                      </a:xfrm>
                      <a:custGeom>
                        <a:avLst/>
                        <a:gdLst>
                          <a:gd name="connsiteX0" fmla="*/ 11949 w 14145"/>
                          <a:gd name="connsiteY0" fmla="*/ 11948 h 13733"/>
                          <a:gd name="connsiteX1" fmla="*/ 13597 w 14145"/>
                          <a:gd name="connsiteY1" fmla="*/ 9751 h 13733"/>
                          <a:gd name="connsiteX2" fmla="*/ 14146 w 14145"/>
                          <a:gd name="connsiteY2" fmla="*/ 7553 h 13733"/>
                          <a:gd name="connsiteX3" fmla="*/ 13734 w 14145"/>
                          <a:gd name="connsiteY3" fmla="*/ 4669 h 13733"/>
                          <a:gd name="connsiteX4" fmla="*/ 12498 w 14145"/>
                          <a:gd name="connsiteY4" fmla="*/ 2609 h 13733"/>
                          <a:gd name="connsiteX5" fmla="*/ 10163 w 14145"/>
                          <a:gd name="connsiteY5" fmla="*/ 824 h 13733"/>
                          <a:gd name="connsiteX6" fmla="*/ 7279 w 14145"/>
                          <a:gd name="connsiteY6" fmla="*/ 0 h 13733"/>
                          <a:gd name="connsiteX7" fmla="*/ 4532 w 14145"/>
                          <a:gd name="connsiteY7" fmla="*/ 275 h 13733"/>
                          <a:gd name="connsiteX8" fmla="*/ 2472 w 14145"/>
                          <a:gd name="connsiteY8" fmla="*/ 1236 h 13733"/>
                          <a:gd name="connsiteX9" fmla="*/ 549 w 14145"/>
                          <a:gd name="connsiteY9" fmla="*/ 3433 h 13733"/>
                          <a:gd name="connsiteX10" fmla="*/ 275 w 14145"/>
                          <a:gd name="connsiteY10" fmla="*/ 4257 h 13733"/>
                          <a:gd name="connsiteX11" fmla="*/ 1099 w 14145"/>
                          <a:gd name="connsiteY11" fmla="*/ 10163 h 13733"/>
                          <a:gd name="connsiteX12" fmla="*/ 7142 w 14145"/>
                          <a:gd name="connsiteY12" fmla="*/ 13734 h 13733"/>
                          <a:gd name="connsiteX13" fmla="*/ 9751 w 14145"/>
                          <a:gd name="connsiteY13" fmla="*/ 13184 h 13733"/>
                          <a:gd name="connsiteX14" fmla="*/ 11674 w 14145"/>
                          <a:gd name="connsiteY14" fmla="*/ 11948 h 1373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14145" h="13733">
                            <a:moveTo>
                              <a:pt x="11949" y="11948"/>
                            </a:moveTo>
                            <a:lnTo>
                              <a:pt x="13597" y="9751"/>
                            </a:lnTo>
                            <a:lnTo>
                              <a:pt x="14146" y="7553"/>
                            </a:lnTo>
                            <a:lnTo>
                              <a:pt x="13734" y="4669"/>
                            </a:lnTo>
                            <a:lnTo>
                              <a:pt x="12498" y="2609"/>
                            </a:lnTo>
                            <a:lnTo>
                              <a:pt x="10163" y="824"/>
                            </a:lnTo>
                            <a:lnTo>
                              <a:pt x="7279" y="0"/>
                            </a:lnTo>
                            <a:lnTo>
                              <a:pt x="4532" y="275"/>
                            </a:lnTo>
                            <a:lnTo>
                              <a:pt x="2472" y="1236"/>
                            </a:lnTo>
                            <a:lnTo>
                              <a:pt x="549" y="3433"/>
                            </a:lnTo>
                            <a:lnTo>
                              <a:pt x="275" y="4257"/>
                            </a:lnTo>
                            <a:cubicBezTo>
                              <a:pt x="-275" y="6317"/>
                              <a:pt x="0" y="8515"/>
                              <a:pt x="1099" y="10163"/>
                            </a:cubicBezTo>
                            <a:cubicBezTo>
                              <a:pt x="2335" y="12086"/>
                              <a:pt x="4395" y="13322"/>
                              <a:pt x="7142" y="13734"/>
                            </a:cubicBezTo>
                            <a:lnTo>
                              <a:pt x="9751" y="13184"/>
                            </a:lnTo>
                            <a:lnTo>
                              <a:pt x="11674" y="1194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7" name="Freeform 1286">
                        <a:extLst>
                          <a:ext uri="{FF2B5EF4-FFF2-40B4-BE49-F238E27FC236}">
                            <a16:creationId xmlns:a16="http://schemas.microsoft.com/office/drawing/2014/main" id="{0CE84504-155D-0C98-7553-6BA67370F18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8787" y="2696107"/>
                        <a:ext cx="12930" cy="14761"/>
                      </a:xfrm>
                      <a:custGeom>
                        <a:avLst/>
                        <a:gdLst>
                          <a:gd name="connsiteX0" fmla="*/ 11832 w 12930"/>
                          <a:gd name="connsiteY0" fmla="*/ 12773 h 14761"/>
                          <a:gd name="connsiteX1" fmla="*/ 12931 w 12930"/>
                          <a:gd name="connsiteY1" fmla="*/ 9339 h 14761"/>
                          <a:gd name="connsiteX2" fmla="*/ 12519 w 12930"/>
                          <a:gd name="connsiteY2" fmla="*/ 7279 h 14761"/>
                          <a:gd name="connsiteX3" fmla="*/ 12793 w 12930"/>
                          <a:gd name="connsiteY3" fmla="*/ 7279 h 14761"/>
                          <a:gd name="connsiteX4" fmla="*/ 7574 w 12930"/>
                          <a:gd name="connsiteY4" fmla="*/ 0 h 14761"/>
                          <a:gd name="connsiteX5" fmla="*/ 5240 w 12930"/>
                          <a:gd name="connsiteY5" fmla="*/ 0 h 14761"/>
                          <a:gd name="connsiteX6" fmla="*/ 296 w 12930"/>
                          <a:gd name="connsiteY6" fmla="*/ 4944 h 14761"/>
                          <a:gd name="connsiteX7" fmla="*/ 3729 w 12930"/>
                          <a:gd name="connsiteY7" fmla="*/ 13871 h 14761"/>
                          <a:gd name="connsiteX8" fmla="*/ 11832 w 12930"/>
                          <a:gd name="connsiteY8" fmla="*/ 12635 h 1476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2930" h="14761">
                            <a:moveTo>
                              <a:pt x="11832" y="12773"/>
                            </a:moveTo>
                            <a:lnTo>
                              <a:pt x="12931" y="9339"/>
                            </a:lnTo>
                            <a:lnTo>
                              <a:pt x="12519" y="7279"/>
                            </a:lnTo>
                            <a:lnTo>
                              <a:pt x="12793" y="7279"/>
                            </a:lnTo>
                            <a:cubicBezTo>
                              <a:pt x="12793" y="2747"/>
                              <a:pt x="10321" y="961"/>
                              <a:pt x="7574" y="0"/>
                            </a:cubicBezTo>
                            <a:lnTo>
                              <a:pt x="5240" y="0"/>
                            </a:lnTo>
                            <a:cubicBezTo>
                              <a:pt x="2768" y="687"/>
                              <a:pt x="982" y="2472"/>
                              <a:pt x="296" y="4944"/>
                            </a:cubicBezTo>
                            <a:cubicBezTo>
                              <a:pt x="-529" y="7828"/>
                              <a:pt x="296" y="11948"/>
                              <a:pt x="3729" y="13871"/>
                            </a:cubicBezTo>
                            <a:cubicBezTo>
                              <a:pt x="6338" y="15382"/>
                              <a:pt x="9497" y="14970"/>
                              <a:pt x="11832" y="1263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8" name="Freeform 1287">
                        <a:extLst>
                          <a:ext uri="{FF2B5EF4-FFF2-40B4-BE49-F238E27FC236}">
                            <a16:creationId xmlns:a16="http://schemas.microsoft.com/office/drawing/2014/main" id="{F5E337FE-A6FA-C321-311A-D1B5D812D2D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10654" y="2748571"/>
                        <a:ext cx="12085" cy="12360"/>
                      </a:xfrm>
                      <a:custGeom>
                        <a:avLst/>
                        <a:gdLst>
                          <a:gd name="connsiteX0" fmla="*/ 9751 w 12085"/>
                          <a:gd name="connsiteY0" fmla="*/ 11124 h 12360"/>
                          <a:gd name="connsiteX1" fmla="*/ 12086 w 12085"/>
                          <a:gd name="connsiteY1" fmla="*/ 8515 h 12360"/>
                          <a:gd name="connsiteX2" fmla="*/ 12086 w 12085"/>
                          <a:gd name="connsiteY2" fmla="*/ 5493 h 12360"/>
                          <a:gd name="connsiteX3" fmla="*/ 10987 w 12085"/>
                          <a:gd name="connsiteY3" fmla="*/ 2472 h 12360"/>
                          <a:gd name="connsiteX4" fmla="*/ 8652 w 12085"/>
                          <a:gd name="connsiteY4" fmla="*/ 275 h 12360"/>
                          <a:gd name="connsiteX5" fmla="*/ 5493 w 12085"/>
                          <a:gd name="connsiteY5" fmla="*/ 0 h 12360"/>
                          <a:gd name="connsiteX6" fmla="*/ 2197 w 12085"/>
                          <a:gd name="connsiteY6" fmla="*/ 1236 h 12360"/>
                          <a:gd name="connsiteX7" fmla="*/ 0 w 12085"/>
                          <a:gd name="connsiteY7" fmla="*/ 3708 h 12360"/>
                          <a:gd name="connsiteX8" fmla="*/ 0 w 12085"/>
                          <a:gd name="connsiteY8" fmla="*/ 6729 h 12360"/>
                          <a:gd name="connsiteX9" fmla="*/ 1099 w 12085"/>
                          <a:gd name="connsiteY9" fmla="*/ 9888 h 12360"/>
                          <a:gd name="connsiteX10" fmla="*/ 3433 w 12085"/>
                          <a:gd name="connsiteY10" fmla="*/ 12086 h 12360"/>
                          <a:gd name="connsiteX11" fmla="*/ 6592 w 12085"/>
                          <a:gd name="connsiteY11" fmla="*/ 12360 h 12360"/>
                          <a:gd name="connsiteX12" fmla="*/ 9751 w 12085"/>
                          <a:gd name="connsiteY12" fmla="*/ 11124 h 123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2085" h="12360">
                            <a:moveTo>
                              <a:pt x="9751" y="11124"/>
                            </a:moveTo>
                            <a:cubicBezTo>
                              <a:pt x="9751" y="11124"/>
                              <a:pt x="11262" y="10163"/>
                              <a:pt x="12086" y="8515"/>
                            </a:cubicBezTo>
                            <a:lnTo>
                              <a:pt x="12086" y="5493"/>
                            </a:lnTo>
                            <a:cubicBezTo>
                              <a:pt x="12086" y="5493"/>
                              <a:pt x="10987" y="2472"/>
                              <a:pt x="10987" y="2472"/>
                            </a:cubicBezTo>
                            <a:cubicBezTo>
                              <a:pt x="10712" y="2060"/>
                              <a:pt x="10026" y="961"/>
                              <a:pt x="8652" y="275"/>
                            </a:cubicBezTo>
                            <a:lnTo>
                              <a:pt x="5493" y="0"/>
                            </a:lnTo>
                            <a:lnTo>
                              <a:pt x="2197" y="1236"/>
                            </a:lnTo>
                            <a:cubicBezTo>
                              <a:pt x="2197" y="1236"/>
                              <a:pt x="687" y="2335"/>
                              <a:pt x="0" y="3708"/>
                            </a:cubicBezTo>
                            <a:lnTo>
                              <a:pt x="0" y="6729"/>
                            </a:lnTo>
                            <a:cubicBezTo>
                              <a:pt x="0" y="6729"/>
                              <a:pt x="1099" y="9888"/>
                              <a:pt x="1099" y="9888"/>
                            </a:cubicBezTo>
                            <a:cubicBezTo>
                              <a:pt x="1511" y="10575"/>
                              <a:pt x="2197" y="11399"/>
                              <a:pt x="3433" y="12086"/>
                            </a:cubicBezTo>
                            <a:lnTo>
                              <a:pt x="6592" y="12360"/>
                            </a:lnTo>
                            <a:lnTo>
                              <a:pt x="9751" y="1112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89" name="Freeform 1288">
                        <a:extLst>
                          <a:ext uri="{FF2B5EF4-FFF2-40B4-BE49-F238E27FC236}">
                            <a16:creationId xmlns:a16="http://schemas.microsoft.com/office/drawing/2014/main" id="{FBF27FFA-ED8F-9CF4-30CC-040E0A2001D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70825" y="2673157"/>
                        <a:ext cx="20111" cy="15481"/>
                      </a:xfrm>
                      <a:custGeom>
                        <a:avLst/>
                        <a:gdLst>
                          <a:gd name="connsiteX0" fmla="*/ 15382 w 20111"/>
                          <a:gd name="connsiteY0" fmla="*/ 13474 h 15481"/>
                          <a:gd name="connsiteX1" fmla="*/ 17717 w 20111"/>
                          <a:gd name="connsiteY1" fmla="*/ 11963 h 15481"/>
                          <a:gd name="connsiteX2" fmla="*/ 19777 w 20111"/>
                          <a:gd name="connsiteY2" fmla="*/ 8392 h 15481"/>
                          <a:gd name="connsiteX3" fmla="*/ 18678 w 20111"/>
                          <a:gd name="connsiteY3" fmla="*/ 2349 h 15481"/>
                          <a:gd name="connsiteX4" fmla="*/ 13047 w 20111"/>
                          <a:gd name="connsiteY4" fmla="*/ 15 h 15481"/>
                          <a:gd name="connsiteX5" fmla="*/ 10987 w 20111"/>
                          <a:gd name="connsiteY5" fmla="*/ 701 h 15481"/>
                          <a:gd name="connsiteX6" fmla="*/ 9476 w 20111"/>
                          <a:gd name="connsiteY6" fmla="*/ 1663 h 15481"/>
                          <a:gd name="connsiteX7" fmla="*/ 9202 w 20111"/>
                          <a:gd name="connsiteY7" fmla="*/ 2075 h 15481"/>
                          <a:gd name="connsiteX8" fmla="*/ 6729 w 20111"/>
                          <a:gd name="connsiteY8" fmla="*/ 1663 h 15481"/>
                          <a:gd name="connsiteX9" fmla="*/ 0 w 20111"/>
                          <a:gd name="connsiteY9" fmla="*/ 7706 h 15481"/>
                          <a:gd name="connsiteX10" fmla="*/ 0 w 20111"/>
                          <a:gd name="connsiteY10" fmla="*/ 8392 h 15481"/>
                          <a:gd name="connsiteX11" fmla="*/ 137 w 20111"/>
                          <a:gd name="connsiteY11" fmla="*/ 10864 h 15481"/>
                          <a:gd name="connsiteX12" fmla="*/ 961 w 20111"/>
                          <a:gd name="connsiteY12" fmla="*/ 12650 h 15481"/>
                          <a:gd name="connsiteX13" fmla="*/ 2609 w 20111"/>
                          <a:gd name="connsiteY13" fmla="*/ 14298 h 15481"/>
                          <a:gd name="connsiteX14" fmla="*/ 11811 w 20111"/>
                          <a:gd name="connsiteY14" fmla="*/ 13749 h 15481"/>
                          <a:gd name="connsiteX15" fmla="*/ 15245 w 20111"/>
                          <a:gd name="connsiteY15" fmla="*/ 13474 h 1548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20111" h="15481">
                            <a:moveTo>
                              <a:pt x="15382" y="13474"/>
                            </a:moveTo>
                            <a:lnTo>
                              <a:pt x="17717" y="11963"/>
                            </a:lnTo>
                            <a:lnTo>
                              <a:pt x="19777" y="8392"/>
                            </a:lnTo>
                            <a:cubicBezTo>
                              <a:pt x="20601" y="5508"/>
                              <a:pt x="19777" y="3585"/>
                              <a:pt x="18678" y="2349"/>
                            </a:cubicBezTo>
                            <a:cubicBezTo>
                              <a:pt x="17305" y="701"/>
                              <a:pt x="15382" y="-123"/>
                              <a:pt x="13047" y="15"/>
                            </a:cubicBezTo>
                            <a:lnTo>
                              <a:pt x="10987" y="701"/>
                            </a:lnTo>
                            <a:lnTo>
                              <a:pt x="9476" y="1663"/>
                            </a:lnTo>
                            <a:lnTo>
                              <a:pt x="9202" y="2075"/>
                            </a:lnTo>
                            <a:cubicBezTo>
                              <a:pt x="8378" y="1937"/>
                              <a:pt x="7553" y="1525"/>
                              <a:pt x="6729" y="1663"/>
                            </a:cubicBezTo>
                            <a:cubicBezTo>
                              <a:pt x="3571" y="2075"/>
                              <a:pt x="961" y="4410"/>
                              <a:pt x="0" y="7706"/>
                            </a:cubicBezTo>
                            <a:lnTo>
                              <a:pt x="0" y="8392"/>
                            </a:lnTo>
                            <a:cubicBezTo>
                              <a:pt x="0" y="8392"/>
                              <a:pt x="137" y="10864"/>
                              <a:pt x="137" y="10864"/>
                            </a:cubicBezTo>
                            <a:lnTo>
                              <a:pt x="961" y="12650"/>
                            </a:lnTo>
                            <a:lnTo>
                              <a:pt x="2609" y="14298"/>
                            </a:lnTo>
                            <a:cubicBezTo>
                              <a:pt x="5905" y="16083"/>
                              <a:pt x="9202" y="15809"/>
                              <a:pt x="11811" y="13749"/>
                            </a:cubicBezTo>
                            <a:lnTo>
                              <a:pt x="15245" y="1347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0" name="Freeform 1289">
                        <a:extLst>
                          <a:ext uri="{FF2B5EF4-FFF2-40B4-BE49-F238E27FC236}">
                            <a16:creationId xmlns:a16="http://schemas.microsoft.com/office/drawing/2014/main" id="{8F6BA787-4985-B442-7117-F6882BB7B2C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24348" y="2659987"/>
                        <a:ext cx="13652" cy="11571"/>
                      </a:xfrm>
                      <a:custGeom>
                        <a:avLst/>
                        <a:gdLst>
                          <a:gd name="connsiteX0" fmla="*/ 13515 w 13652"/>
                          <a:gd name="connsiteY0" fmla="*/ 6867 h 11571"/>
                          <a:gd name="connsiteX1" fmla="*/ 10906 w 13652"/>
                          <a:gd name="connsiteY1" fmla="*/ 2197 h 11571"/>
                          <a:gd name="connsiteX2" fmla="*/ 10219 w 13652"/>
                          <a:gd name="connsiteY2" fmla="*/ 1923 h 11571"/>
                          <a:gd name="connsiteX3" fmla="*/ 5962 w 13652"/>
                          <a:gd name="connsiteY3" fmla="*/ 0 h 11571"/>
                          <a:gd name="connsiteX4" fmla="*/ 5001 w 13652"/>
                          <a:gd name="connsiteY4" fmla="*/ 412 h 11571"/>
                          <a:gd name="connsiteX5" fmla="*/ 4726 w 13652"/>
                          <a:gd name="connsiteY5" fmla="*/ 412 h 11571"/>
                          <a:gd name="connsiteX6" fmla="*/ 3765 w 13652"/>
                          <a:gd name="connsiteY6" fmla="*/ 824 h 11571"/>
                          <a:gd name="connsiteX7" fmla="*/ 3078 w 13652"/>
                          <a:gd name="connsiteY7" fmla="*/ 1099 h 11571"/>
                          <a:gd name="connsiteX8" fmla="*/ 3078 w 13652"/>
                          <a:gd name="connsiteY8" fmla="*/ 1099 h 11571"/>
                          <a:gd name="connsiteX9" fmla="*/ 194 w 13652"/>
                          <a:gd name="connsiteY9" fmla="*/ 3021 h 11571"/>
                          <a:gd name="connsiteX10" fmla="*/ 743 w 13652"/>
                          <a:gd name="connsiteY10" fmla="*/ 7828 h 11571"/>
                          <a:gd name="connsiteX11" fmla="*/ 5275 w 13652"/>
                          <a:gd name="connsiteY11" fmla="*/ 11262 h 11571"/>
                          <a:gd name="connsiteX12" fmla="*/ 13653 w 13652"/>
                          <a:gd name="connsiteY12" fmla="*/ 7004 h 1157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3652" h="11571">
                            <a:moveTo>
                              <a:pt x="13515" y="6867"/>
                            </a:moveTo>
                            <a:lnTo>
                              <a:pt x="10906" y="2197"/>
                            </a:lnTo>
                            <a:lnTo>
                              <a:pt x="10219" y="1923"/>
                            </a:lnTo>
                            <a:cubicBezTo>
                              <a:pt x="10219" y="1923"/>
                              <a:pt x="8297" y="137"/>
                              <a:pt x="5962" y="0"/>
                            </a:cubicBezTo>
                            <a:lnTo>
                              <a:pt x="5001" y="412"/>
                            </a:lnTo>
                            <a:lnTo>
                              <a:pt x="4726" y="412"/>
                            </a:lnTo>
                            <a:cubicBezTo>
                              <a:pt x="4726" y="412"/>
                              <a:pt x="3765" y="824"/>
                              <a:pt x="3765" y="824"/>
                            </a:cubicBezTo>
                            <a:lnTo>
                              <a:pt x="3078" y="1099"/>
                            </a:lnTo>
                            <a:lnTo>
                              <a:pt x="3078" y="1099"/>
                            </a:lnTo>
                            <a:cubicBezTo>
                              <a:pt x="3078" y="1099"/>
                              <a:pt x="194" y="3021"/>
                              <a:pt x="194" y="3021"/>
                            </a:cubicBezTo>
                            <a:cubicBezTo>
                              <a:pt x="-218" y="4670"/>
                              <a:pt x="56" y="6318"/>
                              <a:pt x="743" y="7828"/>
                            </a:cubicBezTo>
                            <a:cubicBezTo>
                              <a:pt x="1704" y="9476"/>
                              <a:pt x="3353" y="10713"/>
                              <a:pt x="5275" y="11262"/>
                            </a:cubicBezTo>
                            <a:cubicBezTo>
                              <a:pt x="9121" y="12361"/>
                              <a:pt x="12691" y="10438"/>
                              <a:pt x="13653" y="700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1" name="Freeform 1290">
                        <a:extLst>
                          <a:ext uri="{FF2B5EF4-FFF2-40B4-BE49-F238E27FC236}">
                            <a16:creationId xmlns:a16="http://schemas.microsoft.com/office/drawing/2014/main" id="{EB03CF48-C4CE-C0B2-B8AB-D8DFBBAB331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68997" y="2622356"/>
                        <a:ext cx="12513" cy="15931"/>
                      </a:xfrm>
                      <a:custGeom>
                        <a:avLst/>
                        <a:gdLst>
                          <a:gd name="connsiteX0" fmla="*/ 10223 w 12513"/>
                          <a:gd name="connsiteY0" fmla="*/ 14146 h 15931"/>
                          <a:gd name="connsiteX1" fmla="*/ 11871 w 12513"/>
                          <a:gd name="connsiteY1" fmla="*/ 11811 h 15931"/>
                          <a:gd name="connsiteX2" fmla="*/ 9399 w 12513"/>
                          <a:gd name="connsiteY2" fmla="*/ 0 h 15931"/>
                          <a:gd name="connsiteX3" fmla="*/ 4592 w 12513"/>
                          <a:gd name="connsiteY3" fmla="*/ 0 h 15931"/>
                          <a:gd name="connsiteX4" fmla="*/ 2120 w 12513"/>
                          <a:gd name="connsiteY4" fmla="*/ 2060 h 15931"/>
                          <a:gd name="connsiteX5" fmla="*/ 747 w 12513"/>
                          <a:gd name="connsiteY5" fmla="*/ 4669 h 15931"/>
                          <a:gd name="connsiteX6" fmla="*/ 472 w 12513"/>
                          <a:gd name="connsiteY6" fmla="*/ 6043 h 15931"/>
                          <a:gd name="connsiteX7" fmla="*/ 884 w 12513"/>
                          <a:gd name="connsiteY7" fmla="*/ 12635 h 15931"/>
                          <a:gd name="connsiteX8" fmla="*/ 5416 w 12513"/>
                          <a:gd name="connsiteY8" fmla="*/ 15931 h 15931"/>
                          <a:gd name="connsiteX9" fmla="*/ 8300 w 12513"/>
                          <a:gd name="connsiteY9" fmla="*/ 15382 h 15931"/>
                          <a:gd name="connsiteX10" fmla="*/ 10360 w 12513"/>
                          <a:gd name="connsiteY10" fmla="*/ 14146 h 1593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2513" h="15931">
                            <a:moveTo>
                              <a:pt x="10223" y="14146"/>
                            </a:moveTo>
                            <a:lnTo>
                              <a:pt x="11871" y="11811"/>
                            </a:lnTo>
                            <a:cubicBezTo>
                              <a:pt x="12420" y="9339"/>
                              <a:pt x="13794" y="3571"/>
                              <a:pt x="9399" y="0"/>
                            </a:cubicBezTo>
                            <a:lnTo>
                              <a:pt x="4592" y="0"/>
                            </a:lnTo>
                            <a:cubicBezTo>
                              <a:pt x="4592" y="0"/>
                              <a:pt x="2120" y="2060"/>
                              <a:pt x="2120" y="2060"/>
                            </a:cubicBezTo>
                            <a:lnTo>
                              <a:pt x="747" y="4669"/>
                            </a:lnTo>
                            <a:lnTo>
                              <a:pt x="472" y="6043"/>
                            </a:lnTo>
                            <a:cubicBezTo>
                              <a:pt x="197" y="7279"/>
                              <a:pt x="-627" y="10163"/>
                              <a:pt x="884" y="12635"/>
                            </a:cubicBezTo>
                            <a:cubicBezTo>
                              <a:pt x="1845" y="14283"/>
                              <a:pt x="3356" y="15382"/>
                              <a:pt x="5416" y="15931"/>
                            </a:cubicBezTo>
                            <a:lnTo>
                              <a:pt x="8300" y="15382"/>
                            </a:lnTo>
                            <a:lnTo>
                              <a:pt x="10360" y="14146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2" name="Freeform 1291">
                        <a:extLst>
                          <a:ext uri="{FF2B5EF4-FFF2-40B4-BE49-F238E27FC236}">
                            <a16:creationId xmlns:a16="http://schemas.microsoft.com/office/drawing/2014/main" id="{DDDDC4DA-3E12-C0BC-8BC2-B6BCA7153D8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52324" y="2471283"/>
                        <a:ext cx="46243" cy="31588"/>
                      </a:xfrm>
                      <a:custGeom>
                        <a:avLst/>
                        <a:gdLst>
                          <a:gd name="connsiteX0" fmla="*/ 4081 w 46243"/>
                          <a:gd name="connsiteY0" fmla="*/ 28429 h 31588"/>
                          <a:gd name="connsiteX1" fmla="*/ 9025 w 46243"/>
                          <a:gd name="connsiteY1" fmla="*/ 29391 h 31588"/>
                          <a:gd name="connsiteX2" fmla="*/ 10261 w 46243"/>
                          <a:gd name="connsiteY2" fmla="*/ 29940 h 31588"/>
                          <a:gd name="connsiteX3" fmla="*/ 15068 w 46243"/>
                          <a:gd name="connsiteY3" fmla="*/ 29391 h 31588"/>
                          <a:gd name="connsiteX4" fmla="*/ 16853 w 46243"/>
                          <a:gd name="connsiteY4" fmla="*/ 30901 h 31588"/>
                          <a:gd name="connsiteX5" fmla="*/ 23446 w 46243"/>
                          <a:gd name="connsiteY5" fmla="*/ 31588 h 31588"/>
                          <a:gd name="connsiteX6" fmla="*/ 25918 w 46243"/>
                          <a:gd name="connsiteY6" fmla="*/ 30627 h 31588"/>
                          <a:gd name="connsiteX7" fmla="*/ 30175 w 46243"/>
                          <a:gd name="connsiteY7" fmla="*/ 26644 h 31588"/>
                          <a:gd name="connsiteX8" fmla="*/ 33059 w 46243"/>
                          <a:gd name="connsiteY8" fmla="*/ 21150 h 31588"/>
                          <a:gd name="connsiteX9" fmla="*/ 33471 w 46243"/>
                          <a:gd name="connsiteY9" fmla="*/ 21150 h 31588"/>
                          <a:gd name="connsiteX10" fmla="*/ 40201 w 46243"/>
                          <a:gd name="connsiteY10" fmla="*/ 20051 h 31588"/>
                          <a:gd name="connsiteX11" fmla="*/ 40201 w 46243"/>
                          <a:gd name="connsiteY11" fmla="*/ 19777 h 31588"/>
                          <a:gd name="connsiteX12" fmla="*/ 41574 w 46243"/>
                          <a:gd name="connsiteY12" fmla="*/ 19090 h 31588"/>
                          <a:gd name="connsiteX13" fmla="*/ 45832 w 46243"/>
                          <a:gd name="connsiteY13" fmla="*/ 14146 h 31588"/>
                          <a:gd name="connsiteX14" fmla="*/ 46244 w 46243"/>
                          <a:gd name="connsiteY14" fmla="*/ 12772 h 31588"/>
                          <a:gd name="connsiteX15" fmla="*/ 45145 w 46243"/>
                          <a:gd name="connsiteY15" fmla="*/ 7004 h 31588"/>
                          <a:gd name="connsiteX16" fmla="*/ 45145 w 46243"/>
                          <a:gd name="connsiteY16" fmla="*/ 6043 h 31588"/>
                          <a:gd name="connsiteX17" fmla="*/ 44733 w 46243"/>
                          <a:gd name="connsiteY17" fmla="*/ 6043 h 31588"/>
                          <a:gd name="connsiteX18" fmla="*/ 44047 w 46243"/>
                          <a:gd name="connsiteY18" fmla="*/ 4669 h 31588"/>
                          <a:gd name="connsiteX19" fmla="*/ 39102 w 46243"/>
                          <a:gd name="connsiteY19" fmla="*/ 412 h 31588"/>
                          <a:gd name="connsiteX20" fmla="*/ 37729 w 46243"/>
                          <a:gd name="connsiteY20" fmla="*/ 0 h 31588"/>
                          <a:gd name="connsiteX21" fmla="*/ 30999 w 46243"/>
                          <a:gd name="connsiteY21" fmla="*/ 1236 h 31588"/>
                          <a:gd name="connsiteX22" fmla="*/ 30999 w 46243"/>
                          <a:gd name="connsiteY22" fmla="*/ 1511 h 31588"/>
                          <a:gd name="connsiteX23" fmla="*/ 29626 w 46243"/>
                          <a:gd name="connsiteY23" fmla="*/ 2197 h 31588"/>
                          <a:gd name="connsiteX24" fmla="*/ 25368 w 46243"/>
                          <a:gd name="connsiteY24" fmla="*/ 7142 h 31588"/>
                          <a:gd name="connsiteX25" fmla="*/ 25094 w 46243"/>
                          <a:gd name="connsiteY25" fmla="*/ 8378 h 31588"/>
                          <a:gd name="connsiteX26" fmla="*/ 23308 w 46243"/>
                          <a:gd name="connsiteY26" fmla="*/ 7691 h 31588"/>
                          <a:gd name="connsiteX27" fmla="*/ 20699 w 46243"/>
                          <a:gd name="connsiteY27" fmla="*/ 7691 h 31588"/>
                          <a:gd name="connsiteX28" fmla="*/ 15342 w 46243"/>
                          <a:gd name="connsiteY28" fmla="*/ 11262 h 31588"/>
                          <a:gd name="connsiteX29" fmla="*/ 11909 w 46243"/>
                          <a:gd name="connsiteY29" fmla="*/ 10438 h 31588"/>
                          <a:gd name="connsiteX30" fmla="*/ 373 w 46243"/>
                          <a:gd name="connsiteY30" fmla="*/ 17991 h 31588"/>
                          <a:gd name="connsiteX31" fmla="*/ 3943 w 46243"/>
                          <a:gd name="connsiteY31" fmla="*/ 28567 h 3158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  <a:cxn ang="0">
                            <a:pos x="connsiteX31" y="connsiteY31"/>
                          </a:cxn>
                        </a:cxnLst>
                        <a:rect l="l" t="t" r="r" b="b"/>
                        <a:pathLst>
                          <a:path w="46243" h="31588">
                            <a:moveTo>
                              <a:pt x="4081" y="28429"/>
                            </a:moveTo>
                            <a:lnTo>
                              <a:pt x="9025" y="29391"/>
                            </a:lnTo>
                            <a:lnTo>
                              <a:pt x="10261" y="29940"/>
                            </a:lnTo>
                            <a:cubicBezTo>
                              <a:pt x="12184" y="30077"/>
                              <a:pt x="13694" y="29940"/>
                              <a:pt x="15068" y="29391"/>
                            </a:cubicBezTo>
                            <a:cubicBezTo>
                              <a:pt x="15617" y="29940"/>
                              <a:pt x="16167" y="30489"/>
                              <a:pt x="16853" y="30901"/>
                            </a:cubicBezTo>
                            <a:lnTo>
                              <a:pt x="23446" y="31588"/>
                            </a:lnTo>
                            <a:lnTo>
                              <a:pt x="25918" y="30627"/>
                            </a:lnTo>
                            <a:lnTo>
                              <a:pt x="30175" y="26644"/>
                            </a:lnTo>
                            <a:cubicBezTo>
                              <a:pt x="30862" y="25820"/>
                              <a:pt x="32098" y="24034"/>
                              <a:pt x="33059" y="21150"/>
                            </a:cubicBezTo>
                            <a:lnTo>
                              <a:pt x="33471" y="21150"/>
                            </a:lnTo>
                            <a:cubicBezTo>
                              <a:pt x="33471" y="21150"/>
                              <a:pt x="40201" y="20051"/>
                              <a:pt x="40201" y="20051"/>
                            </a:cubicBezTo>
                            <a:lnTo>
                              <a:pt x="40201" y="19777"/>
                            </a:lnTo>
                            <a:cubicBezTo>
                              <a:pt x="40201" y="19777"/>
                              <a:pt x="41574" y="19090"/>
                              <a:pt x="41574" y="19090"/>
                            </a:cubicBezTo>
                            <a:lnTo>
                              <a:pt x="45832" y="14146"/>
                            </a:lnTo>
                            <a:lnTo>
                              <a:pt x="46244" y="12772"/>
                            </a:lnTo>
                            <a:lnTo>
                              <a:pt x="45145" y="7004"/>
                            </a:lnTo>
                            <a:lnTo>
                              <a:pt x="45145" y="6043"/>
                            </a:lnTo>
                            <a:cubicBezTo>
                              <a:pt x="45145" y="6043"/>
                              <a:pt x="44733" y="6043"/>
                              <a:pt x="44733" y="6043"/>
                            </a:cubicBezTo>
                            <a:lnTo>
                              <a:pt x="44047" y="4669"/>
                            </a:lnTo>
                            <a:lnTo>
                              <a:pt x="39102" y="412"/>
                            </a:lnTo>
                            <a:lnTo>
                              <a:pt x="37729" y="0"/>
                            </a:lnTo>
                            <a:lnTo>
                              <a:pt x="30999" y="1236"/>
                            </a:lnTo>
                            <a:lnTo>
                              <a:pt x="30999" y="1511"/>
                            </a:lnTo>
                            <a:cubicBezTo>
                              <a:pt x="30999" y="1511"/>
                              <a:pt x="29626" y="2197"/>
                              <a:pt x="29626" y="2197"/>
                            </a:cubicBezTo>
                            <a:lnTo>
                              <a:pt x="25368" y="7142"/>
                            </a:lnTo>
                            <a:lnTo>
                              <a:pt x="25094" y="8378"/>
                            </a:lnTo>
                            <a:lnTo>
                              <a:pt x="23308" y="7691"/>
                            </a:lnTo>
                            <a:lnTo>
                              <a:pt x="20699" y="7691"/>
                            </a:lnTo>
                            <a:cubicBezTo>
                              <a:pt x="20699" y="7691"/>
                              <a:pt x="15342" y="11262"/>
                              <a:pt x="15342" y="11262"/>
                            </a:cubicBezTo>
                            <a:cubicBezTo>
                              <a:pt x="14244" y="10850"/>
                              <a:pt x="13145" y="10438"/>
                              <a:pt x="11909" y="10438"/>
                            </a:cubicBezTo>
                            <a:cubicBezTo>
                              <a:pt x="6553" y="10026"/>
                              <a:pt x="1609" y="13184"/>
                              <a:pt x="373" y="17991"/>
                            </a:cubicBezTo>
                            <a:cubicBezTo>
                              <a:pt x="-726" y="21837"/>
                              <a:pt x="647" y="25957"/>
                              <a:pt x="3943" y="2856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3" name="Freeform 1292">
                        <a:extLst>
                          <a:ext uri="{FF2B5EF4-FFF2-40B4-BE49-F238E27FC236}">
                            <a16:creationId xmlns:a16="http://schemas.microsoft.com/office/drawing/2014/main" id="{89C682B4-AAF5-2EE4-D40F-C50A1894681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37398" y="2533635"/>
                        <a:ext cx="21322" cy="22445"/>
                      </a:xfrm>
                      <a:custGeom>
                        <a:avLst/>
                        <a:gdLst>
                          <a:gd name="connsiteX0" fmla="*/ 19110 w 21322"/>
                          <a:gd name="connsiteY0" fmla="*/ 4120 h 22445"/>
                          <a:gd name="connsiteX1" fmla="*/ 11281 w 21322"/>
                          <a:gd name="connsiteY1" fmla="*/ 0 h 22445"/>
                          <a:gd name="connsiteX2" fmla="*/ 8672 w 21322"/>
                          <a:gd name="connsiteY2" fmla="*/ 275 h 22445"/>
                          <a:gd name="connsiteX3" fmla="*/ 6749 w 21322"/>
                          <a:gd name="connsiteY3" fmla="*/ 961 h 22445"/>
                          <a:gd name="connsiteX4" fmla="*/ 431 w 21322"/>
                          <a:gd name="connsiteY4" fmla="*/ 9064 h 22445"/>
                          <a:gd name="connsiteX5" fmla="*/ 2080 w 21322"/>
                          <a:gd name="connsiteY5" fmla="*/ 18266 h 22445"/>
                          <a:gd name="connsiteX6" fmla="*/ 9771 w 21322"/>
                          <a:gd name="connsiteY6" fmla="*/ 22386 h 22445"/>
                          <a:gd name="connsiteX7" fmla="*/ 20895 w 21322"/>
                          <a:gd name="connsiteY7" fmla="*/ 14421 h 22445"/>
                          <a:gd name="connsiteX8" fmla="*/ 19110 w 21322"/>
                          <a:gd name="connsiteY8" fmla="*/ 4120 h 2244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1322" h="22445">
                            <a:moveTo>
                              <a:pt x="19110" y="4120"/>
                            </a:moveTo>
                            <a:cubicBezTo>
                              <a:pt x="17187" y="1648"/>
                              <a:pt x="14303" y="137"/>
                              <a:pt x="11281" y="0"/>
                            </a:cubicBezTo>
                            <a:lnTo>
                              <a:pt x="8672" y="275"/>
                            </a:lnTo>
                            <a:lnTo>
                              <a:pt x="6749" y="961"/>
                            </a:lnTo>
                            <a:cubicBezTo>
                              <a:pt x="3453" y="2609"/>
                              <a:pt x="1256" y="6180"/>
                              <a:pt x="431" y="9064"/>
                            </a:cubicBezTo>
                            <a:cubicBezTo>
                              <a:pt x="-530" y="12361"/>
                              <a:pt x="157" y="15657"/>
                              <a:pt x="2080" y="18266"/>
                            </a:cubicBezTo>
                            <a:cubicBezTo>
                              <a:pt x="4002" y="20876"/>
                              <a:pt x="7161" y="22386"/>
                              <a:pt x="9771" y="22386"/>
                            </a:cubicBezTo>
                            <a:cubicBezTo>
                              <a:pt x="14852" y="22936"/>
                              <a:pt x="19384" y="19640"/>
                              <a:pt x="20895" y="14421"/>
                            </a:cubicBezTo>
                            <a:cubicBezTo>
                              <a:pt x="21856" y="10850"/>
                              <a:pt x="21170" y="7004"/>
                              <a:pt x="19110" y="412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4" name="Freeform 1293">
                        <a:extLst>
                          <a:ext uri="{FF2B5EF4-FFF2-40B4-BE49-F238E27FC236}">
                            <a16:creationId xmlns:a16="http://schemas.microsoft.com/office/drawing/2014/main" id="{FE9F33EB-BD1E-5EC6-D8AF-F9AA9D066C9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87118" y="2481721"/>
                        <a:ext cx="5768" cy="5109"/>
                      </a:xfrm>
                      <a:custGeom>
                        <a:avLst/>
                        <a:gdLst>
                          <a:gd name="connsiteX0" fmla="*/ 0 w 5768"/>
                          <a:gd name="connsiteY0" fmla="*/ 2747 h 5109"/>
                          <a:gd name="connsiteX1" fmla="*/ 1648 w 5768"/>
                          <a:gd name="connsiteY1" fmla="*/ 4944 h 5109"/>
                          <a:gd name="connsiteX2" fmla="*/ 5768 w 5768"/>
                          <a:gd name="connsiteY2" fmla="*/ 2472 h 5109"/>
                          <a:gd name="connsiteX3" fmla="*/ 4532 w 5768"/>
                          <a:gd name="connsiteY3" fmla="*/ 824 h 5109"/>
                          <a:gd name="connsiteX4" fmla="*/ 3433 w 5768"/>
                          <a:gd name="connsiteY4" fmla="*/ 0 h 5109"/>
                          <a:gd name="connsiteX5" fmla="*/ 549 w 5768"/>
                          <a:gd name="connsiteY5" fmla="*/ 687 h 5109"/>
                          <a:gd name="connsiteX6" fmla="*/ 0 w 5768"/>
                          <a:gd name="connsiteY6" fmla="*/ 2884 h 510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768" h="5109">
                            <a:moveTo>
                              <a:pt x="0" y="2747"/>
                            </a:moveTo>
                            <a:lnTo>
                              <a:pt x="1648" y="4944"/>
                            </a:lnTo>
                            <a:cubicBezTo>
                              <a:pt x="4257" y="5494"/>
                              <a:pt x="5768" y="4669"/>
                              <a:pt x="5768" y="2472"/>
                            </a:cubicBezTo>
                            <a:lnTo>
                              <a:pt x="4532" y="824"/>
                            </a:lnTo>
                            <a:cubicBezTo>
                              <a:pt x="4532" y="824"/>
                              <a:pt x="3845" y="549"/>
                              <a:pt x="3433" y="0"/>
                            </a:cubicBezTo>
                            <a:lnTo>
                              <a:pt x="549" y="687"/>
                            </a:lnTo>
                            <a:lnTo>
                              <a:pt x="0" y="288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5" name="Freeform 1294">
                        <a:extLst>
                          <a:ext uri="{FF2B5EF4-FFF2-40B4-BE49-F238E27FC236}">
                            <a16:creationId xmlns:a16="http://schemas.microsoft.com/office/drawing/2014/main" id="{DB6FF262-1362-3DDA-B582-A0A17AAAF1F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72353" y="2534452"/>
                        <a:ext cx="14458" cy="13908"/>
                      </a:xfrm>
                      <a:custGeom>
                        <a:avLst/>
                        <a:gdLst>
                          <a:gd name="connsiteX0" fmla="*/ 14283 w 14458"/>
                          <a:gd name="connsiteY0" fmla="*/ 8385 h 13908"/>
                          <a:gd name="connsiteX1" fmla="*/ 14420 w 14458"/>
                          <a:gd name="connsiteY1" fmla="*/ 5775 h 13908"/>
                          <a:gd name="connsiteX2" fmla="*/ 13871 w 14458"/>
                          <a:gd name="connsiteY2" fmla="*/ 3853 h 13908"/>
                          <a:gd name="connsiteX3" fmla="*/ 7965 w 14458"/>
                          <a:gd name="connsiteY3" fmla="*/ 7 h 13908"/>
                          <a:gd name="connsiteX4" fmla="*/ 687 w 14458"/>
                          <a:gd name="connsiteY4" fmla="*/ 3853 h 13908"/>
                          <a:gd name="connsiteX5" fmla="*/ 0 w 14458"/>
                          <a:gd name="connsiteY5" fmla="*/ 5775 h 13908"/>
                          <a:gd name="connsiteX6" fmla="*/ 0 w 14458"/>
                          <a:gd name="connsiteY6" fmla="*/ 7561 h 13908"/>
                          <a:gd name="connsiteX7" fmla="*/ 275 w 14458"/>
                          <a:gd name="connsiteY7" fmla="*/ 9621 h 13908"/>
                          <a:gd name="connsiteX8" fmla="*/ 8240 w 14458"/>
                          <a:gd name="connsiteY8" fmla="*/ 13878 h 13908"/>
                          <a:gd name="connsiteX9" fmla="*/ 14283 w 14458"/>
                          <a:gd name="connsiteY9" fmla="*/ 8659 h 1390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4458" h="13908">
                            <a:moveTo>
                              <a:pt x="14283" y="8385"/>
                            </a:moveTo>
                            <a:cubicBezTo>
                              <a:pt x="14283" y="8385"/>
                              <a:pt x="14558" y="7423"/>
                              <a:pt x="14420" y="5775"/>
                            </a:cubicBezTo>
                            <a:lnTo>
                              <a:pt x="13871" y="3853"/>
                            </a:lnTo>
                            <a:cubicBezTo>
                              <a:pt x="12635" y="1518"/>
                              <a:pt x="10438" y="144"/>
                              <a:pt x="7965" y="7"/>
                            </a:cubicBezTo>
                            <a:cubicBezTo>
                              <a:pt x="4669" y="-130"/>
                              <a:pt x="1923" y="1792"/>
                              <a:pt x="687" y="3853"/>
                            </a:cubicBezTo>
                            <a:lnTo>
                              <a:pt x="0" y="5775"/>
                            </a:lnTo>
                            <a:lnTo>
                              <a:pt x="0" y="7561"/>
                            </a:lnTo>
                            <a:cubicBezTo>
                              <a:pt x="0" y="7561"/>
                              <a:pt x="275" y="9621"/>
                              <a:pt x="275" y="9621"/>
                            </a:cubicBezTo>
                            <a:cubicBezTo>
                              <a:pt x="1785" y="12505"/>
                              <a:pt x="4944" y="14153"/>
                              <a:pt x="8240" y="13878"/>
                            </a:cubicBezTo>
                            <a:cubicBezTo>
                              <a:pt x="11262" y="13604"/>
                              <a:pt x="13459" y="11681"/>
                              <a:pt x="14283" y="865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6" name="Freeform 1295">
                        <a:extLst>
                          <a:ext uri="{FF2B5EF4-FFF2-40B4-BE49-F238E27FC236}">
                            <a16:creationId xmlns:a16="http://schemas.microsoft.com/office/drawing/2014/main" id="{8623DFF0-3A56-38C5-951A-3083F44EECF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03392" y="2483231"/>
                        <a:ext cx="12957" cy="16068"/>
                      </a:xfrm>
                      <a:custGeom>
                        <a:avLst/>
                        <a:gdLst>
                          <a:gd name="connsiteX0" fmla="*/ 4532 w 12957"/>
                          <a:gd name="connsiteY0" fmla="*/ 16069 h 16068"/>
                          <a:gd name="connsiteX1" fmla="*/ 12635 w 12957"/>
                          <a:gd name="connsiteY1" fmla="*/ 9751 h 16068"/>
                          <a:gd name="connsiteX2" fmla="*/ 11399 w 12957"/>
                          <a:gd name="connsiteY2" fmla="*/ 1923 h 16068"/>
                          <a:gd name="connsiteX3" fmla="*/ 8927 w 12957"/>
                          <a:gd name="connsiteY3" fmla="*/ 412 h 16068"/>
                          <a:gd name="connsiteX4" fmla="*/ 6592 w 12957"/>
                          <a:gd name="connsiteY4" fmla="*/ 0 h 16068"/>
                          <a:gd name="connsiteX5" fmla="*/ 3708 w 12957"/>
                          <a:gd name="connsiteY5" fmla="*/ 687 h 16068"/>
                          <a:gd name="connsiteX6" fmla="*/ 687 w 12957"/>
                          <a:gd name="connsiteY6" fmla="*/ 5081 h 16068"/>
                          <a:gd name="connsiteX7" fmla="*/ 412 w 12957"/>
                          <a:gd name="connsiteY7" fmla="*/ 7691 h 16068"/>
                          <a:gd name="connsiteX8" fmla="*/ 687 w 12957"/>
                          <a:gd name="connsiteY8" fmla="*/ 7691 h 16068"/>
                          <a:gd name="connsiteX9" fmla="*/ 0 w 12957"/>
                          <a:gd name="connsiteY9" fmla="*/ 10712 h 16068"/>
                          <a:gd name="connsiteX10" fmla="*/ 1099 w 12957"/>
                          <a:gd name="connsiteY10" fmla="*/ 13597 h 16068"/>
                          <a:gd name="connsiteX11" fmla="*/ 4532 w 12957"/>
                          <a:gd name="connsiteY11" fmla="*/ 16069 h 160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2957" h="16068">
                            <a:moveTo>
                              <a:pt x="4532" y="16069"/>
                            </a:moveTo>
                            <a:cubicBezTo>
                              <a:pt x="8240" y="16069"/>
                              <a:pt x="11536" y="13597"/>
                              <a:pt x="12635" y="9751"/>
                            </a:cubicBezTo>
                            <a:cubicBezTo>
                              <a:pt x="13322" y="7004"/>
                              <a:pt x="12910" y="3983"/>
                              <a:pt x="11399" y="1923"/>
                            </a:cubicBezTo>
                            <a:lnTo>
                              <a:pt x="8927" y="412"/>
                            </a:lnTo>
                            <a:lnTo>
                              <a:pt x="6592" y="0"/>
                            </a:lnTo>
                            <a:lnTo>
                              <a:pt x="3708" y="687"/>
                            </a:lnTo>
                            <a:cubicBezTo>
                              <a:pt x="2197" y="1785"/>
                              <a:pt x="1099" y="3296"/>
                              <a:pt x="687" y="5081"/>
                            </a:cubicBezTo>
                            <a:cubicBezTo>
                              <a:pt x="412" y="6043"/>
                              <a:pt x="412" y="6867"/>
                              <a:pt x="412" y="7691"/>
                            </a:cubicBezTo>
                            <a:lnTo>
                              <a:pt x="687" y="7691"/>
                            </a:lnTo>
                            <a:cubicBezTo>
                              <a:pt x="687" y="7691"/>
                              <a:pt x="0" y="10712"/>
                              <a:pt x="0" y="10712"/>
                            </a:cubicBezTo>
                            <a:lnTo>
                              <a:pt x="1099" y="13597"/>
                            </a:lnTo>
                            <a:lnTo>
                              <a:pt x="4532" y="1606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7" name="Freeform 1296">
                        <a:extLst>
                          <a:ext uri="{FF2B5EF4-FFF2-40B4-BE49-F238E27FC236}">
                            <a16:creationId xmlns:a16="http://schemas.microsoft.com/office/drawing/2014/main" id="{30C5670C-7981-57C8-8A81-2630D70057A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7301" y="2279799"/>
                        <a:ext cx="6537" cy="5663"/>
                      </a:xfrm>
                      <a:custGeom>
                        <a:avLst/>
                        <a:gdLst>
                          <a:gd name="connsiteX0" fmla="*/ 5988 w 6537"/>
                          <a:gd name="connsiteY0" fmla="*/ 4428 h 5663"/>
                          <a:gd name="connsiteX1" fmla="*/ 6538 w 6537"/>
                          <a:gd name="connsiteY1" fmla="*/ 2230 h 5663"/>
                          <a:gd name="connsiteX2" fmla="*/ 5576 w 6537"/>
                          <a:gd name="connsiteY2" fmla="*/ 308 h 5663"/>
                          <a:gd name="connsiteX3" fmla="*/ 1456 w 6537"/>
                          <a:gd name="connsiteY3" fmla="*/ 445 h 5663"/>
                          <a:gd name="connsiteX4" fmla="*/ 83 w 6537"/>
                          <a:gd name="connsiteY4" fmla="*/ 2093 h 5663"/>
                          <a:gd name="connsiteX5" fmla="*/ 1182 w 6537"/>
                          <a:gd name="connsiteY5" fmla="*/ 4702 h 5663"/>
                          <a:gd name="connsiteX6" fmla="*/ 2006 w 6537"/>
                          <a:gd name="connsiteY6" fmla="*/ 4702 h 5663"/>
                          <a:gd name="connsiteX7" fmla="*/ 4066 w 6537"/>
                          <a:gd name="connsiteY7" fmla="*/ 5664 h 5663"/>
                          <a:gd name="connsiteX8" fmla="*/ 5988 w 6537"/>
                          <a:gd name="connsiteY8" fmla="*/ 4428 h 566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537" h="5663">
                            <a:moveTo>
                              <a:pt x="5988" y="4428"/>
                            </a:moveTo>
                            <a:lnTo>
                              <a:pt x="6538" y="2230"/>
                            </a:lnTo>
                            <a:lnTo>
                              <a:pt x="5576" y="308"/>
                            </a:lnTo>
                            <a:cubicBezTo>
                              <a:pt x="4340" y="-242"/>
                              <a:pt x="2555" y="33"/>
                              <a:pt x="1456" y="445"/>
                            </a:cubicBezTo>
                            <a:cubicBezTo>
                              <a:pt x="495" y="857"/>
                              <a:pt x="220" y="1544"/>
                              <a:pt x="83" y="2093"/>
                            </a:cubicBezTo>
                            <a:cubicBezTo>
                              <a:pt x="-54" y="2642"/>
                              <a:pt x="-192" y="3741"/>
                              <a:pt x="1182" y="4702"/>
                            </a:cubicBezTo>
                            <a:lnTo>
                              <a:pt x="2006" y="4702"/>
                            </a:lnTo>
                            <a:cubicBezTo>
                              <a:pt x="2006" y="4702"/>
                              <a:pt x="3104" y="5389"/>
                              <a:pt x="4066" y="5664"/>
                            </a:cubicBezTo>
                            <a:lnTo>
                              <a:pt x="5988" y="442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8" name="Freeform 1297">
                        <a:extLst>
                          <a:ext uri="{FF2B5EF4-FFF2-40B4-BE49-F238E27FC236}">
                            <a16:creationId xmlns:a16="http://schemas.microsoft.com/office/drawing/2014/main" id="{61E8F907-1793-121E-9D6C-45665527598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10550" y="2469360"/>
                        <a:ext cx="5246" cy="5871"/>
                      </a:xfrm>
                      <a:custGeom>
                        <a:avLst/>
                        <a:gdLst>
                          <a:gd name="connsiteX0" fmla="*/ 4944 w 5246"/>
                          <a:gd name="connsiteY0" fmla="*/ 961 h 5871"/>
                          <a:gd name="connsiteX1" fmla="*/ 3159 w 5246"/>
                          <a:gd name="connsiteY1" fmla="*/ 0 h 5871"/>
                          <a:gd name="connsiteX2" fmla="*/ 2197 w 5246"/>
                          <a:gd name="connsiteY2" fmla="*/ 687 h 5871"/>
                          <a:gd name="connsiteX3" fmla="*/ 2884 w 5246"/>
                          <a:gd name="connsiteY3" fmla="*/ 687 h 5871"/>
                          <a:gd name="connsiteX4" fmla="*/ 412 w 5246"/>
                          <a:gd name="connsiteY4" fmla="*/ 1785 h 5871"/>
                          <a:gd name="connsiteX5" fmla="*/ 0 w 5246"/>
                          <a:gd name="connsiteY5" fmla="*/ 3296 h 5871"/>
                          <a:gd name="connsiteX6" fmla="*/ 412 w 5246"/>
                          <a:gd name="connsiteY6" fmla="*/ 4944 h 5871"/>
                          <a:gd name="connsiteX7" fmla="*/ 3021 w 5246"/>
                          <a:gd name="connsiteY7" fmla="*/ 5768 h 5871"/>
                          <a:gd name="connsiteX8" fmla="*/ 4807 w 5246"/>
                          <a:gd name="connsiteY8" fmla="*/ 1099 h 587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246" h="5871">
                            <a:moveTo>
                              <a:pt x="4944" y="961"/>
                            </a:moveTo>
                            <a:cubicBezTo>
                              <a:pt x="4944" y="961"/>
                              <a:pt x="3983" y="0"/>
                              <a:pt x="3159" y="0"/>
                            </a:cubicBezTo>
                            <a:lnTo>
                              <a:pt x="2197" y="687"/>
                            </a:lnTo>
                            <a:cubicBezTo>
                              <a:pt x="2197" y="687"/>
                              <a:pt x="2747" y="687"/>
                              <a:pt x="2884" y="687"/>
                            </a:cubicBezTo>
                            <a:lnTo>
                              <a:pt x="412" y="1785"/>
                            </a:lnTo>
                            <a:lnTo>
                              <a:pt x="0" y="3296"/>
                            </a:lnTo>
                            <a:lnTo>
                              <a:pt x="412" y="4944"/>
                            </a:lnTo>
                            <a:cubicBezTo>
                              <a:pt x="1099" y="5768"/>
                              <a:pt x="2060" y="6043"/>
                              <a:pt x="3021" y="5768"/>
                            </a:cubicBezTo>
                            <a:cubicBezTo>
                              <a:pt x="4807" y="5356"/>
                              <a:pt x="5905" y="2609"/>
                              <a:pt x="4807" y="109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299" name="Freeform 1298">
                        <a:extLst>
                          <a:ext uri="{FF2B5EF4-FFF2-40B4-BE49-F238E27FC236}">
                            <a16:creationId xmlns:a16="http://schemas.microsoft.com/office/drawing/2014/main" id="{C1A6CCCA-6AEA-3FA0-CA1B-07DF823AE5C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40181" y="2529727"/>
                        <a:ext cx="20666" cy="21287"/>
                      </a:xfrm>
                      <a:custGeom>
                        <a:avLst/>
                        <a:gdLst>
                          <a:gd name="connsiteX0" fmla="*/ 10987 w 20666"/>
                          <a:gd name="connsiteY0" fmla="*/ 337 h 21287"/>
                          <a:gd name="connsiteX1" fmla="*/ 10713 w 20666"/>
                          <a:gd name="connsiteY1" fmla="*/ 63 h 21287"/>
                          <a:gd name="connsiteX2" fmla="*/ 0 w 20666"/>
                          <a:gd name="connsiteY2" fmla="*/ 5968 h 21287"/>
                          <a:gd name="connsiteX3" fmla="*/ 961 w 20666"/>
                          <a:gd name="connsiteY3" fmla="*/ 13384 h 21287"/>
                          <a:gd name="connsiteX4" fmla="*/ 824 w 20666"/>
                          <a:gd name="connsiteY4" fmla="*/ 13384 h 21287"/>
                          <a:gd name="connsiteX5" fmla="*/ 8240 w 20666"/>
                          <a:gd name="connsiteY5" fmla="*/ 21075 h 21287"/>
                          <a:gd name="connsiteX6" fmla="*/ 18266 w 20666"/>
                          <a:gd name="connsiteY6" fmla="*/ 17230 h 21287"/>
                          <a:gd name="connsiteX7" fmla="*/ 18953 w 20666"/>
                          <a:gd name="connsiteY7" fmla="*/ 14758 h 21287"/>
                          <a:gd name="connsiteX8" fmla="*/ 20326 w 20666"/>
                          <a:gd name="connsiteY8" fmla="*/ 11736 h 21287"/>
                          <a:gd name="connsiteX9" fmla="*/ 14833 w 20666"/>
                          <a:gd name="connsiteY9" fmla="*/ 337 h 21287"/>
                          <a:gd name="connsiteX10" fmla="*/ 10987 w 20666"/>
                          <a:gd name="connsiteY10" fmla="*/ 337 h 2128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0666" h="21287">
                            <a:moveTo>
                              <a:pt x="10987" y="337"/>
                            </a:moveTo>
                            <a:lnTo>
                              <a:pt x="10713" y="63"/>
                            </a:lnTo>
                            <a:cubicBezTo>
                              <a:pt x="4944" y="-487"/>
                              <a:pt x="1373" y="2672"/>
                              <a:pt x="0" y="5968"/>
                            </a:cubicBezTo>
                            <a:lnTo>
                              <a:pt x="961" y="13384"/>
                            </a:lnTo>
                            <a:lnTo>
                              <a:pt x="824" y="13384"/>
                            </a:lnTo>
                            <a:cubicBezTo>
                              <a:pt x="2197" y="19153"/>
                              <a:pt x="6455" y="20663"/>
                              <a:pt x="8240" y="21075"/>
                            </a:cubicBezTo>
                            <a:cubicBezTo>
                              <a:pt x="10438" y="21487"/>
                              <a:pt x="14558" y="21762"/>
                              <a:pt x="18266" y="17230"/>
                            </a:cubicBezTo>
                            <a:lnTo>
                              <a:pt x="18953" y="14758"/>
                            </a:lnTo>
                            <a:cubicBezTo>
                              <a:pt x="19640" y="13796"/>
                              <a:pt x="20052" y="12835"/>
                              <a:pt x="20326" y="11736"/>
                            </a:cubicBezTo>
                            <a:cubicBezTo>
                              <a:pt x="21562" y="7067"/>
                              <a:pt x="19365" y="2397"/>
                              <a:pt x="14833" y="337"/>
                            </a:cubicBezTo>
                            <a:lnTo>
                              <a:pt x="10987" y="33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0" name="Freeform 1299">
                        <a:extLst>
                          <a:ext uri="{FF2B5EF4-FFF2-40B4-BE49-F238E27FC236}">
                            <a16:creationId xmlns:a16="http://schemas.microsoft.com/office/drawing/2014/main" id="{6F4CC0A4-004A-8CD8-363F-1F5F566AD1E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70705" y="2513858"/>
                        <a:ext cx="9648" cy="11811"/>
                      </a:xfrm>
                      <a:custGeom>
                        <a:avLst/>
                        <a:gdLst>
                          <a:gd name="connsiteX0" fmla="*/ 4395 w 9648"/>
                          <a:gd name="connsiteY0" fmla="*/ 11811 h 11811"/>
                          <a:gd name="connsiteX1" fmla="*/ 7004 w 9648"/>
                          <a:gd name="connsiteY1" fmla="*/ 10850 h 11811"/>
                          <a:gd name="connsiteX2" fmla="*/ 9339 w 9648"/>
                          <a:gd name="connsiteY2" fmla="*/ 8240 h 11811"/>
                          <a:gd name="connsiteX3" fmla="*/ 6867 w 9648"/>
                          <a:gd name="connsiteY3" fmla="*/ 0 h 11811"/>
                          <a:gd name="connsiteX4" fmla="*/ 4395 w 9648"/>
                          <a:gd name="connsiteY4" fmla="*/ 3021 h 11811"/>
                          <a:gd name="connsiteX5" fmla="*/ 4120 w 9648"/>
                          <a:gd name="connsiteY5" fmla="*/ 2609 h 11811"/>
                          <a:gd name="connsiteX6" fmla="*/ 3159 w 9648"/>
                          <a:gd name="connsiteY6" fmla="*/ 3846 h 11811"/>
                          <a:gd name="connsiteX7" fmla="*/ 1373 w 9648"/>
                          <a:gd name="connsiteY7" fmla="*/ 3433 h 11811"/>
                          <a:gd name="connsiteX8" fmla="*/ 687 w 9648"/>
                          <a:gd name="connsiteY8" fmla="*/ 7142 h 11811"/>
                          <a:gd name="connsiteX9" fmla="*/ 687 w 9648"/>
                          <a:gd name="connsiteY9" fmla="*/ 7142 h 11811"/>
                          <a:gd name="connsiteX10" fmla="*/ 687 w 9648"/>
                          <a:gd name="connsiteY10" fmla="*/ 7142 h 11811"/>
                          <a:gd name="connsiteX11" fmla="*/ 0 w 9648"/>
                          <a:gd name="connsiteY11" fmla="*/ 10850 h 11811"/>
                          <a:gd name="connsiteX12" fmla="*/ 961 w 9648"/>
                          <a:gd name="connsiteY12" fmla="*/ 11125 h 11811"/>
                          <a:gd name="connsiteX13" fmla="*/ 4395 w 9648"/>
                          <a:gd name="connsiteY13" fmla="*/ 11537 h 1181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9648" h="11811">
                            <a:moveTo>
                              <a:pt x="4395" y="11811"/>
                            </a:moveTo>
                            <a:lnTo>
                              <a:pt x="7004" y="10850"/>
                            </a:lnTo>
                            <a:lnTo>
                              <a:pt x="9339" y="8240"/>
                            </a:lnTo>
                            <a:cubicBezTo>
                              <a:pt x="10163" y="5356"/>
                              <a:pt x="9339" y="2335"/>
                              <a:pt x="6867" y="0"/>
                            </a:cubicBezTo>
                            <a:lnTo>
                              <a:pt x="4395" y="3021"/>
                            </a:lnTo>
                            <a:cubicBezTo>
                              <a:pt x="4395" y="3021"/>
                              <a:pt x="4395" y="2747"/>
                              <a:pt x="4120" y="2609"/>
                            </a:cubicBezTo>
                            <a:lnTo>
                              <a:pt x="3159" y="3846"/>
                            </a:lnTo>
                            <a:cubicBezTo>
                              <a:pt x="2472" y="3571"/>
                              <a:pt x="1785" y="3433"/>
                              <a:pt x="1373" y="3433"/>
                            </a:cubicBezTo>
                            <a:lnTo>
                              <a:pt x="687" y="7142"/>
                            </a:lnTo>
                            <a:lnTo>
                              <a:pt x="687" y="7142"/>
                            </a:lnTo>
                            <a:cubicBezTo>
                              <a:pt x="687" y="7142"/>
                              <a:pt x="687" y="7142"/>
                              <a:pt x="687" y="7142"/>
                            </a:cubicBezTo>
                            <a:lnTo>
                              <a:pt x="0" y="10850"/>
                            </a:lnTo>
                            <a:cubicBezTo>
                              <a:pt x="0" y="10850"/>
                              <a:pt x="687" y="10850"/>
                              <a:pt x="961" y="11125"/>
                            </a:cubicBezTo>
                            <a:lnTo>
                              <a:pt x="4395" y="1153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1" name="Freeform 1300">
                        <a:extLst>
                          <a:ext uri="{FF2B5EF4-FFF2-40B4-BE49-F238E27FC236}">
                            <a16:creationId xmlns:a16="http://schemas.microsoft.com/office/drawing/2014/main" id="{FB4E64D5-D7AA-6DA9-EA0E-C1BC5CB0079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6473" y="2564124"/>
                        <a:ext cx="27605" cy="20781"/>
                      </a:xfrm>
                      <a:custGeom>
                        <a:avLst/>
                        <a:gdLst>
                          <a:gd name="connsiteX0" fmla="*/ 7416 w 27605"/>
                          <a:gd name="connsiteY0" fmla="*/ 412 h 20781"/>
                          <a:gd name="connsiteX1" fmla="*/ 275 w 27605"/>
                          <a:gd name="connsiteY1" fmla="*/ 7691 h 20781"/>
                          <a:gd name="connsiteX2" fmla="*/ 0 w 27605"/>
                          <a:gd name="connsiteY2" fmla="*/ 8927 h 20781"/>
                          <a:gd name="connsiteX3" fmla="*/ 0 w 27605"/>
                          <a:gd name="connsiteY3" fmla="*/ 10575 h 20781"/>
                          <a:gd name="connsiteX4" fmla="*/ 9064 w 27605"/>
                          <a:gd name="connsiteY4" fmla="*/ 20464 h 20781"/>
                          <a:gd name="connsiteX5" fmla="*/ 13459 w 27605"/>
                          <a:gd name="connsiteY5" fmla="*/ 20052 h 20781"/>
                          <a:gd name="connsiteX6" fmla="*/ 14008 w 27605"/>
                          <a:gd name="connsiteY6" fmla="*/ 20464 h 20781"/>
                          <a:gd name="connsiteX7" fmla="*/ 26094 w 27605"/>
                          <a:gd name="connsiteY7" fmla="*/ 16893 h 20781"/>
                          <a:gd name="connsiteX8" fmla="*/ 27605 w 27605"/>
                          <a:gd name="connsiteY8" fmla="*/ 9202 h 20781"/>
                          <a:gd name="connsiteX9" fmla="*/ 26644 w 27605"/>
                          <a:gd name="connsiteY9" fmla="*/ 6455 h 20781"/>
                          <a:gd name="connsiteX10" fmla="*/ 23622 w 27605"/>
                          <a:gd name="connsiteY10" fmla="*/ 3845 h 20781"/>
                          <a:gd name="connsiteX11" fmla="*/ 24172 w 27605"/>
                          <a:gd name="connsiteY11" fmla="*/ 3159 h 20781"/>
                          <a:gd name="connsiteX12" fmla="*/ 18266 w 27605"/>
                          <a:gd name="connsiteY12" fmla="*/ 0 h 20781"/>
                          <a:gd name="connsiteX13" fmla="*/ 14283 w 27605"/>
                          <a:gd name="connsiteY13" fmla="*/ 824 h 20781"/>
                          <a:gd name="connsiteX14" fmla="*/ 7554 w 27605"/>
                          <a:gd name="connsiteY14" fmla="*/ 549 h 2078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7605" h="20781">
                            <a:moveTo>
                              <a:pt x="7416" y="412"/>
                            </a:moveTo>
                            <a:cubicBezTo>
                              <a:pt x="6043" y="824"/>
                              <a:pt x="1648" y="2884"/>
                              <a:pt x="275" y="7691"/>
                            </a:cubicBezTo>
                            <a:lnTo>
                              <a:pt x="0" y="8927"/>
                            </a:lnTo>
                            <a:lnTo>
                              <a:pt x="0" y="10575"/>
                            </a:lnTo>
                            <a:cubicBezTo>
                              <a:pt x="0" y="15794"/>
                              <a:pt x="3983" y="19914"/>
                              <a:pt x="9064" y="20464"/>
                            </a:cubicBezTo>
                            <a:cubicBezTo>
                              <a:pt x="10575" y="20601"/>
                              <a:pt x="12086" y="20464"/>
                              <a:pt x="13459" y="20052"/>
                            </a:cubicBezTo>
                            <a:lnTo>
                              <a:pt x="14008" y="20464"/>
                            </a:lnTo>
                            <a:cubicBezTo>
                              <a:pt x="20738" y="21837"/>
                              <a:pt x="24721" y="18403"/>
                              <a:pt x="26094" y="16893"/>
                            </a:cubicBezTo>
                            <a:lnTo>
                              <a:pt x="27605" y="9202"/>
                            </a:lnTo>
                            <a:lnTo>
                              <a:pt x="26644" y="6455"/>
                            </a:lnTo>
                            <a:lnTo>
                              <a:pt x="23622" y="3845"/>
                            </a:lnTo>
                            <a:lnTo>
                              <a:pt x="24172" y="3159"/>
                            </a:lnTo>
                            <a:cubicBezTo>
                              <a:pt x="23485" y="2472"/>
                              <a:pt x="21562" y="687"/>
                              <a:pt x="18266" y="0"/>
                            </a:cubicBezTo>
                            <a:lnTo>
                              <a:pt x="14283" y="824"/>
                            </a:lnTo>
                            <a:cubicBezTo>
                              <a:pt x="12223" y="0"/>
                              <a:pt x="9888" y="-275"/>
                              <a:pt x="7554" y="54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2" name="Freeform 1301">
                        <a:extLst>
                          <a:ext uri="{FF2B5EF4-FFF2-40B4-BE49-F238E27FC236}">
                            <a16:creationId xmlns:a16="http://schemas.microsoft.com/office/drawing/2014/main" id="{4795C39B-B8F6-6D6B-8F79-9F76E5EC7A9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02568" y="2530992"/>
                        <a:ext cx="13617" cy="13355"/>
                      </a:xfrm>
                      <a:custGeom>
                        <a:avLst/>
                        <a:gdLst>
                          <a:gd name="connsiteX0" fmla="*/ 2884 w 13617"/>
                          <a:gd name="connsiteY0" fmla="*/ 10884 h 13355"/>
                          <a:gd name="connsiteX1" fmla="*/ 2747 w 13617"/>
                          <a:gd name="connsiteY1" fmla="*/ 10884 h 13355"/>
                          <a:gd name="connsiteX2" fmla="*/ 6729 w 13617"/>
                          <a:gd name="connsiteY2" fmla="*/ 13356 h 13355"/>
                          <a:gd name="connsiteX3" fmla="*/ 9202 w 13617"/>
                          <a:gd name="connsiteY3" fmla="*/ 13081 h 13355"/>
                          <a:gd name="connsiteX4" fmla="*/ 10987 w 13617"/>
                          <a:gd name="connsiteY4" fmla="*/ 12257 h 13355"/>
                          <a:gd name="connsiteX5" fmla="*/ 12772 w 13617"/>
                          <a:gd name="connsiteY5" fmla="*/ 10472 h 13355"/>
                          <a:gd name="connsiteX6" fmla="*/ 13322 w 13617"/>
                          <a:gd name="connsiteY6" fmla="*/ 9098 h 13355"/>
                          <a:gd name="connsiteX7" fmla="*/ 8652 w 13617"/>
                          <a:gd name="connsiteY7" fmla="*/ 308 h 13355"/>
                          <a:gd name="connsiteX8" fmla="*/ 0 w 13617"/>
                          <a:gd name="connsiteY8" fmla="*/ 4703 h 13355"/>
                          <a:gd name="connsiteX9" fmla="*/ 412 w 13617"/>
                          <a:gd name="connsiteY9" fmla="*/ 7862 h 13355"/>
                          <a:gd name="connsiteX10" fmla="*/ 1785 w 13617"/>
                          <a:gd name="connsiteY10" fmla="*/ 10060 h 13355"/>
                          <a:gd name="connsiteX11" fmla="*/ 3021 w 13617"/>
                          <a:gd name="connsiteY11" fmla="*/ 10884 h 1335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3617" h="13355">
                            <a:moveTo>
                              <a:pt x="2884" y="10884"/>
                            </a:moveTo>
                            <a:lnTo>
                              <a:pt x="2747" y="10884"/>
                            </a:lnTo>
                            <a:cubicBezTo>
                              <a:pt x="2747" y="10884"/>
                              <a:pt x="4532" y="12806"/>
                              <a:pt x="6729" y="13356"/>
                            </a:cubicBezTo>
                            <a:lnTo>
                              <a:pt x="9202" y="13081"/>
                            </a:lnTo>
                            <a:lnTo>
                              <a:pt x="10987" y="12257"/>
                            </a:lnTo>
                            <a:lnTo>
                              <a:pt x="12772" y="10472"/>
                            </a:lnTo>
                            <a:lnTo>
                              <a:pt x="13322" y="9098"/>
                            </a:lnTo>
                            <a:cubicBezTo>
                              <a:pt x="14421" y="5253"/>
                              <a:pt x="12360" y="1407"/>
                              <a:pt x="8652" y="308"/>
                            </a:cubicBezTo>
                            <a:cubicBezTo>
                              <a:pt x="5081" y="-790"/>
                              <a:pt x="1236" y="1132"/>
                              <a:pt x="0" y="4703"/>
                            </a:cubicBezTo>
                            <a:lnTo>
                              <a:pt x="412" y="7862"/>
                            </a:lnTo>
                            <a:lnTo>
                              <a:pt x="1785" y="10060"/>
                            </a:lnTo>
                            <a:lnTo>
                              <a:pt x="3021" y="1088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3" name="Freeform 1302">
                        <a:extLst>
                          <a:ext uri="{FF2B5EF4-FFF2-40B4-BE49-F238E27FC236}">
                            <a16:creationId xmlns:a16="http://schemas.microsoft.com/office/drawing/2014/main" id="{F2683E98-D942-5BAD-8A7E-F246FD692CB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2475" y="2590991"/>
                        <a:ext cx="23861" cy="29579"/>
                      </a:xfrm>
                      <a:custGeom>
                        <a:avLst/>
                        <a:gdLst>
                          <a:gd name="connsiteX0" fmla="*/ 20016 w 23861"/>
                          <a:gd name="connsiteY0" fmla="*/ 4034 h 29579"/>
                          <a:gd name="connsiteX1" fmla="*/ 19878 w 23861"/>
                          <a:gd name="connsiteY1" fmla="*/ 4034 h 29579"/>
                          <a:gd name="connsiteX2" fmla="*/ 19604 w 23861"/>
                          <a:gd name="connsiteY2" fmla="*/ 3210 h 29579"/>
                          <a:gd name="connsiteX3" fmla="*/ 14247 w 23861"/>
                          <a:gd name="connsiteY3" fmla="*/ 52 h 29579"/>
                          <a:gd name="connsiteX4" fmla="*/ 8754 w 23861"/>
                          <a:gd name="connsiteY4" fmla="*/ 2524 h 29579"/>
                          <a:gd name="connsiteX5" fmla="*/ 4496 w 23861"/>
                          <a:gd name="connsiteY5" fmla="*/ 7193 h 29579"/>
                          <a:gd name="connsiteX6" fmla="*/ 4496 w 23861"/>
                          <a:gd name="connsiteY6" fmla="*/ 8292 h 29579"/>
                          <a:gd name="connsiteX7" fmla="*/ 4496 w 23861"/>
                          <a:gd name="connsiteY7" fmla="*/ 9802 h 29579"/>
                          <a:gd name="connsiteX8" fmla="*/ 4908 w 23861"/>
                          <a:gd name="connsiteY8" fmla="*/ 11313 h 29579"/>
                          <a:gd name="connsiteX9" fmla="*/ 8067 w 23861"/>
                          <a:gd name="connsiteY9" fmla="*/ 15021 h 29579"/>
                          <a:gd name="connsiteX10" fmla="*/ 4496 w 23861"/>
                          <a:gd name="connsiteY10" fmla="*/ 15433 h 29579"/>
                          <a:gd name="connsiteX11" fmla="*/ 239 w 23861"/>
                          <a:gd name="connsiteY11" fmla="*/ 20378 h 29579"/>
                          <a:gd name="connsiteX12" fmla="*/ 1338 w 23861"/>
                          <a:gd name="connsiteY12" fmla="*/ 26833 h 29579"/>
                          <a:gd name="connsiteX13" fmla="*/ 8067 w 23861"/>
                          <a:gd name="connsiteY13" fmla="*/ 29579 h 29579"/>
                          <a:gd name="connsiteX14" fmla="*/ 9990 w 23861"/>
                          <a:gd name="connsiteY14" fmla="*/ 28893 h 29579"/>
                          <a:gd name="connsiteX15" fmla="*/ 13423 w 23861"/>
                          <a:gd name="connsiteY15" fmla="*/ 24498 h 29579"/>
                          <a:gd name="connsiteX16" fmla="*/ 13561 w 23861"/>
                          <a:gd name="connsiteY16" fmla="*/ 21888 h 29579"/>
                          <a:gd name="connsiteX17" fmla="*/ 13286 w 23861"/>
                          <a:gd name="connsiteY17" fmla="*/ 19416 h 29579"/>
                          <a:gd name="connsiteX18" fmla="*/ 12462 w 23861"/>
                          <a:gd name="connsiteY18" fmla="*/ 17631 h 29579"/>
                          <a:gd name="connsiteX19" fmla="*/ 12187 w 23861"/>
                          <a:gd name="connsiteY19" fmla="*/ 17356 h 29579"/>
                          <a:gd name="connsiteX20" fmla="*/ 13011 w 23861"/>
                          <a:gd name="connsiteY20" fmla="*/ 17356 h 29579"/>
                          <a:gd name="connsiteX21" fmla="*/ 14522 w 23861"/>
                          <a:gd name="connsiteY21" fmla="*/ 17356 h 29579"/>
                          <a:gd name="connsiteX22" fmla="*/ 16170 w 23861"/>
                          <a:gd name="connsiteY22" fmla="*/ 16944 h 29579"/>
                          <a:gd name="connsiteX23" fmla="*/ 17543 w 23861"/>
                          <a:gd name="connsiteY23" fmla="*/ 15983 h 29579"/>
                          <a:gd name="connsiteX24" fmla="*/ 18093 w 23861"/>
                          <a:gd name="connsiteY24" fmla="*/ 15983 h 29579"/>
                          <a:gd name="connsiteX25" fmla="*/ 21526 w 23861"/>
                          <a:gd name="connsiteY25" fmla="*/ 14609 h 29579"/>
                          <a:gd name="connsiteX26" fmla="*/ 23586 w 23861"/>
                          <a:gd name="connsiteY26" fmla="*/ 12275 h 29579"/>
                          <a:gd name="connsiteX27" fmla="*/ 23861 w 23861"/>
                          <a:gd name="connsiteY27" fmla="*/ 9253 h 29579"/>
                          <a:gd name="connsiteX28" fmla="*/ 22625 w 23861"/>
                          <a:gd name="connsiteY28" fmla="*/ 6094 h 29579"/>
                          <a:gd name="connsiteX29" fmla="*/ 20290 w 23861"/>
                          <a:gd name="connsiteY29" fmla="*/ 3897 h 295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</a:cxnLst>
                        <a:rect l="l" t="t" r="r" b="b"/>
                        <a:pathLst>
                          <a:path w="23861" h="29579">
                            <a:moveTo>
                              <a:pt x="20016" y="4034"/>
                            </a:moveTo>
                            <a:lnTo>
                              <a:pt x="19878" y="4034"/>
                            </a:lnTo>
                            <a:cubicBezTo>
                              <a:pt x="19878" y="4034"/>
                              <a:pt x="19604" y="3210"/>
                              <a:pt x="19604" y="3210"/>
                            </a:cubicBezTo>
                            <a:cubicBezTo>
                              <a:pt x="18230" y="876"/>
                              <a:pt x="16033" y="464"/>
                              <a:pt x="14247" y="52"/>
                            </a:cubicBezTo>
                            <a:cubicBezTo>
                              <a:pt x="12050" y="-223"/>
                              <a:pt x="9990" y="601"/>
                              <a:pt x="8754" y="2524"/>
                            </a:cubicBezTo>
                            <a:cubicBezTo>
                              <a:pt x="6694" y="3210"/>
                              <a:pt x="5046" y="4996"/>
                              <a:pt x="4496" y="7193"/>
                            </a:cubicBezTo>
                            <a:lnTo>
                              <a:pt x="4496" y="8292"/>
                            </a:lnTo>
                            <a:cubicBezTo>
                              <a:pt x="4496" y="8292"/>
                              <a:pt x="4496" y="9802"/>
                              <a:pt x="4496" y="9802"/>
                            </a:cubicBezTo>
                            <a:lnTo>
                              <a:pt x="4908" y="11313"/>
                            </a:lnTo>
                            <a:cubicBezTo>
                              <a:pt x="5595" y="12824"/>
                              <a:pt x="6694" y="14060"/>
                              <a:pt x="8067" y="15021"/>
                            </a:cubicBezTo>
                            <a:cubicBezTo>
                              <a:pt x="6831" y="14884"/>
                              <a:pt x="5595" y="15021"/>
                              <a:pt x="4496" y="15433"/>
                            </a:cubicBezTo>
                            <a:cubicBezTo>
                              <a:pt x="2436" y="16257"/>
                              <a:pt x="788" y="18180"/>
                              <a:pt x="239" y="20378"/>
                            </a:cubicBezTo>
                            <a:cubicBezTo>
                              <a:pt x="-311" y="22575"/>
                              <a:pt x="101" y="25047"/>
                              <a:pt x="1338" y="26833"/>
                            </a:cubicBezTo>
                            <a:cubicBezTo>
                              <a:pt x="2711" y="28618"/>
                              <a:pt x="4771" y="29579"/>
                              <a:pt x="8067" y="29579"/>
                            </a:cubicBezTo>
                            <a:lnTo>
                              <a:pt x="9990" y="28893"/>
                            </a:lnTo>
                            <a:cubicBezTo>
                              <a:pt x="11638" y="27931"/>
                              <a:pt x="12874" y="26283"/>
                              <a:pt x="13423" y="24498"/>
                            </a:cubicBezTo>
                            <a:cubicBezTo>
                              <a:pt x="13698" y="23536"/>
                              <a:pt x="13698" y="22575"/>
                              <a:pt x="13561" y="21888"/>
                            </a:cubicBezTo>
                            <a:lnTo>
                              <a:pt x="13286" y="19416"/>
                            </a:lnTo>
                            <a:lnTo>
                              <a:pt x="12462" y="17631"/>
                            </a:lnTo>
                            <a:lnTo>
                              <a:pt x="12187" y="17356"/>
                            </a:lnTo>
                            <a:lnTo>
                              <a:pt x="13011" y="17356"/>
                            </a:lnTo>
                            <a:cubicBezTo>
                              <a:pt x="13011" y="17356"/>
                              <a:pt x="14522" y="17356"/>
                              <a:pt x="14522" y="17356"/>
                            </a:cubicBezTo>
                            <a:lnTo>
                              <a:pt x="16170" y="16944"/>
                            </a:lnTo>
                            <a:cubicBezTo>
                              <a:pt x="16170" y="16944"/>
                              <a:pt x="17131" y="16257"/>
                              <a:pt x="17543" y="15983"/>
                            </a:cubicBezTo>
                            <a:lnTo>
                              <a:pt x="18093" y="15983"/>
                            </a:lnTo>
                            <a:cubicBezTo>
                              <a:pt x="18093" y="15983"/>
                              <a:pt x="21526" y="14609"/>
                              <a:pt x="21526" y="14609"/>
                            </a:cubicBezTo>
                            <a:cubicBezTo>
                              <a:pt x="21938" y="14335"/>
                              <a:pt x="22900" y="13648"/>
                              <a:pt x="23586" y="12275"/>
                            </a:cubicBezTo>
                            <a:lnTo>
                              <a:pt x="23861" y="9253"/>
                            </a:lnTo>
                            <a:lnTo>
                              <a:pt x="22625" y="6094"/>
                            </a:lnTo>
                            <a:cubicBezTo>
                              <a:pt x="22625" y="6094"/>
                              <a:pt x="21664" y="4721"/>
                              <a:pt x="20290" y="389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4" name="Freeform 1303">
                        <a:extLst>
                          <a:ext uri="{FF2B5EF4-FFF2-40B4-BE49-F238E27FC236}">
                            <a16:creationId xmlns:a16="http://schemas.microsoft.com/office/drawing/2014/main" id="{5766A592-7BCE-E572-A7B7-E3E0F3F0FD4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38499" y="2734837"/>
                        <a:ext cx="7773" cy="8377"/>
                      </a:xfrm>
                      <a:custGeom>
                        <a:avLst/>
                        <a:gdLst>
                          <a:gd name="connsiteX0" fmla="*/ 5768 w 7773"/>
                          <a:gd name="connsiteY0" fmla="*/ 4395 h 8377"/>
                          <a:gd name="connsiteX1" fmla="*/ 6180 w 7773"/>
                          <a:gd name="connsiteY1" fmla="*/ 5631 h 8377"/>
                          <a:gd name="connsiteX2" fmla="*/ 7691 w 7773"/>
                          <a:gd name="connsiteY2" fmla="*/ 2060 h 8377"/>
                          <a:gd name="connsiteX3" fmla="*/ 6180 w 7773"/>
                          <a:gd name="connsiteY3" fmla="*/ 687 h 8377"/>
                          <a:gd name="connsiteX4" fmla="*/ 5219 w 7773"/>
                          <a:gd name="connsiteY4" fmla="*/ 687 h 8377"/>
                          <a:gd name="connsiteX5" fmla="*/ 4670 w 7773"/>
                          <a:gd name="connsiteY5" fmla="*/ 687 h 8377"/>
                          <a:gd name="connsiteX6" fmla="*/ 4120 w 7773"/>
                          <a:gd name="connsiteY6" fmla="*/ 412 h 8377"/>
                          <a:gd name="connsiteX7" fmla="*/ 3296 w 7773"/>
                          <a:gd name="connsiteY7" fmla="*/ 0 h 8377"/>
                          <a:gd name="connsiteX8" fmla="*/ 824 w 7773"/>
                          <a:gd name="connsiteY8" fmla="*/ 1099 h 8377"/>
                          <a:gd name="connsiteX9" fmla="*/ 0 w 7773"/>
                          <a:gd name="connsiteY9" fmla="*/ 3983 h 8377"/>
                          <a:gd name="connsiteX10" fmla="*/ 2060 w 7773"/>
                          <a:gd name="connsiteY10" fmla="*/ 6043 h 8377"/>
                          <a:gd name="connsiteX11" fmla="*/ 2472 w 7773"/>
                          <a:gd name="connsiteY11" fmla="*/ 6729 h 8377"/>
                          <a:gd name="connsiteX12" fmla="*/ 4395 w 7773"/>
                          <a:gd name="connsiteY12" fmla="*/ 8378 h 8377"/>
                          <a:gd name="connsiteX13" fmla="*/ 6455 w 7773"/>
                          <a:gd name="connsiteY13" fmla="*/ 7141 h 8377"/>
                          <a:gd name="connsiteX14" fmla="*/ 5768 w 7773"/>
                          <a:gd name="connsiteY14" fmla="*/ 4669 h 837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7773" h="8377">
                            <a:moveTo>
                              <a:pt x="5768" y="4395"/>
                            </a:moveTo>
                            <a:cubicBezTo>
                              <a:pt x="5768" y="4395"/>
                              <a:pt x="6180" y="4944"/>
                              <a:pt x="6180" y="5631"/>
                            </a:cubicBezTo>
                            <a:cubicBezTo>
                              <a:pt x="6867" y="4944"/>
                              <a:pt x="8103" y="3571"/>
                              <a:pt x="7691" y="2060"/>
                            </a:cubicBezTo>
                            <a:lnTo>
                              <a:pt x="6180" y="687"/>
                            </a:lnTo>
                            <a:lnTo>
                              <a:pt x="5219" y="687"/>
                            </a:lnTo>
                            <a:cubicBezTo>
                              <a:pt x="5219" y="687"/>
                              <a:pt x="4807" y="687"/>
                              <a:pt x="4670" y="687"/>
                            </a:cubicBezTo>
                            <a:cubicBezTo>
                              <a:pt x="4670" y="687"/>
                              <a:pt x="4395" y="687"/>
                              <a:pt x="4120" y="412"/>
                            </a:cubicBezTo>
                            <a:lnTo>
                              <a:pt x="3296" y="0"/>
                            </a:lnTo>
                            <a:lnTo>
                              <a:pt x="824" y="1099"/>
                            </a:lnTo>
                            <a:lnTo>
                              <a:pt x="0" y="3983"/>
                            </a:lnTo>
                            <a:lnTo>
                              <a:pt x="2060" y="6043"/>
                            </a:lnTo>
                            <a:cubicBezTo>
                              <a:pt x="2060" y="6043"/>
                              <a:pt x="2335" y="6455"/>
                              <a:pt x="2472" y="6729"/>
                            </a:cubicBezTo>
                            <a:cubicBezTo>
                              <a:pt x="2747" y="7279"/>
                              <a:pt x="3296" y="8240"/>
                              <a:pt x="4395" y="8378"/>
                            </a:cubicBezTo>
                            <a:cubicBezTo>
                              <a:pt x="5219" y="8378"/>
                              <a:pt x="5906" y="7966"/>
                              <a:pt x="6455" y="7141"/>
                            </a:cubicBezTo>
                            <a:lnTo>
                              <a:pt x="5768" y="466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5" name="Freeform 1304">
                        <a:extLst>
                          <a:ext uri="{FF2B5EF4-FFF2-40B4-BE49-F238E27FC236}">
                            <a16:creationId xmlns:a16="http://schemas.microsoft.com/office/drawing/2014/main" id="{5753B32A-E954-3E1D-D352-B47C4B15FF9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96611" y="2588021"/>
                        <a:ext cx="13871" cy="12772"/>
                      </a:xfrm>
                      <a:custGeom>
                        <a:avLst/>
                        <a:gdLst>
                          <a:gd name="connsiteX0" fmla="*/ 2197 w 13871"/>
                          <a:gd name="connsiteY0" fmla="*/ 1511 h 12772"/>
                          <a:gd name="connsiteX1" fmla="*/ 412 w 13871"/>
                          <a:gd name="connsiteY1" fmla="*/ 3845 h 12772"/>
                          <a:gd name="connsiteX2" fmla="*/ 0 w 13871"/>
                          <a:gd name="connsiteY2" fmla="*/ 5219 h 12772"/>
                          <a:gd name="connsiteX3" fmla="*/ 412 w 13871"/>
                          <a:gd name="connsiteY3" fmla="*/ 8103 h 12772"/>
                          <a:gd name="connsiteX4" fmla="*/ 1511 w 13871"/>
                          <a:gd name="connsiteY4" fmla="*/ 10163 h 12772"/>
                          <a:gd name="connsiteX5" fmla="*/ 3846 w 13871"/>
                          <a:gd name="connsiteY5" fmla="*/ 11948 h 12772"/>
                          <a:gd name="connsiteX6" fmla="*/ 6730 w 13871"/>
                          <a:gd name="connsiteY6" fmla="*/ 12772 h 12772"/>
                          <a:gd name="connsiteX7" fmla="*/ 9614 w 13871"/>
                          <a:gd name="connsiteY7" fmla="*/ 12360 h 12772"/>
                          <a:gd name="connsiteX8" fmla="*/ 11674 w 13871"/>
                          <a:gd name="connsiteY8" fmla="*/ 11262 h 12772"/>
                          <a:gd name="connsiteX9" fmla="*/ 13459 w 13871"/>
                          <a:gd name="connsiteY9" fmla="*/ 8927 h 12772"/>
                          <a:gd name="connsiteX10" fmla="*/ 13871 w 13871"/>
                          <a:gd name="connsiteY10" fmla="*/ 7554 h 12772"/>
                          <a:gd name="connsiteX11" fmla="*/ 13459 w 13871"/>
                          <a:gd name="connsiteY11" fmla="*/ 4669 h 12772"/>
                          <a:gd name="connsiteX12" fmla="*/ 12361 w 13871"/>
                          <a:gd name="connsiteY12" fmla="*/ 2472 h 12772"/>
                          <a:gd name="connsiteX13" fmla="*/ 10026 w 13871"/>
                          <a:gd name="connsiteY13" fmla="*/ 687 h 12772"/>
                          <a:gd name="connsiteX14" fmla="*/ 7142 w 13871"/>
                          <a:gd name="connsiteY14" fmla="*/ 0 h 12772"/>
                          <a:gd name="connsiteX15" fmla="*/ 4258 w 13871"/>
                          <a:gd name="connsiteY15" fmla="*/ 275 h 12772"/>
                          <a:gd name="connsiteX16" fmla="*/ 2197 w 13871"/>
                          <a:gd name="connsiteY16" fmla="*/ 1511 h 1277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</a:cxnLst>
                        <a:rect l="l" t="t" r="r" b="b"/>
                        <a:pathLst>
                          <a:path w="13871" h="12772">
                            <a:moveTo>
                              <a:pt x="2197" y="1511"/>
                            </a:moveTo>
                            <a:lnTo>
                              <a:pt x="412" y="3845"/>
                            </a:lnTo>
                            <a:lnTo>
                              <a:pt x="0" y="5219"/>
                            </a:lnTo>
                            <a:lnTo>
                              <a:pt x="412" y="8103"/>
                            </a:lnTo>
                            <a:lnTo>
                              <a:pt x="1511" y="10163"/>
                            </a:lnTo>
                            <a:lnTo>
                              <a:pt x="3846" y="11948"/>
                            </a:lnTo>
                            <a:lnTo>
                              <a:pt x="6730" y="12772"/>
                            </a:lnTo>
                            <a:lnTo>
                              <a:pt x="9614" y="12360"/>
                            </a:lnTo>
                            <a:lnTo>
                              <a:pt x="11674" y="11262"/>
                            </a:lnTo>
                            <a:lnTo>
                              <a:pt x="13459" y="8927"/>
                            </a:lnTo>
                            <a:lnTo>
                              <a:pt x="13871" y="7554"/>
                            </a:lnTo>
                            <a:lnTo>
                              <a:pt x="13459" y="4669"/>
                            </a:lnTo>
                            <a:lnTo>
                              <a:pt x="12361" y="2472"/>
                            </a:lnTo>
                            <a:lnTo>
                              <a:pt x="10026" y="687"/>
                            </a:lnTo>
                            <a:lnTo>
                              <a:pt x="7142" y="0"/>
                            </a:lnTo>
                            <a:lnTo>
                              <a:pt x="4258" y="275"/>
                            </a:lnTo>
                            <a:lnTo>
                              <a:pt x="2197" y="151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6" name="Freeform 1305">
                        <a:extLst>
                          <a:ext uri="{FF2B5EF4-FFF2-40B4-BE49-F238E27FC236}">
                            <a16:creationId xmlns:a16="http://schemas.microsoft.com/office/drawing/2014/main" id="{93468A61-C7C6-F42C-5E32-BDC18752996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35154" y="2512218"/>
                        <a:ext cx="20426" cy="20867"/>
                      </a:xfrm>
                      <a:custGeom>
                        <a:avLst/>
                        <a:gdLst>
                          <a:gd name="connsiteX0" fmla="*/ 13971 w 20426"/>
                          <a:gd name="connsiteY0" fmla="*/ 19768 h 20867"/>
                          <a:gd name="connsiteX1" fmla="*/ 16443 w 20426"/>
                          <a:gd name="connsiteY1" fmla="*/ 18120 h 20867"/>
                          <a:gd name="connsiteX2" fmla="*/ 20426 w 20426"/>
                          <a:gd name="connsiteY2" fmla="*/ 11528 h 20867"/>
                          <a:gd name="connsiteX3" fmla="*/ 20426 w 20426"/>
                          <a:gd name="connsiteY3" fmla="*/ 11253 h 20867"/>
                          <a:gd name="connsiteX4" fmla="*/ 20152 w 20426"/>
                          <a:gd name="connsiteY4" fmla="*/ 7408 h 20867"/>
                          <a:gd name="connsiteX5" fmla="*/ 19739 w 20426"/>
                          <a:gd name="connsiteY5" fmla="*/ 6172 h 20867"/>
                          <a:gd name="connsiteX6" fmla="*/ 18091 w 20426"/>
                          <a:gd name="connsiteY6" fmla="*/ 3425 h 20867"/>
                          <a:gd name="connsiteX7" fmla="*/ 8066 w 20426"/>
                          <a:gd name="connsiteY7" fmla="*/ 266 h 20867"/>
                          <a:gd name="connsiteX8" fmla="*/ 375 w 20426"/>
                          <a:gd name="connsiteY8" fmla="*/ 7957 h 20867"/>
                          <a:gd name="connsiteX9" fmla="*/ 1885 w 20426"/>
                          <a:gd name="connsiteY9" fmla="*/ 16884 h 20867"/>
                          <a:gd name="connsiteX10" fmla="*/ 9302 w 20426"/>
                          <a:gd name="connsiteY10" fmla="*/ 20867 h 20867"/>
                          <a:gd name="connsiteX11" fmla="*/ 13834 w 20426"/>
                          <a:gd name="connsiteY11" fmla="*/ 19631 h 2086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0426" h="20867">
                            <a:moveTo>
                              <a:pt x="13971" y="19768"/>
                            </a:moveTo>
                            <a:lnTo>
                              <a:pt x="16443" y="18120"/>
                            </a:lnTo>
                            <a:cubicBezTo>
                              <a:pt x="17130" y="17571"/>
                              <a:pt x="19190" y="15923"/>
                              <a:pt x="20426" y="11528"/>
                            </a:cubicBezTo>
                            <a:cubicBezTo>
                              <a:pt x="20426" y="11528"/>
                              <a:pt x="20426" y="11253"/>
                              <a:pt x="20426" y="11253"/>
                            </a:cubicBezTo>
                            <a:lnTo>
                              <a:pt x="20152" y="7408"/>
                            </a:lnTo>
                            <a:lnTo>
                              <a:pt x="19739" y="6172"/>
                            </a:lnTo>
                            <a:lnTo>
                              <a:pt x="18091" y="3425"/>
                            </a:lnTo>
                            <a:cubicBezTo>
                              <a:pt x="15482" y="541"/>
                              <a:pt x="11774" y="-558"/>
                              <a:pt x="8066" y="266"/>
                            </a:cubicBezTo>
                            <a:cubicBezTo>
                              <a:pt x="4358" y="1227"/>
                              <a:pt x="1336" y="4112"/>
                              <a:pt x="375" y="7957"/>
                            </a:cubicBezTo>
                            <a:cubicBezTo>
                              <a:pt x="-449" y="10979"/>
                              <a:pt x="100" y="14137"/>
                              <a:pt x="1885" y="16884"/>
                            </a:cubicBezTo>
                            <a:cubicBezTo>
                              <a:pt x="3671" y="19219"/>
                              <a:pt x="6280" y="20730"/>
                              <a:pt x="9302" y="20867"/>
                            </a:cubicBezTo>
                            <a:lnTo>
                              <a:pt x="13834" y="1963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7" name="Freeform 1306">
                        <a:extLst>
                          <a:ext uri="{FF2B5EF4-FFF2-40B4-BE49-F238E27FC236}">
                            <a16:creationId xmlns:a16="http://schemas.microsoft.com/office/drawing/2014/main" id="{BBDC1CE4-0EC2-04EB-3244-E6A88BDD371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81933" y="2564458"/>
                        <a:ext cx="21562" cy="21502"/>
                      </a:xfrm>
                      <a:custGeom>
                        <a:avLst/>
                        <a:gdLst>
                          <a:gd name="connsiteX0" fmla="*/ 1373 w 21562"/>
                          <a:gd name="connsiteY0" fmla="*/ 3374 h 21502"/>
                          <a:gd name="connsiteX1" fmla="*/ 0 w 21562"/>
                          <a:gd name="connsiteY1" fmla="*/ 11615 h 21502"/>
                          <a:gd name="connsiteX2" fmla="*/ 1099 w 21562"/>
                          <a:gd name="connsiteY2" fmla="*/ 14087 h 21502"/>
                          <a:gd name="connsiteX3" fmla="*/ 11124 w 21562"/>
                          <a:gd name="connsiteY3" fmla="*/ 21503 h 21502"/>
                          <a:gd name="connsiteX4" fmla="*/ 16481 w 21562"/>
                          <a:gd name="connsiteY4" fmla="*/ 19580 h 21502"/>
                          <a:gd name="connsiteX5" fmla="*/ 18266 w 21562"/>
                          <a:gd name="connsiteY5" fmla="*/ 18069 h 21502"/>
                          <a:gd name="connsiteX6" fmla="*/ 19365 w 21562"/>
                          <a:gd name="connsiteY6" fmla="*/ 16421 h 21502"/>
                          <a:gd name="connsiteX7" fmla="*/ 18129 w 21562"/>
                          <a:gd name="connsiteY7" fmla="*/ 17520 h 21502"/>
                          <a:gd name="connsiteX8" fmla="*/ 21562 w 21562"/>
                          <a:gd name="connsiteY8" fmla="*/ 10241 h 21502"/>
                          <a:gd name="connsiteX9" fmla="*/ 21150 w 21562"/>
                          <a:gd name="connsiteY9" fmla="*/ 7220 h 21502"/>
                          <a:gd name="connsiteX10" fmla="*/ 16069 w 21562"/>
                          <a:gd name="connsiteY10" fmla="*/ 1039 h 21502"/>
                          <a:gd name="connsiteX11" fmla="*/ 1511 w 21562"/>
                          <a:gd name="connsiteY11" fmla="*/ 3786 h 2150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1562" h="21502">
                            <a:moveTo>
                              <a:pt x="1373" y="3374"/>
                            </a:moveTo>
                            <a:lnTo>
                              <a:pt x="0" y="11615"/>
                            </a:lnTo>
                            <a:lnTo>
                              <a:pt x="1099" y="14087"/>
                            </a:lnTo>
                            <a:cubicBezTo>
                              <a:pt x="2609" y="18619"/>
                              <a:pt x="6455" y="21366"/>
                              <a:pt x="11124" y="21503"/>
                            </a:cubicBezTo>
                            <a:lnTo>
                              <a:pt x="16481" y="19580"/>
                            </a:lnTo>
                            <a:lnTo>
                              <a:pt x="18266" y="18069"/>
                            </a:lnTo>
                            <a:lnTo>
                              <a:pt x="19365" y="16421"/>
                            </a:lnTo>
                            <a:cubicBezTo>
                              <a:pt x="19365" y="16421"/>
                              <a:pt x="18678" y="17108"/>
                              <a:pt x="18129" y="17520"/>
                            </a:cubicBezTo>
                            <a:lnTo>
                              <a:pt x="21562" y="10241"/>
                            </a:lnTo>
                            <a:lnTo>
                              <a:pt x="21150" y="7220"/>
                            </a:lnTo>
                            <a:lnTo>
                              <a:pt x="16069" y="1039"/>
                            </a:lnTo>
                            <a:cubicBezTo>
                              <a:pt x="7828" y="-1845"/>
                              <a:pt x="3159" y="2001"/>
                              <a:pt x="1511" y="378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8" name="Freeform 1307">
                        <a:extLst>
                          <a:ext uri="{FF2B5EF4-FFF2-40B4-BE49-F238E27FC236}">
                            <a16:creationId xmlns:a16="http://schemas.microsoft.com/office/drawing/2014/main" id="{C364DBED-67D2-14E0-0E3A-7C9A46291B6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52468" y="2368382"/>
                        <a:ext cx="5738" cy="7313"/>
                      </a:xfrm>
                      <a:custGeom>
                        <a:avLst/>
                        <a:gdLst>
                          <a:gd name="connsiteX0" fmla="*/ 5739 w 5738"/>
                          <a:gd name="connsiteY0" fmla="*/ 2506 h 7313"/>
                          <a:gd name="connsiteX1" fmla="*/ 4915 w 5738"/>
                          <a:gd name="connsiteY1" fmla="*/ 584 h 7313"/>
                          <a:gd name="connsiteX2" fmla="*/ 1619 w 5738"/>
                          <a:gd name="connsiteY2" fmla="*/ 172 h 7313"/>
                          <a:gd name="connsiteX3" fmla="*/ 108 w 5738"/>
                          <a:gd name="connsiteY3" fmla="*/ 1957 h 7313"/>
                          <a:gd name="connsiteX4" fmla="*/ 108 w 5738"/>
                          <a:gd name="connsiteY4" fmla="*/ 1957 h 7313"/>
                          <a:gd name="connsiteX5" fmla="*/ 657 w 5738"/>
                          <a:gd name="connsiteY5" fmla="*/ 5528 h 7313"/>
                          <a:gd name="connsiteX6" fmla="*/ 2717 w 5738"/>
                          <a:gd name="connsiteY6" fmla="*/ 7313 h 7313"/>
                          <a:gd name="connsiteX7" fmla="*/ 4777 w 5738"/>
                          <a:gd name="connsiteY7" fmla="*/ 6077 h 7313"/>
                          <a:gd name="connsiteX8" fmla="*/ 5739 w 5738"/>
                          <a:gd name="connsiteY8" fmla="*/ 2506 h 731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738" h="7313">
                            <a:moveTo>
                              <a:pt x="5739" y="2506"/>
                            </a:moveTo>
                            <a:lnTo>
                              <a:pt x="4915" y="584"/>
                            </a:lnTo>
                            <a:cubicBezTo>
                              <a:pt x="3679" y="-103"/>
                              <a:pt x="2580" y="-103"/>
                              <a:pt x="1619" y="172"/>
                            </a:cubicBezTo>
                            <a:cubicBezTo>
                              <a:pt x="932" y="446"/>
                              <a:pt x="382" y="1133"/>
                              <a:pt x="108" y="1957"/>
                            </a:cubicBezTo>
                            <a:lnTo>
                              <a:pt x="108" y="1957"/>
                            </a:lnTo>
                            <a:cubicBezTo>
                              <a:pt x="-167" y="3193"/>
                              <a:pt x="108" y="4566"/>
                              <a:pt x="657" y="5528"/>
                            </a:cubicBezTo>
                            <a:cubicBezTo>
                              <a:pt x="1207" y="6489"/>
                              <a:pt x="1893" y="7039"/>
                              <a:pt x="2717" y="7313"/>
                            </a:cubicBezTo>
                            <a:lnTo>
                              <a:pt x="4777" y="6077"/>
                            </a:lnTo>
                            <a:lnTo>
                              <a:pt x="5739" y="2506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09" name="Freeform 1308">
                        <a:extLst>
                          <a:ext uri="{FF2B5EF4-FFF2-40B4-BE49-F238E27FC236}">
                            <a16:creationId xmlns:a16="http://schemas.microsoft.com/office/drawing/2014/main" id="{EA483F55-8DE6-C07A-E96F-C5C7DB54E98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88570" y="2491700"/>
                        <a:ext cx="20401" cy="23256"/>
                      </a:xfrm>
                      <a:custGeom>
                        <a:avLst/>
                        <a:gdLst>
                          <a:gd name="connsiteX0" fmla="*/ 20402 w 20401"/>
                          <a:gd name="connsiteY0" fmla="*/ 7051 h 23256"/>
                          <a:gd name="connsiteX1" fmla="*/ 20402 w 20401"/>
                          <a:gd name="connsiteY1" fmla="*/ 4716 h 23256"/>
                          <a:gd name="connsiteX2" fmla="*/ 19578 w 20401"/>
                          <a:gd name="connsiteY2" fmla="*/ 2793 h 23256"/>
                          <a:gd name="connsiteX3" fmla="*/ 18067 w 20401"/>
                          <a:gd name="connsiteY3" fmla="*/ 871 h 23256"/>
                          <a:gd name="connsiteX4" fmla="*/ 12161 w 20401"/>
                          <a:gd name="connsiteY4" fmla="*/ 871 h 23256"/>
                          <a:gd name="connsiteX5" fmla="*/ 13947 w 20401"/>
                          <a:gd name="connsiteY5" fmla="*/ 1008 h 23256"/>
                          <a:gd name="connsiteX6" fmla="*/ 12161 w 20401"/>
                          <a:gd name="connsiteY6" fmla="*/ 1008 h 23256"/>
                          <a:gd name="connsiteX7" fmla="*/ 3509 w 20401"/>
                          <a:gd name="connsiteY7" fmla="*/ 5677 h 23256"/>
                          <a:gd name="connsiteX8" fmla="*/ 213 w 20401"/>
                          <a:gd name="connsiteY8" fmla="*/ 10072 h 23256"/>
                          <a:gd name="connsiteX9" fmla="*/ 1449 w 20401"/>
                          <a:gd name="connsiteY9" fmla="*/ 15703 h 23256"/>
                          <a:gd name="connsiteX10" fmla="*/ 4745 w 20401"/>
                          <a:gd name="connsiteY10" fmla="*/ 17626 h 23256"/>
                          <a:gd name="connsiteX11" fmla="*/ 9140 w 20401"/>
                          <a:gd name="connsiteY11" fmla="*/ 23257 h 23256"/>
                          <a:gd name="connsiteX12" fmla="*/ 12848 w 20401"/>
                          <a:gd name="connsiteY12" fmla="*/ 22845 h 23256"/>
                          <a:gd name="connsiteX13" fmla="*/ 15183 w 20401"/>
                          <a:gd name="connsiteY13" fmla="*/ 21197 h 23256"/>
                          <a:gd name="connsiteX14" fmla="*/ 16556 w 20401"/>
                          <a:gd name="connsiteY14" fmla="*/ 19549 h 23256"/>
                          <a:gd name="connsiteX15" fmla="*/ 18479 w 20401"/>
                          <a:gd name="connsiteY15" fmla="*/ 15840 h 23256"/>
                          <a:gd name="connsiteX16" fmla="*/ 18754 w 20401"/>
                          <a:gd name="connsiteY16" fmla="*/ 13643 h 23256"/>
                          <a:gd name="connsiteX17" fmla="*/ 17518 w 20401"/>
                          <a:gd name="connsiteY17" fmla="*/ 11034 h 23256"/>
                          <a:gd name="connsiteX18" fmla="*/ 20402 w 20401"/>
                          <a:gd name="connsiteY18" fmla="*/ 7188 h 2325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20401" h="23256">
                            <a:moveTo>
                              <a:pt x="20402" y="7051"/>
                            </a:moveTo>
                            <a:lnTo>
                              <a:pt x="20402" y="4716"/>
                            </a:lnTo>
                            <a:cubicBezTo>
                              <a:pt x="20402" y="4716"/>
                              <a:pt x="19578" y="2793"/>
                              <a:pt x="19578" y="2793"/>
                            </a:cubicBezTo>
                            <a:lnTo>
                              <a:pt x="18067" y="871"/>
                            </a:lnTo>
                            <a:cubicBezTo>
                              <a:pt x="17106" y="321"/>
                              <a:pt x="14634" y="-778"/>
                              <a:pt x="12161" y="871"/>
                            </a:cubicBezTo>
                            <a:cubicBezTo>
                              <a:pt x="12711" y="871"/>
                              <a:pt x="13535" y="871"/>
                              <a:pt x="13947" y="1008"/>
                            </a:cubicBezTo>
                            <a:lnTo>
                              <a:pt x="12161" y="1008"/>
                            </a:lnTo>
                            <a:cubicBezTo>
                              <a:pt x="9140" y="184"/>
                              <a:pt x="5432" y="1008"/>
                              <a:pt x="3509" y="5677"/>
                            </a:cubicBezTo>
                            <a:cubicBezTo>
                              <a:pt x="1861" y="6776"/>
                              <a:pt x="625" y="8424"/>
                              <a:pt x="213" y="10072"/>
                            </a:cubicBezTo>
                            <a:cubicBezTo>
                              <a:pt x="-336" y="12132"/>
                              <a:pt x="213" y="14192"/>
                              <a:pt x="1449" y="15703"/>
                            </a:cubicBezTo>
                            <a:cubicBezTo>
                              <a:pt x="2136" y="16390"/>
                              <a:pt x="3097" y="17214"/>
                              <a:pt x="4745" y="17626"/>
                            </a:cubicBezTo>
                            <a:cubicBezTo>
                              <a:pt x="5157" y="20373"/>
                              <a:pt x="6668" y="22295"/>
                              <a:pt x="9140" y="23257"/>
                            </a:cubicBezTo>
                            <a:lnTo>
                              <a:pt x="12848" y="22845"/>
                            </a:lnTo>
                            <a:lnTo>
                              <a:pt x="15183" y="21197"/>
                            </a:lnTo>
                            <a:lnTo>
                              <a:pt x="16556" y="19549"/>
                            </a:lnTo>
                            <a:cubicBezTo>
                              <a:pt x="17106" y="18724"/>
                              <a:pt x="18067" y="17626"/>
                              <a:pt x="18479" y="15840"/>
                            </a:cubicBezTo>
                            <a:lnTo>
                              <a:pt x="18754" y="13643"/>
                            </a:lnTo>
                            <a:lnTo>
                              <a:pt x="17518" y="11034"/>
                            </a:lnTo>
                            <a:cubicBezTo>
                              <a:pt x="18754" y="10072"/>
                              <a:pt x="19990" y="8699"/>
                              <a:pt x="20402" y="718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0" name="Freeform 1309">
                        <a:extLst>
                          <a:ext uri="{FF2B5EF4-FFF2-40B4-BE49-F238E27FC236}">
                            <a16:creationId xmlns:a16="http://schemas.microsoft.com/office/drawing/2014/main" id="{A49A921C-197E-8472-4D71-E60C585328D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7203" y="2341347"/>
                        <a:ext cx="5905" cy="5445"/>
                      </a:xfrm>
                      <a:custGeom>
                        <a:avLst/>
                        <a:gdLst>
                          <a:gd name="connsiteX0" fmla="*/ 5768 w 5905"/>
                          <a:gd name="connsiteY0" fmla="*/ 3859 h 5445"/>
                          <a:gd name="connsiteX1" fmla="*/ 3845 w 5905"/>
                          <a:gd name="connsiteY1" fmla="*/ 1662 h 5445"/>
                          <a:gd name="connsiteX2" fmla="*/ 4395 w 5905"/>
                          <a:gd name="connsiteY2" fmla="*/ 1662 h 5445"/>
                          <a:gd name="connsiteX3" fmla="*/ 4120 w 5905"/>
                          <a:gd name="connsiteY3" fmla="*/ 1250 h 5445"/>
                          <a:gd name="connsiteX4" fmla="*/ 1923 w 5905"/>
                          <a:gd name="connsiteY4" fmla="*/ 13 h 5445"/>
                          <a:gd name="connsiteX5" fmla="*/ 0 w 5905"/>
                          <a:gd name="connsiteY5" fmla="*/ 1524 h 5445"/>
                          <a:gd name="connsiteX6" fmla="*/ 549 w 5905"/>
                          <a:gd name="connsiteY6" fmla="*/ 3722 h 5445"/>
                          <a:gd name="connsiteX7" fmla="*/ 4120 w 5905"/>
                          <a:gd name="connsiteY7" fmla="*/ 5370 h 5445"/>
                          <a:gd name="connsiteX8" fmla="*/ 5905 w 5905"/>
                          <a:gd name="connsiteY8" fmla="*/ 3584 h 544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905" h="5445">
                            <a:moveTo>
                              <a:pt x="5768" y="3859"/>
                            </a:moveTo>
                            <a:lnTo>
                              <a:pt x="3845" y="1662"/>
                            </a:lnTo>
                            <a:cubicBezTo>
                              <a:pt x="3845" y="1662"/>
                              <a:pt x="4257" y="1662"/>
                              <a:pt x="4395" y="1662"/>
                            </a:cubicBezTo>
                            <a:cubicBezTo>
                              <a:pt x="4395" y="1662"/>
                              <a:pt x="4120" y="1387"/>
                              <a:pt x="4120" y="1250"/>
                            </a:cubicBezTo>
                            <a:cubicBezTo>
                              <a:pt x="3708" y="837"/>
                              <a:pt x="3021" y="-124"/>
                              <a:pt x="1923" y="13"/>
                            </a:cubicBezTo>
                            <a:cubicBezTo>
                              <a:pt x="687" y="13"/>
                              <a:pt x="137" y="1250"/>
                              <a:pt x="0" y="1524"/>
                            </a:cubicBezTo>
                            <a:lnTo>
                              <a:pt x="549" y="3722"/>
                            </a:lnTo>
                            <a:cubicBezTo>
                              <a:pt x="1236" y="4408"/>
                              <a:pt x="2609" y="5782"/>
                              <a:pt x="4120" y="5370"/>
                            </a:cubicBezTo>
                            <a:cubicBezTo>
                              <a:pt x="4532" y="5370"/>
                              <a:pt x="5493" y="4958"/>
                              <a:pt x="5905" y="358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1" name="Freeform 1310">
                        <a:extLst>
                          <a:ext uri="{FF2B5EF4-FFF2-40B4-BE49-F238E27FC236}">
                            <a16:creationId xmlns:a16="http://schemas.microsoft.com/office/drawing/2014/main" id="{34B4CF7F-9AFB-8568-24E2-610A5B03EC4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68731" y="2397257"/>
                        <a:ext cx="13552" cy="12497"/>
                      </a:xfrm>
                      <a:custGeom>
                        <a:avLst/>
                        <a:gdLst>
                          <a:gd name="connsiteX0" fmla="*/ 1236 w 13552"/>
                          <a:gd name="connsiteY0" fmla="*/ 2335 h 12497"/>
                          <a:gd name="connsiteX1" fmla="*/ 0 w 13552"/>
                          <a:gd name="connsiteY1" fmla="*/ 6043 h 12497"/>
                          <a:gd name="connsiteX2" fmla="*/ 687 w 13552"/>
                          <a:gd name="connsiteY2" fmla="*/ 8927 h 12497"/>
                          <a:gd name="connsiteX3" fmla="*/ 3433 w 13552"/>
                          <a:gd name="connsiteY3" fmla="*/ 11674 h 12497"/>
                          <a:gd name="connsiteX4" fmla="*/ 6318 w 13552"/>
                          <a:gd name="connsiteY4" fmla="*/ 12498 h 12497"/>
                          <a:gd name="connsiteX5" fmla="*/ 8790 w 13552"/>
                          <a:gd name="connsiteY5" fmla="*/ 12498 h 12497"/>
                          <a:gd name="connsiteX6" fmla="*/ 10712 w 13552"/>
                          <a:gd name="connsiteY6" fmla="*/ 11536 h 12497"/>
                          <a:gd name="connsiteX7" fmla="*/ 12635 w 13552"/>
                          <a:gd name="connsiteY7" fmla="*/ 9888 h 12497"/>
                          <a:gd name="connsiteX8" fmla="*/ 13322 w 13552"/>
                          <a:gd name="connsiteY8" fmla="*/ 8103 h 12497"/>
                          <a:gd name="connsiteX9" fmla="*/ 9476 w 13552"/>
                          <a:gd name="connsiteY9" fmla="*/ 275 h 12497"/>
                          <a:gd name="connsiteX10" fmla="*/ 7416 w 13552"/>
                          <a:gd name="connsiteY10" fmla="*/ 0 h 12497"/>
                          <a:gd name="connsiteX11" fmla="*/ 4258 w 13552"/>
                          <a:gd name="connsiteY11" fmla="*/ 412 h 12497"/>
                          <a:gd name="connsiteX12" fmla="*/ 1648 w 13552"/>
                          <a:gd name="connsiteY12" fmla="*/ 2197 h 12497"/>
                          <a:gd name="connsiteX13" fmla="*/ 3983 w 13552"/>
                          <a:gd name="connsiteY13" fmla="*/ 5219 h 12497"/>
                          <a:gd name="connsiteX14" fmla="*/ 3983 w 13552"/>
                          <a:gd name="connsiteY14" fmla="*/ 5219 h 12497"/>
                          <a:gd name="connsiteX15" fmla="*/ 1511 w 13552"/>
                          <a:gd name="connsiteY15" fmla="*/ 2335 h 1249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3552" h="12497">
                            <a:moveTo>
                              <a:pt x="1236" y="2335"/>
                            </a:moveTo>
                            <a:lnTo>
                              <a:pt x="0" y="6043"/>
                            </a:lnTo>
                            <a:lnTo>
                              <a:pt x="687" y="8927"/>
                            </a:lnTo>
                            <a:lnTo>
                              <a:pt x="3433" y="11674"/>
                            </a:lnTo>
                            <a:lnTo>
                              <a:pt x="6318" y="12498"/>
                            </a:lnTo>
                            <a:lnTo>
                              <a:pt x="8790" y="12498"/>
                            </a:lnTo>
                            <a:cubicBezTo>
                              <a:pt x="8790" y="12498"/>
                              <a:pt x="10712" y="11536"/>
                              <a:pt x="10712" y="11536"/>
                            </a:cubicBezTo>
                            <a:lnTo>
                              <a:pt x="12635" y="9888"/>
                            </a:lnTo>
                            <a:lnTo>
                              <a:pt x="13322" y="8103"/>
                            </a:lnTo>
                            <a:cubicBezTo>
                              <a:pt x="14283" y="4395"/>
                              <a:pt x="12086" y="1511"/>
                              <a:pt x="9476" y="275"/>
                            </a:cubicBezTo>
                            <a:lnTo>
                              <a:pt x="7416" y="0"/>
                            </a:lnTo>
                            <a:lnTo>
                              <a:pt x="4258" y="412"/>
                            </a:lnTo>
                            <a:lnTo>
                              <a:pt x="1648" y="2197"/>
                            </a:lnTo>
                            <a:lnTo>
                              <a:pt x="3983" y="5219"/>
                            </a:lnTo>
                            <a:lnTo>
                              <a:pt x="3983" y="5219"/>
                            </a:lnTo>
                            <a:lnTo>
                              <a:pt x="1511" y="233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2" name="Freeform 1311">
                        <a:extLst>
                          <a:ext uri="{FF2B5EF4-FFF2-40B4-BE49-F238E27FC236}">
                            <a16:creationId xmlns:a16="http://schemas.microsoft.com/office/drawing/2014/main" id="{738835A9-4B66-2401-CC72-68280FF3F70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43823" y="2383248"/>
                        <a:ext cx="12876" cy="13871"/>
                      </a:xfrm>
                      <a:custGeom>
                        <a:avLst/>
                        <a:gdLst>
                          <a:gd name="connsiteX0" fmla="*/ 11191 w 12876"/>
                          <a:gd name="connsiteY0" fmla="*/ 11674 h 13871"/>
                          <a:gd name="connsiteX1" fmla="*/ 12565 w 12876"/>
                          <a:gd name="connsiteY1" fmla="*/ 9614 h 13871"/>
                          <a:gd name="connsiteX2" fmla="*/ 9680 w 12876"/>
                          <a:gd name="connsiteY2" fmla="*/ 1099 h 13871"/>
                          <a:gd name="connsiteX3" fmla="*/ 6247 w 12876"/>
                          <a:gd name="connsiteY3" fmla="*/ 0 h 13871"/>
                          <a:gd name="connsiteX4" fmla="*/ 3500 w 12876"/>
                          <a:gd name="connsiteY4" fmla="*/ 549 h 13871"/>
                          <a:gd name="connsiteX5" fmla="*/ 753 w 12876"/>
                          <a:gd name="connsiteY5" fmla="*/ 2884 h 13871"/>
                          <a:gd name="connsiteX6" fmla="*/ 341 w 12876"/>
                          <a:gd name="connsiteY6" fmla="*/ 4257 h 13871"/>
                          <a:gd name="connsiteX7" fmla="*/ 1165 w 12876"/>
                          <a:gd name="connsiteY7" fmla="*/ 10712 h 13871"/>
                          <a:gd name="connsiteX8" fmla="*/ 6522 w 12876"/>
                          <a:gd name="connsiteY8" fmla="*/ 13871 h 13871"/>
                          <a:gd name="connsiteX9" fmla="*/ 9268 w 12876"/>
                          <a:gd name="connsiteY9" fmla="*/ 13185 h 13871"/>
                          <a:gd name="connsiteX10" fmla="*/ 11191 w 12876"/>
                          <a:gd name="connsiteY10" fmla="*/ 11674 h 1387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2876" h="13871">
                            <a:moveTo>
                              <a:pt x="11191" y="11674"/>
                            </a:moveTo>
                            <a:lnTo>
                              <a:pt x="12565" y="9614"/>
                            </a:lnTo>
                            <a:cubicBezTo>
                              <a:pt x="13801" y="5219"/>
                              <a:pt x="11054" y="2472"/>
                              <a:pt x="9680" y="1099"/>
                            </a:cubicBezTo>
                            <a:lnTo>
                              <a:pt x="6247" y="0"/>
                            </a:lnTo>
                            <a:lnTo>
                              <a:pt x="3500" y="549"/>
                            </a:lnTo>
                            <a:lnTo>
                              <a:pt x="753" y="2884"/>
                            </a:lnTo>
                            <a:lnTo>
                              <a:pt x="341" y="4257"/>
                            </a:lnTo>
                            <a:cubicBezTo>
                              <a:pt x="-483" y="7279"/>
                              <a:pt x="341" y="9339"/>
                              <a:pt x="1165" y="10712"/>
                            </a:cubicBezTo>
                            <a:cubicBezTo>
                              <a:pt x="1989" y="11948"/>
                              <a:pt x="3500" y="13459"/>
                              <a:pt x="6522" y="13871"/>
                            </a:cubicBezTo>
                            <a:lnTo>
                              <a:pt x="9268" y="13185"/>
                            </a:lnTo>
                            <a:lnTo>
                              <a:pt x="11191" y="1167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3" name="Freeform 1312">
                        <a:extLst>
                          <a:ext uri="{FF2B5EF4-FFF2-40B4-BE49-F238E27FC236}">
                            <a16:creationId xmlns:a16="http://schemas.microsoft.com/office/drawing/2014/main" id="{63CD88F2-ACEF-3EF9-6AD7-2F34E553DAF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25211" y="2365257"/>
                        <a:ext cx="13321" cy="13226"/>
                      </a:xfrm>
                      <a:custGeom>
                        <a:avLst/>
                        <a:gdLst>
                          <a:gd name="connsiteX0" fmla="*/ 12361 w 13321"/>
                          <a:gd name="connsiteY0" fmla="*/ 10026 h 13226"/>
                          <a:gd name="connsiteX1" fmla="*/ 13322 w 13321"/>
                          <a:gd name="connsiteY1" fmla="*/ 6592 h 13226"/>
                          <a:gd name="connsiteX2" fmla="*/ 12773 w 13321"/>
                          <a:gd name="connsiteY2" fmla="*/ 3845 h 13226"/>
                          <a:gd name="connsiteX3" fmla="*/ 12223 w 13321"/>
                          <a:gd name="connsiteY3" fmla="*/ 2472 h 13226"/>
                          <a:gd name="connsiteX4" fmla="*/ 9888 w 13321"/>
                          <a:gd name="connsiteY4" fmla="*/ 275 h 13226"/>
                          <a:gd name="connsiteX5" fmla="*/ 6730 w 13321"/>
                          <a:gd name="connsiteY5" fmla="*/ 0 h 13226"/>
                          <a:gd name="connsiteX6" fmla="*/ 3571 w 13321"/>
                          <a:gd name="connsiteY6" fmla="*/ 1236 h 13226"/>
                          <a:gd name="connsiteX7" fmla="*/ 549 w 13321"/>
                          <a:gd name="connsiteY7" fmla="*/ 3983 h 13226"/>
                          <a:gd name="connsiteX8" fmla="*/ 0 w 13321"/>
                          <a:gd name="connsiteY8" fmla="*/ 5905 h 13226"/>
                          <a:gd name="connsiteX9" fmla="*/ 0 w 13321"/>
                          <a:gd name="connsiteY9" fmla="*/ 7554 h 13226"/>
                          <a:gd name="connsiteX10" fmla="*/ 412 w 13321"/>
                          <a:gd name="connsiteY10" fmla="*/ 9476 h 13226"/>
                          <a:gd name="connsiteX11" fmla="*/ 5494 w 13321"/>
                          <a:gd name="connsiteY11" fmla="*/ 13184 h 13226"/>
                          <a:gd name="connsiteX12" fmla="*/ 12498 w 13321"/>
                          <a:gd name="connsiteY12" fmla="*/ 10026 h 1322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3321" h="13226">
                            <a:moveTo>
                              <a:pt x="12361" y="10026"/>
                            </a:moveTo>
                            <a:lnTo>
                              <a:pt x="13322" y="6592"/>
                            </a:lnTo>
                            <a:lnTo>
                              <a:pt x="12773" y="3845"/>
                            </a:lnTo>
                            <a:lnTo>
                              <a:pt x="12223" y="2472"/>
                            </a:lnTo>
                            <a:cubicBezTo>
                              <a:pt x="12223" y="2472"/>
                              <a:pt x="11262" y="961"/>
                              <a:pt x="9888" y="275"/>
                            </a:cubicBezTo>
                            <a:lnTo>
                              <a:pt x="6730" y="0"/>
                            </a:lnTo>
                            <a:lnTo>
                              <a:pt x="3571" y="1236"/>
                            </a:lnTo>
                            <a:cubicBezTo>
                              <a:pt x="3571" y="1236"/>
                              <a:pt x="1511" y="2335"/>
                              <a:pt x="549" y="3983"/>
                            </a:cubicBezTo>
                            <a:lnTo>
                              <a:pt x="0" y="5905"/>
                            </a:lnTo>
                            <a:lnTo>
                              <a:pt x="0" y="7554"/>
                            </a:lnTo>
                            <a:cubicBezTo>
                              <a:pt x="0" y="7554"/>
                              <a:pt x="412" y="9476"/>
                              <a:pt x="412" y="9476"/>
                            </a:cubicBezTo>
                            <a:cubicBezTo>
                              <a:pt x="1511" y="11536"/>
                              <a:pt x="3296" y="12910"/>
                              <a:pt x="5494" y="13184"/>
                            </a:cubicBezTo>
                            <a:cubicBezTo>
                              <a:pt x="9202" y="13597"/>
                              <a:pt x="11674" y="10850"/>
                              <a:pt x="12498" y="1002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4" name="Freeform 1313">
                        <a:extLst>
                          <a:ext uri="{FF2B5EF4-FFF2-40B4-BE49-F238E27FC236}">
                            <a16:creationId xmlns:a16="http://schemas.microsoft.com/office/drawing/2014/main" id="{BA04EBF5-743E-1AA2-AD28-5EADB4C102B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15993" y="2356549"/>
                        <a:ext cx="14557" cy="13058"/>
                      </a:xfrm>
                      <a:custGeom>
                        <a:avLst/>
                        <a:gdLst>
                          <a:gd name="connsiteX0" fmla="*/ 14558 w 14557"/>
                          <a:gd name="connsiteY0" fmla="*/ 10219 h 13058"/>
                          <a:gd name="connsiteX1" fmla="*/ 14558 w 14557"/>
                          <a:gd name="connsiteY1" fmla="*/ 5412 h 13058"/>
                          <a:gd name="connsiteX2" fmla="*/ 12635 w 14557"/>
                          <a:gd name="connsiteY2" fmla="*/ 2803 h 13058"/>
                          <a:gd name="connsiteX3" fmla="*/ 10712 w 14557"/>
                          <a:gd name="connsiteY3" fmla="*/ 1429 h 13058"/>
                          <a:gd name="connsiteX4" fmla="*/ 4257 w 14557"/>
                          <a:gd name="connsiteY4" fmla="*/ 331 h 13058"/>
                          <a:gd name="connsiteX5" fmla="*/ 0 w 14557"/>
                          <a:gd name="connsiteY5" fmla="*/ 4588 h 13058"/>
                          <a:gd name="connsiteX6" fmla="*/ 412 w 14557"/>
                          <a:gd name="connsiteY6" fmla="*/ 8296 h 13058"/>
                          <a:gd name="connsiteX7" fmla="*/ 2197 w 14557"/>
                          <a:gd name="connsiteY7" fmla="*/ 10631 h 13058"/>
                          <a:gd name="connsiteX8" fmla="*/ 5631 w 14557"/>
                          <a:gd name="connsiteY8" fmla="*/ 12279 h 13058"/>
                          <a:gd name="connsiteX9" fmla="*/ 14558 w 14557"/>
                          <a:gd name="connsiteY9" fmla="*/ 10219 h 1305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4557" h="13058">
                            <a:moveTo>
                              <a:pt x="14558" y="10219"/>
                            </a:moveTo>
                            <a:lnTo>
                              <a:pt x="14558" y="5412"/>
                            </a:lnTo>
                            <a:cubicBezTo>
                              <a:pt x="14558" y="5412"/>
                              <a:pt x="12635" y="2803"/>
                              <a:pt x="12635" y="2803"/>
                            </a:cubicBezTo>
                            <a:lnTo>
                              <a:pt x="10712" y="1429"/>
                            </a:lnTo>
                            <a:cubicBezTo>
                              <a:pt x="9751" y="743"/>
                              <a:pt x="7279" y="-631"/>
                              <a:pt x="4257" y="331"/>
                            </a:cubicBezTo>
                            <a:cubicBezTo>
                              <a:pt x="2335" y="1017"/>
                              <a:pt x="824" y="2528"/>
                              <a:pt x="0" y="4588"/>
                            </a:cubicBezTo>
                            <a:lnTo>
                              <a:pt x="412" y="8296"/>
                            </a:lnTo>
                            <a:lnTo>
                              <a:pt x="2197" y="10631"/>
                            </a:lnTo>
                            <a:lnTo>
                              <a:pt x="5631" y="12279"/>
                            </a:lnTo>
                            <a:cubicBezTo>
                              <a:pt x="9202" y="13790"/>
                              <a:pt x="12086" y="13103"/>
                              <a:pt x="14558" y="1021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5" name="Freeform 1314">
                        <a:extLst>
                          <a:ext uri="{FF2B5EF4-FFF2-40B4-BE49-F238E27FC236}">
                            <a16:creationId xmlns:a16="http://schemas.microsoft.com/office/drawing/2014/main" id="{0C1058A1-E019-5D8C-3620-E0458CB54FD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98018" y="2414012"/>
                        <a:ext cx="23556" cy="24281"/>
                      </a:xfrm>
                      <a:custGeom>
                        <a:avLst/>
                        <a:gdLst>
                          <a:gd name="connsiteX0" fmla="*/ 20189 w 23556"/>
                          <a:gd name="connsiteY0" fmla="*/ 17442 h 24281"/>
                          <a:gd name="connsiteX1" fmla="*/ 23210 w 23556"/>
                          <a:gd name="connsiteY1" fmla="*/ 12910 h 24281"/>
                          <a:gd name="connsiteX2" fmla="*/ 17442 w 23556"/>
                          <a:gd name="connsiteY2" fmla="*/ 549 h 24281"/>
                          <a:gd name="connsiteX3" fmla="*/ 13597 w 23556"/>
                          <a:gd name="connsiteY3" fmla="*/ 0 h 24281"/>
                          <a:gd name="connsiteX4" fmla="*/ 11948 w 23556"/>
                          <a:gd name="connsiteY4" fmla="*/ 0 h 24281"/>
                          <a:gd name="connsiteX5" fmla="*/ 8378 w 23556"/>
                          <a:gd name="connsiteY5" fmla="*/ 1511 h 24281"/>
                          <a:gd name="connsiteX6" fmla="*/ 549 w 23556"/>
                          <a:gd name="connsiteY6" fmla="*/ 10438 h 24281"/>
                          <a:gd name="connsiteX7" fmla="*/ 0 w 23556"/>
                          <a:gd name="connsiteY7" fmla="*/ 14421 h 24281"/>
                          <a:gd name="connsiteX8" fmla="*/ 961 w 23556"/>
                          <a:gd name="connsiteY8" fmla="*/ 18403 h 24281"/>
                          <a:gd name="connsiteX9" fmla="*/ 1785 w 23556"/>
                          <a:gd name="connsiteY9" fmla="*/ 19914 h 24281"/>
                          <a:gd name="connsiteX10" fmla="*/ 4807 w 23556"/>
                          <a:gd name="connsiteY10" fmla="*/ 22798 h 24281"/>
                          <a:gd name="connsiteX11" fmla="*/ 13871 w 23556"/>
                          <a:gd name="connsiteY11" fmla="*/ 23622 h 24281"/>
                          <a:gd name="connsiteX12" fmla="*/ 20189 w 23556"/>
                          <a:gd name="connsiteY12" fmla="*/ 17305 h 2428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3556" h="24281">
                            <a:moveTo>
                              <a:pt x="20189" y="17442"/>
                            </a:moveTo>
                            <a:lnTo>
                              <a:pt x="23210" y="12910"/>
                            </a:lnTo>
                            <a:cubicBezTo>
                              <a:pt x="24721" y="6180"/>
                              <a:pt x="21013" y="2060"/>
                              <a:pt x="17442" y="549"/>
                            </a:cubicBezTo>
                            <a:lnTo>
                              <a:pt x="13597" y="0"/>
                            </a:lnTo>
                            <a:lnTo>
                              <a:pt x="11948" y="0"/>
                            </a:lnTo>
                            <a:cubicBezTo>
                              <a:pt x="11948" y="0"/>
                              <a:pt x="8378" y="1511"/>
                              <a:pt x="8378" y="1511"/>
                            </a:cubicBezTo>
                            <a:cubicBezTo>
                              <a:pt x="6730" y="2335"/>
                              <a:pt x="2197" y="4532"/>
                              <a:pt x="549" y="10438"/>
                            </a:cubicBezTo>
                            <a:cubicBezTo>
                              <a:pt x="137" y="11674"/>
                              <a:pt x="0" y="13047"/>
                              <a:pt x="0" y="14421"/>
                            </a:cubicBezTo>
                            <a:lnTo>
                              <a:pt x="961" y="18403"/>
                            </a:lnTo>
                            <a:lnTo>
                              <a:pt x="1785" y="19914"/>
                            </a:lnTo>
                            <a:lnTo>
                              <a:pt x="4807" y="22798"/>
                            </a:lnTo>
                            <a:cubicBezTo>
                              <a:pt x="7691" y="24446"/>
                              <a:pt x="10987" y="24721"/>
                              <a:pt x="13871" y="23622"/>
                            </a:cubicBezTo>
                            <a:cubicBezTo>
                              <a:pt x="17579" y="22249"/>
                              <a:pt x="19365" y="19365"/>
                              <a:pt x="20189" y="1730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6" name="Freeform 1315">
                        <a:extLst>
                          <a:ext uri="{FF2B5EF4-FFF2-40B4-BE49-F238E27FC236}">
                            <a16:creationId xmlns:a16="http://schemas.microsoft.com/office/drawing/2014/main" id="{E628054B-ED44-3BDF-1892-2A492D029D1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36628" y="2403575"/>
                        <a:ext cx="8240" cy="7691"/>
                      </a:xfrm>
                      <a:custGeom>
                        <a:avLst/>
                        <a:gdLst>
                          <a:gd name="connsiteX0" fmla="*/ 5631 w 8240"/>
                          <a:gd name="connsiteY0" fmla="*/ 6180 h 7691"/>
                          <a:gd name="connsiteX1" fmla="*/ 8240 w 8240"/>
                          <a:gd name="connsiteY1" fmla="*/ 2060 h 7691"/>
                          <a:gd name="connsiteX2" fmla="*/ 961 w 8240"/>
                          <a:gd name="connsiteY2" fmla="*/ 0 h 7691"/>
                          <a:gd name="connsiteX3" fmla="*/ 961 w 8240"/>
                          <a:gd name="connsiteY3" fmla="*/ 137 h 7691"/>
                          <a:gd name="connsiteX4" fmla="*/ 0 w 8240"/>
                          <a:gd name="connsiteY4" fmla="*/ 412 h 7691"/>
                          <a:gd name="connsiteX5" fmla="*/ 2335 w 8240"/>
                          <a:gd name="connsiteY5" fmla="*/ 7691 h 7691"/>
                          <a:gd name="connsiteX6" fmla="*/ 4257 w 8240"/>
                          <a:gd name="connsiteY6" fmla="*/ 7142 h 7691"/>
                          <a:gd name="connsiteX7" fmla="*/ 5768 w 8240"/>
                          <a:gd name="connsiteY7" fmla="*/ 6180 h 769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8240" h="7691">
                            <a:moveTo>
                              <a:pt x="5631" y="6180"/>
                            </a:moveTo>
                            <a:cubicBezTo>
                              <a:pt x="5631" y="6180"/>
                              <a:pt x="7691" y="4120"/>
                              <a:pt x="8240" y="2060"/>
                            </a:cubicBezTo>
                            <a:lnTo>
                              <a:pt x="961" y="0"/>
                            </a:lnTo>
                            <a:cubicBezTo>
                              <a:pt x="961" y="0"/>
                              <a:pt x="961" y="0"/>
                              <a:pt x="961" y="137"/>
                            </a:cubicBezTo>
                            <a:lnTo>
                              <a:pt x="0" y="412"/>
                            </a:lnTo>
                            <a:lnTo>
                              <a:pt x="2335" y="7691"/>
                            </a:lnTo>
                            <a:lnTo>
                              <a:pt x="4257" y="7142"/>
                            </a:lnTo>
                            <a:lnTo>
                              <a:pt x="5768" y="618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7" name="Freeform 1316">
                        <a:extLst>
                          <a:ext uri="{FF2B5EF4-FFF2-40B4-BE49-F238E27FC236}">
                            <a16:creationId xmlns:a16="http://schemas.microsoft.com/office/drawing/2014/main" id="{32959B48-8B07-3950-1145-8D9B8CD7711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95168" y="2741979"/>
                        <a:ext cx="5218" cy="5218"/>
                      </a:xfrm>
                      <a:custGeom>
                        <a:avLst/>
                        <a:gdLst>
                          <a:gd name="connsiteX0" fmla="*/ 0 w 5218"/>
                          <a:gd name="connsiteY0" fmla="*/ 1785 h 5218"/>
                          <a:gd name="connsiteX1" fmla="*/ 824 w 5218"/>
                          <a:gd name="connsiteY1" fmla="*/ 4120 h 5218"/>
                          <a:gd name="connsiteX2" fmla="*/ 1923 w 5218"/>
                          <a:gd name="connsiteY2" fmla="*/ 5219 h 5218"/>
                          <a:gd name="connsiteX3" fmla="*/ 4257 w 5218"/>
                          <a:gd name="connsiteY3" fmla="*/ 4395 h 5218"/>
                          <a:gd name="connsiteX4" fmla="*/ 5219 w 5218"/>
                          <a:gd name="connsiteY4" fmla="*/ 3296 h 5218"/>
                          <a:gd name="connsiteX5" fmla="*/ 4395 w 5218"/>
                          <a:gd name="connsiteY5" fmla="*/ 961 h 5218"/>
                          <a:gd name="connsiteX6" fmla="*/ 3296 w 5218"/>
                          <a:gd name="connsiteY6" fmla="*/ 0 h 5218"/>
                          <a:gd name="connsiteX7" fmla="*/ 961 w 5218"/>
                          <a:gd name="connsiteY7" fmla="*/ 824 h 5218"/>
                          <a:gd name="connsiteX8" fmla="*/ 0 w 5218"/>
                          <a:gd name="connsiteY8" fmla="*/ 1923 h 521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218" h="5218">
                            <a:moveTo>
                              <a:pt x="0" y="1785"/>
                            </a:moveTo>
                            <a:lnTo>
                              <a:pt x="824" y="4120"/>
                            </a:lnTo>
                            <a:cubicBezTo>
                              <a:pt x="824" y="4120"/>
                              <a:pt x="1373" y="4807"/>
                              <a:pt x="1923" y="5219"/>
                            </a:cubicBezTo>
                            <a:lnTo>
                              <a:pt x="4257" y="4395"/>
                            </a:lnTo>
                            <a:cubicBezTo>
                              <a:pt x="4257" y="4395"/>
                              <a:pt x="4944" y="3983"/>
                              <a:pt x="5219" y="3296"/>
                            </a:cubicBezTo>
                            <a:lnTo>
                              <a:pt x="4395" y="961"/>
                            </a:lnTo>
                            <a:cubicBezTo>
                              <a:pt x="4395" y="961"/>
                              <a:pt x="3845" y="275"/>
                              <a:pt x="3296" y="0"/>
                            </a:cubicBezTo>
                            <a:lnTo>
                              <a:pt x="961" y="824"/>
                            </a:lnTo>
                            <a:cubicBezTo>
                              <a:pt x="961" y="824"/>
                              <a:pt x="275" y="1373"/>
                              <a:pt x="0" y="192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8" name="Freeform 1317">
                        <a:extLst>
                          <a:ext uri="{FF2B5EF4-FFF2-40B4-BE49-F238E27FC236}">
                            <a16:creationId xmlns:a16="http://schemas.microsoft.com/office/drawing/2014/main" id="{FB86D553-C08E-12EA-FF27-84858A13C23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21103" y="2382287"/>
                        <a:ext cx="13687" cy="13184"/>
                      </a:xfrm>
                      <a:custGeom>
                        <a:avLst/>
                        <a:gdLst>
                          <a:gd name="connsiteX0" fmla="*/ 2151 w 13687"/>
                          <a:gd name="connsiteY0" fmla="*/ 1511 h 13184"/>
                          <a:gd name="connsiteX1" fmla="*/ 503 w 13687"/>
                          <a:gd name="connsiteY1" fmla="*/ 3571 h 13184"/>
                          <a:gd name="connsiteX2" fmla="*/ 229 w 13687"/>
                          <a:gd name="connsiteY2" fmla="*/ 4257 h 13184"/>
                          <a:gd name="connsiteX3" fmla="*/ 5448 w 13687"/>
                          <a:gd name="connsiteY3" fmla="*/ 13184 h 13184"/>
                          <a:gd name="connsiteX4" fmla="*/ 8469 w 13687"/>
                          <a:gd name="connsiteY4" fmla="*/ 13184 h 13184"/>
                          <a:gd name="connsiteX5" fmla="*/ 10804 w 13687"/>
                          <a:gd name="connsiteY5" fmla="*/ 12498 h 13184"/>
                          <a:gd name="connsiteX6" fmla="*/ 13413 w 13687"/>
                          <a:gd name="connsiteY6" fmla="*/ 9339 h 13184"/>
                          <a:gd name="connsiteX7" fmla="*/ 12589 w 13687"/>
                          <a:gd name="connsiteY7" fmla="*/ 3571 h 13184"/>
                          <a:gd name="connsiteX8" fmla="*/ 6546 w 13687"/>
                          <a:gd name="connsiteY8" fmla="*/ 0 h 13184"/>
                          <a:gd name="connsiteX9" fmla="*/ 4074 w 13687"/>
                          <a:gd name="connsiteY9" fmla="*/ 412 h 13184"/>
                          <a:gd name="connsiteX10" fmla="*/ 2289 w 13687"/>
                          <a:gd name="connsiteY10" fmla="*/ 1511 h 1318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3687" h="13184">
                            <a:moveTo>
                              <a:pt x="2151" y="1511"/>
                            </a:moveTo>
                            <a:lnTo>
                              <a:pt x="503" y="3571"/>
                            </a:lnTo>
                            <a:lnTo>
                              <a:pt x="229" y="4257"/>
                            </a:lnTo>
                            <a:cubicBezTo>
                              <a:pt x="-183" y="6043"/>
                              <a:pt x="-733" y="10300"/>
                              <a:pt x="5448" y="13184"/>
                            </a:cubicBezTo>
                            <a:lnTo>
                              <a:pt x="8469" y="13184"/>
                            </a:lnTo>
                            <a:cubicBezTo>
                              <a:pt x="8469" y="13184"/>
                              <a:pt x="10804" y="12498"/>
                              <a:pt x="10804" y="12498"/>
                            </a:cubicBezTo>
                            <a:lnTo>
                              <a:pt x="13413" y="9339"/>
                            </a:lnTo>
                            <a:cubicBezTo>
                              <a:pt x="13963" y="7279"/>
                              <a:pt x="13688" y="5219"/>
                              <a:pt x="12589" y="3571"/>
                            </a:cubicBezTo>
                            <a:cubicBezTo>
                              <a:pt x="11353" y="1648"/>
                              <a:pt x="9293" y="549"/>
                              <a:pt x="6546" y="0"/>
                            </a:cubicBezTo>
                            <a:lnTo>
                              <a:pt x="4074" y="412"/>
                            </a:lnTo>
                            <a:lnTo>
                              <a:pt x="2289" y="151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19" name="Freeform 1318">
                        <a:extLst>
                          <a:ext uri="{FF2B5EF4-FFF2-40B4-BE49-F238E27FC236}">
                            <a16:creationId xmlns:a16="http://schemas.microsoft.com/office/drawing/2014/main" id="{2AEE3226-5861-5996-AE21-2ACEB81FEE2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53144" y="2390321"/>
                        <a:ext cx="13835" cy="14214"/>
                      </a:xfrm>
                      <a:custGeom>
                        <a:avLst/>
                        <a:gdLst>
                          <a:gd name="connsiteX0" fmla="*/ 11500 w 13835"/>
                          <a:gd name="connsiteY0" fmla="*/ 12429 h 14214"/>
                          <a:gd name="connsiteX1" fmla="*/ 13011 w 13835"/>
                          <a:gd name="connsiteY1" fmla="*/ 10369 h 14214"/>
                          <a:gd name="connsiteX2" fmla="*/ 13835 w 13835"/>
                          <a:gd name="connsiteY2" fmla="*/ 7485 h 14214"/>
                          <a:gd name="connsiteX3" fmla="*/ 13835 w 13835"/>
                          <a:gd name="connsiteY3" fmla="*/ 5013 h 14214"/>
                          <a:gd name="connsiteX4" fmla="*/ 12874 w 13835"/>
                          <a:gd name="connsiteY4" fmla="*/ 3090 h 14214"/>
                          <a:gd name="connsiteX5" fmla="*/ 11226 w 13835"/>
                          <a:gd name="connsiteY5" fmla="*/ 1167 h 14214"/>
                          <a:gd name="connsiteX6" fmla="*/ 4222 w 13835"/>
                          <a:gd name="connsiteY6" fmla="*/ 481 h 14214"/>
                          <a:gd name="connsiteX7" fmla="*/ 239 w 13835"/>
                          <a:gd name="connsiteY7" fmla="*/ 5013 h 14214"/>
                          <a:gd name="connsiteX8" fmla="*/ 1338 w 13835"/>
                          <a:gd name="connsiteY8" fmla="*/ 11056 h 14214"/>
                          <a:gd name="connsiteX9" fmla="*/ 7380 w 13835"/>
                          <a:gd name="connsiteY9" fmla="*/ 14215 h 14214"/>
                          <a:gd name="connsiteX10" fmla="*/ 9852 w 13835"/>
                          <a:gd name="connsiteY10" fmla="*/ 13528 h 14214"/>
                          <a:gd name="connsiteX11" fmla="*/ 11638 w 13835"/>
                          <a:gd name="connsiteY11" fmla="*/ 12292 h 1421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3835" h="14214">
                            <a:moveTo>
                              <a:pt x="11500" y="12429"/>
                            </a:moveTo>
                            <a:lnTo>
                              <a:pt x="13011" y="10369"/>
                            </a:lnTo>
                            <a:lnTo>
                              <a:pt x="13835" y="7485"/>
                            </a:lnTo>
                            <a:lnTo>
                              <a:pt x="13835" y="5013"/>
                            </a:lnTo>
                            <a:cubicBezTo>
                              <a:pt x="13835" y="5013"/>
                              <a:pt x="12874" y="3090"/>
                              <a:pt x="12874" y="3090"/>
                            </a:cubicBezTo>
                            <a:lnTo>
                              <a:pt x="11226" y="1167"/>
                            </a:lnTo>
                            <a:cubicBezTo>
                              <a:pt x="8067" y="-618"/>
                              <a:pt x="5458" y="69"/>
                              <a:pt x="4222" y="481"/>
                            </a:cubicBezTo>
                            <a:cubicBezTo>
                              <a:pt x="2299" y="1305"/>
                              <a:pt x="788" y="2953"/>
                              <a:pt x="239" y="5013"/>
                            </a:cubicBezTo>
                            <a:cubicBezTo>
                              <a:pt x="-311" y="7073"/>
                              <a:pt x="102" y="9270"/>
                              <a:pt x="1338" y="11056"/>
                            </a:cubicBezTo>
                            <a:cubicBezTo>
                              <a:pt x="2711" y="12979"/>
                              <a:pt x="4908" y="14077"/>
                              <a:pt x="7380" y="14215"/>
                            </a:cubicBezTo>
                            <a:lnTo>
                              <a:pt x="9852" y="13528"/>
                            </a:lnTo>
                            <a:lnTo>
                              <a:pt x="11638" y="1229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0" name="Freeform 1319">
                        <a:extLst>
                          <a:ext uri="{FF2B5EF4-FFF2-40B4-BE49-F238E27FC236}">
                            <a16:creationId xmlns:a16="http://schemas.microsoft.com/office/drawing/2014/main" id="{DF5623DE-343A-A972-FCC5-88A1C827B3C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68439" y="2253032"/>
                        <a:ext cx="6292" cy="7179"/>
                      </a:xfrm>
                      <a:custGeom>
                        <a:avLst/>
                        <a:gdLst>
                          <a:gd name="connsiteX0" fmla="*/ 5768 w 6292"/>
                          <a:gd name="connsiteY0" fmla="*/ 980 h 7179"/>
                          <a:gd name="connsiteX1" fmla="*/ 5082 w 6292"/>
                          <a:gd name="connsiteY1" fmla="*/ 431 h 7179"/>
                          <a:gd name="connsiteX2" fmla="*/ 2060 w 6292"/>
                          <a:gd name="connsiteY2" fmla="*/ 294 h 7179"/>
                          <a:gd name="connsiteX3" fmla="*/ 137 w 6292"/>
                          <a:gd name="connsiteY3" fmla="*/ 2766 h 7179"/>
                          <a:gd name="connsiteX4" fmla="*/ 549 w 6292"/>
                          <a:gd name="connsiteY4" fmla="*/ 6062 h 7179"/>
                          <a:gd name="connsiteX5" fmla="*/ 1236 w 6292"/>
                          <a:gd name="connsiteY5" fmla="*/ 6748 h 7179"/>
                          <a:gd name="connsiteX6" fmla="*/ 4258 w 6292"/>
                          <a:gd name="connsiteY6" fmla="*/ 6886 h 7179"/>
                          <a:gd name="connsiteX7" fmla="*/ 5768 w 6292"/>
                          <a:gd name="connsiteY7" fmla="*/ 1118 h 71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6292" h="7179">
                            <a:moveTo>
                              <a:pt x="5768" y="980"/>
                            </a:moveTo>
                            <a:lnTo>
                              <a:pt x="5082" y="431"/>
                            </a:lnTo>
                            <a:cubicBezTo>
                              <a:pt x="3708" y="-256"/>
                              <a:pt x="2747" y="19"/>
                              <a:pt x="2060" y="294"/>
                            </a:cubicBezTo>
                            <a:cubicBezTo>
                              <a:pt x="1099" y="706"/>
                              <a:pt x="412" y="1530"/>
                              <a:pt x="137" y="2766"/>
                            </a:cubicBezTo>
                            <a:cubicBezTo>
                              <a:pt x="-137" y="4002"/>
                              <a:pt x="0" y="5238"/>
                              <a:pt x="549" y="6062"/>
                            </a:cubicBezTo>
                            <a:lnTo>
                              <a:pt x="1236" y="6748"/>
                            </a:lnTo>
                            <a:cubicBezTo>
                              <a:pt x="2610" y="7435"/>
                              <a:pt x="3571" y="7161"/>
                              <a:pt x="4258" y="6886"/>
                            </a:cubicBezTo>
                            <a:cubicBezTo>
                              <a:pt x="6180" y="6062"/>
                              <a:pt x="6867" y="2903"/>
                              <a:pt x="5768" y="111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1" name="Freeform 1320">
                        <a:extLst>
                          <a:ext uri="{FF2B5EF4-FFF2-40B4-BE49-F238E27FC236}">
                            <a16:creationId xmlns:a16="http://schemas.microsoft.com/office/drawing/2014/main" id="{D17CAB24-6DCE-76FB-9754-CF24B5798A5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8901" y="2125737"/>
                        <a:ext cx="5517" cy="7828"/>
                      </a:xfrm>
                      <a:custGeom>
                        <a:avLst/>
                        <a:gdLst>
                          <a:gd name="connsiteX0" fmla="*/ 4585 w 5517"/>
                          <a:gd name="connsiteY0" fmla="*/ 687 h 7828"/>
                          <a:gd name="connsiteX1" fmla="*/ 4173 w 5517"/>
                          <a:gd name="connsiteY1" fmla="*/ 0 h 7828"/>
                          <a:gd name="connsiteX2" fmla="*/ 877 w 5517"/>
                          <a:gd name="connsiteY2" fmla="*/ 687 h 7828"/>
                          <a:gd name="connsiteX3" fmla="*/ 328 w 5517"/>
                          <a:gd name="connsiteY3" fmla="*/ 2609 h 7828"/>
                          <a:gd name="connsiteX4" fmla="*/ 602 w 5517"/>
                          <a:gd name="connsiteY4" fmla="*/ 6455 h 7828"/>
                          <a:gd name="connsiteX5" fmla="*/ 3212 w 5517"/>
                          <a:gd name="connsiteY5" fmla="*/ 7828 h 7828"/>
                          <a:gd name="connsiteX6" fmla="*/ 4860 w 5517"/>
                          <a:gd name="connsiteY6" fmla="*/ 6867 h 7828"/>
                          <a:gd name="connsiteX7" fmla="*/ 4448 w 5517"/>
                          <a:gd name="connsiteY7" fmla="*/ 549 h 782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517" h="7828">
                            <a:moveTo>
                              <a:pt x="4585" y="687"/>
                            </a:moveTo>
                            <a:lnTo>
                              <a:pt x="4173" y="0"/>
                            </a:lnTo>
                            <a:lnTo>
                              <a:pt x="877" y="687"/>
                            </a:lnTo>
                            <a:lnTo>
                              <a:pt x="328" y="2609"/>
                            </a:lnTo>
                            <a:cubicBezTo>
                              <a:pt x="-84" y="3845"/>
                              <a:pt x="-222" y="5356"/>
                              <a:pt x="602" y="6455"/>
                            </a:cubicBezTo>
                            <a:cubicBezTo>
                              <a:pt x="1152" y="7279"/>
                              <a:pt x="2113" y="7691"/>
                              <a:pt x="3212" y="7828"/>
                            </a:cubicBezTo>
                            <a:lnTo>
                              <a:pt x="4860" y="6867"/>
                            </a:lnTo>
                            <a:cubicBezTo>
                              <a:pt x="6233" y="3708"/>
                              <a:pt x="5134" y="1923"/>
                              <a:pt x="4448" y="54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2" name="Freeform 1321">
                        <a:extLst>
                          <a:ext uri="{FF2B5EF4-FFF2-40B4-BE49-F238E27FC236}">
                            <a16:creationId xmlns:a16="http://schemas.microsoft.com/office/drawing/2014/main" id="{82ED1449-29D1-0CA5-29F6-B836E0FA891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96518" y="2393843"/>
                        <a:ext cx="13173" cy="14675"/>
                      </a:xfrm>
                      <a:custGeom>
                        <a:avLst/>
                        <a:gdLst>
                          <a:gd name="connsiteX0" fmla="*/ 5483 w 13173"/>
                          <a:gd name="connsiteY0" fmla="*/ 14676 h 14675"/>
                          <a:gd name="connsiteX1" fmla="*/ 8367 w 13173"/>
                          <a:gd name="connsiteY1" fmla="*/ 14264 h 14675"/>
                          <a:gd name="connsiteX2" fmla="*/ 10427 w 13173"/>
                          <a:gd name="connsiteY2" fmla="*/ 13028 h 14675"/>
                          <a:gd name="connsiteX3" fmla="*/ 12212 w 13173"/>
                          <a:gd name="connsiteY3" fmla="*/ 10693 h 14675"/>
                          <a:gd name="connsiteX4" fmla="*/ 13174 w 13173"/>
                          <a:gd name="connsiteY4" fmla="*/ 7122 h 14675"/>
                          <a:gd name="connsiteX5" fmla="*/ 13174 w 13173"/>
                          <a:gd name="connsiteY5" fmla="*/ 4650 h 14675"/>
                          <a:gd name="connsiteX6" fmla="*/ 12075 w 13173"/>
                          <a:gd name="connsiteY6" fmla="*/ 2727 h 14675"/>
                          <a:gd name="connsiteX7" fmla="*/ 10427 w 13173"/>
                          <a:gd name="connsiteY7" fmla="*/ 942 h 14675"/>
                          <a:gd name="connsiteX8" fmla="*/ 4109 w 13173"/>
                          <a:gd name="connsiteY8" fmla="*/ 530 h 14675"/>
                          <a:gd name="connsiteX9" fmla="*/ 264 w 13173"/>
                          <a:gd name="connsiteY9" fmla="*/ 5062 h 14675"/>
                          <a:gd name="connsiteX10" fmla="*/ 5483 w 13173"/>
                          <a:gd name="connsiteY10" fmla="*/ 14538 h 1467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3173" h="14675">
                            <a:moveTo>
                              <a:pt x="5483" y="14676"/>
                            </a:moveTo>
                            <a:lnTo>
                              <a:pt x="8367" y="14264"/>
                            </a:lnTo>
                            <a:lnTo>
                              <a:pt x="10427" y="13028"/>
                            </a:lnTo>
                            <a:lnTo>
                              <a:pt x="12212" y="10693"/>
                            </a:lnTo>
                            <a:lnTo>
                              <a:pt x="13174" y="7122"/>
                            </a:lnTo>
                            <a:lnTo>
                              <a:pt x="13174" y="4650"/>
                            </a:lnTo>
                            <a:cubicBezTo>
                              <a:pt x="13174" y="4650"/>
                              <a:pt x="12075" y="2727"/>
                              <a:pt x="12075" y="2727"/>
                            </a:cubicBezTo>
                            <a:lnTo>
                              <a:pt x="10427" y="942"/>
                            </a:lnTo>
                            <a:cubicBezTo>
                              <a:pt x="8367" y="-157"/>
                              <a:pt x="6032" y="-294"/>
                              <a:pt x="4109" y="530"/>
                            </a:cubicBezTo>
                            <a:cubicBezTo>
                              <a:pt x="2187" y="1354"/>
                              <a:pt x="813" y="3002"/>
                              <a:pt x="264" y="5062"/>
                            </a:cubicBezTo>
                            <a:cubicBezTo>
                              <a:pt x="-697" y="8633"/>
                              <a:pt x="951" y="13302"/>
                              <a:pt x="5483" y="1453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3" name="Freeform 1322">
                        <a:extLst>
                          <a:ext uri="{FF2B5EF4-FFF2-40B4-BE49-F238E27FC236}">
                            <a16:creationId xmlns:a16="http://schemas.microsoft.com/office/drawing/2014/main" id="{432108D3-1B87-9B3F-125B-7977FB45F63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51976" y="2353171"/>
                        <a:ext cx="13764" cy="15794"/>
                      </a:xfrm>
                      <a:custGeom>
                        <a:avLst/>
                        <a:gdLst>
                          <a:gd name="connsiteX0" fmla="*/ 6455 w 13764"/>
                          <a:gd name="connsiteY0" fmla="*/ 3571 h 15794"/>
                          <a:gd name="connsiteX1" fmla="*/ 6455 w 13764"/>
                          <a:gd name="connsiteY1" fmla="*/ 3571 h 15794"/>
                          <a:gd name="connsiteX2" fmla="*/ 5082 w 13764"/>
                          <a:gd name="connsiteY2" fmla="*/ 0 h 15794"/>
                          <a:gd name="connsiteX3" fmla="*/ 275 w 13764"/>
                          <a:gd name="connsiteY3" fmla="*/ 4944 h 15794"/>
                          <a:gd name="connsiteX4" fmla="*/ 2197 w 13764"/>
                          <a:gd name="connsiteY4" fmla="*/ 12910 h 15794"/>
                          <a:gd name="connsiteX5" fmla="*/ 2747 w 13764"/>
                          <a:gd name="connsiteY5" fmla="*/ 13871 h 15794"/>
                          <a:gd name="connsiteX6" fmla="*/ 6318 w 13764"/>
                          <a:gd name="connsiteY6" fmla="*/ 15794 h 15794"/>
                          <a:gd name="connsiteX7" fmla="*/ 9339 w 13764"/>
                          <a:gd name="connsiteY7" fmla="*/ 15794 h 15794"/>
                          <a:gd name="connsiteX8" fmla="*/ 12635 w 13764"/>
                          <a:gd name="connsiteY8" fmla="*/ 13185 h 15794"/>
                          <a:gd name="connsiteX9" fmla="*/ 9476 w 13764"/>
                          <a:gd name="connsiteY9" fmla="*/ 137 h 15794"/>
                          <a:gd name="connsiteX10" fmla="*/ 7691 w 13764"/>
                          <a:gd name="connsiteY10" fmla="*/ 3433 h 15794"/>
                          <a:gd name="connsiteX11" fmla="*/ 6318 w 13764"/>
                          <a:gd name="connsiteY11" fmla="*/ 3433 h 1579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3764" h="15794">
                            <a:moveTo>
                              <a:pt x="6455" y="3571"/>
                            </a:moveTo>
                            <a:lnTo>
                              <a:pt x="6455" y="3571"/>
                            </a:lnTo>
                            <a:cubicBezTo>
                              <a:pt x="6455" y="3571"/>
                              <a:pt x="5082" y="0"/>
                              <a:pt x="5082" y="0"/>
                            </a:cubicBezTo>
                            <a:cubicBezTo>
                              <a:pt x="1785" y="1236"/>
                              <a:pt x="687" y="3708"/>
                              <a:pt x="275" y="4944"/>
                            </a:cubicBezTo>
                            <a:cubicBezTo>
                              <a:pt x="-687" y="8240"/>
                              <a:pt x="1099" y="10987"/>
                              <a:pt x="2197" y="12910"/>
                            </a:cubicBezTo>
                            <a:lnTo>
                              <a:pt x="2747" y="13871"/>
                            </a:lnTo>
                            <a:lnTo>
                              <a:pt x="6318" y="15794"/>
                            </a:lnTo>
                            <a:lnTo>
                              <a:pt x="9339" y="15794"/>
                            </a:lnTo>
                            <a:cubicBezTo>
                              <a:pt x="9339" y="15794"/>
                              <a:pt x="12635" y="13185"/>
                              <a:pt x="12635" y="13185"/>
                            </a:cubicBezTo>
                            <a:cubicBezTo>
                              <a:pt x="15794" y="4669"/>
                              <a:pt x="11537" y="1236"/>
                              <a:pt x="9476" y="137"/>
                            </a:cubicBezTo>
                            <a:lnTo>
                              <a:pt x="7691" y="3433"/>
                            </a:lnTo>
                            <a:lnTo>
                              <a:pt x="6318" y="343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4" name="Freeform 1323">
                        <a:extLst>
                          <a:ext uri="{FF2B5EF4-FFF2-40B4-BE49-F238E27FC236}">
                            <a16:creationId xmlns:a16="http://schemas.microsoft.com/office/drawing/2014/main" id="{7FD251A9-1E75-4499-6508-AC0F09D487F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15306" y="2336416"/>
                        <a:ext cx="13871" cy="13528"/>
                      </a:xfrm>
                      <a:custGeom>
                        <a:avLst/>
                        <a:gdLst>
                          <a:gd name="connsiteX0" fmla="*/ 2747 w 13871"/>
                          <a:gd name="connsiteY0" fmla="*/ 12361 h 13528"/>
                          <a:gd name="connsiteX1" fmla="*/ 12910 w 13871"/>
                          <a:gd name="connsiteY1" fmla="*/ 10163 h 13528"/>
                          <a:gd name="connsiteX2" fmla="*/ 13871 w 13871"/>
                          <a:gd name="connsiteY2" fmla="*/ 7004 h 13528"/>
                          <a:gd name="connsiteX3" fmla="*/ 13459 w 13871"/>
                          <a:gd name="connsiteY3" fmla="*/ 4257 h 13528"/>
                          <a:gd name="connsiteX4" fmla="*/ 9614 w 13871"/>
                          <a:gd name="connsiteY4" fmla="*/ 4807 h 13528"/>
                          <a:gd name="connsiteX5" fmla="*/ 9614 w 13871"/>
                          <a:gd name="connsiteY5" fmla="*/ 4807 h 13528"/>
                          <a:gd name="connsiteX6" fmla="*/ 6318 w 13871"/>
                          <a:gd name="connsiteY6" fmla="*/ 3159 h 13528"/>
                          <a:gd name="connsiteX7" fmla="*/ 4120 w 13871"/>
                          <a:gd name="connsiteY7" fmla="*/ 0 h 13528"/>
                          <a:gd name="connsiteX8" fmla="*/ 2335 w 13871"/>
                          <a:gd name="connsiteY8" fmla="*/ 1236 h 13528"/>
                          <a:gd name="connsiteX9" fmla="*/ 824 w 13871"/>
                          <a:gd name="connsiteY9" fmla="*/ 3296 h 13528"/>
                          <a:gd name="connsiteX10" fmla="*/ 0 w 13871"/>
                          <a:gd name="connsiteY10" fmla="*/ 6180 h 13528"/>
                          <a:gd name="connsiteX11" fmla="*/ 0 w 13871"/>
                          <a:gd name="connsiteY11" fmla="*/ 8652 h 13528"/>
                          <a:gd name="connsiteX12" fmla="*/ 961 w 13871"/>
                          <a:gd name="connsiteY12" fmla="*/ 10575 h 13528"/>
                          <a:gd name="connsiteX13" fmla="*/ 2609 w 13871"/>
                          <a:gd name="connsiteY13" fmla="*/ 12361 h 1352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3871" h="13528">
                            <a:moveTo>
                              <a:pt x="2747" y="12361"/>
                            </a:moveTo>
                            <a:cubicBezTo>
                              <a:pt x="4120" y="13185"/>
                              <a:pt x="8927" y="15382"/>
                              <a:pt x="12910" y="10163"/>
                            </a:cubicBezTo>
                            <a:lnTo>
                              <a:pt x="13871" y="7004"/>
                            </a:lnTo>
                            <a:lnTo>
                              <a:pt x="13459" y="4257"/>
                            </a:lnTo>
                            <a:lnTo>
                              <a:pt x="9614" y="4807"/>
                            </a:lnTo>
                            <a:lnTo>
                              <a:pt x="9614" y="4807"/>
                            </a:lnTo>
                            <a:cubicBezTo>
                              <a:pt x="9614" y="4807"/>
                              <a:pt x="6318" y="3159"/>
                              <a:pt x="6318" y="3159"/>
                            </a:cubicBezTo>
                            <a:lnTo>
                              <a:pt x="4120" y="0"/>
                            </a:lnTo>
                            <a:lnTo>
                              <a:pt x="2335" y="1236"/>
                            </a:lnTo>
                            <a:lnTo>
                              <a:pt x="824" y="3296"/>
                            </a:lnTo>
                            <a:lnTo>
                              <a:pt x="0" y="6180"/>
                            </a:lnTo>
                            <a:lnTo>
                              <a:pt x="0" y="8652"/>
                            </a:lnTo>
                            <a:cubicBezTo>
                              <a:pt x="0" y="8652"/>
                              <a:pt x="961" y="10575"/>
                              <a:pt x="961" y="10575"/>
                            </a:cubicBezTo>
                            <a:lnTo>
                              <a:pt x="2609" y="1236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5" name="Freeform 1324">
                        <a:extLst>
                          <a:ext uri="{FF2B5EF4-FFF2-40B4-BE49-F238E27FC236}">
                            <a16:creationId xmlns:a16="http://schemas.microsoft.com/office/drawing/2014/main" id="{5F0CE858-5375-FF98-0224-473D9F1355E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43735" y="2466339"/>
                        <a:ext cx="22248" cy="21887"/>
                      </a:xfrm>
                      <a:custGeom>
                        <a:avLst/>
                        <a:gdLst>
                          <a:gd name="connsiteX0" fmla="*/ 0 w 22248"/>
                          <a:gd name="connsiteY0" fmla="*/ 7966 h 21887"/>
                          <a:gd name="connsiteX1" fmla="*/ 0 w 22248"/>
                          <a:gd name="connsiteY1" fmla="*/ 10713 h 21887"/>
                          <a:gd name="connsiteX2" fmla="*/ 2060 w 22248"/>
                          <a:gd name="connsiteY2" fmla="*/ 15657 h 21887"/>
                          <a:gd name="connsiteX3" fmla="*/ 1648 w 22248"/>
                          <a:gd name="connsiteY3" fmla="*/ 15931 h 21887"/>
                          <a:gd name="connsiteX4" fmla="*/ 14558 w 22248"/>
                          <a:gd name="connsiteY4" fmla="*/ 21562 h 21887"/>
                          <a:gd name="connsiteX5" fmla="*/ 18129 w 22248"/>
                          <a:gd name="connsiteY5" fmla="*/ 19639 h 21887"/>
                          <a:gd name="connsiteX6" fmla="*/ 19365 w 22248"/>
                          <a:gd name="connsiteY6" fmla="*/ 18403 h 21887"/>
                          <a:gd name="connsiteX7" fmla="*/ 21425 w 22248"/>
                          <a:gd name="connsiteY7" fmla="*/ 14970 h 21887"/>
                          <a:gd name="connsiteX8" fmla="*/ 22249 w 22248"/>
                          <a:gd name="connsiteY8" fmla="*/ 12086 h 21887"/>
                          <a:gd name="connsiteX9" fmla="*/ 21425 w 22248"/>
                          <a:gd name="connsiteY9" fmla="*/ 6180 h 21887"/>
                          <a:gd name="connsiteX10" fmla="*/ 20189 w 22248"/>
                          <a:gd name="connsiteY10" fmla="*/ 4120 h 21887"/>
                          <a:gd name="connsiteX11" fmla="*/ 15382 w 22248"/>
                          <a:gd name="connsiteY11" fmla="*/ 549 h 21887"/>
                          <a:gd name="connsiteX12" fmla="*/ 3433 w 22248"/>
                          <a:gd name="connsiteY12" fmla="*/ 2198 h 21887"/>
                          <a:gd name="connsiteX13" fmla="*/ 137 w 22248"/>
                          <a:gd name="connsiteY13" fmla="*/ 8103 h 2188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22248" h="21887">
                            <a:moveTo>
                              <a:pt x="0" y="7966"/>
                            </a:moveTo>
                            <a:lnTo>
                              <a:pt x="0" y="10713"/>
                            </a:lnTo>
                            <a:cubicBezTo>
                              <a:pt x="0" y="10713"/>
                              <a:pt x="2060" y="15657"/>
                              <a:pt x="2060" y="15657"/>
                            </a:cubicBezTo>
                            <a:lnTo>
                              <a:pt x="1648" y="15931"/>
                            </a:lnTo>
                            <a:cubicBezTo>
                              <a:pt x="5493" y="22798"/>
                              <a:pt x="11948" y="22112"/>
                              <a:pt x="14558" y="21562"/>
                            </a:cubicBezTo>
                            <a:lnTo>
                              <a:pt x="18129" y="19639"/>
                            </a:lnTo>
                            <a:lnTo>
                              <a:pt x="19365" y="18403"/>
                            </a:lnTo>
                            <a:lnTo>
                              <a:pt x="21425" y="14970"/>
                            </a:lnTo>
                            <a:lnTo>
                              <a:pt x="22249" y="12086"/>
                            </a:lnTo>
                            <a:lnTo>
                              <a:pt x="21425" y="6180"/>
                            </a:lnTo>
                            <a:lnTo>
                              <a:pt x="20189" y="4120"/>
                            </a:lnTo>
                            <a:lnTo>
                              <a:pt x="15382" y="549"/>
                            </a:lnTo>
                            <a:cubicBezTo>
                              <a:pt x="10712" y="-549"/>
                              <a:pt x="6592" y="0"/>
                              <a:pt x="3433" y="2198"/>
                            </a:cubicBezTo>
                            <a:lnTo>
                              <a:pt x="137" y="810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6" name="Freeform 1325">
                        <a:extLst>
                          <a:ext uri="{FF2B5EF4-FFF2-40B4-BE49-F238E27FC236}">
                            <a16:creationId xmlns:a16="http://schemas.microsoft.com/office/drawing/2014/main" id="{772BA9FC-ED70-A48B-80E5-DD7283A2A25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3315" y="2420801"/>
                        <a:ext cx="21485" cy="21365"/>
                      </a:xfrm>
                      <a:custGeom>
                        <a:avLst/>
                        <a:gdLst>
                          <a:gd name="connsiteX0" fmla="*/ 4807 w 21485"/>
                          <a:gd name="connsiteY0" fmla="*/ 1452 h 21365"/>
                          <a:gd name="connsiteX1" fmla="*/ 3433 w 21485"/>
                          <a:gd name="connsiteY1" fmla="*/ 2550 h 21365"/>
                          <a:gd name="connsiteX2" fmla="*/ 824 w 21485"/>
                          <a:gd name="connsiteY2" fmla="*/ 6121 h 21365"/>
                          <a:gd name="connsiteX3" fmla="*/ 412 w 21485"/>
                          <a:gd name="connsiteY3" fmla="*/ 7220 h 21365"/>
                          <a:gd name="connsiteX4" fmla="*/ 1648 w 21485"/>
                          <a:gd name="connsiteY4" fmla="*/ 16147 h 21365"/>
                          <a:gd name="connsiteX5" fmla="*/ 10300 w 21485"/>
                          <a:gd name="connsiteY5" fmla="*/ 21366 h 21365"/>
                          <a:gd name="connsiteX6" fmla="*/ 15519 w 21485"/>
                          <a:gd name="connsiteY6" fmla="*/ 20404 h 21365"/>
                          <a:gd name="connsiteX7" fmla="*/ 17442 w 21485"/>
                          <a:gd name="connsiteY7" fmla="*/ 19306 h 21365"/>
                          <a:gd name="connsiteX8" fmla="*/ 21013 w 21485"/>
                          <a:gd name="connsiteY8" fmla="*/ 14087 h 21365"/>
                          <a:gd name="connsiteX9" fmla="*/ 19090 w 21485"/>
                          <a:gd name="connsiteY9" fmla="*/ 3786 h 21365"/>
                          <a:gd name="connsiteX10" fmla="*/ 8790 w 21485"/>
                          <a:gd name="connsiteY10" fmla="*/ 78 h 21365"/>
                          <a:gd name="connsiteX11" fmla="*/ 4807 w 21485"/>
                          <a:gd name="connsiteY11" fmla="*/ 1589 h 213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1485" h="21365">
                            <a:moveTo>
                              <a:pt x="4807" y="1452"/>
                            </a:moveTo>
                            <a:lnTo>
                              <a:pt x="3433" y="2550"/>
                            </a:lnTo>
                            <a:lnTo>
                              <a:pt x="824" y="6121"/>
                            </a:lnTo>
                            <a:lnTo>
                              <a:pt x="412" y="7220"/>
                            </a:lnTo>
                            <a:cubicBezTo>
                              <a:pt x="-412" y="10379"/>
                              <a:pt x="0" y="13537"/>
                              <a:pt x="1648" y="16147"/>
                            </a:cubicBezTo>
                            <a:cubicBezTo>
                              <a:pt x="2884" y="18070"/>
                              <a:pt x="5494" y="20542"/>
                              <a:pt x="10300" y="21366"/>
                            </a:cubicBezTo>
                            <a:lnTo>
                              <a:pt x="15519" y="20404"/>
                            </a:lnTo>
                            <a:lnTo>
                              <a:pt x="17442" y="19306"/>
                            </a:lnTo>
                            <a:lnTo>
                              <a:pt x="21013" y="14087"/>
                            </a:lnTo>
                            <a:cubicBezTo>
                              <a:pt x="22386" y="8868"/>
                              <a:pt x="20464" y="5434"/>
                              <a:pt x="19090" y="3786"/>
                            </a:cubicBezTo>
                            <a:cubicBezTo>
                              <a:pt x="15519" y="-471"/>
                              <a:pt x="10438" y="-59"/>
                              <a:pt x="8790" y="78"/>
                            </a:cubicBezTo>
                            <a:lnTo>
                              <a:pt x="4807" y="158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7" name="Freeform 1326">
                        <a:extLst>
                          <a:ext uri="{FF2B5EF4-FFF2-40B4-BE49-F238E27FC236}">
                            <a16:creationId xmlns:a16="http://schemas.microsoft.com/office/drawing/2014/main" id="{2B6657CD-E37E-346F-11EB-A030B917397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28611" y="2440107"/>
                        <a:ext cx="12360" cy="12223"/>
                      </a:xfrm>
                      <a:custGeom>
                        <a:avLst/>
                        <a:gdLst>
                          <a:gd name="connsiteX0" fmla="*/ 8927 w 12360"/>
                          <a:gd name="connsiteY0" fmla="*/ 275 h 12223"/>
                          <a:gd name="connsiteX1" fmla="*/ 5768 w 12360"/>
                          <a:gd name="connsiteY1" fmla="*/ 0 h 12223"/>
                          <a:gd name="connsiteX2" fmla="*/ 2472 w 12360"/>
                          <a:gd name="connsiteY2" fmla="*/ 1236 h 12223"/>
                          <a:gd name="connsiteX3" fmla="*/ 275 w 12360"/>
                          <a:gd name="connsiteY3" fmla="*/ 3571 h 12223"/>
                          <a:gd name="connsiteX4" fmla="*/ 0 w 12360"/>
                          <a:gd name="connsiteY4" fmla="*/ 6730 h 12223"/>
                          <a:gd name="connsiteX5" fmla="*/ 1236 w 12360"/>
                          <a:gd name="connsiteY5" fmla="*/ 10026 h 12223"/>
                          <a:gd name="connsiteX6" fmla="*/ 3708 w 12360"/>
                          <a:gd name="connsiteY6" fmla="*/ 12223 h 12223"/>
                          <a:gd name="connsiteX7" fmla="*/ 6730 w 12360"/>
                          <a:gd name="connsiteY7" fmla="*/ 12223 h 12223"/>
                          <a:gd name="connsiteX8" fmla="*/ 9888 w 12360"/>
                          <a:gd name="connsiteY8" fmla="*/ 11124 h 12223"/>
                          <a:gd name="connsiteX9" fmla="*/ 12086 w 12360"/>
                          <a:gd name="connsiteY9" fmla="*/ 8927 h 12223"/>
                          <a:gd name="connsiteX10" fmla="*/ 12361 w 12360"/>
                          <a:gd name="connsiteY10" fmla="*/ 5768 h 12223"/>
                          <a:gd name="connsiteX11" fmla="*/ 10987 w 12360"/>
                          <a:gd name="connsiteY11" fmla="*/ 2472 h 12223"/>
                          <a:gd name="connsiteX12" fmla="*/ 8652 w 12360"/>
                          <a:gd name="connsiteY12" fmla="*/ 275 h 1222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2360" h="12223">
                            <a:moveTo>
                              <a:pt x="8927" y="275"/>
                            </a:moveTo>
                            <a:lnTo>
                              <a:pt x="5768" y="0"/>
                            </a:lnTo>
                            <a:lnTo>
                              <a:pt x="2472" y="1236"/>
                            </a:lnTo>
                            <a:cubicBezTo>
                              <a:pt x="2472" y="1236"/>
                              <a:pt x="961" y="2197"/>
                              <a:pt x="275" y="3571"/>
                            </a:cubicBezTo>
                            <a:lnTo>
                              <a:pt x="0" y="6730"/>
                            </a:lnTo>
                            <a:lnTo>
                              <a:pt x="1236" y="10026"/>
                            </a:lnTo>
                            <a:cubicBezTo>
                              <a:pt x="1236" y="10026"/>
                              <a:pt x="2197" y="11536"/>
                              <a:pt x="3708" y="12223"/>
                            </a:cubicBezTo>
                            <a:lnTo>
                              <a:pt x="6730" y="12223"/>
                            </a:lnTo>
                            <a:cubicBezTo>
                              <a:pt x="6730" y="12223"/>
                              <a:pt x="9888" y="11124"/>
                              <a:pt x="9888" y="11124"/>
                            </a:cubicBezTo>
                            <a:cubicBezTo>
                              <a:pt x="10300" y="10850"/>
                              <a:pt x="11262" y="10163"/>
                              <a:pt x="12086" y="8927"/>
                            </a:cubicBezTo>
                            <a:lnTo>
                              <a:pt x="12361" y="5768"/>
                            </a:lnTo>
                            <a:lnTo>
                              <a:pt x="10987" y="2472"/>
                            </a:lnTo>
                            <a:cubicBezTo>
                              <a:pt x="10987" y="2472"/>
                              <a:pt x="9888" y="961"/>
                              <a:pt x="8652" y="27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8" name="Freeform 1327">
                        <a:extLst>
                          <a:ext uri="{FF2B5EF4-FFF2-40B4-BE49-F238E27FC236}">
                            <a16:creationId xmlns:a16="http://schemas.microsoft.com/office/drawing/2014/main" id="{EE9B7C88-5BE3-D4AD-B930-82E9085275A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29160" y="2499025"/>
                        <a:ext cx="15875" cy="13115"/>
                      </a:xfrm>
                      <a:custGeom>
                        <a:avLst/>
                        <a:gdLst>
                          <a:gd name="connsiteX0" fmla="*/ 6180 w 15875"/>
                          <a:gd name="connsiteY0" fmla="*/ 0 h 13115"/>
                          <a:gd name="connsiteX1" fmla="*/ 4532 w 15875"/>
                          <a:gd name="connsiteY1" fmla="*/ 1099 h 13115"/>
                          <a:gd name="connsiteX2" fmla="*/ 0 w 15875"/>
                          <a:gd name="connsiteY2" fmla="*/ 5768 h 13115"/>
                          <a:gd name="connsiteX3" fmla="*/ 0 w 15875"/>
                          <a:gd name="connsiteY3" fmla="*/ 8240 h 13115"/>
                          <a:gd name="connsiteX4" fmla="*/ 961 w 15875"/>
                          <a:gd name="connsiteY4" fmla="*/ 10163 h 13115"/>
                          <a:gd name="connsiteX5" fmla="*/ 2609 w 15875"/>
                          <a:gd name="connsiteY5" fmla="*/ 12086 h 13115"/>
                          <a:gd name="connsiteX6" fmla="*/ 9476 w 15875"/>
                          <a:gd name="connsiteY6" fmla="*/ 12086 h 13115"/>
                          <a:gd name="connsiteX7" fmla="*/ 10163 w 15875"/>
                          <a:gd name="connsiteY7" fmla="*/ 12086 h 13115"/>
                          <a:gd name="connsiteX8" fmla="*/ 12360 w 15875"/>
                          <a:gd name="connsiteY8" fmla="*/ 11674 h 13115"/>
                          <a:gd name="connsiteX9" fmla="*/ 14558 w 15875"/>
                          <a:gd name="connsiteY9" fmla="*/ 10163 h 13115"/>
                          <a:gd name="connsiteX10" fmla="*/ 15657 w 15875"/>
                          <a:gd name="connsiteY10" fmla="*/ 7965 h 13115"/>
                          <a:gd name="connsiteX11" fmla="*/ 14970 w 15875"/>
                          <a:gd name="connsiteY11" fmla="*/ 3021 h 13115"/>
                          <a:gd name="connsiteX12" fmla="*/ 10026 w 15875"/>
                          <a:gd name="connsiteY12" fmla="*/ 0 h 13115"/>
                          <a:gd name="connsiteX13" fmla="*/ 6180 w 15875"/>
                          <a:gd name="connsiteY13" fmla="*/ 0 h 1311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5875" h="13115">
                            <a:moveTo>
                              <a:pt x="6180" y="0"/>
                            </a:moveTo>
                            <a:lnTo>
                              <a:pt x="4532" y="1099"/>
                            </a:lnTo>
                            <a:cubicBezTo>
                              <a:pt x="2197" y="1923"/>
                              <a:pt x="687" y="3433"/>
                              <a:pt x="0" y="5768"/>
                            </a:cubicBezTo>
                            <a:lnTo>
                              <a:pt x="0" y="8240"/>
                            </a:lnTo>
                            <a:cubicBezTo>
                              <a:pt x="0" y="8240"/>
                              <a:pt x="961" y="10163"/>
                              <a:pt x="961" y="10163"/>
                            </a:cubicBezTo>
                            <a:lnTo>
                              <a:pt x="2609" y="12086"/>
                            </a:lnTo>
                            <a:cubicBezTo>
                              <a:pt x="4944" y="13459"/>
                              <a:pt x="7416" y="13459"/>
                              <a:pt x="9476" y="12086"/>
                            </a:cubicBezTo>
                            <a:lnTo>
                              <a:pt x="10163" y="12086"/>
                            </a:lnTo>
                            <a:cubicBezTo>
                              <a:pt x="10163" y="12086"/>
                              <a:pt x="12360" y="11674"/>
                              <a:pt x="12360" y="11674"/>
                            </a:cubicBezTo>
                            <a:lnTo>
                              <a:pt x="14558" y="10163"/>
                            </a:lnTo>
                            <a:lnTo>
                              <a:pt x="15657" y="7965"/>
                            </a:lnTo>
                            <a:cubicBezTo>
                              <a:pt x="16069" y="6180"/>
                              <a:pt x="15931" y="4395"/>
                              <a:pt x="14970" y="3021"/>
                            </a:cubicBezTo>
                            <a:cubicBezTo>
                              <a:pt x="13459" y="549"/>
                              <a:pt x="10987" y="137"/>
                              <a:pt x="10026" y="0"/>
                            </a:cubicBezTo>
                            <a:lnTo>
                              <a:pt x="6180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29" name="Freeform 1328">
                        <a:extLst>
                          <a:ext uri="{FF2B5EF4-FFF2-40B4-BE49-F238E27FC236}">
                            <a16:creationId xmlns:a16="http://schemas.microsoft.com/office/drawing/2014/main" id="{DD4B4A15-E170-DB36-6FB8-A71D460AF07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19684" y="2554098"/>
                        <a:ext cx="12635" cy="13203"/>
                      </a:xfrm>
                      <a:custGeom>
                        <a:avLst/>
                        <a:gdLst>
                          <a:gd name="connsiteX0" fmla="*/ 1923 w 12635"/>
                          <a:gd name="connsiteY0" fmla="*/ 1785 h 13203"/>
                          <a:gd name="connsiteX1" fmla="*/ 412 w 12635"/>
                          <a:gd name="connsiteY1" fmla="*/ 3983 h 13203"/>
                          <a:gd name="connsiteX2" fmla="*/ 0 w 12635"/>
                          <a:gd name="connsiteY2" fmla="*/ 5356 h 13203"/>
                          <a:gd name="connsiteX3" fmla="*/ 0 w 12635"/>
                          <a:gd name="connsiteY3" fmla="*/ 7004 h 13203"/>
                          <a:gd name="connsiteX4" fmla="*/ 137 w 12635"/>
                          <a:gd name="connsiteY4" fmla="*/ 8515 h 13203"/>
                          <a:gd name="connsiteX5" fmla="*/ 824 w 12635"/>
                          <a:gd name="connsiteY5" fmla="*/ 10163 h 13203"/>
                          <a:gd name="connsiteX6" fmla="*/ 6730 w 12635"/>
                          <a:gd name="connsiteY6" fmla="*/ 13184 h 13203"/>
                          <a:gd name="connsiteX7" fmla="*/ 12360 w 12635"/>
                          <a:gd name="connsiteY7" fmla="*/ 9476 h 13203"/>
                          <a:gd name="connsiteX8" fmla="*/ 12635 w 12635"/>
                          <a:gd name="connsiteY8" fmla="*/ 6317 h 13203"/>
                          <a:gd name="connsiteX9" fmla="*/ 11124 w 12635"/>
                          <a:gd name="connsiteY9" fmla="*/ 2747 h 13203"/>
                          <a:gd name="connsiteX10" fmla="*/ 6180 w 12635"/>
                          <a:gd name="connsiteY10" fmla="*/ 0 h 13203"/>
                          <a:gd name="connsiteX11" fmla="*/ 3708 w 12635"/>
                          <a:gd name="connsiteY11" fmla="*/ 687 h 13203"/>
                          <a:gd name="connsiteX12" fmla="*/ 1923 w 12635"/>
                          <a:gd name="connsiteY12" fmla="*/ 1923 h 1320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2635" h="13203">
                            <a:moveTo>
                              <a:pt x="1923" y="1785"/>
                            </a:moveTo>
                            <a:lnTo>
                              <a:pt x="412" y="3983"/>
                            </a:lnTo>
                            <a:lnTo>
                              <a:pt x="0" y="5356"/>
                            </a:lnTo>
                            <a:lnTo>
                              <a:pt x="0" y="7004"/>
                            </a:lnTo>
                            <a:cubicBezTo>
                              <a:pt x="0" y="7004"/>
                              <a:pt x="137" y="8515"/>
                              <a:pt x="137" y="8515"/>
                            </a:cubicBezTo>
                            <a:lnTo>
                              <a:pt x="824" y="10163"/>
                            </a:lnTo>
                            <a:cubicBezTo>
                              <a:pt x="2884" y="12772"/>
                              <a:pt x="5081" y="13322"/>
                              <a:pt x="6730" y="13184"/>
                            </a:cubicBezTo>
                            <a:cubicBezTo>
                              <a:pt x="8103" y="13184"/>
                              <a:pt x="10575" y="12498"/>
                              <a:pt x="12360" y="9476"/>
                            </a:cubicBezTo>
                            <a:lnTo>
                              <a:pt x="12635" y="6317"/>
                            </a:lnTo>
                            <a:lnTo>
                              <a:pt x="11124" y="2747"/>
                            </a:lnTo>
                            <a:cubicBezTo>
                              <a:pt x="9888" y="1099"/>
                              <a:pt x="8240" y="137"/>
                              <a:pt x="6180" y="0"/>
                            </a:cubicBezTo>
                            <a:lnTo>
                              <a:pt x="3708" y="687"/>
                            </a:lnTo>
                            <a:lnTo>
                              <a:pt x="1923" y="192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0" name="Freeform 1329">
                        <a:extLst>
                          <a:ext uri="{FF2B5EF4-FFF2-40B4-BE49-F238E27FC236}">
                            <a16:creationId xmlns:a16="http://schemas.microsoft.com/office/drawing/2014/main" id="{348DAD7A-549E-6694-A3CD-8EF6670D701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13873" y="2485154"/>
                        <a:ext cx="20128" cy="20600"/>
                      </a:xfrm>
                      <a:custGeom>
                        <a:avLst/>
                        <a:gdLst>
                          <a:gd name="connsiteX0" fmla="*/ 7493 w 20128"/>
                          <a:gd name="connsiteY0" fmla="*/ 687 h 20600"/>
                          <a:gd name="connsiteX1" fmla="*/ 3922 w 20128"/>
                          <a:gd name="connsiteY1" fmla="*/ 2747 h 20600"/>
                          <a:gd name="connsiteX2" fmla="*/ 351 w 20128"/>
                          <a:gd name="connsiteY2" fmla="*/ 8378 h 20600"/>
                          <a:gd name="connsiteX3" fmla="*/ 6944 w 20128"/>
                          <a:gd name="connsiteY3" fmla="*/ 20601 h 20600"/>
                          <a:gd name="connsiteX4" fmla="*/ 12300 w 20128"/>
                          <a:gd name="connsiteY4" fmla="*/ 20189 h 20600"/>
                          <a:gd name="connsiteX5" fmla="*/ 12300 w 20128"/>
                          <a:gd name="connsiteY5" fmla="*/ 20189 h 20600"/>
                          <a:gd name="connsiteX6" fmla="*/ 19854 w 20128"/>
                          <a:gd name="connsiteY6" fmla="*/ 15107 h 20600"/>
                          <a:gd name="connsiteX7" fmla="*/ 20128 w 20128"/>
                          <a:gd name="connsiteY7" fmla="*/ 8515 h 20600"/>
                          <a:gd name="connsiteX8" fmla="*/ 20128 w 20128"/>
                          <a:gd name="connsiteY8" fmla="*/ 8515 h 20600"/>
                          <a:gd name="connsiteX9" fmla="*/ 14909 w 20128"/>
                          <a:gd name="connsiteY9" fmla="*/ 687 h 20600"/>
                          <a:gd name="connsiteX10" fmla="*/ 9416 w 20128"/>
                          <a:gd name="connsiteY10" fmla="*/ 0 h 20600"/>
                          <a:gd name="connsiteX11" fmla="*/ 7218 w 20128"/>
                          <a:gd name="connsiteY11" fmla="*/ 549 h 2060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0128" h="20600">
                            <a:moveTo>
                              <a:pt x="7493" y="687"/>
                            </a:moveTo>
                            <a:lnTo>
                              <a:pt x="3922" y="2747"/>
                            </a:lnTo>
                            <a:cubicBezTo>
                              <a:pt x="3098" y="3571"/>
                              <a:pt x="1176" y="5494"/>
                              <a:pt x="351" y="8378"/>
                            </a:cubicBezTo>
                            <a:cubicBezTo>
                              <a:pt x="-1022" y="13597"/>
                              <a:pt x="1725" y="18816"/>
                              <a:pt x="6944" y="20601"/>
                            </a:cubicBezTo>
                            <a:lnTo>
                              <a:pt x="12300" y="20189"/>
                            </a:lnTo>
                            <a:lnTo>
                              <a:pt x="12300" y="20189"/>
                            </a:lnTo>
                            <a:cubicBezTo>
                              <a:pt x="16557" y="19640"/>
                              <a:pt x="18755" y="17167"/>
                              <a:pt x="19854" y="15107"/>
                            </a:cubicBezTo>
                            <a:lnTo>
                              <a:pt x="20128" y="8515"/>
                            </a:lnTo>
                            <a:lnTo>
                              <a:pt x="20128" y="8515"/>
                            </a:lnTo>
                            <a:cubicBezTo>
                              <a:pt x="19441" y="3845"/>
                              <a:pt x="16557" y="1648"/>
                              <a:pt x="14909" y="687"/>
                            </a:cubicBezTo>
                            <a:lnTo>
                              <a:pt x="9416" y="0"/>
                            </a:lnTo>
                            <a:lnTo>
                              <a:pt x="7218" y="54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1" name="Freeform 1330">
                        <a:extLst>
                          <a:ext uri="{FF2B5EF4-FFF2-40B4-BE49-F238E27FC236}">
                            <a16:creationId xmlns:a16="http://schemas.microsoft.com/office/drawing/2014/main" id="{F334231E-8785-2F75-798B-7DBD3408B21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83462" y="2161720"/>
                        <a:ext cx="6795" cy="5630"/>
                      </a:xfrm>
                      <a:custGeom>
                        <a:avLst/>
                        <a:gdLst>
                          <a:gd name="connsiteX0" fmla="*/ 6419 w 6795"/>
                          <a:gd name="connsiteY0" fmla="*/ 5356 h 5630"/>
                          <a:gd name="connsiteX1" fmla="*/ 6419 w 6795"/>
                          <a:gd name="connsiteY1" fmla="*/ 2060 h 5630"/>
                          <a:gd name="connsiteX2" fmla="*/ 2299 w 6795"/>
                          <a:gd name="connsiteY2" fmla="*/ 0 h 5630"/>
                          <a:gd name="connsiteX3" fmla="*/ 514 w 6795"/>
                          <a:gd name="connsiteY3" fmla="*/ 824 h 5630"/>
                          <a:gd name="connsiteX4" fmla="*/ 102 w 6795"/>
                          <a:gd name="connsiteY4" fmla="*/ 1785 h 5630"/>
                          <a:gd name="connsiteX5" fmla="*/ 2849 w 6795"/>
                          <a:gd name="connsiteY5" fmla="*/ 5356 h 5630"/>
                          <a:gd name="connsiteX6" fmla="*/ 3535 w 6795"/>
                          <a:gd name="connsiteY6" fmla="*/ 5631 h 5630"/>
                          <a:gd name="connsiteX7" fmla="*/ 3261 w 6795"/>
                          <a:gd name="connsiteY7" fmla="*/ 4944 h 5630"/>
                          <a:gd name="connsiteX8" fmla="*/ 6419 w 6795"/>
                          <a:gd name="connsiteY8" fmla="*/ 5494 h 563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795" h="5630">
                            <a:moveTo>
                              <a:pt x="6419" y="5356"/>
                            </a:moveTo>
                            <a:cubicBezTo>
                              <a:pt x="7106" y="3708"/>
                              <a:pt x="6694" y="2609"/>
                              <a:pt x="6419" y="2060"/>
                            </a:cubicBezTo>
                            <a:cubicBezTo>
                              <a:pt x="5595" y="687"/>
                              <a:pt x="3947" y="275"/>
                              <a:pt x="2299" y="0"/>
                            </a:cubicBezTo>
                            <a:lnTo>
                              <a:pt x="514" y="824"/>
                            </a:lnTo>
                            <a:cubicBezTo>
                              <a:pt x="514" y="824"/>
                              <a:pt x="239" y="1511"/>
                              <a:pt x="102" y="1785"/>
                            </a:cubicBezTo>
                            <a:cubicBezTo>
                              <a:pt x="-310" y="3433"/>
                              <a:pt x="514" y="4670"/>
                              <a:pt x="2849" y="5356"/>
                            </a:cubicBezTo>
                            <a:cubicBezTo>
                              <a:pt x="3123" y="5356"/>
                              <a:pt x="3535" y="5494"/>
                              <a:pt x="3535" y="5631"/>
                            </a:cubicBezTo>
                            <a:cubicBezTo>
                              <a:pt x="3535" y="5631"/>
                              <a:pt x="3261" y="5356"/>
                              <a:pt x="3261" y="4944"/>
                            </a:cubicBezTo>
                            <a:lnTo>
                              <a:pt x="6419" y="549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2" name="Freeform 1331">
                        <a:extLst>
                          <a:ext uri="{FF2B5EF4-FFF2-40B4-BE49-F238E27FC236}">
                            <a16:creationId xmlns:a16="http://schemas.microsoft.com/office/drawing/2014/main" id="{09D8278F-A909-4705-ECF3-23076FA4BCC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74894" y="2379590"/>
                        <a:ext cx="6592" cy="5460"/>
                      </a:xfrm>
                      <a:custGeom>
                        <a:avLst/>
                        <a:gdLst>
                          <a:gd name="connsiteX0" fmla="*/ 137 w 6592"/>
                          <a:gd name="connsiteY0" fmla="*/ 2010 h 5460"/>
                          <a:gd name="connsiteX1" fmla="*/ 137 w 6592"/>
                          <a:gd name="connsiteY1" fmla="*/ 3521 h 5460"/>
                          <a:gd name="connsiteX2" fmla="*/ 3708 w 6592"/>
                          <a:gd name="connsiteY2" fmla="*/ 5444 h 5460"/>
                          <a:gd name="connsiteX3" fmla="*/ 6592 w 6592"/>
                          <a:gd name="connsiteY3" fmla="*/ 2285 h 5460"/>
                          <a:gd name="connsiteX4" fmla="*/ 5493 w 6592"/>
                          <a:gd name="connsiteY4" fmla="*/ 499 h 5460"/>
                          <a:gd name="connsiteX5" fmla="*/ 0 w 6592"/>
                          <a:gd name="connsiteY5" fmla="*/ 2010 h 54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6592" h="5460">
                            <a:moveTo>
                              <a:pt x="137" y="2010"/>
                            </a:moveTo>
                            <a:lnTo>
                              <a:pt x="137" y="3521"/>
                            </a:lnTo>
                            <a:cubicBezTo>
                              <a:pt x="961" y="4894"/>
                              <a:pt x="2335" y="5581"/>
                              <a:pt x="3708" y="5444"/>
                            </a:cubicBezTo>
                            <a:cubicBezTo>
                              <a:pt x="5219" y="5306"/>
                              <a:pt x="6317" y="4207"/>
                              <a:pt x="6592" y="2285"/>
                            </a:cubicBezTo>
                            <a:lnTo>
                              <a:pt x="5493" y="499"/>
                            </a:lnTo>
                            <a:cubicBezTo>
                              <a:pt x="1785" y="-1011"/>
                              <a:pt x="412" y="1323"/>
                              <a:pt x="0" y="201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3" name="Freeform 1332">
                        <a:extLst>
                          <a:ext uri="{FF2B5EF4-FFF2-40B4-BE49-F238E27FC236}">
                            <a16:creationId xmlns:a16="http://schemas.microsoft.com/office/drawing/2014/main" id="{CB6DEECE-DADC-5DF3-109E-638F2D31337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9031" y="2428441"/>
                        <a:ext cx="13871" cy="11940"/>
                      </a:xfrm>
                      <a:custGeom>
                        <a:avLst/>
                        <a:gdLst>
                          <a:gd name="connsiteX0" fmla="*/ 10987 w 13871"/>
                          <a:gd name="connsiteY0" fmla="*/ 9606 h 11940"/>
                          <a:gd name="connsiteX1" fmla="*/ 13597 w 13871"/>
                          <a:gd name="connsiteY1" fmla="*/ 8095 h 11940"/>
                          <a:gd name="connsiteX2" fmla="*/ 12773 w 13871"/>
                          <a:gd name="connsiteY2" fmla="*/ 2876 h 11940"/>
                          <a:gd name="connsiteX3" fmla="*/ 9064 w 13871"/>
                          <a:gd name="connsiteY3" fmla="*/ 266 h 11940"/>
                          <a:gd name="connsiteX4" fmla="*/ 0 w 13871"/>
                          <a:gd name="connsiteY4" fmla="*/ 5073 h 11940"/>
                          <a:gd name="connsiteX5" fmla="*/ 2197 w 13871"/>
                          <a:gd name="connsiteY5" fmla="*/ 9606 h 11940"/>
                          <a:gd name="connsiteX6" fmla="*/ 2472 w 13871"/>
                          <a:gd name="connsiteY6" fmla="*/ 9606 h 11940"/>
                          <a:gd name="connsiteX7" fmla="*/ 4944 w 13871"/>
                          <a:gd name="connsiteY7" fmla="*/ 11940 h 11940"/>
                          <a:gd name="connsiteX8" fmla="*/ 9614 w 13871"/>
                          <a:gd name="connsiteY8" fmla="*/ 11391 h 11940"/>
                          <a:gd name="connsiteX9" fmla="*/ 10987 w 13871"/>
                          <a:gd name="connsiteY9" fmla="*/ 9743 h 1194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3871" h="11940">
                            <a:moveTo>
                              <a:pt x="10987" y="9606"/>
                            </a:moveTo>
                            <a:lnTo>
                              <a:pt x="13597" y="8095"/>
                            </a:lnTo>
                            <a:cubicBezTo>
                              <a:pt x="14146" y="6309"/>
                              <a:pt x="13871" y="4387"/>
                              <a:pt x="12773" y="2876"/>
                            </a:cubicBezTo>
                            <a:cubicBezTo>
                              <a:pt x="11949" y="1502"/>
                              <a:pt x="10575" y="678"/>
                              <a:pt x="9064" y="266"/>
                            </a:cubicBezTo>
                            <a:cubicBezTo>
                              <a:pt x="5631" y="-695"/>
                              <a:pt x="1099" y="953"/>
                              <a:pt x="0" y="5073"/>
                            </a:cubicBezTo>
                            <a:lnTo>
                              <a:pt x="2197" y="9606"/>
                            </a:lnTo>
                            <a:lnTo>
                              <a:pt x="2472" y="9606"/>
                            </a:lnTo>
                            <a:cubicBezTo>
                              <a:pt x="3021" y="10430"/>
                              <a:pt x="3845" y="11254"/>
                              <a:pt x="4944" y="11940"/>
                            </a:cubicBezTo>
                            <a:lnTo>
                              <a:pt x="9614" y="11391"/>
                            </a:lnTo>
                            <a:cubicBezTo>
                              <a:pt x="9614" y="11391"/>
                              <a:pt x="10575" y="10292"/>
                              <a:pt x="10987" y="974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4" name="Freeform 1333">
                        <a:extLst>
                          <a:ext uri="{FF2B5EF4-FFF2-40B4-BE49-F238E27FC236}">
                            <a16:creationId xmlns:a16="http://schemas.microsoft.com/office/drawing/2014/main" id="{BF7C7BB6-9C8B-C83D-0B2E-A34129D82E0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58534" y="2472382"/>
                        <a:ext cx="5356" cy="5218"/>
                      </a:xfrm>
                      <a:custGeom>
                        <a:avLst/>
                        <a:gdLst>
                          <a:gd name="connsiteX0" fmla="*/ 0 w 5356"/>
                          <a:gd name="connsiteY0" fmla="*/ 1923 h 5218"/>
                          <a:gd name="connsiteX1" fmla="*/ 824 w 5356"/>
                          <a:gd name="connsiteY1" fmla="*/ 4257 h 5218"/>
                          <a:gd name="connsiteX2" fmla="*/ 1923 w 5356"/>
                          <a:gd name="connsiteY2" fmla="*/ 5219 h 5218"/>
                          <a:gd name="connsiteX3" fmla="*/ 4395 w 5356"/>
                          <a:gd name="connsiteY3" fmla="*/ 4395 h 5218"/>
                          <a:gd name="connsiteX4" fmla="*/ 5356 w 5356"/>
                          <a:gd name="connsiteY4" fmla="*/ 3296 h 5218"/>
                          <a:gd name="connsiteX5" fmla="*/ 4532 w 5356"/>
                          <a:gd name="connsiteY5" fmla="*/ 961 h 5218"/>
                          <a:gd name="connsiteX6" fmla="*/ 3571 w 5356"/>
                          <a:gd name="connsiteY6" fmla="*/ 0 h 5218"/>
                          <a:gd name="connsiteX7" fmla="*/ 1099 w 5356"/>
                          <a:gd name="connsiteY7" fmla="*/ 824 h 5218"/>
                          <a:gd name="connsiteX8" fmla="*/ 137 w 5356"/>
                          <a:gd name="connsiteY8" fmla="*/ 1923 h 521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356" h="5218">
                            <a:moveTo>
                              <a:pt x="0" y="1923"/>
                            </a:moveTo>
                            <a:lnTo>
                              <a:pt x="824" y="4257"/>
                            </a:lnTo>
                            <a:cubicBezTo>
                              <a:pt x="824" y="4257"/>
                              <a:pt x="1236" y="4944"/>
                              <a:pt x="1923" y="5219"/>
                            </a:cubicBezTo>
                            <a:lnTo>
                              <a:pt x="4395" y="4395"/>
                            </a:lnTo>
                            <a:cubicBezTo>
                              <a:pt x="4395" y="4395"/>
                              <a:pt x="5081" y="3845"/>
                              <a:pt x="5356" y="3296"/>
                            </a:cubicBezTo>
                            <a:lnTo>
                              <a:pt x="4532" y="961"/>
                            </a:lnTo>
                            <a:cubicBezTo>
                              <a:pt x="4532" y="961"/>
                              <a:pt x="4120" y="275"/>
                              <a:pt x="3571" y="0"/>
                            </a:cubicBezTo>
                            <a:lnTo>
                              <a:pt x="1099" y="824"/>
                            </a:lnTo>
                            <a:cubicBezTo>
                              <a:pt x="1099" y="824"/>
                              <a:pt x="412" y="1373"/>
                              <a:pt x="137" y="192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5" name="Freeform 1334">
                        <a:extLst>
                          <a:ext uri="{FF2B5EF4-FFF2-40B4-BE49-F238E27FC236}">
                            <a16:creationId xmlns:a16="http://schemas.microsoft.com/office/drawing/2014/main" id="{C3E6BBDC-5E2F-2EF1-9E57-86804BC1F91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91029" y="2305102"/>
                        <a:ext cx="5736" cy="5332"/>
                      </a:xfrm>
                      <a:custGeom>
                        <a:avLst/>
                        <a:gdLst>
                          <a:gd name="connsiteX0" fmla="*/ 5736 w 5736"/>
                          <a:gd name="connsiteY0" fmla="*/ 2747 h 5332"/>
                          <a:gd name="connsiteX1" fmla="*/ 2577 w 5736"/>
                          <a:gd name="connsiteY1" fmla="*/ 0 h 5332"/>
                          <a:gd name="connsiteX2" fmla="*/ 105 w 5736"/>
                          <a:gd name="connsiteY2" fmla="*/ 2060 h 5332"/>
                          <a:gd name="connsiteX3" fmla="*/ 792 w 5736"/>
                          <a:gd name="connsiteY3" fmla="*/ 4669 h 5332"/>
                          <a:gd name="connsiteX4" fmla="*/ 4775 w 5736"/>
                          <a:gd name="connsiteY4" fmla="*/ 4807 h 5332"/>
                          <a:gd name="connsiteX5" fmla="*/ 5736 w 5736"/>
                          <a:gd name="connsiteY5" fmla="*/ 2609 h 533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5736" h="5332">
                            <a:moveTo>
                              <a:pt x="5736" y="2747"/>
                            </a:moveTo>
                            <a:cubicBezTo>
                              <a:pt x="4775" y="275"/>
                              <a:pt x="3402" y="0"/>
                              <a:pt x="2577" y="0"/>
                            </a:cubicBezTo>
                            <a:cubicBezTo>
                              <a:pt x="1479" y="0"/>
                              <a:pt x="517" y="824"/>
                              <a:pt x="105" y="2060"/>
                            </a:cubicBezTo>
                            <a:cubicBezTo>
                              <a:pt x="-169" y="3021"/>
                              <a:pt x="105" y="4120"/>
                              <a:pt x="792" y="4669"/>
                            </a:cubicBezTo>
                            <a:cubicBezTo>
                              <a:pt x="1479" y="5219"/>
                              <a:pt x="2577" y="5768"/>
                              <a:pt x="4775" y="4807"/>
                            </a:cubicBezTo>
                            <a:lnTo>
                              <a:pt x="5736" y="260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6" name="Freeform 1335">
                        <a:extLst>
                          <a:ext uri="{FF2B5EF4-FFF2-40B4-BE49-F238E27FC236}">
                            <a16:creationId xmlns:a16="http://schemas.microsoft.com/office/drawing/2014/main" id="{91DCCEAD-3E98-7F30-242B-368FE45E4BF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97433" y="2403215"/>
                        <a:ext cx="17048" cy="16153"/>
                      </a:xfrm>
                      <a:custGeom>
                        <a:avLst/>
                        <a:gdLst>
                          <a:gd name="connsiteX0" fmla="*/ 16637 w 17048"/>
                          <a:gd name="connsiteY0" fmla="*/ 9424 h 16153"/>
                          <a:gd name="connsiteX1" fmla="*/ 17049 w 17048"/>
                          <a:gd name="connsiteY1" fmla="*/ 7089 h 16153"/>
                          <a:gd name="connsiteX2" fmla="*/ 16362 w 17048"/>
                          <a:gd name="connsiteY2" fmla="*/ 4480 h 16153"/>
                          <a:gd name="connsiteX3" fmla="*/ 15126 w 17048"/>
                          <a:gd name="connsiteY3" fmla="*/ 2694 h 16153"/>
                          <a:gd name="connsiteX4" fmla="*/ 13890 w 17048"/>
                          <a:gd name="connsiteY4" fmla="*/ 1596 h 16153"/>
                          <a:gd name="connsiteX5" fmla="*/ 10319 w 17048"/>
                          <a:gd name="connsiteY5" fmla="*/ 360 h 16153"/>
                          <a:gd name="connsiteX6" fmla="*/ 9358 w 17048"/>
                          <a:gd name="connsiteY6" fmla="*/ 360 h 16153"/>
                          <a:gd name="connsiteX7" fmla="*/ 2491 w 17048"/>
                          <a:gd name="connsiteY7" fmla="*/ 1458 h 16153"/>
                          <a:gd name="connsiteX8" fmla="*/ 980 w 17048"/>
                          <a:gd name="connsiteY8" fmla="*/ 3244 h 16153"/>
                          <a:gd name="connsiteX9" fmla="*/ 293 w 17048"/>
                          <a:gd name="connsiteY9" fmla="*/ 5167 h 16153"/>
                          <a:gd name="connsiteX10" fmla="*/ 4826 w 17048"/>
                          <a:gd name="connsiteY10" fmla="*/ 14368 h 16153"/>
                          <a:gd name="connsiteX11" fmla="*/ 5100 w 17048"/>
                          <a:gd name="connsiteY11" fmla="*/ 14094 h 16153"/>
                          <a:gd name="connsiteX12" fmla="*/ 6336 w 17048"/>
                          <a:gd name="connsiteY12" fmla="*/ 15330 h 16153"/>
                          <a:gd name="connsiteX13" fmla="*/ 8946 w 17048"/>
                          <a:gd name="connsiteY13" fmla="*/ 16154 h 16153"/>
                          <a:gd name="connsiteX14" fmla="*/ 12379 w 17048"/>
                          <a:gd name="connsiteY14" fmla="*/ 15604 h 16153"/>
                          <a:gd name="connsiteX15" fmla="*/ 16912 w 17048"/>
                          <a:gd name="connsiteY15" fmla="*/ 9424 h 1615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7048" h="16153">
                            <a:moveTo>
                              <a:pt x="16637" y="9424"/>
                            </a:moveTo>
                            <a:cubicBezTo>
                              <a:pt x="16637" y="9424"/>
                              <a:pt x="16912" y="8051"/>
                              <a:pt x="17049" y="7089"/>
                            </a:cubicBezTo>
                            <a:lnTo>
                              <a:pt x="16362" y="4480"/>
                            </a:lnTo>
                            <a:lnTo>
                              <a:pt x="15126" y="2694"/>
                            </a:lnTo>
                            <a:lnTo>
                              <a:pt x="13890" y="1596"/>
                            </a:lnTo>
                            <a:lnTo>
                              <a:pt x="10319" y="360"/>
                            </a:lnTo>
                            <a:lnTo>
                              <a:pt x="9358" y="360"/>
                            </a:lnTo>
                            <a:cubicBezTo>
                              <a:pt x="6886" y="-464"/>
                              <a:pt x="4688" y="222"/>
                              <a:pt x="2491" y="1458"/>
                            </a:cubicBezTo>
                            <a:lnTo>
                              <a:pt x="980" y="3244"/>
                            </a:lnTo>
                            <a:lnTo>
                              <a:pt x="293" y="5167"/>
                            </a:lnTo>
                            <a:cubicBezTo>
                              <a:pt x="-668" y="8737"/>
                              <a:pt x="705" y="11759"/>
                              <a:pt x="4826" y="14368"/>
                            </a:cubicBezTo>
                            <a:lnTo>
                              <a:pt x="5100" y="14094"/>
                            </a:lnTo>
                            <a:lnTo>
                              <a:pt x="6336" y="15330"/>
                            </a:lnTo>
                            <a:lnTo>
                              <a:pt x="8946" y="16154"/>
                            </a:lnTo>
                            <a:lnTo>
                              <a:pt x="12379" y="15604"/>
                            </a:lnTo>
                            <a:cubicBezTo>
                              <a:pt x="13615" y="14643"/>
                              <a:pt x="15950" y="12995"/>
                              <a:pt x="16912" y="942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7" name="Freeform 1336">
                        <a:extLst>
                          <a:ext uri="{FF2B5EF4-FFF2-40B4-BE49-F238E27FC236}">
                            <a16:creationId xmlns:a16="http://schemas.microsoft.com/office/drawing/2014/main" id="{21E4C5DF-A433-690F-1251-CB47F1D81EF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2259" y="2203471"/>
                        <a:ext cx="5356" cy="5711"/>
                      </a:xfrm>
                      <a:custGeom>
                        <a:avLst/>
                        <a:gdLst>
                          <a:gd name="connsiteX0" fmla="*/ 5219 w 5356"/>
                          <a:gd name="connsiteY0" fmla="*/ 2197 h 5711"/>
                          <a:gd name="connsiteX1" fmla="*/ 3983 w 5356"/>
                          <a:gd name="connsiteY1" fmla="*/ 412 h 5711"/>
                          <a:gd name="connsiteX2" fmla="*/ 2609 w 5356"/>
                          <a:gd name="connsiteY2" fmla="*/ 0 h 5711"/>
                          <a:gd name="connsiteX3" fmla="*/ 549 w 5356"/>
                          <a:gd name="connsiteY3" fmla="*/ 1236 h 5711"/>
                          <a:gd name="connsiteX4" fmla="*/ 0 w 5356"/>
                          <a:gd name="connsiteY4" fmla="*/ 3433 h 5711"/>
                          <a:gd name="connsiteX5" fmla="*/ 1099 w 5356"/>
                          <a:gd name="connsiteY5" fmla="*/ 5493 h 5711"/>
                          <a:gd name="connsiteX6" fmla="*/ 3571 w 5356"/>
                          <a:gd name="connsiteY6" fmla="*/ 5493 h 5711"/>
                          <a:gd name="connsiteX7" fmla="*/ 5356 w 5356"/>
                          <a:gd name="connsiteY7" fmla="*/ 2472 h 571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356" h="5711">
                            <a:moveTo>
                              <a:pt x="5219" y="2197"/>
                            </a:moveTo>
                            <a:lnTo>
                              <a:pt x="3983" y="412"/>
                            </a:lnTo>
                            <a:lnTo>
                              <a:pt x="2609" y="0"/>
                            </a:lnTo>
                            <a:lnTo>
                              <a:pt x="549" y="1236"/>
                            </a:lnTo>
                            <a:lnTo>
                              <a:pt x="0" y="3433"/>
                            </a:lnTo>
                            <a:lnTo>
                              <a:pt x="1099" y="5493"/>
                            </a:lnTo>
                            <a:cubicBezTo>
                              <a:pt x="2197" y="5905"/>
                              <a:pt x="3159" y="5631"/>
                              <a:pt x="3571" y="5493"/>
                            </a:cubicBezTo>
                            <a:cubicBezTo>
                              <a:pt x="4257" y="5219"/>
                              <a:pt x="5081" y="4395"/>
                              <a:pt x="5356" y="247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8" name="Freeform 1337">
                        <a:extLst>
                          <a:ext uri="{FF2B5EF4-FFF2-40B4-BE49-F238E27FC236}">
                            <a16:creationId xmlns:a16="http://schemas.microsoft.com/office/drawing/2014/main" id="{9FAB122A-88F9-0E8C-80F5-35170B26030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83289" y="2515317"/>
                        <a:ext cx="12103" cy="13079"/>
                      </a:xfrm>
                      <a:custGeom>
                        <a:avLst/>
                        <a:gdLst>
                          <a:gd name="connsiteX0" fmla="*/ 1099 w 12103"/>
                          <a:gd name="connsiteY0" fmla="*/ 5134 h 13079"/>
                          <a:gd name="connsiteX1" fmla="*/ 412 w 12103"/>
                          <a:gd name="connsiteY1" fmla="*/ 6370 h 13079"/>
                          <a:gd name="connsiteX2" fmla="*/ 0 w 12103"/>
                          <a:gd name="connsiteY2" fmla="*/ 7880 h 13079"/>
                          <a:gd name="connsiteX3" fmla="*/ 1923 w 12103"/>
                          <a:gd name="connsiteY3" fmla="*/ 12138 h 13079"/>
                          <a:gd name="connsiteX4" fmla="*/ 7965 w 12103"/>
                          <a:gd name="connsiteY4" fmla="*/ 12550 h 13079"/>
                          <a:gd name="connsiteX5" fmla="*/ 11811 w 12103"/>
                          <a:gd name="connsiteY5" fmla="*/ 8155 h 13079"/>
                          <a:gd name="connsiteX6" fmla="*/ 9476 w 12103"/>
                          <a:gd name="connsiteY6" fmla="*/ 1013 h 13079"/>
                          <a:gd name="connsiteX7" fmla="*/ 1648 w 12103"/>
                          <a:gd name="connsiteY7" fmla="*/ 1563 h 13079"/>
                          <a:gd name="connsiteX8" fmla="*/ 1236 w 12103"/>
                          <a:gd name="connsiteY8" fmla="*/ 5134 h 130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2103" h="13079">
                            <a:moveTo>
                              <a:pt x="1099" y="5134"/>
                            </a:moveTo>
                            <a:lnTo>
                              <a:pt x="412" y="6370"/>
                            </a:lnTo>
                            <a:lnTo>
                              <a:pt x="0" y="7880"/>
                            </a:lnTo>
                            <a:lnTo>
                              <a:pt x="1923" y="12138"/>
                            </a:lnTo>
                            <a:cubicBezTo>
                              <a:pt x="3845" y="13237"/>
                              <a:pt x="6043" y="13374"/>
                              <a:pt x="7965" y="12550"/>
                            </a:cubicBezTo>
                            <a:cubicBezTo>
                              <a:pt x="9751" y="11726"/>
                              <a:pt x="11262" y="10215"/>
                              <a:pt x="11811" y="8155"/>
                            </a:cubicBezTo>
                            <a:cubicBezTo>
                              <a:pt x="12635" y="5408"/>
                              <a:pt x="11674" y="2524"/>
                              <a:pt x="9476" y="1013"/>
                            </a:cubicBezTo>
                            <a:cubicBezTo>
                              <a:pt x="7691" y="-223"/>
                              <a:pt x="4669" y="-635"/>
                              <a:pt x="1648" y="1563"/>
                            </a:cubicBezTo>
                            <a:lnTo>
                              <a:pt x="1236" y="513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39" name="Freeform 1338">
                        <a:extLst>
                          <a:ext uri="{FF2B5EF4-FFF2-40B4-BE49-F238E27FC236}">
                            <a16:creationId xmlns:a16="http://schemas.microsoft.com/office/drawing/2014/main" id="{D94A2363-EF04-B861-6B8C-7A8D0342652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42962" y="2272828"/>
                        <a:ext cx="5356" cy="5356"/>
                      </a:xfrm>
                      <a:custGeom>
                        <a:avLst/>
                        <a:gdLst>
                          <a:gd name="connsiteX0" fmla="*/ 5356 w 5356"/>
                          <a:gd name="connsiteY0" fmla="*/ 3433 h 5356"/>
                          <a:gd name="connsiteX1" fmla="*/ 4532 w 5356"/>
                          <a:gd name="connsiteY1" fmla="*/ 1099 h 5356"/>
                          <a:gd name="connsiteX2" fmla="*/ 3433 w 5356"/>
                          <a:gd name="connsiteY2" fmla="*/ 0 h 5356"/>
                          <a:gd name="connsiteX3" fmla="*/ 1099 w 5356"/>
                          <a:gd name="connsiteY3" fmla="*/ 824 h 5356"/>
                          <a:gd name="connsiteX4" fmla="*/ 0 w 5356"/>
                          <a:gd name="connsiteY4" fmla="*/ 1923 h 5356"/>
                          <a:gd name="connsiteX5" fmla="*/ 824 w 5356"/>
                          <a:gd name="connsiteY5" fmla="*/ 4257 h 5356"/>
                          <a:gd name="connsiteX6" fmla="*/ 1923 w 5356"/>
                          <a:gd name="connsiteY6" fmla="*/ 5356 h 5356"/>
                          <a:gd name="connsiteX7" fmla="*/ 4258 w 5356"/>
                          <a:gd name="connsiteY7" fmla="*/ 4532 h 5356"/>
                          <a:gd name="connsiteX8" fmla="*/ 5356 w 5356"/>
                          <a:gd name="connsiteY8" fmla="*/ 3433 h 535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356" h="5356">
                            <a:moveTo>
                              <a:pt x="5356" y="3433"/>
                            </a:moveTo>
                            <a:lnTo>
                              <a:pt x="4532" y="1099"/>
                            </a:lnTo>
                            <a:cubicBezTo>
                              <a:pt x="4532" y="1099"/>
                              <a:pt x="3983" y="412"/>
                              <a:pt x="3433" y="0"/>
                            </a:cubicBezTo>
                            <a:lnTo>
                              <a:pt x="1099" y="824"/>
                            </a:lnTo>
                            <a:cubicBezTo>
                              <a:pt x="1099" y="824"/>
                              <a:pt x="412" y="1373"/>
                              <a:pt x="0" y="1923"/>
                            </a:cubicBezTo>
                            <a:lnTo>
                              <a:pt x="824" y="4257"/>
                            </a:lnTo>
                            <a:cubicBezTo>
                              <a:pt x="824" y="4257"/>
                              <a:pt x="1373" y="4944"/>
                              <a:pt x="1923" y="5356"/>
                            </a:cubicBezTo>
                            <a:lnTo>
                              <a:pt x="4258" y="4532"/>
                            </a:lnTo>
                            <a:cubicBezTo>
                              <a:pt x="4258" y="4532"/>
                              <a:pt x="4944" y="3983"/>
                              <a:pt x="5356" y="343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40" name="Freeform 1339">
                        <a:extLst>
                          <a:ext uri="{FF2B5EF4-FFF2-40B4-BE49-F238E27FC236}">
                            <a16:creationId xmlns:a16="http://schemas.microsoft.com/office/drawing/2014/main" id="{73D912D5-C972-00A8-0605-F8A9298CA4A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59669" y="2499712"/>
                        <a:ext cx="21988" cy="21562"/>
                      </a:xfrm>
                      <a:custGeom>
                        <a:avLst/>
                        <a:gdLst>
                          <a:gd name="connsiteX0" fmla="*/ 8667 w 21988"/>
                          <a:gd name="connsiteY0" fmla="*/ 137 h 21562"/>
                          <a:gd name="connsiteX1" fmla="*/ 6195 w 21988"/>
                          <a:gd name="connsiteY1" fmla="*/ 824 h 21562"/>
                          <a:gd name="connsiteX2" fmla="*/ 1250 w 21988"/>
                          <a:gd name="connsiteY2" fmla="*/ 4944 h 21562"/>
                          <a:gd name="connsiteX3" fmla="*/ 426 w 21988"/>
                          <a:gd name="connsiteY3" fmla="*/ 7142 h 21562"/>
                          <a:gd name="connsiteX4" fmla="*/ 9765 w 21988"/>
                          <a:gd name="connsiteY4" fmla="*/ 21562 h 21562"/>
                          <a:gd name="connsiteX5" fmla="*/ 15671 w 21988"/>
                          <a:gd name="connsiteY5" fmla="*/ 20876 h 21562"/>
                          <a:gd name="connsiteX6" fmla="*/ 17731 w 21988"/>
                          <a:gd name="connsiteY6" fmla="*/ 19640 h 21562"/>
                          <a:gd name="connsiteX7" fmla="*/ 21439 w 21988"/>
                          <a:gd name="connsiteY7" fmla="*/ 14970 h 21562"/>
                          <a:gd name="connsiteX8" fmla="*/ 21989 w 21988"/>
                          <a:gd name="connsiteY8" fmla="*/ 12773 h 21562"/>
                          <a:gd name="connsiteX9" fmla="*/ 21989 w 21988"/>
                          <a:gd name="connsiteY9" fmla="*/ 8790 h 21562"/>
                          <a:gd name="connsiteX10" fmla="*/ 21577 w 21988"/>
                          <a:gd name="connsiteY10" fmla="*/ 7142 h 21562"/>
                          <a:gd name="connsiteX11" fmla="*/ 19517 w 21988"/>
                          <a:gd name="connsiteY11" fmla="*/ 3708 h 21562"/>
                          <a:gd name="connsiteX12" fmla="*/ 13199 w 21988"/>
                          <a:gd name="connsiteY12" fmla="*/ 412 h 21562"/>
                          <a:gd name="connsiteX13" fmla="*/ 13199 w 21988"/>
                          <a:gd name="connsiteY13" fmla="*/ 824 h 21562"/>
                          <a:gd name="connsiteX14" fmla="*/ 8804 w 21988"/>
                          <a:gd name="connsiteY14" fmla="*/ 0 h 2156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1988" h="21562">
                            <a:moveTo>
                              <a:pt x="8667" y="137"/>
                            </a:moveTo>
                            <a:lnTo>
                              <a:pt x="6195" y="824"/>
                            </a:lnTo>
                            <a:lnTo>
                              <a:pt x="1250" y="4944"/>
                            </a:lnTo>
                            <a:lnTo>
                              <a:pt x="426" y="7142"/>
                            </a:lnTo>
                            <a:cubicBezTo>
                              <a:pt x="-947" y="12086"/>
                              <a:pt x="701" y="18953"/>
                              <a:pt x="9765" y="21562"/>
                            </a:cubicBezTo>
                            <a:lnTo>
                              <a:pt x="15671" y="20876"/>
                            </a:lnTo>
                            <a:lnTo>
                              <a:pt x="17731" y="19640"/>
                            </a:lnTo>
                            <a:lnTo>
                              <a:pt x="21439" y="14970"/>
                            </a:lnTo>
                            <a:lnTo>
                              <a:pt x="21989" y="12773"/>
                            </a:lnTo>
                            <a:lnTo>
                              <a:pt x="21989" y="8790"/>
                            </a:lnTo>
                            <a:cubicBezTo>
                              <a:pt x="21989" y="8790"/>
                              <a:pt x="21577" y="7142"/>
                              <a:pt x="21577" y="7142"/>
                            </a:cubicBezTo>
                            <a:lnTo>
                              <a:pt x="19517" y="3708"/>
                            </a:lnTo>
                            <a:cubicBezTo>
                              <a:pt x="17044" y="1373"/>
                              <a:pt x="14847" y="687"/>
                              <a:pt x="13199" y="412"/>
                            </a:cubicBezTo>
                            <a:lnTo>
                              <a:pt x="13199" y="824"/>
                            </a:lnTo>
                            <a:cubicBezTo>
                              <a:pt x="13199" y="824"/>
                              <a:pt x="8804" y="0"/>
                              <a:pt x="8804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41" name="Freeform 1340">
                        <a:extLst>
                          <a:ext uri="{FF2B5EF4-FFF2-40B4-BE49-F238E27FC236}">
                            <a16:creationId xmlns:a16="http://schemas.microsoft.com/office/drawing/2014/main" id="{919644E2-239E-0CAF-F64E-39B9307CF4E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01881" y="2426236"/>
                        <a:ext cx="15381" cy="16435"/>
                      </a:xfrm>
                      <a:custGeom>
                        <a:avLst/>
                        <a:gdLst>
                          <a:gd name="connsiteX0" fmla="*/ 14695 w 15381"/>
                          <a:gd name="connsiteY0" fmla="*/ 12086 h 16435"/>
                          <a:gd name="connsiteX1" fmla="*/ 15382 w 15381"/>
                          <a:gd name="connsiteY1" fmla="*/ 8790 h 16435"/>
                          <a:gd name="connsiteX2" fmla="*/ 14695 w 15381"/>
                          <a:gd name="connsiteY2" fmla="*/ 6180 h 16435"/>
                          <a:gd name="connsiteX3" fmla="*/ 14421 w 15381"/>
                          <a:gd name="connsiteY3" fmla="*/ 5905 h 16435"/>
                          <a:gd name="connsiteX4" fmla="*/ 7279 w 15381"/>
                          <a:gd name="connsiteY4" fmla="*/ 0 h 16435"/>
                          <a:gd name="connsiteX5" fmla="*/ 4669 w 15381"/>
                          <a:gd name="connsiteY5" fmla="*/ 549 h 16435"/>
                          <a:gd name="connsiteX6" fmla="*/ 2884 w 15381"/>
                          <a:gd name="connsiteY6" fmla="*/ 1785 h 16435"/>
                          <a:gd name="connsiteX7" fmla="*/ 1373 w 15381"/>
                          <a:gd name="connsiteY7" fmla="*/ 3983 h 16435"/>
                          <a:gd name="connsiteX8" fmla="*/ 0 w 15381"/>
                          <a:gd name="connsiteY8" fmla="*/ 8927 h 16435"/>
                          <a:gd name="connsiteX9" fmla="*/ 0 w 15381"/>
                          <a:gd name="connsiteY9" fmla="*/ 11536 h 16435"/>
                          <a:gd name="connsiteX10" fmla="*/ 1099 w 15381"/>
                          <a:gd name="connsiteY10" fmla="*/ 13459 h 16435"/>
                          <a:gd name="connsiteX11" fmla="*/ 2884 w 15381"/>
                          <a:gd name="connsiteY11" fmla="*/ 15245 h 16435"/>
                          <a:gd name="connsiteX12" fmla="*/ 14833 w 15381"/>
                          <a:gd name="connsiteY12" fmla="*/ 11948 h 1643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5381" h="16435">
                            <a:moveTo>
                              <a:pt x="14695" y="12086"/>
                            </a:moveTo>
                            <a:lnTo>
                              <a:pt x="15382" y="8790"/>
                            </a:lnTo>
                            <a:lnTo>
                              <a:pt x="14695" y="6180"/>
                            </a:lnTo>
                            <a:lnTo>
                              <a:pt x="14421" y="5905"/>
                            </a:lnTo>
                            <a:cubicBezTo>
                              <a:pt x="14146" y="3571"/>
                              <a:pt x="12635" y="687"/>
                              <a:pt x="7279" y="0"/>
                            </a:cubicBezTo>
                            <a:lnTo>
                              <a:pt x="4669" y="549"/>
                            </a:lnTo>
                            <a:lnTo>
                              <a:pt x="2884" y="1785"/>
                            </a:lnTo>
                            <a:lnTo>
                              <a:pt x="1373" y="3983"/>
                            </a:lnTo>
                            <a:lnTo>
                              <a:pt x="0" y="8927"/>
                            </a:lnTo>
                            <a:lnTo>
                              <a:pt x="0" y="11536"/>
                            </a:lnTo>
                            <a:cubicBezTo>
                              <a:pt x="0" y="11536"/>
                              <a:pt x="1099" y="13459"/>
                              <a:pt x="1099" y="13459"/>
                            </a:cubicBezTo>
                            <a:lnTo>
                              <a:pt x="2884" y="15245"/>
                            </a:lnTo>
                            <a:cubicBezTo>
                              <a:pt x="7416" y="17579"/>
                              <a:pt x="11536" y="16481"/>
                              <a:pt x="14833" y="1194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42" name="Freeform 1341">
                        <a:extLst>
                          <a:ext uri="{FF2B5EF4-FFF2-40B4-BE49-F238E27FC236}">
                            <a16:creationId xmlns:a16="http://schemas.microsoft.com/office/drawing/2014/main" id="{D04106A4-EFD9-6AD4-CEE7-58003FEA3A2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96852" y="2342321"/>
                        <a:ext cx="5356" cy="5356"/>
                      </a:xfrm>
                      <a:custGeom>
                        <a:avLst/>
                        <a:gdLst>
                          <a:gd name="connsiteX0" fmla="*/ 5356 w 5356"/>
                          <a:gd name="connsiteY0" fmla="*/ 3433 h 5356"/>
                          <a:gd name="connsiteX1" fmla="*/ 4532 w 5356"/>
                          <a:gd name="connsiteY1" fmla="*/ 1099 h 5356"/>
                          <a:gd name="connsiteX2" fmla="*/ 3433 w 5356"/>
                          <a:gd name="connsiteY2" fmla="*/ 0 h 5356"/>
                          <a:gd name="connsiteX3" fmla="*/ 1099 w 5356"/>
                          <a:gd name="connsiteY3" fmla="*/ 824 h 5356"/>
                          <a:gd name="connsiteX4" fmla="*/ 0 w 5356"/>
                          <a:gd name="connsiteY4" fmla="*/ 1923 h 5356"/>
                          <a:gd name="connsiteX5" fmla="*/ 824 w 5356"/>
                          <a:gd name="connsiteY5" fmla="*/ 4257 h 5356"/>
                          <a:gd name="connsiteX6" fmla="*/ 1923 w 5356"/>
                          <a:gd name="connsiteY6" fmla="*/ 5356 h 5356"/>
                          <a:gd name="connsiteX7" fmla="*/ 4258 w 5356"/>
                          <a:gd name="connsiteY7" fmla="*/ 4532 h 5356"/>
                          <a:gd name="connsiteX8" fmla="*/ 5219 w 5356"/>
                          <a:gd name="connsiteY8" fmla="*/ 3571 h 535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356" h="5356">
                            <a:moveTo>
                              <a:pt x="5356" y="3433"/>
                            </a:moveTo>
                            <a:lnTo>
                              <a:pt x="4532" y="1099"/>
                            </a:lnTo>
                            <a:cubicBezTo>
                              <a:pt x="4532" y="1099"/>
                              <a:pt x="4120" y="412"/>
                              <a:pt x="3433" y="0"/>
                            </a:cubicBezTo>
                            <a:lnTo>
                              <a:pt x="1099" y="824"/>
                            </a:lnTo>
                            <a:cubicBezTo>
                              <a:pt x="1099" y="824"/>
                              <a:pt x="412" y="1373"/>
                              <a:pt x="0" y="1923"/>
                            </a:cubicBezTo>
                            <a:lnTo>
                              <a:pt x="824" y="4257"/>
                            </a:lnTo>
                            <a:cubicBezTo>
                              <a:pt x="824" y="4257"/>
                              <a:pt x="1373" y="4944"/>
                              <a:pt x="1923" y="5356"/>
                            </a:cubicBezTo>
                            <a:lnTo>
                              <a:pt x="4258" y="4532"/>
                            </a:lnTo>
                            <a:cubicBezTo>
                              <a:pt x="4258" y="4532"/>
                              <a:pt x="4944" y="4120"/>
                              <a:pt x="5219" y="357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43" name="Freeform 1342">
                        <a:extLst>
                          <a:ext uri="{FF2B5EF4-FFF2-40B4-BE49-F238E27FC236}">
                            <a16:creationId xmlns:a16="http://schemas.microsoft.com/office/drawing/2014/main" id="{9B9655D4-8484-564E-6BF5-90776F004A3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12731" y="2768176"/>
                        <a:ext cx="5768" cy="5424"/>
                      </a:xfrm>
                      <a:custGeom>
                        <a:avLst/>
                        <a:gdLst>
                          <a:gd name="connsiteX0" fmla="*/ 4120 w 5768"/>
                          <a:gd name="connsiteY0" fmla="*/ 5116 h 5424"/>
                          <a:gd name="connsiteX1" fmla="*/ 5768 w 5768"/>
                          <a:gd name="connsiteY1" fmla="*/ 2781 h 5424"/>
                          <a:gd name="connsiteX2" fmla="*/ 5768 w 5768"/>
                          <a:gd name="connsiteY2" fmla="*/ 2232 h 5424"/>
                          <a:gd name="connsiteX3" fmla="*/ 4807 w 5768"/>
                          <a:gd name="connsiteY3" fmla="*/ 309 h 5424"/>
                          <a:gd name="connsiteX4" fmla="*/ 1648 w 5768"/>
                          <a:gd name="connsiteY4" fmla="*/ 309 h 5424"/>
                          <a:gd name="connsiteX5" fmla="*/ 0 w 5768"/>
                          <a:gd name="connsiteY5" fmla="*/ 2644 h 5424"/>
                          <a:gd name="connsiteX6" fmla="*/ 0 w 5768"/>
                          <a:gd name="connsiteY6" fmla="*/ 3193 h 5424"/>
                          <a:gd name="connsiteX7" fmla="*/ 961 w 5768"/>
                          <a:gd name="connsiteY7" fmla="*/ 5116 h 5424"/>
                          <a:gd name="connsiteX8" fmla="*/ 4120 w 5768"/>
                          <a:gd name="connsiteY8" fmla="*/ 5116 h 542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768" h="5424">
                            <a:moveTo>
                              <a:pt x="4120" y="5116"/>
                            </a:moveTo>
                            <a:cubicBezTo>
                              <a:pt x="4120" y="5116"/>
                              <a:pt x="5494" y="4154"/>
                              <a:pt x="5768" y="2781"/>
                            </a:cubicBezTo>
                            <a:lnTo>
                              <a:pt x="5768" y="2232"/>
                            </a:lnTo>
                            <a:cubicBezTo>
                              <a:pt x="5768" y="2232"/>
                              <a:pt x="4807" y="309"/>
                              <a:pt x="4807" y="309"/>
                            </a:cubicBezTo>
                            <a:cubicBezTo>
                              <a:pt x="3571" y="-103"/>
                              <a:pt x="2609" y="-103"/>
                              <a:pt x="1648" y="309"/>
                            </a:cubicBezTo>
                            <a:cubicBezTo>
                              <a:pt x="1099" y="584"/>
                              <a:pt x="275" y="1270"/>
                              <a:pt x="0" y="2644"/>
                            </a:cubicBezTo>
                            <a:lnTo>
                              <a:pt x="0" y="3193"/>
                            </a:lnTo>
                            <a:cubicBezTo>
                              <a:pt x="0" y="3193"/>
                              <a:pt x="961" y="5116"/>
                              <a:pt x="961" y="5116"/>
                            </a:cubicBezTo>
                            <a:cubicBezTo>
                              <a:pt x="2197" y="5528"/>
                              <a:pt x="3159" y="5528"/>
                              <a:pt x="4120" y="511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44" name="Freeform 1343">
                        <a:extLst>
                          <a:ext uri="{FF2B5EF4-FFF2-40B4-BE49-F238E27FC236}">
                            <a16:creationId xmlns:a16="http://schemas.microsoft.com/office/drawing/2014/main" id="{93F0BD96-E059-F663-435D-F5C9D02DB3C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77916" y="2572972"/>
                        <a:ext cx="9888" cy="6034"/>
                      </a:xfrm>
                      <a:custGeom>
                        <a:avLst/>
                        <a:gdLst>
                          <a:gd name="connsiteX0" fmla="*/ 0 w 9888"/>
                          <a:gd name="connsiteY0" fmla="*/ 3513 h 6034"/>
                          <a:gd name="connsiteX1" fmla="*/ 824 w 9888"/>
                          <a:gd name="connsiteY1" fmla="*/ 5710 h 6034"/>
                          <a:gd name="connsiteX2" fmla="*/ 4395 w 9888"/>
                          <a:gd name="connsiteY2" fmla="*/ 5161 h 6034"/>
                          <a:gd name="connsiteX3" fmla="*/ 4944 w 9888"/>
                          <a:gd name="connsiteY3" fmla="*/ 4886 h 6034"/>
                          <a:gd name="connsiteX4" fmla="*/ 5768 w 9888"/>
                          <a:gd name="connsiteY4" fmla="*/ 4886 h 6034"/>
                          <a:gd name="connsiteX5" fmla="*/ 9888 w 9888"/>
                          <a:gd name="connsiteY5" fmla="*/ 2826 h 6034"/>
                          <a:gd name="connsiteX6" fmla="*/ 8927 w 9888"/>
                          <a:gd name="connsiteY6" fmla="*/ 766 h 6034"/>
                          <a:gd name="connsiteX7" fmla="*/ 137 w 9888"/>
                          <a:gd name="connsiteY7" fmla="*/ 3650 h 603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9888" h="6034">
                            <a:moveTo>
                              <a:pt x="0" y="3513"/>
                            </a:moveTo>
                            <a:lnTo>
                              <a:pt x="824" y="5710"/>
                            </a:lnTo>
                            <a:cubicBezTo>
                              <a:pt x="2609" y="6535"/>
                              <a:pt x="3845" y="5573"/>
                              <a:pt x="4395" y="5161"/>
                            </a:cubicBezTo>
                            <a:lnTo>
                              <a:pt x="4944" y="4886"/>
                            </a:lnTo>
                            <a:cubicBezTo>
                              <a:pt x="4944" y="4886"/>
                              <a:pt x="5493" y="4886"/>
                              <a:pt x="5768" y="4886"/>
                            </a:cubicBezTo>
                            <a:cubicBezTo>
                              <a:pt x="6729" y="4886"/>
                              <a:pt x="9064" y="5161"/>
                              <a:pt x="9888" y="2826"/>
                            </a:cubicBezTo>
                            <a:lnTo>
                              <a:pt x="8927" y="766"/>
                            </a:lnTo>
                            <a:cubicBezTo>
                              <a:pt x="3433" y="-1431"/>
                              <a:pt x="961" y="1590"/>
                              <a:pt x="137" y="365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345" name="Freeform 1344">
                        <a:extLst>
                          <a:ext uri="{FF2B5EF4-FFF2-40B4-BE49-F238E27FC236}">
                            <a16:creationId xmlns:a16="http://schemas.microsoft.com/office/drawing/2014/main" id="{7B193F28-3951-00FE-773F-438578C3540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95529" y="2484605"/>
                        <a:ext cx="22790" cy="21974"/>
                      </a:xfrm>
                      <a:custGeom>
                        <a:avLst/>
                        <a:gdLst>
                          <a:gd name="connsiteX0" fmla="*/ 4257 w 22790"/>
                          <a:gd name="connsiteY0" fmla="*/ 18541 h 21974"/>
                          <a:gd name="connsiteX1" fmla="*/ 3983 w 22790"/>
                          <a:gd name="connsiteY1" fmla="*/ 18815 h 21974"/>
                          <a:gd name="connsiteX2" fmla="*/ 9888 w 22790"/>
                          <a:gd name="connsiteY2" fmla="*/ 21974 h 21974"/>
                          <a:gd name="connsiteX3" fmla="*/ 15657 w 22790"/>
                          <a:gd name="connsiteY3" fmla="*/ 20738 h 21974"/>
                          <a:gd name="connsiteX4" fmla="*/ 17579 w 22790"/>
                          <a:gd name="connsiteY4" fmla="*/ 19365 h 21974"/>
                          <a:gd name="connsiteX5" fmla="*/ 19639 w 22790"/>
                          <a:gd name="connsiteY5" fmla="*/ 16755 h 21974"/>
                          <a:gd name="connsiteX6" fmla="*/ 19914 w 22790"/>
                          <a:gd name="connsiteY6" fmla="*/ 16755 h 21974"/>
                          <a:gd name="connsiteX7" fmla="*/ 22386 w 22790"/>
                          <a:gd name="connsiteY7" fmla="*/ 12360 h 21974"/>
                          <a:gd name="connsiteX8" fmla="*/ 18129 w 22790"/>
                          <a:gd name="connsiteY8" fmla="*/ 961 h 21974"/>
                          <a:gd name="connsiteX9" fmla="*/ 11399 w 22790"/>
                          <a:gd name="connsiteY9" fmla="*/ 0 h 21974"/>
                          <a:gd name="connsiteX10" fmla="*/ 9202 w 22790"/>
                          <a:gd name="connsiteY10" fmla="*/ 687 h 21974"/>
                          <a:gd name="connsiteX11" fmla="*/ 0 w 22790"/>
                          <a:gd name="connsiteY11" fmla="*/ 8652 h 21974"/>
                          <a:gd name="connsiteX12" fmla="*/ 0 w 22790"/>
                          <a:gd name="connsiteY12" fmla="*/ 9202 h 21974"/>
                          <a:gd name="connsiteX13" fmla="*/ 1099 w 22790"/>
                          <a:gd name="connsiteY13" fmla="*/ 15382 h 21974"/>
                          <a:gd name="connsiteX14" fmla="*/ 2472 w 22790"/>
                          <a:gd name="connsiteY14" fmla="*/ 17305 h 21974"/>
                          <a:gd name="connsiteX15" fmla="*/ 4120 w 22790"/>
                          <a:gd name="connsiteY15" fmla="*/ 18403 h 2197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22790" h="21974">
                            <a:moveTo>
                              <a:pt x="4257" y="18541"/>
                            </a:moveTo>
                            <a:lnTo>
                              <a:pt x="3983" y="18815"/>
                            </a:lnTo>
                            <a:cubicBezTo>
                              <a:pt x="3983" y="18815"/>
                              <a:pt x="6592" y="21288"/>
                              <a:pt x="9888" y="21974"/>
                            </a:cubicBezTo>
                            <a:lnTo>
                              <a:pt x="15657" y="20738"/>
                            </a:lnTo>
                            <a:lnTo>
                              <a:pt x="17579" y="19365"/>
                            </a:lnTo>
                            <a:lnTo>
                              <a:pt x="19639" y="16755"/>
                            </a:lnTo>
                            <a:lnTo>
                              <a:pt x="19914" y="16755"/>
                            </a:lnTo>
                            <a:cubicBezTo>
                              <a:pt x="19914" y="16755"/>
                              <a:pt x="21699" y="14558"/>
                              <a:pt x="22386" y="12360"/>
                            </a:cubicBezTo>
                            <a:cubicBezTo>
                              <a:pt x="23622" y="7966"/>
                              <a:pt x="21974" y="3571"/>
                              <a:pt x="18129" y="961"/>
                            </a:cubicBezTo>
                            <a:lnTo>
                              <a:pt x="11399" y="0"/>
                            </a:lnTo>
                            <a:lnTo>
                              <a:pt x="9202" y="687"/>
                            </a:lnTo>
                            <a:cubicBezTo>
                              <a:pt x="2609" y="1923"/>
                              <a:pt x="549" y="6729"/>
                              <a:pt x="0" y="8652"/>
                            </a:cubicBezTo>
                            <a:lnTo>
                              <a:pt x="0" y="9202"/>
                            </a:lnTo>
                            <a:cubicBezTo>
                              <a:pt x="0" y="9202"/>
                              <a:pt x="1099" y="15382"/>
                              <a:pt x="1099" y="15382"/>
                            </a:cubicBezTo>
                            <a:lnTo>
                              <a:pt x="2472" y="17305"/>
                            </a:lnTo>
                            <a:lnTo>
                              <a:pt x="4120" y="1840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</p:grpSp>
              </p:grpSp>
              <p:grpSp>
                <p:nvGrpSpPr>
                  <p:cNvPr id="1346" name="Graphic 22">
                    <a:extLst>
                      <a:ext uri="{FF2B5EF4-FFF2-40B4-BE49-F238E27FC236}">
                        <a16:creationId xmlns:a16="http://schemas.microsoft.com/office/drawing/2014/main" id="{8A7677E8-6994-4685-6376-C8FA14024341}"/>
                      </a:ext>
                    </a:extLst>
                  </p:cNvPr>
                  <p:cNvGrpSpPr/>
                  <p:nvPr/>
                </p:nvGrpSpPr>
                <p:grpSpPr>
                  <a:xfrm>
                    <a:off x="7887511" y="2189600"/>
                    <a:ext cx="714851" cy="689362"/>
                    <a:chOff x="7887511" y="2189600"/>
                    <a:chExt cx="714851" cy="689362"/>
                  </a:xfrm>
                  <a:solidFill>
                    <a:srgbClr val="EBDFD5"/>
                  </a:solidFill>
                </p:grpSpPr>
                <p:sp>
                  <p:nvSpPr>
                    <p:cNvPr id="1347" name="Freeform 1346">
                      <a:extLst>
                        <a:ext uri="{FF2B5EF4-FFF2-40B4-BE49-F238E27FC236}">
                          <a16:creationId xmlns:a16="http://schemas.microsoft.com/office/drawing/2014/main" id="{EF8E3066-2B21-965D-7C18-92B7FAC87AC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66406" y="2371987"/>
                      <a:ext cx="7028" cy="8439"/>
                    </a:xfrm>
                    <a:custGeom>
                      <a:avLst/>
                      <a:gdLst>
                        <a:gd name="connsiteX0" fmla="*/ 6892 w 7028"/>
                        <a:gd name="connsiteY0" fmla="*/ 7553 h 8439"/>
                        <a:gd name="connsiteX1" fmla="*/ 4832 w 7028"/>
                        <a:gd name="connsiteY1" fmla="*/ 4532 h 8439"/>
                        <a:gd name="connsiteX2" fmla="*/ 5381 w 7028"/>
                        <a:gd name="connsiteY2" fmla="*/ 4257 h 8439"/>
                        <a:gd name="connsiteX3" fmla="*/ 4282 w 7028"/>
                        <a:gd name="connsiteY3" fmla="*/ 2609 h 8439"/>
                        <a:gd name="connsiteX4" fmla="*/ 3870 w 7028"/>
                        <a:gd name="connsiteY4" fmla="*/ 3021 h 8439"/>
                        <a:gd name="connsiteX5" fmla="*/ 1810 w 7028"/>
                        <a:gd name="connsiteY5" fmla="*/ 0 h 8439"/>
                        <a:gd name="connsiteX6" fmla="*/ 849 w 7028"/>
                        <a:gd name="connsiteY6" fmla="*/ 6317 h 8439"/>
                        <a:gd name="connsiteX7" fmla="*/ 7029 w 7028"/>
                        <a:gd name="connsiteY7" fmla="*/ 7691 h 843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7028" h="8439">
                          <a:moveTo>
                            <a:pt x="6892" y="7553"/>
                          </a:moveTo>
                          <a:lnTo>
                            <a:pt x="4832" y="4532"/>
                          </a:lnTo>
                          <a:cubicBezTo>
                            <a:pt x="4832" y="4532"/>
                            <a:pt x="5244" y="4532"/>
                            <a:pt x="5381" y="4257"/>
                          </a:cubicBezTo>
                          <a:lnTo>
                            <a:pt x="4282" y="2609"/>
                          </a:lnTo>
                          <a:cubicBezTo>
                            <a:pt x="4282" y="2609"/>
                            <a:pt x="4008" y="2884"/>
                            <a:pt x="3870" y="3021"/>
                          </a:cubicBezTo>
                          <a:lnTo>
                            <a:pt x="1810" y="0"/>
                          </a:lnTo>
                          <a:cubicBezTo>
                            <a:pt x="-250" y="1373"/>
                            <a:pt x="-525" y="4120"/>
                            <a:pt x="849" y="6317"/>
                          </a:cubicBezTo>
                          <a:cubicBezTo>
                            <a:pt x="2222" y="8515"/>
                            <a:pt x="5106" y="9064"/>
                            <a:pt x="7029" y="769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48" name="Freeform 1347">
                      <a:extLst>
                        <a:ext uri="{FF2B5EF4-FFF2-40B4-BE49-F238E27FC236}">
                          <a16:creationId xmlns:a16="http://schemas.microsoft.com/office/drawing/2014/main" id="{1C5DECD8-77C6-7842-34B0-9EE25EAE3AD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67941" y="2597086"/>
                      <a:ext cx="18796" cy="19563"/>
                    </a:xfrm>
                    <a:custGeom>
                      <a:avLst/>
                      <a:gdLst>
                        <a:gd name="connsiteX0" fmla="*/ 13734 w 18796"/>
                        <a:gd name="connsiteY0" fmla="*/ 1923 h 19563"/>
                        <a:gd name="connsiteX1" fmla="*/ 8515 w 18796"/>
                        <a:gd name="connsiteY1" fmla="*/ 0 h 19563"/>
                        <a:gd name="connsiteX2" fmla="*/ 7004 w 18796"/>
                        <a:gd name="connsiteY2" fmla="*/ 687 h 19563"/>
                        <a:gd name="connsiteX3" fmla="*/ 4395 w 18796"/>
                        <a:gd name="connsiteY3" fmla="*/ 275 h 19563"/>
                        <a:gd name="connsiteX4" fmla="*/ 0 w 18796"/>
                        <a:gd name="connsiteY4" fmla="*/ 8378 h 19563"/>
                        <a:gd name="connsiteX5" fmla="*/ 2060 w 18796"/>
                        <a:gd name="connsiteY5" fmla="*/ 14970 h 19563"/>
                        <a:gd name="connsiteX6" fmla="*/ 16343 w 18796"/>
                        <a:gd name="connsiteY6" fmla="*/ 17717 h 19563"/>
                        <a:gd name="connsiteX7" fmla="*/ 16755 w 18796"/>
                        <a:gd name="connsiteY7" fmla="*/ 15382 h 19563"/>
                        <a:gd name="connsiteX8" fmla="*/ 18678 w 18796"/>
                        <a:gd name="connsiteY8" fmla="*/ 11811 h 19563"/>
                        <a:gd name="connsiteX9" fmla="*/ 15657 w 18796"/>
                        <a:gd name="connsiteY9" fmla="*/ 2609 h 19563"/>
                        <a:gd name="connsiteX10" fmla="*/ 14146 w 18796"/>
                        <a:gd name="connsiteY10" fmla="*/ 2060 h 19563"/>
                        <a:gd name="connsiteX11" fmla="*/ 14146 w 18796"/>
                        <a:gd name="connsiteY11" fmla="*/ 2060 h 19563"/>
                        <a:gd name="connsiteX12" fmla="*/ 13871 w 18796"/>
                        <a:gd name="connsiteY12" fmla="*/ 2060 h 1956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8796" h="19563">
                          <a:moveTo>
                            <a:pt x="13734" y="1923"/>
                          </a:moveTo>
                          <a:lnTo>
                            <a:pt x="8515" y="0"/>
                          </a:lnTo>
                          <a:lnTo>
                            <a:pt x="7004" y="687"/>
                          </a:lnTo>
                          <a:lnTo>
                            <a:pt x="4395" y="275"/>
                          </a:lnTo>
                          <a:cubicBezTo>
                            <a:pt x="1648" y="2197"/>
                            <a:pt x="137" y="5081"/>
                            <a:pt x="0" y="8378"/>
                          </a:cubicBezTo>
                          <a:cubicBezTo>
                            <a:pt x="0" y="10712"/>
                            <a:pt x="687" y="13047"/>
                            <a:pt x="2060" y="14970"/>
                          </a:cubicBezTo>
                          <a:cubicBezTo>
                            <a:pt x="5356" y="19777"/>
                            <a:pt x="11674" y="21013"/>
                            <a:pt x="16343" y="17717"/>
                          </a:cubicBezTo>
                          <a:lnTo>
                            <a:pt x="16755" y="15382"/>
                          </a:lnTo>
                          <a:lnTo>
                            <a:pt x="18678" y="11811"/>
                          </a:lnTo>
                          <a:cubicBezTo>
                            <a:pt x="19365" y="7553"/>
                            <a:pt x="16893" y="4395"/>
                            <a:pt x="15657" y="2609"/>
                          </a:cubicBezTo>
                          <a:lnTo>
                            <a:pt x="14146" y="2060"/>
                          </a:lnTo>
                          <a:lnTo>
                            <a:pt x="14146" y="2060"/>
                          </a:lnTo>
                          <a:cubicBezTo>
                            <a:pt x="14146" y="2060"/>
                            <a:pt x="13871" y="2060"/>
                            <a:pt x="13871" y="206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49" name="Freeform 1348">
                      <a:extLst>
                        <a:ext uri="{FF2B5EF4-FFF2-40B4-BE49-F238E27FC236}">
                          <a16:creationId xmlns:a16="http://schemas.microsoft.com/office/drawing/2014/main" id="{9CD4E0A7-9C02-7918-74BF-26A33085C27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46104" y="2651335"/>
                      <a:ext cx="14832" cy="15494"/>
                    </a:xfrm>
                    <a:custGeom>
                      <a:avLst/>
                      <a:gdLst>
                        <a:gd name="connsiteX0" fmla="*/ 14558 w 14832"/>
                        <a:gd name="connsiteY0" fmla="*/ 7828 h 15494"/>
                        <a:gd name="connsiteX1" fmla="*/ 14558 w 14832"/>
                        <a:gd name="connsiteY1" fmla="*/ 7828 h 15494"/>
                        <a:gd name="connsiteX2" fmla="*/ 11674 w 14832"/>
                        <a:gd name="connsiteY2" fmla="*/ 961 h 15494"/>
                        <a:gd name="connsiteX3" fmla="*/ 10300 w 14832"/>
                        <a:gd name="connsiteY3" fmla="*/ 275 h 15494"/>
                        <a:gd name="connsiteX4" fmla="*/ 9064 w 14832"/>
                        <a:gd name="connsiteY4" fmla="*/ 0 h 15494"/>
                        <a:gd name="connsiteX5" fmla="*/ 7554 w 14832"/>
                        <a:gd name="connsiteY5" fmla="*/ 0 h 15494"/>
                        <a:gd name="connsiteX6" fmla="*/ 4120 w 14832"/>
                        <a:gd name="connsiteY6" fmla="*/ 1373 h 15494"/>
                        <a:gd name="connsiteX7" fmla="*/ 2747 w 14832"/>
                        <a:gd name="connsiteY7" fmla="*/ 2060 h 15494"/>
                        <a:gd name="connsiteX8" fmla="*/ 1373 w 14832"/>
                        <a:gd name="connsiteY8" fmla="*/ 3296 h 15494"/>
                        <a:gd name="connsiteX9" fmla="*/ 549 w 14832"/>
                        <a:gd name="connsiteY9" fmla="*/ 4669 h 15494"/>
                        <a:gd name="connsiteX10" fmla="*/ 0 w 14832"/>
                        <a:gd name="connsiteY10" fmla="*/ 6455 h 15494"/>
                        <a:gd name="connsiteX11" fmla="*/ 4669 w 14832"/>
                        <a:gd name="connsiteY11" fmla="*/ 14558 h 15494"/>
                        <a:gd name="connsiteX12" fmla="*/ 12498 w 14832"/>
                        <a:gd name="connsiteY12" fmla="*/ 14146 h 15494"/>
                        <a:gd name="connsiteX13" fmla="*/ 13871 w 14832"/>
                        <a:gd name="connsiteY13" fmla="*/ 12910 h 15494"/>
                        <a:gd name="connsiteX14" fmla="*/ 14833 w 14832"/>
                        <a:gd name="connsiteY14" fmla="*/ 10712 h 15494"/>
                        <a:gd name="connsiteX15" fmla="*/ 14833 w 14832"/>
                        <a:gd name="connsiteY15" fmla="*/ 8790 h 15494"/>
                        <a:gd name="connsiteX16" fmla="*/ 14695 w 14832"/>
                        <a:gd name="connsiteY16" fmla="*/ 7966 h 1549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</a:cxnLst>
                      <a:rect l="l" t="t" r="r" b="b"/>
                      <a:pathLst>
                        <a:path w="14832" h="15494">
                          <a:moveTo>
                            <a:pt x="14558" y="7828"/>
                          </a:moveTo>
                          <a:lnTo>
                            <a:pt x="14558" y="7828"/>
                          </a:lnTo>
                          <a:cubicBezTo>
                            <a:pt x="14558" y="6729"/>
                            <a:pt x="14833" y="3708"/>
                            <a:pt x="11674" y="961"/>
                          </a:cubicBezTo>
                          <a:lnTo>
                            <a:pt x="10300" y="275"/>
                          </a:lnTo>
                          <a:lnTo>
                            <a:pt x="9064" y="0"/>
                          </a:lnTo>
                          <a:lnTo>
                            <a:pt x="7554" y="0"/>
                          </a:lnTo>
                          <a:cubicBezTo>
                            <a:pt x="5905" y="412"/>
                            <a:pt x="5081" y="824"/>
                            <a:pt x="4120" y="1373"/>
                          </a:cubicBezTo>
                          <a:cubicBezTo>
                            <a:pt x="3845" y="1511"/>
                            <a:pt x="3571" y="1785"/>
                            <a:pt x="2747" y="2060"/>
                          </a:cubicBezTo>
                          <a:lnTo>
                            <a:pt x="1373" y="3296"/>
                          </a:lnTo>
                          <a:lnTo>
                            <a:pt x="549" y="4669"/>
                          </a:lnTo>
                          <a:lnTo>
                            <a:pt x="0" y="6455"/>
                          </a:lnTo>
                          <a:cubicBezTo>
                            <a:pt x="0" y="9614"/>
                            <a:pt x="1785" y="12910"/>
                            <a:pt x="4669" y="14558"/>
                          </a:cubicBezTo>
                          <a:cubicBezTo>
                            <a:pt x="7279" y="15931"/>
                            <a:pt x="10163" y="15794"/>
                            <a:pt x="12498" y="14146"/>
                          </a:cubicBezTo>
                          <a:lnTo>
                            <a:pt x="13871" y="12910"/>
                          </a:lnTo>
                          <a:lnTo>
                            <a:pt x="14833" y="10712"/>
                          </a:lnTo>
                          <a:lnTo>
                            <a:pt x="14833" y="8790"/>
                          </a:lnTo>
                          <a:cubicBezTo>
                            <a:pt x="14833" y="8790"/>
                            <a:pt x="14695" y="7966"/>
                            <a:pt x="14695" y="7966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0" name="Freeform 1349">
                      <a:extLst>
                        <a:ext uri="{FF2B5EF4-FFF2-40B4-BE49-F238E27FC236}">
                          <a16:creationId xmlns:a16="http://schemas.microsoft.com/office/drawing/2014/main" id="{FC42E55E-7722-B39F-9095-1AEA2A4D05C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969500" y="2574287"/>
                      <a:ext cx="5040" cy="4718"/>
                    </a:xfrm>
                    <a:custGeom>
                      <a:avLst/>
                      <a:gdLst>
                        <a:gd name="connsiteX0" fmla="*/ 3848 w 5040"/>
                        <a:gd name="connsiteY0" fmla="*/ 4120 h 4718"/>
                        <a:gd name="connsiteX1" fmla="*/ 4672 w 5040"/>
                        <a:gd name="connsiteY1" fmla="*/ 412 h 4718"/>
                        <a:gd name="connsiteX2" fmla="*/ 2338 w 5040"/>
                        <a:gd name="connsiteY2" fmla="*/ 0 h 4718"/>
                        <a:gd name="connsiteX3" fmla="*/ 1926 w 5040"/>
                        <a:gd name="connsiteY3" fmla="*/ 275 h 4718"/>
                        <a:gd name="connsiteX4" fmla="*/ 2750 w 5040"/>
                        <a:gd name="connsiteY4" fmla="*/ 1373 h 4718"/>
                        <a:gd name="connsiteX5" fmla="*/ 1514 w 5040"/>
                        <a:gd name="connsiteY5" fmla="*/ 549 h 4718"/>
                        <a:gd name="connsiteX6" fmla="*/ 140 w 5040"/>
                        <a:gd name="connsiteY6" fmla="*/ 3708 h 4718"/>
                        <a:gd name="connsiteX7" fmla="*/ 1239 w 5040"/>
                        <a:gd name="connsiteY7" fmla="*/ 4669 h 4718"/>
                        <a:gd name="connsiteX8" fmla="*/ 3848 w 5040"/>
                        <a:gd name="connsiteY8" fmla="*/ 4120 h 471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040" h="4718">
                          <a:moveTo>
                            <a:pt x="3848" y="4120"/>
                          </a:moveTo>
                          <a:cubicBezTo>
                            <a:pt x="5084" y="3296"/>
                            <a:pt x="5359" y="1785"/>
                            <a:pt x="4672" y="412"/>
                          </a:cubicBezTo>
                          <a:lnTo>
                            <a:pt x="2338" y="0"/>
                          </a:lnTo>
                          <a:cubicBezTo>
                            <a:pt x="2338" y="0"/>
                            <a:pt x="2063" y="137"/>
                            <a:pt x="1926" y="275"/>
                          </a:cubicBezTo>
                          <a:lnTo>
                            <a:pt x="2750" y="1373"/>
                          </a:lnTo>
                          <a:lnTo>
                            <a:pt x="1514" y="549"/>
                          </a:lnTo>
                          <a:cubicBezTo>
                            <a:pt x="1514" y="549"/>
                            <a:pt x="-547" y="2060"/>
                            <a:pt x="140" y="3708"/>
                          </a:cubicBezTo>
                          <a:lnTo>
                            <a:pt x="1239" y="4669"/>
                          </a:lnTo>
                          <a:cubicBezTo>
                            <a:pt x="2200" y="4807"/>
                            <a:pt x="3162" y="4669"/>
                            <a:pt x="3848" y="412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1" name="Freeform 1350">
                      <a:extLst>
                        <a:ext uri="{FF2B5EF4-FFF2-40B4-BE49-F238E27FC236}">
                          <a16:creationId xmlns:a16="http://schemas.microsoft.com/office/drawing/2014/main" id="{3FCB3028-CA82-9D0C-044B-FE0778A7A58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09830" y="2874374"/>
                      <a:ext cx="5218" cy="4588"/>
                    </a:xfrm>
                    <a:custGeom>
                      <a:avLst/>
                      <a:gdLst>
                        <a:gd name="connsiteX0" fmla="*/ 4120 w 5218"/>
                        <a:gd name="connsiteY0" fmla="*/ 687 h 4588"/>
                        <a:gd name="connsiteX1" fmla="*/ 1785 w 5218"/>
                        <a:gd name="connsiteY1" fmla="*/ 0 h 4588"/>
                        <a:gd name="connsiteX2" fmla="*/ 687 w 5218"/>
                        <a:gd name="connsiteY2" fmla="*/ 824 h 4588"/>
                        <a:gd name="connsiteX3" fmla="*/ 0 w 5218"/>
                        <a:gd name="connsiteY3" fmla="*/ 2197 h 4588"/>
                        <a:gd name="connsiteX4" fmla="*/ 1236 w 5218"/>
                        <a:gd name="connsiteY4" fmla="*/ 4395 h 4588"/>
                        <a:gd name="connsiteX5" fmla="*/ 5219 w 5218"/>
                        <a:gd name="connsiteY5" fmla="*/ 2197 h 4588"/>
                        <a:gd name="connsiteX6" fmla="*/ 4532 w 5218"/>
                        <a:gd name="connsiteY6" fmla="*/ 549 h 4588"/>
                        <a:gd name="connsiteX7" fmla="*/ 3433 w 5218"/>
                        <a:gd name="connsiteY7" fmla="*/ 549 h 4588"/>
                        <a:gd name="connsiteX8" fmla="*/ 3845 w 5218"/>
                        <a:gd name="connsiteY8" fmla="*/ 961 h 458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218" h="4588">
                          <a:moveTo>
                            <a:pt x="4120" y="687"/>
                          </a:moveTo>
                          <a:lnTo>
                            <a:pt x="1785" y="0"/>
                          </a:lnTo>
                          <a:lnTo>
                            <a:pt x="687" y="824"/>
                          </a:lnTo>
                          <a:lnTo>
                            <a:pt x="0" y="2197"/>
                          </a:lnTo>
                          <a:cubicBezTo>
                            <a:pt x="0" y="3159"/>
                            <a:pt x="549" y="3983"/>
                            <a:pt x="1236" y="4395"/>
                          </a:cubicBezTo>
                          <a:cubicBezTo>
                            <a:pt x="2747" y="5082"/>
                            <a:pt x="5081" y="3846"/>
                            <a:pt x="5219" y="2197"/>
                          </a:cubicBezTo>
                          <a:cubicBezTo>
                            <a:pt x="5219" y="1511"/>
                            <a:pt x="5081" y="961"/>
                            <a:pt x="4532" y="549"/>
                          </a:cubicBezTo>
                          <a:lnTo>
                            <a:pt x="3433" y="549"/>
                          </a:lnTo>
                          <a:cubicBezTo>
                            <a:pt x="3433" y="549"/>
                            <a:pt x="3845" y="824"/>
                            <a:pt x="3845" y="96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2" name="Freeform 1351">
                      <a:extLst>
                        <a:ext uri="{FF2B5EF4-FFF2-40B4-BE49-F238E27FC236}">
                          <a16:creationId xmlns:a16="http://schemas.microsoft.com/office/drawing/2014/main" id="{6AAA1BA4-D138-3A17-7F7D-F6A58786B9C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52010" y="2573463"/>
                      <a:ext cx="21707" cy="23797"/>
                    </a:xfrm>
                    <a:custGeom>
                      <a:avLst/>
                      <a:gdLst>
                        <a:gd name="connsiteX0" fmla="*/ 17579 w 21707"/>
                        <a:gd name="connsiteY0" fmla="*/ 1648 h 23797"/>
                        <a:gd name="connsiteX1" fmla="*/ 13184 w 21707"/>
                        <a:gd name="connsiteY1" fmla="*/ 0 h 23797"/>
                        <a:gd name="connsiteX2" fmla="*/ 11262 w 21707"/>
                        <a:gd name="connsiteY2" fmla="*/ 0 h 23797"/>
                        <a:gd name="connsiteX3" fmla="*/ 6867 w 21707"/>
                        <a:gd name="connsiteY3" fmla="*/ 1511 h 23797"/>
                        <a:gd name="connsiteX4" fmla="*/ 3296 w 21707"/>
                        <a:gd name="connsiteY4" fmla="*/ 7004 h 23797"/>
                        <a:gd name="connsiteX5" fmla="*/ 1785 w 21707"/>
                        <a:gd name="connsiteY5" fmla="*/ 19777 h 23797"/>
                        <a:gd name="connsiteX6" fmla="*/ 5768 w 21707"/>
                        <a:gd name="connsiteY6" fmla="*/ 23073 h 23797"/>
                        <a:gd name="connsiteX7" fmla="*/ 15244 w 21707"/>
                        <a:gd name="connsiteY7" fmla="*/ 21700 h 23797"/>
                        <a:gd name="connsiteX8" fmla="*/ 15519 w 21707"/>
                        <a:gd name="connsiteY8" fmla="*/ 21700 h 23797"/>
                        <a:gd name="connsiteX9" fmla="*/ 16618 w 21707"/>
                        <a:gd name="connsiteY9" fmla="*/ 18953 h 23797"/>
                        <a:gd name="connsiteX10" fmla="*/ 17167 w 21707"/>
                        <a:gd name="connsiteY10" fmla="*/ 18541 h 23797"/>
                        <a:gd name="connsiteX11" fmla="*/ 21699 w 21707"/>
                        <a:gd name="connsiteY11" fmla="*/ 10438 h 23797"/>
                        <a:gd name="connsiteX12" fmla="*/ 17579 w 21707"/>
                        <a:gd name="connsiteY12" fmla="*/ 1373 h 2379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1707" h="23797">
                          <a:moveTo>
                            <a:pt x="17579" y="1648"/>
                          </a:moveTo>
                          <a:lnTo>
                            <a:pt x="13184" y="0"/>
                          </a:lnTo>
                          <a:lnTo>
                            <a:pt x="11262" y="0"/>
                          </a:lnTo>
                          <a:cubicBezTo>
                            <a:pt x="11262" y="0"/>
                            <a:pt x="6867" y="1511"/>
                            <a:pt x="6867" y="1511"/>
                          </a:cubicBezTo>
                          <a:cubicBezTo>
                            <a:pt x="4807" y="3296"/>
                            <a:pt x="3708" y="5356"/>
                            <a:pt x="3296" y="7004"/>
                          </a:cubicBezTo>
                          <a:cubicBezTo>
                            <a:pt x="-412" y="10026"/>
                            <a:pt x="-1099" y="15657"/>
                            <a:pt x="1785" y="19777"/>
                          </a:cubicBezTo>
                          <a:cubicBezTo>
                            <a:pt x="2747" y="21287"/>
                            <a:pt x="4257" y="22386"/>
                            <a:pt x="5768" y="23073"/>
                          </a:cubicBezTo>
                          <a:cubicBezTo>
                            <a:pt x="8652" y="24309"/>
                            <a:pt x="11811" y="24034"/>
                            <a:pt x="15244" y="21700"/>
                          </a:cubicBezTo>
                          <a:lnTo>
                            <a:pt x="15519" y="21700"/>
                          </a:lnTo>
                          <a:cubicBezTo>
                            <a:pt x="15519" y="21700"/>
                            <a:pt x="16618" y="18953"/>
                            <a:pt x="16618" y="18953"/>
                          </a:cubicBezTo>
                          <a:cubicBezTo>
                            <a:pt x="16755" y="18953"/>
                            <a:pt x="17030" y="18678"/>
                            <a:pt x="17167" y="18541"/>
                          </a:cubicBezTo>
                          <a:cubicBezTo>
                            <a:pt x="19914" y="16618"/>
                            <a:pt x="21562" y="13596"/>
                            <a:pt x="21699" y="10438"/>
                          </a:cubicBezTo>
                          <a:cubicBezTo>
                            <a:pt x="21837" y="7004"/>
                            <a:pt x="20326" y="3708"/>
                            <a:pt x="17579" y="137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3" name="Freeform 1352">
                      <a:extLst>
                        <a:ext uri="{FF2B5EF4-FFF2-40B4-BE49-F238E27FC236}">
                          <a16:creationId xmlns:a16="http://schemas.microsoft.com/office/drawing/2014/main" id="{76CD0F2D-920B-A600-5BD8-3BDB0CC4335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81829" y="2484330"/>
                      <a:ext cx="18678" cy="18472"/>
                    </a:xfrm>
                    <a:custGeom>
                      <a:avLst/>
                      <a:gdLst>
                        <a:gd name="connsiteX0" fmla="*/ 10026 w 18678"/>
                        <a:gd name="connsiteY0" fmla="*/ 0 h 18472"/>
                        <a:gd name="connsiteX1" fmla="*/ 4807 w 18678"/>
                        <a:gd name="connsiteY1" fmla="*/ 1099 h 18472"/>
                        <a:gd name="connsiteX2" fmla="*/ 3159 w 18678"/>
                        <a:gd name="connsiteY2" fmla="*/ 2197 h 18472"/>
                        <a:gd name="connsiteX3" fmla="*/ 412 w 18678"/>
                        <a:gd name="connsiteY3" fmla="*/ 6455 h 18472"/>
                        <a:gd name="connsiteX4" fmla="*/ 0 w 18678"/>
                        <a:gd name="connsiteY4" fmla="*/ 8515 h 18472"/>
                        <a:gd name="connsiteX5" fmla="*/ 824 w 18678"/>
                        <a:gd name="connsiteY5" fmla="*/ 13459 h 18472"/>
                        <a:gd name="connsiteX6" fmla="*/ 7279 w 18678"/>
                        <a:gd name="connsiteY6" fmla="*/ 18266 h 18472"/>
                        <a:gd name="connsiteX7" fmla="*/ 14970 w 18678"/>
                        <a:gd name="connsiteY7" fmla="*/ 16618 h 18472"/>
                        <a:gd name="connsiteX8" fmla="*/ 16618 w 18678"/>
                        <a:gd name="connsiteY8" fmla="*/ 15245 h 18472"/>
                        <a:gd name="connsiteX9" fmla="*/ 18678 w 18678"/>
                        <a:gd name="connsiteY9" fmla="*/ 10987 h 18472"/>
                        <a:gd name="connsiteX10" fmla="*/ 18678 w 18678"/>
                        <a:gd name="connsiteY10" fmla="*/ 9064 h 18472"/>
                        <a:gd name="connsiteX11" fmla="*/ 17579 w 18678"/>
                        <a:gd name="connsiteY11" fmla="*/ 4532 h 18472"/>
                        <a:gd name="connsiteX12" fmla="*/ 16755 w 18678"/>
                        <a:gd name="connsiteY12" fmla="*/ 3433 h 18472"/>
                        <a:gd name="connsiteX13" fmla="*/ 12361 w 18678"/>
                        <a:gd name="connsiteY13" fmla="*/ 549 h 18472"/>
                        <a:gd name="connsiteX14" fmla="*/ 10300 w 18678"/>
                        <a:gd name="connsiteY14" fmla="*/ 137 h 1847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18678" h="18472">
                          <a:moveTo>
                            <a:pt x="10026" y="0"/>
                          </a:moveTo>
                          <a:lnTo>
                            <a:pt x="4807" y="1099"/>
                          </a:lnTo>
                          <a:lnTo>
                            <a:pt x="3159" y="2197"/>
                          </a:lnTo>
                          <a:lnTo>
                            <a:pt x="412" y="6455"/>
                          </a:lnTo>
                          <a:lnTo>
                            <a:pt x="0" y="8515"/>
                          </a:lnTo>
                          <a:lnTo>
                            <a:pt x="824" y="13459"/>
                          </a:lnTo>
                          <a:cubicBezTo>
                            <a:pt x="2197" y="15931"/>
                            <a:pt x="4532" y="17579"/>
                            <a:pt x="7279" y="18266"/>
                          </a:cubicBezTo>
                          <a:cubicBezTo>
                            <a:pt x="9888" y="18815"/>
                            <a:pt x="12635" y="18266"/>
                            <a:pt x="14970" y="16618"/>
                          </a:cubicBezTo>
                          <a:lnTo>
                            <a:pt x="16618" y="15245"/>
                          </a:lnTo>
                          <a:lnTo>
                            <a:pt x="18678" y="10987"/>
                          </a:lnTo>
                          <a:lnTo>
                            <a:pt x="18678" y="9064"/>
                          </a:lnTo>
                          <a:cubicBezTo>
                            <a:pt x="18678" y="9064"/>
                            <a:pt x="17579" y="4532"/>
                            <a:pt x="17579" y="4532"/>
                          </a:cubicBezTo>
                          <a:lnTo>
                            <a:pt x="16755" y="3433"/>
                          </a:lnTo>
                          <a:lnTo>
                            <a:pt x="12361" y="549"/>
                          </a:lnTo>
                          <a:lnTo>
                            <a:pt x="10300" y="13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4" name="Freeform 1353">
                      <a:extLst>
                        <a:ext uri="{FF2B5EF4-FFF2-40B4-BE49-F238E27FC236}">
                          <a16:creationId xmlns:a16="http://schemas.microsoft.com/office/drawing/2014/main" id="{87E307AD-24F3-9E69-682E-9F34D8521A2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988181" y="2415935"/>
                      <a:ext cx="5630" cy="5401"/>
                    </a:xfrm>
                    <a:custGeom>
                      <a:avLst/>
                      <a:gdLst>
                        <a:gd name="connsiteX0" fmla="*/ 5356 w 5630"/>
                        <a:gd name="connsiteY0" fmla="*/ 4532 h 5401"/>
                        <a:gd name="connsiteX1" fmla="*/ 5631 w 5630"/>
                        <a:gd name="connsiteY1" fmla="*/ 2472 h 5401"/>
                        <a:gd name="connsiteX2" fmla="*/ 5356 w 5630"/>
                        <a:gd name="connsiteY2" fmla="*/ 1373 h 5401"/>
                        <a:gd name="connsiteX3" fmla="*/ 3296 w 5630"/>
                        <a:gd name="connsiteY3" fmla="*/ 0 h 5401"/>
                        <a:gd name="connsiteX4" fmla="*/ 2884 w 5630"/>
                        <a:gd name="connsiteY4" fmla="*/ 0 h 5401"/>
                        <a:gd name="connsiteX5" fmla="*/ 961 w 5630"/>
                        <a:gd name="connsiteY5" fmla="*/ 687 h 5401"/>
                        <a:gd name="connsiteX6" fmla="*/ 275 w 5630"/>
                        <a:gd name="connsiteY6" fmla="*/ 1236 h 5401"/>
                        <a:gd name="connsiteX7" fmla="*/ 0 w 5630"/>
                        <a:gd name="connsiteY7" fmla="*/ 3021 h 5401"/>
                        <a:gd name="connsiteX8" fmla="*/ 2609 w 5630"/>
                        <a:gd name="connsiteY8" fmla="*/ 5356 h 5401"/>
                        <a:gd name="connsiteX9" fmla="*/ 5493 w 5630"/>
                        <a:gd name="connsiteY9" fmla="*/ 4395 h 540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5630" h="5401">
                          <a:moveTo>
                            <a:pt x="5356" y="4532"/>
                          </a:moveTo>
                          <a:lnTo>
                            <a:pt x="5631" y="2472"/>
                          </a:lnTo>
                          <a:cubicBezTo>
                            <a:pt x="5631" y="2472"/>
                            <a:pt x="5356" y="1923"/>
                            <a:pt x="5356" y="1373"/>
                          </a:cubicBezTo>
                          <a:lnTo>
                            <a:pt x="3296" y="0"/>
                          </a:lnTo>
                          <a:cubicBezTo>
                            <a:pt x="3296" y="0"/>
                            <a:pt x="3021" y="0"/>
                            <a:pt x="2884" y="0"/>
                          </a:cubicBezTo>
                          <a:cubicBezTo>
                            <a:pt x="2472" y="0"/>
                            <a:pt x="1648" y="0"/>
                            <a:pt x="961" y="687"/>
                          </a:cubicBezTo>
                          <a:cubicBezTo>
                            <a:pt x="687" y="824"/>
                            <a:pt x="549" y="1099"/>
                            <a:pt x="275" y="1236"/>
                          </a:cubicBezTo>
                          <a:lnTo>
                            <a:pt x="0" y="3021"/>
                          </a:lnTo>
                          <a:cubicBezTo>
                            <a:pt x="687" y="4395"/>
                            <a:pt x="1648" y="5081"/>
                            <a:pt x="2609" y="5356"/>
                          </a:cubicBezTo>
                          <a:cubicBezTo>
                            <a:pt x="3296" y="5493"/>
                            <a:pt x="4395" y="5356"/>
                            <a:pt x="5493" y="439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5" name="Freeform 1354">
                      <a:extLst>
                        <a:ext uri="{FF2B5EF4-FFF2-40B4-BE49-F238E27FC236}">
                          <a16:creationId xmlns:a16="http://schemas.microsoft.com/office/drawing/2014/main" id="{ED2C556B-2C7A-CC35-AC9F-A0C30F9EECD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64954" y="2683171"/>
                      <a:ext cx="4811" cy="5642"/>
                    </a:xfrm>
                    <a:custGeom>
                      <a:avLst/>
                      <a:gdLst>
                        <a:gd name="connsiteX0" fmla="*/ 3708 w 4811"/>
                        <a:gd name="connsiteY0" fmla="*/ 5520 h 5642"/>
                        <a:gd name="connsiteX1" fmla="*/ 4807 w 4811"/>
                        <a:gd name="connsiteY1" fmla="*/ 4009 h 5642"/>
                        <a:gd name="connsiteX2" fmla="*/ 3708 w 4811"/>
                        <a:gd name="connsiteY2" fmla="*/ 301 h 5642"/>
                        <a:gd name="connsiteX3" fmla="*/ 412 w 4811"/>
                        <a:gd name="connsiteY3" fmla="*/ 850 h 5642"/>
                        <a:gd name="connsiteX4" fmla="*/ 0 w 4811"/>
                        <a:gd name="connsiteY4" fmla="*/ 2911 h 5642"/>
                        <a:gd name="connsiteX5" fmla="*/ 275 w 4811"/>
                        <a:gd name="connsiteY5" fmla="*/ 3735 h 5642"/>
                        <a:gd name="connsiteX6" fmla="*/ 1373 w 4811"/>
                        <a:gd name="connsiteY6" fmla="*/ 5383 h 5642"/>
                        <a:gd name="connsiteX7" fmla="*/ 3845 w 4811"/>
                        <a:gd name="connsiteY7" fmla="*/ 5383 h 564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4811" h="5642">
                          <a:moveTo>
                            <a:pt x="3708" y="5520"/>
                          </a:moveTo>
                          <a:lnTo>
                            <a:pt x="4807" y="4009"/>
                          </a:lnTo>
                          <a:cubicBezTo>
                            <a:pt x="4807" y="2773"/>
                            <a:pt x="4944" y="1125"/>
                            <a:pt x="3708" y="301"/>
                          </a:cubicBezTo>
                          <a:cubicBezTo>
                            <a:pt x="2335" y="-523"/>
                            <a:pt x="824" y="576"/>
                            <a:pt x="412" y="850"/>
                          </a:cubicBezTo>
                          <a:lnTo>
                            <a:pt x="0" y="2911"/>
                          </a:lnTo>
                          <a:cubicBezTo>
                            <a:pt x="0" y="2911"/>
                            <a:pt x="275" y="3460"/>
                            <a:pt x="275" y="3735"/>
                          </a:cubicBezTo>
                          <a:cubicBezTo>
                            <a:pt x="275" y="4284"/>
                            <a:pt x="549" y="4971"/>
                            <a:pt x="1373" y="5383"/>
                          </a:cubicBezTo>
                          <a:cubicBezTo>
                            <a:pt x="2197" y="5795"/>
                            <a:pt x="3021" y="5657"/>
                            <a:pt x="3845" y="538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6" name="Freeform 1355">
                      <a:extLst>
                        <a:ext uri="{FF2B5EF4-FFF2-40B4-BE49-F238E27FC236}">
                          <a16:creationId xmlns:a16="http://schemas.microsoft.com/office/drawing/2014/main" id="{92E882FD-8C79-B9E3-C08A-06FD97E7BBD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27220" y="2606227"/>
                      <a:ext cx="30557" cy="22034"/>
                    </a:xfrm>
                    <a:custGeom>
                      <a:avLst/>
                      <a:gdLst>
                        <a:gd name="connsiteX0" fmla="*/ 7897 w 30557"/>
                        <a:gd name="connsiteY0" fmla="*/ 8438 h 22034"/>
                        <a:gd name="connsiteX1" fmla="*/ 7897 w 30557"/>
                        <a:gd name="connsiteY1" fmla="*/ 8438 h 22034"/>
                        <a:gd name="connsiteX2" fmla="*/ 4876 w 30557"/>
                        <a:gd name="connsiteY2" fmla="*/ 2257 h 22034"/>
                        <a:gd name="connsiteX3" fmla="*/ 13665 w 30557"/>
                        <a:gd name="connsiteY3" fmla="*/ 1159 h 22034"/>
                        <a:gd name="connsiteX4" fmla="*/ 19845 w 30557"/>
                        <a:gd name="connsiteY4" fmla="*/ 60 h 22034"/>
                        <a:gd name="connsiteX5" fmla="*/ 19845 w 30557"/>
                        <a:gd name="connsiteY5" fmla="*/ 60 h 22034"/>
                        <a:gd name="connsiteX6" fmla="*/ 16961 w 30557"/>
                        <a:gd name="connsiteY6" fmla="*/ 1159 h 22034"/>
                        <a:gd name="connsiteX7" fmla="*/ 23691 w 30557"/>
                        <a:gd name="connsiteY7" fmla="*/ 472 h 22034"/>
                        <a:gd name="connsiteX8" fmla="*/ 26163 w 30557"/>
                        <a:gd name="connsiteY8" fmla="*/ 1571 h 22034"/>
                        <a:gd name="connsiteX9" fmla="*/ 28361 w 30557"/>
                        <a:gd name="connsiteY9" fmla="*/ 4867 h 22034"/>
                        <a:gd name="connsiteX10" fmla="*/ 28910 w 30557"/>
                        <a:gd name="connsiteY10" fmla="*/ 4455 h 22034"/>
                        <a:gd name="connsiteX11" fmla="*/ 29459 w 30557"/>
                        <a:gd name="connsiteY11" fmla="*/ 6378 h 22034"/>
                        <a:gd name="connsiteX12" fmla="*/ 30283 w 30557"/>
                        <a:gd name="connsiteY12" fmla="*/ 7614 h 22034"/>
                        <a:gd name="connsiteX13" fmla="*/ 29871 w 30557"/>
                        <a:gd name="connsiteY13" fmla="*/ 7614 h 22034"/>
                        <a:gd name="connsiteX14" fmla="*/ 30558 w 30557"/>
                        <a:gd name="connsiteY14" fmla="*/ 10086 h 22034"/>
                        <a:gd name="connsiteX15" fmla="*/ 30146 w 30557"/>
                        <a:gd name="connsiteY15" fmla="*/ 12283 h 22034"/>
                        <a:gd name="connsiteX16" fmla="*/ 27124 w 30557"/>
                        <a:gd name="connsiteY16" fmla="*/ 16953 h 22034"/>
                        <a:gd name="connsiteX17" fmla="*/ 18335 w 30557"/>
                        <a:gd name="connsiteY17" fmla="*/ 18052 h 22034"/>
                        <a:gd name="connsiteX18" fmla="*/ 15588 w 30557"/>
                        <a:gd name="connsiteY18" fmla="*/ 20798 h 22034"/>
                        <a:gd name="connsiteX19" fmla="*/ 10369 w 30557"/>
                        <a:gd name="connsiteY19" fmla="*/ 22034 h 22034"/>
                        <a:gd name="connsiteX20" fmla="*/ 8172 w 30557"/>
                        <a:gd name="connsiteY20" fmla="*/ 21622 h 22034"/>
                        <a:gd name="connsiteX21" fmla="*/ 3777 w 30557"/>
                        <a:gd name="connsiteY21" fmla="*/ 18876 h 22034"/>
                        <a:gd name="connsiteX22" fmla="*/ 206 w 30557"/>
                        <a:gd name="connsiteY22" fmla="*/ 8026 h 22034"/>
                        <a:gd name="connsiteX23" fmla="*/ 1442 w 30557"/>
                        <a:gd name="connsiteY23" fmla="*/ 5142 h 22034"/>
                        <a:gd name="connsiteX24" fmla="*/ 2266 w 30557"/>
                        <a:gd name="connsiteY24" fmla="*/ 4043 h 22034"/>
                        <a:gd name="connsiteX25" fmla="*/ 4738 w 30557"/>
                        <a:gd name="connsiteY25" fmla="*/ 1983 h 22034"/>
                        <a:gd name="connsiteX26" fmla="*/ 7760 w 30557"/>
                        <a:gd name="connsiteY26" fmla="*/ 8163 h 22034"/>
                        <a:gd name="connsiteX27" fmla="*/ 21356 w 30557"/>
                        <a:gd name="connsiteY27" fmla="*/ 16953 h 22034"/>
                        <a:gd name="connsiteX28" fmla="*/ 19296 w 30557"/>
                        <a:gd name="connsiteY28" fmla="*/ 16953 h 22034"/>
                        <a:gd name="connsiteX29" fmla="*/ 18609 w 30557"/>
                        <a:gd name="connsiteY29" fmla="*/ 17914 h 22034"/>
                        <a:gd name="connsiteX30" fmla="*/ 21356 w 30557"/>
                        <a:gd name="connsiteY30" fmla="*/ 16953 h 220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</a:cxnLst>
                      <a:rect l="l" t="t" r="r" b="b"/>
                      <a:pathLst>
                        <a:path w="30557" h="22034">
                          <a:moveTo>
                            <a:pt x="7897" y="8438"/>
                          </a:moveTo>
                          <a:lnTo>
                            <a:pt x="7897" y="8438"/>
                          </a:lnTo>
                          <a:lnTo>
                            <a:pt x="4876" y="2257"/>
                          </a:lnTo>
                          <a:cubicBezTo>
                            <a:pt x="8446" y="472"/>
                            <a:pt x="11468" y="472"/>
                            <a:pt x="13665" y="1159"/>
                          </a:cubicBezTo>
                          <a:cubicBezTo>
                            <a:pt x="16137" y="-77"/>
                            <a:pt x="18609" y="-77"/>
                            <a:pt x="19845" y="60"/>
                          </a:cubicBezTo>
                          <a:cubicBezTo>
                            <a:pt x="19845" y="60"/>
                            <a:pt x="19845" y="60"/>
                            <a:pt x="19845" y="60"/>
                          </a:cubicBezTo>
                          <a:cubicBezTo>
                            <a:pt x="19845" y="60"/>
                            <a:pt x="18472" y="60"/>
                            <a:pt x="16961" y="1159"/>
                          </a:cubicBezTo>
                          <a:lnTo>
                            <a:pt x="23691" y="472"/>
                          </a:lnTo>
                          <a:lnTo>
                            <a:pt x="26163" y="1571"/>
                          </a:lnTo>
                          <a:lnTo>
                            <a:pt x="28361" y="4867"/>
                          </a:lnTo>
                          <a:lnTo>
                            <a:pt x="28910" y="4455"/>
                          </a:lnTo>
                          <a:lnTo>
                            <a:pt x="29459" y="6378"/>
                          </a:lnTo>
                          <a:lnTo>
                            <a:pt x="30283" y="7614"/>
                          </a:lnTo>
                          <a:lnTo>
                            <a:pt x="29871" y="7614"/>
                          </a:lnTo>
                          <a:cubicBezTo>
                            <a:pt x="29871" y="7614"/>
                            <a:pt x="30558" y="10086"/>
                            <a:pt x="30558" y="10086"/>
                          </a:cubicBezTo>
                          <a:lnTo>
                            <a:pt x="30146" y="12283"/>
                          </a:lnTo>
                          <a:lnTo>
                            <a:pt x="27124" y="16953"/>
                          </a:lnTo>
                          <a:cubicBezTo>
                            <a:pt x="24515" y="18738"/>
                            <a:pt x="21494" y="18876"/>
                            <a:pt x="18335" y="18052"/>
                          </a:cubicBezTo>
                          <a:cubicBezTo>
                            <a:pt x="17511" y="19013"/>
                            <a:pt x="16824" y="19974"/>
                            <a:pt x="15588" y="20798"/>
                          </a:cubicBezTo>
                          <a:lnTo>
                            <a:pt x="10369" y="22034"/>
                          </a:lnTo>
                          <a:lnTo>
                            <a:pt x="8172" y="21622"/>
                          </a:lnTo>
                          <a:lnTo>
                            <a:pt x="3777" y="18876"/>
                          </a:lnTo>
                          <a:cubicBezTo>
                            <a:pt x="1854" y="16129"/>
                            <a:pt x="-755" y="12695"/>
                            <a:pt x="206" y="8026"/>
                          </a:cubicBezTo>
                          <a:lnTo>
                            <a:pt x="1442" y="5142"/>
                          </a:lnTo>
                          <a:lnTo>
                            <a:pt x="2266" y="4043"/>
                          </a:lnTo>
                          <a:lnTo>
                            <a:pt x="4738" y="1983"/>
                          </a:lnTo>
                          <a:lnTo>
                            <a:pt x="7760" y="8163"/>
                          </a:lnTo>
                          <a:close/>
                          <a:moveTo>
                            <a:pt x="21356" y="16953"/>
                          </a:moveTo>
                          <a:lnTo>
                            <a:pt x="19296" y="16953"/>
                          </a:lnTo>
                          <a:cubicBezTo>
                            <a:pt x="19296" y="16953"/>
                            <a:pt x="18884" y="17640"/>
                            <a:pt x="18609" y="17914"/>
                          </a:cubicBezTo>
                          <a:cubicBezTo>
                            <a:pt x="19571" y="17914"/>
                            <a:pt x="20532" y="17502"/>
                            <a:pt x="21356" y="1695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7" name="Freeform 1356">
                      <a:extLst>
                        <a:ext uri="{FF2B5EF4-FFF2-40B4-BE49-F238E27FC236}">
                          <a16:creationId xmlns:a16="http://schemas.microsoft.com/office/drawing/2014/main" id="{BFC02FB7-DB61-2F20-BCA8-E41B843F4B1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69694" y="2685982"/>
                      <a:ext cx="12569" cy="13283"/>
                    </a:xfrm>
                    <a:custGeom>
                      <a:avLst/>
                      <a:gdLst>
                        <a:gd name="connsiteX0" fmla="*/ 4582 w 12569"/>
                        <a:gd name="connsiteY0" fmla="*/ 13146 h 13283"/>
                        <a:gd name="connsiteX1" fmla="*/ 8977 w 12569"/>
                        <a:gd name="connsiteY1" fmla="*/ 12185 h 13283"/>
                        <a:gd name="connsiteX2" fmla="*/ 10625 w 12569"/>
                        <a:gd name="connsiteY2" fmla="*/ 10400 h 13283"/>
                        <a:gd name="connsiteX3" fmla="*/ 12136 w 12569"/>
                        <a:gd name="connsiteY3" fmla="*/ 7378 h 13283"/>
                        <a:gd name="connsiteX4" fmla="*/ 12548 w 12569"/>
                        <a:gd name="connsiteY4" fmla="*/ 4631 h 13283"/>
                        <a:gd name="connsiteX5" fmla="*/ 11724 w 12569"/>
                        <a:gd name="connsiteY5" fmla="*/ 2571 h 13283"/>
                        <a:gd name="connsiteX6" fmla="*/ 10488 w 12569"/>
                        <a:gd name="connsiteY6" fmla="*/ 1198 h 13283"/>
                        <a:gd name="connsiteX7" fmla="*/ 8565 w 12569"/>
                        <a:gd name="connsiteY7" fmla="*/ 99 h 13283"/>
                        <a:gd name="connsiteX8" fmla="*/ 3346 w 12569"/>
                        <a:gd name="connsiteY8" fmla="*/ 1198 h 13283"/>
                        <a:gd name="connsiteX9" fmla="*/ 187 w 12569"/>
                        <a:gd name="connsiteY9" fmla="*/ 9576 h 13283"/>
                        <a:gd name="connsiteX10" fmla="*/ 1286 w 12569"/>
                        <a:gd name="connsiteY10" fmla="*/ 11361 h 13283"/>
                        <a:gd name="connsiteX11" fmla="*/ 2659 w 12569"/>
                        <a:gd name="connsiteY11" fmla="*/ 12460 h 13283"/>
                        <a:gd name="connsiteX12" fmla="*/ 4582 w 12569"/>
                        <a:gd name="connsiteY12" fmla="*/ 13284 h 1328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2569" h="13283">
                          <a:moveTo>
                            <a:pt x="4582" y="13146"/>
                          </a:moveTo>
                          <a:cubicBezTo>
                            <a:pt x="6230" y="13284"/>
                            <a:pt x="7741" y="13009"/>
                            <a:pt x="8977" y="12185"/>
                          </a:cubicBezTo>
                          <a:lnTo>
                            <a:pt x="10625" y="10400"/>
                          </a:lnTo>
                          <a:lnTo>
                            <a:pt x="12136" y="7378"/>
                          </a:lnTo>
                          <a:cubicBezTo>
                            <a:pt x="12136" y="7378"/>
                            <a:pt x="12685" y="5867"/>
                            <a:pt x="12548" y="4631"/>
                          </a:cubicBezTo>
                          <a:lnTo>
                            <a:pt x="11724" y="2571"/>
                          </a:lnTo>
                          <a:lnTo>
                            <a:pt x="10488" y="1198"/>
                          </a:lnTo>
                          <a:lnTo>
                            <a:pt x="8565" y="99"/>
                          </a:lnTo>
                          <a:cubicBezTo>
                            <a:pt x="6779" y="-176"/>
                            <a:pt x="4994" y="99"/>
                            <a:pt x="3346" y="1198"/>
                          </a:cubicBezTo>
                          <a:cubicBezTo>
                            <a:pt x="736" y="2983"/>
                            <a:pt x="-500" y="6554"/>
                            <a:pt x="187" y="9576"/>
                          </a:cubicBezTo>
                          <a:lnTo>
                            <a:pt x="1286" y="11361"/>
                          </a:lnTo>
                          <a:lnTo>
                            <a:pt x="2659" y="12460"/>
                          </a:lnTo>
                          <a:lnTo>
                            <a:pt x="4582" y="13284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8" name="Freeform 1357">
                      <a:extLst>
                        <a:ext uri="{FF2B5EF4-FFF2-40B4-BE49-F238E27FC236}">
                          <a16:creationId xmlns:a16="http://schemas.microsoft.com/office/drawing/2014/main" id="{211B5CA3-6EFC-7CCE-98DE-DF7E5D3B145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85005" y="2554785"/>
                      <a:ext cx="7593" cy="12360"/>
                    </a:xfrm>
                    <a:custGeom>
                      <a:avLst/>
                      <a:gdLst>
                        <a:gd name="connsiteX0" fmla="*/ 5768 w 7593"/>
                        <a:gd name="connsiteY0" fmla="*/ 1373 h 12360"/>
                        <a:gd name="connsiteX1" fmla="*/ 3708 w 7593"/>
                        <a:gd name="connsiteY1" fmla="*/ 275 h 12360"/>
                        <a:gd name="connsiteX2" fmla="*/ 1785 w 7593"/>
                        <a:gd name="connsiteY2" fmla="*/ 0 h 12360"/>
                        <a:gd name="connsiteX3" fmla="*/ 824 w 7593"/>
                        <a:gd name="connsiteY3" fmla="*/ 5631 h 12360"/>
                        <a:gd name="connsiteX4" fmla="*/ 687 w 7593"/>
                        <a:gd name="connsiteY4" fmla="*/ 5631 h 12360"/>
                        <a:gd name="connsiteX5" fmla="*/ 0 w 7593"/>
                        <a:gd name="connsiteY5" fmla="*/ 6317 h 12360"/>
                        <a:gd name="connsiteX6" fmla="*/ 3296 w 7593"/>
                        <a:gd name="connsiteY6" fmla="*/ 12360 h 12360"/>
                        <a:gd name="connsiteX7" fmla="*/ 7553 w 7593"/>
                        <a:gd name="connsiteY7" fmla="*/ 6867 h 12360"/>
                        <a:gd name="connsiteX8" fmla="*/ 5768 w 7593"/>
                        <a:gd name="connsiteY8" fmla="*/ 1511 h 1236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7593" h="12360">
                          <a:moveTo>
                            <a:pt x="5768" y="1373"/>
                          </a:moveTo>
                          <a:lnTo>
                            <a:pt x="3708" y="275"/>
                          </a:lnTo>
                          <a:lnTo>
                            <a:pt x="1785" y="0"/>
                          </a:lnTo>
                          <a:lnTo>
                            <a:pt x="824" y="5631"/>
                          </a:lnTo>
                          <a:lnTo>
                            <a:pt x="687" y="5631"/>
                          </a:lnTo>
                          <a:cubicBezTo>
                            <a:pt x="687" y="5631"/>
                            <a:pt x="549" y="5905"/>
                            <a:pt x="0" y="6317"/>
                          </a:cubicBezTo>
                          <a:lnTo>
                            <a:pt x="3296" y="12360"/>
                          </a:lnTo>
                          <a:cubicBezTo>
                            <a:pt x="6455" y="10575"/>
                            <a:pt x="7279" y="8378"/>
                            <a:pt x="7553" y="6867"/>
                          </a:cubicBezTo>
                          <a:cubicBezTo>
                            <a:pt x="7691" y="5631"/>
                            <a:pt x="7553" y="3571"/>
                            <a:pt x="5768" y="151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59" name="Freeform 1358">
                      <a:extLst>
                        <a:ext uri="{FF2B5EF4-FFF2-40B4-BE49-F238E27FC236}">
                          <a16:creationId xmlns:a16="http://schemas.microsoft.com/office/drawing/2014/main" id="{37B5EF5E-6F9C-54FD-2689-D7991BF7489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87718" y="2690614"/>
                      <a:ext cx="11673" cy="11811"/>
                    </a:xfrm>
                    <a:custGeom>
                      <a:avLst/>
                      <a:gdLst>
                        <a:gd name="connsiteX0" fmla="*/ 5631 w 11673"/>
                        <a:gd name="connsiteY0" fmla="*/ 0 h 11811"/>
                        <a:gd name="connsiteX1" fmla="*/ 3021 w 11673"/>
                        <a:gd name="connsiteY1" fmla="*/ 549 h 11811"/>
                        <a:gd name="connsiteX2" fmla="*/ 1923 w 11673"/>
                        <a:gd name="connsiteY2" fmla="*/ 1373 h 11811"/>
                        <a:gd name="connsiteX3" fmla="*/ 549 w 11673"/>
                        <a:gd name="connsiteY3" fmla="*/ 3433 h 11811"/>
                        <a:gd name="connsiteX4" fmla="*/ 0 w 11673"/>
                        <a:gd name="connsiteY4" fmla="*/ 6043 h 11811"/>
                        <a:gd name="connsiteX5" fmla="*/ 412 w 11673"/>
                        <a:gd name="connsiteY5" fmla="*/ 8790 h 11811"/>
                        <a:gd name="connsiteX6" fmla="*/ 2472 w 11673"/>
                        <a:gd name="connsiteY6" fmla="*/ 10850 h 11811"/>
                        <a:gd name="connsiteX7" fmla="*/ 5768 w 11673"/>
                        <a:gd name="connsiteY7" fmla="*/ 11811 h 11811"/>
                        <a:gd name="connsiteX8" fmla="*/ 10163 w 11673"/>
                        <a:gd name="connsiteY8" fmla="*/ 10300 h 11811"/>
                        <a:gd name="connsiteX9" fmla="*/ 10438 w 11673"/>
                        <a:gd name="connsiteY9" fmla="*/ 10300 h 11811"/>
                        <a:gd name="connsiteX10" fmla="*/ 11674 w 11673"/>
                        <a:gd name="connsiteY10" fmla="*/ 7828 h 11811"/>
                        <a:gd name="connsiteX11" fmla="*/ 11674 w 11673"/>
                        <a:gd name="connsiteY11" fmla="*/ 5905 h 11811"/>
                        <a:gd name="connsiteX12" fmla="*/ 11262 w 11673"/>
                        <a:gd name="connsiteY12" fmla="*/ 3708 h 11811"/>
                        <a:gd name="connsiteX13" fmla="*/ 10163 w 11673"/>
                        <a:gd name="connsiteY13" fmla="*/ 2060 h 11811"/>
                        <a:gd name="connsiteX14" fmla="*/ 7966 w 11673"/>
                        <a:gd name="connsiteY14" fmla="*/ 687 h 11811"/>
                        <a:gd name="connsiteX15" fmla="*/ 5905 w 11673"/>
                        <a:gd name="connsiteY15" fmla="*/ 275 h 1181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11673" h="11811">
                          <a:moveTo>
                            <a:pt x="5631" y="0"/>
                          </a:moveTo>
                          <a:lnTo>
                            <a:pt x="3021" y="549"/>
                          </a:lnTo>
                          <a:lnTo>
                            <a:pt x="1923" y="1373"/>
                          </a:lnTo>
                          <a:lnTo>
                            <a:pt x="549" y="3433"/>
                          </a:lnTo>
                          <a:lnTo>
                            <a:pt x="0" y="6043"/>
                          </a:lnTo>
                          <a:cubicBezTo>
                            <a:pt x="0" y="6043"/>
                            <a:pt x="0" y="7554"/>
                            <a:pt x="412" y="8790"/>
                          </a:cubicBezTo>
                          <a:lnTo>
                            <a:pt x="2472" y="10850"/>
                          </a:lnTo>
                          <a:lnTo>
                            <a:pt x="5768" y="11811"/>
                          </a:lnTo>
                          <a:cubicBezTo>
                            <a:pt x="5768" y="11811"/>
                            <a:pt x="7828" y="11811"/>
                            <a:pt x="10163" y="10300"/>
                          </a:cubicBezTo>
                          <a:lnTo>
                            <a:pt x="10438" y="10300"/>
                          </a:lnTo>
                          <a:cubicBezTo>
                            <a:pt x="10438" y="10300"/>
                            <a:pt x="11674" y="7828"/>
                            <a:pt x="11674" y="7828"/>
                          </a:cubicBezTo>
                          <a:lnTo>
                            <a:pt x="11674" y="5905"/>
                          </a:lnTo>
                          <a:cubicBezTo>
                            <a:pt x="11674" y="5905"/>
                            <a:pt x="11262" y="3708"/>
                            <a:pt x="11262" y="3708"/>
                          </a:cubicBezTo>
                          <a:lnTo>
                            <a:pt x="10163" y="2060"/>
                          </a:lnTo>
                          <a:lnTo>
                            <a:pt x="7966" y="687"/>
                          </a:lnTo>
                          <a:lnTo>
                            <a:pt x="5905" y="275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0" name="Freeform 1359">
                      <a:extLst>
                        <a:ext uri="{FF2B5EF4-FFF2-40B4-BE49-F238E27FC236}">
                          <a16:creationId xmlns:a16="http://schemas.microsoft.com/office/drawing/2014/main" id="{9ED434C5-C771-342F-5FCF-DEAACF07209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67649" y="2754989"/>
                      <a:ext cx="4806" cy="5623"/>
                    </a:xfrm>
                    <a:custGeom>
                      <a:avLst/>
                      <a:gdLst>
                        <a:gd name="connsiteX0" fmla="*/ 961 w 4806"/>
                        <a:gd name="connsiteY0" fmla="*/ 174 h 5623"/>
                        <a:gd name="connsiteX1" fmla="*/ 0 w 4806"/>
                        <a:gd name="connsiteY1" fmla="*/ 1410 h 5623"/>
                        <a:gd name="connsiteX2" fmla="*/ 1511 w 4806"/>
                        <a:gd name="connsiteY2" fmla="*/ 5256 h 5623"/>
                        <a:gd name="connsiteX3" fmla="*/ 4807 w 4806"/>
                        <a:gd name="connsiteY3" fmla="*/ 4432 h 5623"/>
                        <a:gd name="connsiteX4" fmla="*/ 4807 w 4806"/>
                        <a:gd name="connsiteY4" fmla="*/ 2372 h 5623"/>
                        <a:gd name="connsiteX5" fmla="*/ 4395 w 4806"/>
                        <a:gd name="connsiteY5" fmla="*/ 1822 h 5623"/>
                        <a:gd name="connsiteX6" fmla="*/ 961 w 4806"/>
                        <a:gd name="connsiteY6" fmla="*/ 174 h 562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4806" h="5623">
                          <a:moveTo>
                            <a:pt x="961" y="174"/>
                          </a:moveTo>
                          <a:lnTo>
                            <a:pt x="0" y="1410"/>
                          </a:lnTo>
                          <a:cubicBezTo>
                            <a:pt x="0" y="2234"/>
                            <a:pt x="0" y="4432"/>
                            <a:pt x="1511" y="5256"/>
                          </a:cubicBezTo>
                          <a:cubicBezTo>
                            <a:pt x="2472" y="5942"/>
                            <a:pt x="3708" y="5668"/>
                            <a:pt x="4807" y="4432"/>
                          </a:cubicBezTo>
                          <a:lnTo>
                            <a:pt x="4807" y="2372"/>
                          </a:lnTo>
                          <a:cubicBezTo>
                            <a:pt x="4807" y="2372"/>
                            <a:pt x="4532" y="1960"/>
                            <a:pt x="4395" y="1822"/>
                          </a:cubicBezTo>
                          <a:cubicBezTo>
                            <a:pt x="3846" y="998"/>
                            <a:pt x="2747" y="-513"/>
                            <a:pt x="961" y="174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1" name="Freeform 1360">
                      <a:extLst>
                        <a:ext uri="{FF2B5EF4-FFF2-40B4-BE49-F238E27FC236}">
                          <a16:creationId xmlns:a16="http://schemas.microsoft.com/office/drawing/2014/main" id="{D77B901B-EA46-AEC3-6C61-8F0BBED5464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61483" y="2733738"/>
                      <a:ext cx="4639" cy="4583"/>
                    </a:xfrm>
                    <a:custGeom>
                      <a:avLst/>
                      <a:gdLst>
                        <a:gd name="connsiteX0" fmla="*/ 931 w 4639"/>
                        <a:gd name="connsiteY0" fmla="*/ 275 h 4583"/>
                        <a:gd name="connsiteX1" fmla="*/ 381 w 4639"/>
                        <a:gd name="connsiteY1" fmla="*/ 3433 h 4583"/>
                        <a:gd name="connsiteX2" fmla="*/ 3952 w 4639"/>
                        <a:gd name="connsiteY2" fmla="*/ 4120 h 4583"/>
                        <a:gd name="connsiteX3" fmla="*/ 4639 w 4639"/>
                        <a:gd name="connsiteY3" fmla="*/ 2060 h 4583"/>
                        <a:gd name="connsiteX4" fmla="*/ 2442 w 4639"/>
                        <a:gd name="connsiteY4" fmla="*/ 0 h 4583"/>
                        <a:gd name="connsiteX5" fmla="*/ 793 w 4639"/>
                        <a:gd name="connsiteY5" fmla="*/ 275 h 458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4639" h="4583">
                          <a:moveTo>
                            <a:pt x="931" y="275"/>
                          </a:moveTo>
                          <a:cubicBezTo>
                            <a:pt x="-31" y="961"/>
                            <a:pt x="-305" y="2335"/>
                            <a:pt x="381" y="3433"/>
                          </a:cubicBezTo>
                          <a:cubicBezTo>
                            <a:pt x="931" y="4395"/>
                            <a:pt x="2167" y="5081"/>
                            <a:pt x="3952" y="4120"/>
                          </a:cubicBezTo>
                          <a:lnTo>
                            <a:pt x="4639" y="2060"/>
                          </a:lnTo>
                          <a:cubicBezTo>
                            <a:pt x="3952" y="824"/>
                            <a:pt x="3266" y="137"/>
                            <a:pt x="2442" y="0"/>
                          </a:cubicBezTo>
                          <a:lnTo>
                            <a:pt x="793" y="275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2" name="Freeform 1361">
                      <a:extLst>
                        <a:ext uri="{FF2B5EF4-FFF2-40B4-BE49-F238E27FC236}">
                          <a16:creationId xmlns:a16="http://schemas.microsoft.com/office/drawing/2014/main" id="{FD7F8096-421E-4BE0-F881-345A6F2FEA5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17150" y="2477515"/>
                      <a:ext cx="25915" cy="27003"/>
                    </a:xfrm>
                    <a:custGeom>
                      <a:avLst/>
                      <a:gdLst>
                        <a:gd name="connsiteX0" fmla="*/ 10396 w 25915"/>
                        <a:gd name="connsiteY0" fmla="*/ 26454 h 27003"/>
                        <a:gd name="connsiteX1" fmla="*/ 17538 w 25915"/>
                        <a:gd name="connsiteY1" fmla="*/ 26180 h 27003"/>
                        <a:gd name="connsiteX2" fmla="*/ 15615 w 25915"/>
                        <a:gd name="connsiteY2" fmla="*/ 27004 h 27003"/>
                        <a:gd name="connsiteX3" fmla="*/ 22070 w 25915"/>
                        <a:gd name="connsiteY3" fmla="*/ 24806 h 27003"/>
                        <a:gd name="connsiteX4" fmla="*/ 24130 w 25915"/>
                        <a:gd name="connsiteY4" fmla="*/ 23021 h 27003"/>
                        <a:gd name="connsiteX5" fmla="*/ 25916 w 25915"/>
                        <a:gd name="connsiteY5" fmla="*/ 18901 h 27003"/>
                        <a:gd name="connsiteX6" fmla="*/ 25916 w 25915"/>
                        <a:gd name="connsiteY6" fmla="*/ 16978 h 27003"/>
                        <a:gd name="connsiteX7" fmla="*/ 24817 w 25915"/>
                        <a:gd name="connsiteY7" fmla="*/ 12446 h 27003"/>
                        <a:gd name="connsiteX8" fmla="*/ 23993 w 25915"/>
                        <a:gd name="connsiteY8" fmla="*/ 11210 h 27003"/>
                        <a:gd name="connsiteX9" fmla="*/ 23718 w 25915"/>
                        <a:gd name="connsiteY9" fmla="*/ 8737 h 27003"/>
                        <a:gd name="connsiteX10" fmla="*/ 17126 w 25915"/>
                        <a:gd name="connsiteY10" fmla="*/ 3106 h 27003"/>
                        <a:gd name="connsiteX11" fmla="*/ 17126 w 25915"/>
                        <a:gd name="connsiteY11" fmla="*/ 3106 h 27003"/>
                        <a:gd name="connsiteX12" fmla="*/ 8336 w 25915"/>
                        <a:gd name="connsiteY12" fmla="*/ 85 h 27003"/>
                        <a:gd name="connsiteX13" fmla="*/ 3117 w 25915"/>
                        <a:gd name="connsiteY13" fmla="*/ 3656 h 27003"/>
                        <a:gd name="connsiteX14" fmla="*/ 2705 w 25915"/>
                        <a:gd name="connsiteY14" fmla="*/ 4480 h 27003"/>
                        <a:gd name="connsiteX15" fmla="*/ 2705 w 25915"/>
                        <a:gd name="connsiteY15" fmla="*/ 4480 h 27003"/>
                        <a:gd name="connsiteX16" fmla="*/ 920 w 25915"/>
                        <a:gd name="connsiteY16" fmla="*/ 15192 h 27003"/>
                        <a:gd name="connsiteX17" fmla="*/ 8748 w 25915"/>
                        <a:gd name="connsiteY17" fmla="*/ 25356 h 27003"/>
                        <a:gd name="connsiteX18" fmla="*/ 10396 w 25915"/>
                        <a:gd name="connsiteY18" fmla="*/ 26317 h 2700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25915" h="27003">
                          <a:moveTo>
                            <a:pt x="10396" y="26454"/>
                          </a:moveTo>
                          <a:lnTo>
                            <a:pt x="17538" y="26180"/>
                          </a:lnTo>
                          <a:cubicBezTo>
                            <a:pt x="16577" y="26866"/>
                            <a:pt x="15615" y="26866"/>
                            <a:pt x="15615" y="27004"/>
                          </a:cubicBezTo>
                          <a:cubicBezTo>
                            <a:pt x="16577" y="27004"/>
                            <a:pt x="19323" y="26729"/>
                            <a:pt x="22070" y="24806"/>
                          </a:cubicBezTo>
                          <a:cubicBezTo>
                            <a:pt x="22757" y="24257"/>
                            <a:pt x="23444" y="23707"/>
                            <a:pt x="24130" y="23021"/>
                          </a:cubicBezTo>
                          <a:lnTo>
                            <a:pt x="25916" y="18901"/>
                          </a:lnTo>
                          <a:lnTo>
                            <a:pt x="25916" y="16978"/>
                          </a:lnTo>
                          <a:cubicBezTo>
                            <a:pt x="25916" y="16978"/>
                            <a:pt x="24817" y="12446"/>
                            <a:pt x="24817" y="12446"/>
                          </a:cubicBezTo>
                          <a:lnTo>
                            <a:pt x="23993" y="11210"/>
                          </a:lnTo>
                          <a:lnTo>
                            <a:pt x="23718" y="8737"/>
                          </a:lnTo>
                          <a:cubicBezTo>
                            <a:pt x="22070" y="5716"/>
                            <a:pt x="19873" y="3793"/>
                            <a:pt x="17126" y="3106"/>
                          </a:cubicBezTo>
                          <a:lnTo>
                            <a:pt x="17126" y="3106"/>
                          </a:lnTo>
                          <a:cubicBezTo>
                            <a:pt x="14791" y="772"/>
                            <a:pt x="11495" y="-327"/>
                            <a:pt x="8336" y="85"/>
                          </a:cubicBezTo>
                          <a:lnTo>
                            <a:pt x="3117" y="3656"/>
                          </a:lnTo>
                          <a:lnTo>
                            <a:pt x="2705" y="4480"/>
                          </a:lnTo>
                          <a:lnTo>
                            <a:pt x="2705" y="4480"/>
                          </a:lnTo>
                          <a:cubicBezTo>
                            <a:pt x="-179" y="7776"/>
                            <a:pt x="-728" y="11759"/>
                            <a:pt x="920" y="15192"/>
                          </a:cubicBezTo>
                          <a:cubicBezTo>
                            <a:pt x="920" y="19587"/>
                            <a:pt x="3117" y="24119"/>
                            <a:pt x="8748" y="25356"/>
                          </a:cubicBezTo>
                          <a:lnTo>
                            <a:pt x="10396" y="2631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3" name="Freeform 1362">
                      <a:extLst>
                        <a:ext uri="{FF2B5EF4-FFF2-40B4-BE49-F238E27FC236}">
                          <a16:creationId xmlns:a16="http://schemas.microsoft.com/office/drawing/2014/main" id="{92165DAD-1D37-14A3-4080-DDD8263FB2A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28837" y="2321720"/>
                      <a:ext cx="6445" cy="9064"/>
                    </a:xfrm>
                    <a:custGeom>
                      <a:avLst/>
                      <a:gdLst>
                        <a:gd name="connsiteX0" fmla="*/ 4752 w 6445"/>
                        <a:gd name="connsiteY0" fmla="*/ 7966 h 9064"/>
                        <a:gd name="connsiteX1" fmla="*/ 5301 w 6445"/>
                        <a:gd name="connsiteY1" fmla="*/ 549 h 9064"/>
                        <a:gd name="connsiteX2" fmla="*/ 3653 w 6445"/>
                        <a:gd name="connsiteY2" fmla="*/ 0 h 9064"/>
                        <a:gd name="connsiteX3" fmla="*/ 2280 w 6445"/>
                        <a:gd name="connsiteY3" fmla="*/ 687 h 9064"/>
                        <a:gd name="connsiteX4" fmla="*/ 1318 w 6445"/>
                        <a:gd name="connsiteY4" fmla="*/ 2747 h 9064"/>
                        <a:gd name="connsiteX5" fmla="*/ 82 w 6445"/>
                        <a:gd name="connsiteY5" fmla="*/ 5219 h 9064"/>
                        <a:gd name="connsiteX6" fmla="*/ 906 w 6445"/>
                        <a:gd name="connsiteY6" fmla="*/ 6592 h 9064"/>
                        <a:gd name="connsiteX7" fmla="*/ 1868 w 6445"/>
                        <a:gd name="connsiteY7" fmla="*/ 9064 h 9064"/>
                        <a:gd name="connsiteX8" fmla="*/ 4203 w 6445"/>
                        <a:gd name="connsiteY8" fmla="*/ 8790 h 9064"/>
                        <a:gd name="connsiteX9" fmla="*/ 4752 w 6445"/>
                        <a:gd name="connsiteY9" fmla="*/ 7966 h 906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6445" h="9064">
                          <a:moveTo>
                            <a:pt x="4752" y="7966"/>
                          </a:moveTo>
                          <a:cubicBezTo>
                            <a:pt x="5851" y="6180"/>
                            <a:pt x="7636" y="3571"/>
                            <a:pt x="5301" y="549"/>
                          </a:cubicBezTo>
                          <a:lnTo>
                            <a:pt x="3653" y="0"/>
                          </a:lnTo>
                          <a:cubicBezTo>
                            <a:pt x="3653" y="0"/>
                            <a:pt x="2692" y="412"/>
                            <a:pt x="2280" y="687"/>
                          </a:cubicBezTo>
                          <a:cubicBezTo>
                            <a:pt x="1318" y="1373"/>
                            <a:pt x="1181" y="2197"/>
                            <a:pt x="1318" y="2747"/>
                          </a:cubicBezTo>
                          <a:cubicBezTo>
                            <a:pt x="220" y="3159"/>
                            <a:pt x="-192" y="4257"/>
                            <a:pt x="82" y="5219"/>
                          </a:cubicBezTo>
                          <a:lnTo>
                            <a:pt x="906" y="6592"/>
                          </a:lnTo>
                          <a:cubicBezTo>
                            <a:pt x="906" y="6592"/>
                            <a:pt x="906" y="8103"/>
                            <a:pt x="1868" y="9064"/>
                          </a:cubicBezTo>
                          <a:lnTo>
                            <a:pt x="4203" y="8790"/>
                          </a:lnTo>
                          <a:cubicBezTo>
                            <a:pt x="4203" y="8790"/>
                            <a:pt x="4615" y="8240"/>
                            <a:pt x="4752" y="7966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4" name="Freeform 1363">
                      <a:extLst>
                        <a:ext uri="{FF2B5EF4-FFF2-40B4-BE49-F238E27FC236}">
                          <a16:creationId xmlns:a16="http://schemas.microsoft.com/office/drawing/2014/main" id="{56BDBB57-046F-9F42-1769-FA2465EF69B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58761" y="2433652"/>
                      <a:ext cx="10674" cy="11425"/>
                    </a:xfrm>
                    <a:custGeom>
                      <a:avLst/>
                      <a:gdLst>
                        <a:gd name="connsiteX0" fmla="*/ 10537 w 10674"/>
                        <a:gd name="connsiteY0" fmla="*/ 3021 h 11425"/>
                        <a:gd name="connsiteX1" fmla="*/ 9713 w 10674"/>
                        <a:gd name="connsiteY1" fmla="*/ 1923 h 11425"/>
                        <a:gd name="connsiteX2" fmla="*/ 7515 w 10674"/>
                        <a:gd name="connsiteY2" fmla="*/ 549 h 11425"/>
                        <a:gd name="connsiteX3" fmla="*/ 5455 w 10674"/>
                        <a:gd name="connsiteY3" fmla="*/ 549 h 11425"/>
                        <a:gd name="connsiteX4" fmla="*/ 2571 w 10674"/>
                        <a:gd name="connsiteY4" fmla="*/ 0 h 11425"/>
                        <a:gd name="connsiteX5" fmla="*/ 99 w 10674"/>
                        <a:gd name="connsiteY5" fmla="*/ 3845 h 11425"/>
                        <a:gd name="connsiteX6" fmla="*/ 1198 w 10674"/>
                        <a:gd name="connsiteY6" fmla="*/ 8790 h 11425"/>
                        <a:gd name="connsiteX7" fmla="*/ 9438 w 10674"/>
                        <a:gd name="connsiteY7" fmla="*/ 10438 h 11425"/>
                        <a:gd name="connsiteX8" fmla="*/ 9850 w 10674"/>
                        <a:gd name="connsiteY8" fmla="*/ 7691 h 11425"/>
                        <a:gd name="connsiteX9" fmla="*/ 10674 w 10674"/>
                        <a:gd name="connsiteY9" fmla="*/ 6180 h 11425"/>
                        <a:gd name="connsiteX10" fmla="*/ 10262 w 10674"/>
                        <a:gd name="connsiteY10" fmla="*/ 3021 h 1142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0674" h="11425">
                          <a:moveTo>
                            <a:pt x="10537" y="3021"/>
                          </a:moveTo>
                          <a:lnTo>
                            <a:pt x="9713" y="1923"/>
                          </a:lnTo>
                          <a:lnTo>
                            <a:pt x="7515" y="549"/>
                          </a:lnTo>
                          <a:cubicBezTo>
                            <a:pt x="6691" y="412"/>
                            <a:pt x="6005" y="412"/>
                            <a:pt x="5455" y="549"/>
                          </a:cubicBezTo>
                          <a:lnTo>
                            <a:pt x="2571" y="0"/>
                          </a:lnTo>
                          <a:cubicBezTo>
                            <a:pt x="1335" y="961"/>
                            <a:pt x="374" y="2335"/>
                            <a:pt x="99" y="3845"/>
                          </a:cubicBezTo>
                          <a:cubicBezTo>
                            <a:pt x="-176" y="5631"/>
                            <a:pt x="99" y="7416"/>
                            <a:pt x="1198" y="8790"/>
                          </a:cubicBezTo>
                          <a:cubicBezTo>
                            <a:pt x="3120" y="11536"/>
                            <a:pt x="6829" y="12223"/>
                            <a:pt x="9438" y="10438"/>
                          </a:cubicBezTo>
                          <a:lnTo>
                            <a:pt x="9850" y="7691"/>
                          </a:lnTo>
                          <a:cubicBezTo>
                            <a:pt x="9850" y="7691"/>
                            <a:pt x="10399" y="6730"/>
                            <a:pt x="10674" y="6180"/>
                          </a:cubicBezTo>
                          <a:lnTo>
                            <a:pt x="10262" y="3021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5" name="Freeform 1364">
                      <a:extLst>
                        <a:ext uri="{FF2B5EF4-FFF2-40B4-BE49-F238E27FC236}">
                          <a16:creationId xmlns:a16="http://schemas.microsoft.com/office/drawing/2014/main" id="{0D4A1095-2CA3-1103-B6DB-598842FE7C5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57761" y="2468933"/>
                      <a:ext cx="11276" cy="11429"/>
                    </a:xfrm>
                    <a:custGeom>
                      <a:avLst/>
                      <a:gdLst>
                        <a:gd name="connsiteX0" fmla="*/ 412 w 11276"/>
                        <a:gd name="connsiteY0" fmla="*/ 8530 h 11429"/>
                        <a:gd name="connsiteX1" fmla="*/ 2335 w 11276"/>
                        <a:gd name="connsiteY1" fmla="*/ 10453 h 11429"/>
                        <a:gd name="connsiteX2" fmla="*/ 5356 w 11276"/>
                        <a:gd name="connsiteY2" fmla="*/ 11414 h 11429"/>
                        <a:gd name="connsiteX3" fmla="*/ 8240 w 11276"/>
                        <a:gd name="connsiteY3" fmla="*/ 11002 h 11429"/>
                        <a:gd name="connsiteX4" fmla="*/ 10300 w 11276"/>
                        <a:gd name="connsiteY4" fmla="*/ 8942 h 11429"/>
                        <a:gd name="connsiteX5" fmla="*/ 11262 w 11276"/>
                        <a:gd name="connsiteY5" fmla="*/ 6058 h 11429"/>
                        <a:gd name="connsiteX6" fmla="*/ 10850 w 11276"/>
                        <a:gd name="connsiteY6" fmla="*/ 3037 h 11429"/>
                        <a:gd name="connsiteX7" fmla="*/ 8790 w 11276"/>
                        <a:gd name="connsiteY7" fmla="*/ 977 h 11429"/>
                        <a:gd name="connsiteX8" fmla="*/ 5768 w 11276"/>
                        <a:gd name="connsiteY8" fmla="*/ 15 h 11429"/>
                        <a:gd name="connsiteX9" fmla="*/ 2884 w 11276"/>
                        <a:gd name="connsiteY9" fmla="*/ 427 h 11429"/>
                        <a:gd name="connsiteX10" fmla="*/ 961 w 11276"/>
                        <a:gd name="connsiteY10" fmla="*/ 2350 h 11429"/>
                        <a:gd name="connsiteX11" fmla="*/ 0 w 11276"/>
                        <a:gd name="connsiteY11" fmla="*/ 5509 h 11429"/>
                        <a:gd name="connsiteX12" fmla="*/ 412 w 11276"/>
                        <a:gd name="connsiteY12" fmla="*/ 8393 h 1142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1276" h="11429">
                          <a:moveTo>
                            <a:pt x="412" y="8530"/>
                          </a:moveTo>
                          <a:lnTo>
                            <a:pt x="2335" y="10453"/>
                          </a:lnTo>
                          <a:lnTo>
                            <a:pt x="5356" y="11414"/>
                          </a:lnTo>
                          <a:cubicBezTo>
                            <a:pt x="5356" y="11414"/>
                            <a:pt x="6867" y="11552"/>
                            <a:pt x="8240" y="11002"/>
                          </a:cubicBezTo>
                          <a:lnTo>
                            <a:pt x="10300" y="8942"/>
                          </a:lnTo>
                          <a:lnTo>
                            <a:pt x="11262" y="6058"/>
                          </a:lnTo>
                          <a:cubicBezTo>
                            <a:pt x="11262" y="6058"/>
                            <a:pt x="11399" y="4410"/>
                            <a:pt x="10850" y="3037"/>
                          </a:cubicBezTo>
                          <a:lnTo>
                            <a:pt x="8790" y="977"/>
                          </a:lnTo>
                          <a:lnTo>
                            <a:pt x="5768" y="15"/>
                          </a:lnTo>
                          <a:cubicBezTo>
                            <a:pt x="5768" y="15"/>
                            <a:pt x="4120" y="-122"/>
                            <a:pt x="2884" y="427"/>
                          </a:cubicBezTo>
                          <a:lnTo>
                            <a:pt x="961" y="2350"/>
                          </a:lnTo>
                          <a:lnTo>
                            <a:pt x="0" y="5509"/>
                          </a:lnTo>
                          <a:cubicBezTo>
                            <a:pt x="0" y="5509"/>
                            <a:pt x="0" y="7157"/>
                            <a:pt x="412" y="839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6" name="Freeform 1365">
                      <a:extLst>
                        <a:ext uri="{FF2B5EF4-FFF2-40B4-BE49-F238E27FC236}">
                          <a16:creationId xmlns:a16="http://schemas.microsoft.com/office/drawing/2014/main" id="{B22D141E-BEA1-AC22-23E1-296F1B3EF69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28079" y="2307581"/>
                      <a:ext cx="5768" cy="4568"/>
                    </a:xfrm>
                    <a:custGeom>
                      <a:avLst/>
                      <a:gdLst>
                        <a:gd name="connsiteX0" fmla="*/ 137 w 5768"/>
                        <a:gd name="connsiteY0" fmla="*/ 2329 h 4568"/>
                        <a:gd name="connsiteX1" fmla="*/ 2197 w 5768"/>
                        <a:gd name="connsiteY1" fmla="*/ 4526 h 4568"/>
                        <a:gd name="connsiteX2" fmla="*/ 5493 w 5768"/>
                        <a:gd name="connsiteY2" fmla="*/ 3290 h 4568"/>
                        <a:gd name="connsiteX3" fmla="*/ 5768 w 5768"/>
                        <a:gd name="connsiteY3" fmla="*/ 1779 h 4568"/>
                        <a:gd name="connsiteX4" fmla="*/ 1648 w 5768"/>
                        <a:gd name="connsiteY4" fmla="*/ 268 h 4568"/>
                        <a:gd name="connsiteX5" fmla="*/ 1785 w 5768"/>
                        <a:gd name="connsiteY5" fmla="*/ 268 h 4568"/>
                        <a:gd name="connsiteX6" fmla="*/ 0 w 5768"/>
                        <a:gd name="connsiteY6" fmla="*/ 2329 h 456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5768" h="4568">
                          <a:moveTo>
                            <a:pt x="137" y="2329"/>
                          </a:moveTo>
                          <a:cubicBezTo>
                            <a:pt x="687" y="3565"/>
                            <a:pt x="1373" y="4251"/>
                            <a:pt x="2197" y="4526"/>
                          </a:cubicBezTo>
                          <a:cubicBezTo>
                            <a:pt x="2884" y="4663"/>
                            <a:pt x="4120" y="4526"/>
                            <a:pt x="5493" y="3290"/>
                          </a:cubicBezTo>
                          <a:lnTo>
                            <a:pt x="5768" y="1779"/>
                          </a:lnTo>
                          <a:cubicBezTo>
                            <a:pt x="5356" y="681"/>
                            <a:pt x="4395" y="-556"/>
                            <a:pt x="1648" y="268"/>
                          </a:cubicBezTo>
                          <a:cubicBezTo>
                            <a:pt x="1648" y="268"/>
                            <a:pt x="1648" y="268"/>
                            <a:pt x="1785" y="268"/>
                          </a:cubicBezTo>
                          <a:lnTo>
                            <a:pt x="0" y="2329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7" name="Freeform 1366">
                      <a:extLst>
                        <a:ext uri="{FF2B5EF4-FFF2-40B4-BE49-F238E27FC236}">
                          <a16:creationId xmlns:a16="http://schemas.microsoft.com/office/drawing/2014/main" id="{4991921F-7E2E-13E9-8503-BA1D8F23425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72396" y="2454115"/>
                      <a:ext cx="19968" cy="21254"/>
                    </a:xfrm>
                    <a:custGeom>
                      <a:avLst/>
                      <a:gdLst>
                        <a:gd name="connsiteX0" fmla="*/ 16009 w 19968"/>
                        <a:gd name="connsiteY0" fmla="*/ 19502 h 21254"/>
                        <a:gd name="connsiteX1" fmla="*/ 18756 w 19968"/>
                        <a:gd name="connsiteY1" fmla="*/ 7004 h 21254"/>
                        <a:gd name="connsiteX2" fmla="*/ 17794 w 19968"/>
                        <a:gd name="connsiteY2" fmla="*/ 6317 h 21254"/>
                        <a:gd name="connsiteX3" fmla="*/ 17794 w 19968"/>
                        <a:gd name="connsiteY3" fmla="*/ 5631 h 21254"/>
                        <a:gd name="connsiteX4" fmla="*/ 11065 w 19968"/>
                        <a:gd name="connsiteY4" fmla="*/ 0 h 21254"/>
                        <a:gd name="connsiteX5" fmla="*/ 8180 w 19968"/>
                        <a:gd name="connsiteY5" fmla="*/ 0 h 21254"/>
                        <a:gd name="connsiteX6" fmla="*/ 6670 w 19968"/>
                        <a:gd name="connsiteY6" fmla="*/ 137 h 21254"/>
                        <a:gd name="connsiteX7" fmla="*/ 3923 w 19968"/>
                        <a:gd name="connsiteY7" fmla="*/ 1236 h 21254"/>
                        <a:gd name="connsiteX8" fmla="*/ 1314 w 19968"/>
                        <a:gd name="connsiteY8" fmla="*/ 13596 h 21254"/>
                        <a:gd name="connsiteX9" fmla="*/ 1726 w 19968"/>
                        <a:gd name="connsiteY9" fmla="*/ 14283 h 21254"/>
                        <a:gd name="connsiteX10" fmla="*/ 1726 w 19968"/>
                        <a:gd name="connsiteY10" fmla="*/ 15382 h 21254"/>
                        <a:gd name="connsiteX11" fmla="*/ 8043 w 19968"/>
                        <a:gd name="connsiteY11" fmla="*/ 20876 h 21254"/>
                        <a:gd name="connsiteX12" fmla="*/ 15871 w 19968"/>
                        <a:gd name="connsiteY12" fmla="*/ 19502 h 2125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9968" h="21254">
                          <a:moveTo>
                            <a:pt x="16009" y="19502"/>
                          </a:moveTo>
                          <a:cubicBezTo>
                            <a:pt x="19992" y="16755"/>
                            <a:pt x="21090" y="11536"/>
                            <a:pt x="18756" y="7004"/>
                          </a:cubicBezTo>
                          <a:lnTo>
                            <a:pt x="17794" y="6317"/>
                          </a:lnTo>
                          <a:lnTo>
                            <a:pt x="17794" y="5631"/>
                          </a:lnTo>
                          <a:cubicBezTo>
                            <a:pt x="16146" y="2609"/>
                            <a:pt x="13949" y="687"/>
                            <a:pt x="11065" y="0"/>
                          </a:cubicBezTo>
                          <a:lnTo>
                            <a:pt x="8180" y="0"/>
                          </a:lnTo>
                          <a:cubicBezTo>
                            <a:pt x="8180" y="0"/>
                            <a:pt x="6670" y="137"/>
                            <a:pt x="6670" y="137"/>
                          </a:cubicBezTo>
                          <a:lnTo>
                            <a:pt x="3923" y="1236"/>
                          </a:lnTo>
                          <a:cubicBezTo>
                            <a:pt x="-60" y="3983"/>
                            <a:pt x="-1158" y="9339"/>
                            <a:pt x="1314" y="13596"/>
                          </a:cubicBezTo>
                          <a:cubicBezTo>
                            <a:pt x="1314" y="13871"/>
                            <a:pt x="1588" y="14009"/>
                            <a:pt x="1726" y="14283"/>
                          </a:cubicBezTo>
                          <a:lnTo>
                            <a:pt x="1726" y="15382"/>
                          </a:lnTo>
                          <a:cubicBezTo>
                            <a:pt x="3099" y="18129"/>
                            <a:pt x="5434" y="20189"/>
                            <a:pt x="8043" y="20876"/>
                          </a:cubicBezTo>
                          <a:cubicBezTo>
                            <a:pt x="10790" y="21700"/>
                            <a:pt x="13674" y="21150"/>
                            <a:pt x="15871" y="19502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8" name="Freeform 1367">
                      <a:extLst>
                        <a:ext uri="{FF2B5EF4-FFF2-40B4-BE49-F238E27FC236}">
                          <a16:creationId xmlns:a16="http://schemas.microsoft.com/office/drawing/2014/main" id="{D914FBF4-CC1E-D222-EA4D-BE150CF68E6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84164" y="2505618"/>
                      <a:ext cx="20889" cy="21012"/>
                    </a:xfrm>
                    <a:custGeom>
                      <a:avLst/>
                      <a:gdLst>
                        <a:gd name="connsiteX0" fmla="*/ 13871 w 20889"/>
                        <a:gd name="connsiteY0" fmla="*/ 21013 h 21012"/>
                        <a:gd name="connsiteX1" fmla="*/ 18816 w 20889"/>
                        <a:gd name="connsiteY1" fmla="*/ 17167 h 21012"/>
                        <a:gd name="connsiteX2" fmla="*/ 19914 w 20889"/>
                        <a:gd name="connsiteY2" fmla="*/ 14970 h 21012"/>
                        <a:gd name="connsiteX3" fmla="*/ 20189 w 20889"/>
                        <a:gd name="connsiteY3" fmla="*/ 13734 h 21012"/>
                        <a:gd name="connsiteX4" fmla="*/ 20189 w 20889"/>
                        <a:gd name="connsiteY4" fmla="*/ 13734 h 21012"/>
                        <a:gd name="connsiteX5" fmla="*/ 17992 w 20889"/>
                        <a:gd name="connsiteY5" fmla="*/ 2884 h 21012"/>
                        <a:gd name="connsiteX6" fmla="*/ 14421 w 20889"/>
                        <a:gd name="connsiteY6" fmla="*/ 824 h 21012"/>
                        <a:gd name="connsiteX7" fmla="*/ 12635 w 20889"/>
                        <a:gd name="connsiteY7" fmla="*/ 412 h 21012"/>
                        <a:gd name="connsiteX8" fmla="*/ 12635 w 20889"/>
                        <a:gd name="connsiteY8" fmla="*/ 412 h 21012"/>
                        <a:gd name="connsiteX9" fmla="*/ 10850 w 20889"/>
                        <a:gd name="connsiteY9" fmla="*/ 0 h 21012"/>
                        <a:gd name="connsiteX10" fmla="*/ 9339 w 20889"/>
                        <a:gd name="connsiteY10" fmla="*/ 0 h 21012"/>
                        <a:gd name="connsiteX11" fmla="*/ 5631 w 20889"/>
                        <a:gd name="connsiteY11" fmla="*/ 961 h 21012"/>
                        <a:gd name="connsiteX12" fmla="*/ 4944 w 20889"/>
                        <a:gd name="connsiteY12" fmla="*/ 1373 h 21012"/>
                        <a:gd name="connsiteX13" fmla="*/ 1785 w 20889"/>
                        <a:gd name="connsiteY13" fmla="*/ 4944 h 21012"/>
                        <a:gd name="connsiteX14" fmla="*/ 1373 w 20889"/>
                        <a:gd name="connsiteY14" fmla="*/ 5768 h 21012"/>
                        <a:gd name="connsiteX15" fmla="*/ 1373 w 20889"/>
                        <a:gd name="connsiteY15" fmla="*/ 5768 h 21012"/>
                        <a:gd name="connsiteX16" fmla="*/ 549 w 20889"/>
                        <a:gd name="connsiteY16" fmla="*/ 7554 h 21012"/>
                        <a:gd name="connsiteX17" fmla="*/ 0 w 20889"/>
                        <a:gd name="connsiteY17" fmla="*/ 9751 h 21012"/>
                        <a:gd name="connsiteX18" fmla="*/ 961 w 20889"/>
                        <a:gd name="connsiteY18" fmla="*/ 15107 h 21012"/>
                        <a:gd name="connsiteX19" fmla="*/ 13459 w 20889"/>
                        <a:gd name="connsiteY19" fmla="*/ 20738 h 2101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</a:cxnLst>
                      <a:rect l="l" t="t" r="r" b="b"/>
                      <a:pathLst>
                        <a:path w="20889" h="21012">
                          <a:moveTo>
                            <a:pt x="13871" y="21013"/>
                          </a:moveTo>
                          <a:lnTo>
                            <a:pt x="18816" y="17167"/>
                          </a:lnTo>
                          <a:lnTo>
                            <a:pt x="19914" y="14970"/>
                          </a:lnTo>
                          <a:lnTo>
                            <a:pt x="20189" y="13734"/>
                          </a:lnTo>
                          <a:lnTo>
                            <a:pt x="20189" y="13734"/>
                          </a:lnTo>
                          <a:cubicBezTo>
                            <a:pt x="22112" y="8378"/>
                            <a:pt x="19640" y="4669"/>
                            <a:pt x="17992" y="2884"/>
                          </a:cubicBezTo>
                          <a:lnTo>
                            <a:pt x="14421" y="824"/>
                          </a:lnTo>
                          <a:lnTo>
                            <a:pt x="12635" y="412"/>
                          </a:lnTo>
                          <a:lnTo>
                            <a:pt x="12635" y="412"/>
                          </a:lnTo>
                          <a:cubicBezTo>
                            <a:pt x="12635" y="412"/>
                            <a:pt x="10850" y="0"/>
                            <a:pt x="10850" y="0"/>
                          </a:cubicBezTo>
                          <a:lnTo>
                            <a:pt x="9339" y="0"/>
                          </a:lnTo>
                          <a:cubicBezTo>
                            <a:pt x="9339" y="0"/>
                            <a:pt x="5631" y="961"/>
                            <a:pt x="5631" y="961"/>
                          </a:cubicBezTo>
                          <a:lnTo>
                            <a:pt x="4944" y="1373"/>
                          </a:lnTo>
                          <a:cubicBezTo>
                            <a:pt x="3296" y="2609"/>
                            <a:pt x="2335" y="3983"/>
                            <a:pt x="1785" y="4944"/>
                          </a:cubicBezTo>
                          <a:cubicBezTo>
                            <a:pt x="1785" y="4944"/>
                            <a:pt x="1511" y="5493"/>
                            <a:pt x="1373" y="5768"/>
                          </a:cubicBezTo>
                          <a:lnTo>
                            <a:pt x="1373" y="5768"/>
                          </a:lnTo>
                          <a:cubicBezTo>
                            <a:pt x="1373" y="5768"/>
                            <a:pt x="549" y="7554"/>
                            <a:pt x="549" y="7554"/>
                          </a:cubicBezTo>
                          <a:lnTo>
                            <a:pt x="0" y="9751"/>
                          </a:lnTo>
                          <a:lnTo>
                            <a:pt x="961" y="15107"/>
                          </a:lnTo>
                          <a:cubicBezTo>
                            <a:pt x="3983" y="19639"/>
                            <a:pt x="8652" y="21700"/>
                            <a:pt x="13459" y="2073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69" name="Freeform 1368">
                      <a:extLst>
                        <a:ext uri="{FF2B5EF4-FFF2-40B4-BE49-F238E27FC236}">
                          <a16:creationId xmlns:a16="http://schemas.microsoft.com/office/drawing/2014/main" id="{00A4832B-AD81-3D48-8892-D5AC1B00F2D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54224" y="2462493"/>
                      <a:ext cx="22798" cy="20980"/>
                    </a:xfrm>
                    <a:custGeom>
                      <a:avLst/>
                      <a:gdLst>
                        <a:gd name="connsiteX0" fmla="*/ 14283 w 22798"/>
                        <a:gd name="connsiteY0" fmla="*/ 412 h 20980"/>
                        <a:gd name="connsiteX1" fmla="*/ 12223 w 22798"/>
                        <a:gd name="connsiteY1" fmla="*/ 0 h 20980"/>
                        <a:gd name="connsiteX2" fmla="*/ 6867 w 22798"/>
                        <a:gd name="connsiteY2" fmla="*/ 961 h 20980"/>
                        <a:gd name="connsiteX3" fmla="*/ 6318 w 22798"/>
                        <a:gd name="connsiteY3" fmla="*/ 1373 h 20980"/>
                        <a:gd name="connsiteX4" fmla="*/ 2060 w 22798"/>
                        <a:gd name="connsiteY4" fmla="*/ 7279 h 20980"/>
                        <a:gd name="connsiteX5" fmla="*/ 549 w 22798"/>
                        <a:gd name="connsiteY5" fmla="*/ 8927 h 20980"/>
                        <a:gd name="connsiteX6" fmla="*/ 0 w 22798"/>
                        <a:gd name="connsiteY6" fmla="*/ 10575 h 20980"/>
                        <a:gd name="connsiteX7" fmla="*/ 0 w 22798"/>
                        <a:gd name="connsiteY7" fmla="*/ 14833 h 20980"/>
                        <a:gd name="connsiteX8" fmla="*/ 7828 w 22798"/>
                        <a:gd name="connsiteY8" fmla="*/ 20876 h 20980"/>
                        <a:gd name="connsiteX9" fmla="*/ 13047 w 22798"/>
                        <a:gd name="connsiteY9" fmla="*/ 20189 h 20980"/>
                        <a:gd name="connsiteX10" fmla="*/ 20326 w 22798"/>
                        <a:gd name="connsiteY10" fmla="*/ 18678 h 20980"/>
                        <a:gd name="connsiteX11" fmla="*/ 20738 w 22798"/>
                        <a:gd name="connsiteY11" fmla="*/ 16206 h 20980"/>
                        <a:gd name="connsiteX12" fmla="*/ 22798 w 22798"/>
                        <a:gd name="connsiteY12" fmla="*/ 12910 h 20980"/>
                        <a:gd name="connsiteX13" fmla="*/ 21974 w 22798"/>
                        <a:gd name="connsiteY13" fmla="*/ 6455 h 20980"/>
                        <a:gd name="connsiteX14" fmla="*/ 21150 w 22798"/>
                        <a:gd name="connsiteY14" fmla="*/ 5356 h 20980"/>
                        <a:gd name="connsiteX15" fmla="*/ 18541 w 22798"/>
                        <a:gd name="connsiteY15" fmla="*/ 3708 h 20980"/>
                        <a:gd name="connsiteX16" fmla="*/ 18541 w 22798"/>
                        <a:gd name="connsiteY16" fmla="*/ 3708 h 20980"/>
                        <a:gd name="connsiteX17" fmla="*/ 14146 w 22798"/>
                        <a:gd name="connsiteY17" fmla="*/ 549 h 2098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</a:cxnLst>
                      <a:rect l="l" t="t" r="r" b="b"/>
                      <a:pathLst>
                        <a:path w="22798" h="20980">
                          <a:moveTo>
                            <a:pt x="14283" y="412"/>
                          </a:moveTo>
                          <a:lnTo>
                            <a:pt x="12223" y="0"/>
                          </a:lnTo>
                          <a:lnTo>
                            <a:pt x="6867" y="961"/>
                          </a:lnTo>
                          <a:lnTo>
                            <a:pt x="6318" y="1373"/>
                          </a:lnTo>
                          <a:cubicBezTo>
                            <a:pt x="3708" y="3159"/>
                            <a:pt x="2609" y="5493"/>
                            <a:pt x="2060" y="7279"/>
                          </a:cubicBezTo>
                          <a:lnTo>
                            <a:pt x="549" y="8927"/>
                          </a:lnTo>
                          <a:lnTo>
                            <a:pt x="0" y="10575"/>
                          </a:lnTo>
                          <a:lnTo>
                            <a:pt x="0" y="14833"/>
                          </a:lnTo>
                          <a:cubicBezTo>
                            <a:pt x="275" y="16206"/>
                            <a:pt x="2060" y="20463"/>
                            <a:pt x="7828" y="20876"/>
                          </a:cubicBezTo>
                          <a:cubicBezTo>
                            <a:pt x="9614" y="21150"/>
                            <a:pt x="11399" y="20876"/>
                            <a:pt x="13047" y="20189"/>
                          </a:cubicBezTo>
                          <a:cubicBezTo>
                            <a:pt x="15519" y="20738"/>
                            <a:pt x="18129" y="20189"/>
                            <a:pt x="20326" y="18678"/>
                          </a:cubicBezTo>
                          <a:lnTo>
                            <a:pt x="20738" y="16206"/>
                          </a:lnTo>
                          <a:cubicBezTo>
                            <a:pt x="21562" y="15245"/>
                            <a:pt x="22249" y="14146"/>
                            <a:pt x="22798" y="12910"/>
                          </a:cubicBezTo>
                          <a:lnTo>
                            <a:pt x="21974" y="6455"/>
                          </a:lnTo>
                          <a:lnTo>
                            <a:pt x="21150" y="5356"/>
                          </a:lnTo>
                          <a:lnTo>
                            <a:pt x="18541" y="3708"/>
                          </a:lnTo>
                          <a:lnTo>
                            <a:pt x="18541" y="3708"/>
                          </a:lnTo>
                          <a:cubicBezTo>
                            <a:pt x="18541" y="3708"/>
                            <a:pt x="14146" y="549"/>
                            <a:pt x="14146" y="549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0" name="Freeform 1369">
                      <a:extLst>
                        <a:ext uri="{FF2B5EF4-FFF2-40B4-BE49-F238E27FC236}">
                          <a16:creationId xmlns:a16="http://schemas.microsoft.com/office/drawing/2014/main" id="{A986C1FE-9FBF-FEDC-703A-C3519FC88E2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22450" y="2559384"/>
                      <a:ext cx="19259" cy="18646"/>
                    </a:xfrm>
                    <a:custGeom>
                      <a:avLst/>
                      <a:gdLst>
                        <a:gd name="connsiteX0" fmla="*/ 5800 w 19259"/>
                        <a:gd name="connsiteY0" fmla="*/ 17101 h 18646"/>
                        <a:gd name="connsiteX1" fmla="*/ 15826 w 19259"/>
                        <a:gd name="connsiteY1" fmla="*/ 17101 h 18646"/>
                        <a:gd name="connsiteX2" fmla="*/ 17337 w 19259"/>
                        <a:gd name="connsiteY2" fmla="*/ 15728 h 18646"/>
                        <a:gd name="connsiteX3" fmla="*/ 19259 w 19259"/>
                        <a:gd name="connsiteY3" fmla="*/ 11195 h 18646"/>
                        <a:gd name="connsiteX4" fmla="*/ 19259 w 19259"/>
                        <a:gd name="connsiteY4" fmla="*/ 9547 h 18646"/>
                        <a:gd name="connsiteX5" fmla="*/ 18573 w 19259"/>
                        <a:gd name="connsiteY5" fmla="*/ 5976 h 18646"/>
                        <a:gd name="connsiteX6" fmla="*/ 11568 w 19259"/>
                        <a:gd name="connsiteY6" fmla="*/ 208 h 18646"/>
                        <a:gd name="connsiteX7" fmla="*/ 4015 w 19259"/>
                        <a:gd name="connsiteY7" fmla="*/ 1719 h 18646"/>
                        <a:gd name="connsiteX8" fmla="*/ 32 w 19259"/>
                        <a:gd name="connsiteY8" fmla="*/ 9822 h 18646"/>
                        <a:gd name="connsiteX9" fmla="*/ 4701 w 19259"/>
                        <a:gd name="connsiteY9" fmla="*/ 17376 h 18646"/>
                        <a:gd name="connsiteX10" fmla="*/ 5937 w 19259"/>
                        <a:gd name="connsiteY10" fmla="*/ 17101 h 1864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9259" h="18646">
                          <a:moveTo>
                            <a:pt x="5800" y="17101"/>
                          </a:moveTo>
                          <a:cubicBezTo>
                            <a:pt x="8822" y="19161"/>
                            <a:pt x="12804" y="19161"/>
                            <a:pt x="15826" y="17101"/>
                          </a:cubicBezTo>
                          <a:lnTo>
                            <a:pt x="17337" y="15728"/>
                          </a:lnTo>
                          <a:lnTo>
                            <a:pt x="19259" y="11195"/>
                          </a:lnTo>
                          <a:lnTo>
                            <a:pt x="19259" y="9547"/>
                          </a:lnTo>
                          <a:cubicBezTo>
                            <a:pt x="19259" y="9547"/>
                            <a:pt x="18573" y="5976"/>
                            <a:pt x="18573" y="5976"/>
                          </a:cubicBezTo>
                          <a:cubicBezTo>
                            <a:pt x="16513" y="2268"/>
                            <a:pt x="13766" y="758"/>
                            <a:pt x="11568" y="208"/>
                          </a:cubicBezTo>
                          <a:cubicBezTo>
                            <a:pt x="8959" y="-341"/>
                            <a:pt x="6212" y="208"/>
                            <a:pt x="4015" y="1719"/>
                          </a:cubicBezTo>
                          <a:cubicBezTo>
                            <a:pt x="1268" y="3642"/>
                            <a:pt x="-243" y="6663"/>
                            <a:pt x="32" y="9822"/>
                          </a:cubicBezTo>
                          <a:cubicBezTo>
                            <a:pt x="169" y="12981"/>
                            <a:pt x="1955" y="15865"/>
                            <a:pt x="4701" y="17376"/>
                          </a:cubicBezTo>
                          <a:lnTo>
                            <a:pt x="5937" y="17101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1" name="Freeform 1370">
                      <a:extLst>
                        <a:ext uri="{FF2B5EF4-FFF2-40B4-BE49-F238E27FC236}">
                          <a16:creationId xmlns:a16="http://schemas.microsoft.com/office/drawing/2014/main" id="{0EABBCCE-C489-31FD-17A8-56409C47820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55752" y="2260224"/>
                      <a:ext cx="6042" cy="4929"/>
                    </a:xfrm>
                    <a:custGeom>
                      <a:avLst/>
                      <a:gdLst>
                        <a:gd name="connsiteX0" fmla="*/ 4669 w 6042"/>
                        <a:gd name="connsiteY0" fmla="*/ 4363 h 4929"/>
                        <a:gd name="connsiteX1" fmla="*/ 5219 w 6042"/>
                        <a:gd name="connsiteY1" fmla="*/ 4088 h 4929"/>
                        <a:gd name="connsiteX2" fmla="*/ 6043 w 6042"/>
                        <a:gd name="connsiteY2" fmla="*/ 1891 h 4929"/>
                        <a:gd name="connsiteX3" fmla="*/ 3845 w 6042"/>
                        <a:gd name="connsiteY3" fmla="*/ 105 h 4929"/>
                        <a:gd name="connsiteX4" fmla="*/ 961 w 6042"/>
                        <a:gd name="connsiteY4" fmla="*/ 792 h 4929"/>
                        <a:gd name="connsiteX5" fmla="*/ 275 w 6042"/>
                        <a:gd name="connsiteY5" fmla="*/ 1341 h 4929"/>
                        <a:gd name="connsiteX6" fmla="*/ 0 w 6042"/>
                        <a:gd name="connsiteY6" fmla="*/ 3264 h 4929"/>
                        <a:gd name="connsiteX7" fmla="*/ 4807 w 6042"/>
                        <a:gd name="connsiteY7" fmla="*/ 4226 h 492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042" h="4929">
                          <a:moveTo>
                            <a:pt x="4669" y="4363"/>
                          </a:moveTo>
                          <a:lnTo>
                            <a:pt x="5219" y="4088"/>
                          </a:lnTo>
                          <a:lnTo>
                            <a:pt x="6043" y="1891"/>
                          </a:lnTo>
                          <a:cubicBezTo>
                            <a:pt x="5493" y="929"/>
                            <a:pt x="4807" y="243"/>
                            <a:pt x="3845" y="105"/>
                          </a:cubicBezTo>
                          <a:cubicBezTo>
                            <a:pt x="2884" y="-169"/>
                            <a:pt x="1923" y="105"/>
                            <a:pt x="961" y="792"/>
                          </a:cubicBezTo>
                          <a:cubicBezTo>
                            <a:pt x="687" y="929"/>
                            <a:pt x="549" y="1067"/>
                            <a:pt x="275" y="1341"/>
                          </a:cubicBezTo>
                          <a:lnTo>
                            <a:pt x="0" y="3264"/>
                          </a:lnTo>
                          <a:cubicBezTo>
                            <a:pt x="1373" y="5874"/>
                            <a:pt x="3845" y="4775"/>
                            <a:pt x="4807" y="4226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2" name="Freeform 1371">
                      <a:extLst>
                        <a:ext uri="{FF2B5EF4-FFF2-40B4-BE49-F238E27FC236}">
                          <a16:creationId xmlns:a16="http://schemas.microsoft.com/office/drawing/2014/main" id="{689BEF12-B749-74E8-D863-DD5DE669834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62957" y="2554236"/>
                      <a:ext cx="18971" cy="19354"/>
                    </a:xfrm>
                    <a:custGeom>
                      <a:avLst/>
                      <a:gdLst>
                        <a:gd name="connsiteX0" fmla="*/ 9242 w 18971"/>
                        <a:gd name="connsiteY0" fmla="*/ 0 h 19354"/>
                        <a:gd name="connsiteX1" fmla="*/ 3611 w 18971"/>
                        <a:gd name="connsiteY1" fmla="*/ 2884 h 19354"/>
                        <a:gd name="connsiteX2" fmla="*/ 40 w 18971"/>
                        <a:gd name="connsiteY2" fmla="*/ 11674 h 19354"/>
                        <a:gd name="connsiteX3" fmla="*/ 1688 w 18971"/>
                        <a:gd name="connsiteY3" fmla="*/ 15519 h 19354"/>
                        <a:gd name="connsiteX4" fmla="*/ 2787 w 18971"/>
                        <a:gd name="connsiteY4" fmla="*/ 16893 h 19354"/>
                        <a:gd name="connsiteX5" fmla="*/ 6358 w 18971"/>
                        <a:gd name="connsiteY5" fmla="*/ 19090 h 19354"/>
                        <a:gd name="connsiteX6" fmla="*/ 14323 w 18971"/>
                        <a:gd name="connsiteY6" fmla="*/ 17442 h 19354"/>
                        <a:gd name="connsiteX7" fmla="*/ 18855 w 18971"/>
                        <a:gd name="connsiteY7" fmla="*/ 10438 h 19354"/>
                        <a:gd name="connsiteX8" fmla="*/ 16795 w 18971"/>
                        <a:gd name="connsiteY8" fmla="*/ 2747 h 19354"/>
                        <a:gd name="connsiteX9" fmla="*/ 11302 w 18971"/>
                        <a:gd name="connsiteY9" fmla="*/ 137 h 19354"/>
                        <a:gd name="connsiteX10" fmla="*/ 8830 w 18971"/>
                        <a:gd name="connsiteY10" fmla="*/ 137 h 1935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8971" h="19354">
                          <a:moveTo>
                            <a:pt x="9242" y="0"/>
                          </a:moveTo>
                          <a:lnTo>
                            <a:pt x="3611" y="2884"/>
                          </a:lnTo>
                          <a:cubicBezTo>
                            <a:pt x="2512" y="3983"/>
                            <a:pt x="-372" y="7004"/>
                            <a:pt x="40" y="11674"/>
                          </a:cubicBezTo>
                          <a:lnTo>
                            <a:pt x="1688" y="15519"/>
                          </a:lnTo>
                          <a:lnTo>
                            <a:pt x="2787" y="16893"/>
                          </a:lnTo>
                          <a:lnTo>
                            <a:pt x="6358" y="19090"/>
                          </a:lnTo>
                          <a:cubicBezTo>
                            <a:pt x="8967" y="19777"/>
                            <a:pt x="11851" y="19090"/>
                            <a:pt x="14323" y="17442"/>
                          </a:cubicBezTo>
                          <a:cubicBezTo>
                            <a:pt x="16795" y="15794"/>
                            <a:pt x="18581" y="13047"/>
                            <a:pt x="18855" y="10438"/>
                          </a:cubicBezTo>
                          <a:cubicBezTo>
                            <a:pt x="19268" y="7691"/>
                            <a:pt x="18581" y="5082"/>
                            <a:pt x="16795" y="2747"/>
                          </a:cubicBezTo>
                          <a:lnTo>
                            <a:pt x="11302" y="137"/>
                          </a:lnTo>
                          <a:lnTo>
                            <a:pt x="8830" y="13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3" name="Freeform 1372">
                      <a:extLst>
                        <a:ext uri="{FF2B5EF4-FFF2-40B4-BE49-F238E27FC236}">
                          <a16:creationId xmlns:a16="http://schemas.microsoft.com/office/drawing/2014/main" id="{241E2617-D7BB-6DD2-BDA3-C200F1C1657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01818" y="2462697"/>
                      <a:ext cx="18881" cy="19435"/>
                    </a:xfrm>
                    <a:custGeom>
                      <a:avLst/>
                      <a:gdLst>
                        <a:gd name="connsiteX0" fmla="*/ 15308 w 18881"/>
                        <a:gd name="connsiteY0" fmla="*/ 17101 h 19435"/>
                        <a:gd name="connsiteX1" fmla="*/ 16269 w 18881"/>
                        <a:gd name="connsiteY1" fmla="*/ 2818 h 19435"/>
                        <a:gd name="connsiteX2" fmla="*/ 13797 w 18881"/>
                        <a:gd name="connsiteY2" fmla="*/ 1032 h 19435"/>
                        <a:gd name="connsiteX3" fmla="*/ 11737 w 18881"/>
                        <a:gd name="connsiteY3" fmla="*/ 208 h 19435"/>
                        <a:gd name="connsiteX4" fmla="*/ 4183 w 18881"/>
                        <a:gd name="connsiteY4" fmla="*/ 1719 h 19435"/>
                        <a:gd name="connsiteX5" fmla="*/ 1849 w 18881"/>
                        <a:gd name="connsiteY5" fmla="*/ 16277 h 19435"/>
                        <a:gd name="connsiteX6" fmla="*/ 7067 w 18881"/>
                        <a:gd name="connsiteY6" fmla="*/ 19436 h 19435"/>
                        <a:gd name="connsiteX7" fmla="*/ 9402 w 18881"/>
                        <a:gd name="connsiteY7" fmla="*/ 19436 h 19435"/>
                        <a:gd name="connsiteX8" fmla="*/ 15171 w 18881"/>
                        <a:gd name="connsiteY8" fmla="*/ 17238 h 1943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8881" h="19435">
                          <a:moveTo>
                            <a:pt x="15308" y="17101"/>
                          </a:moveTo>
                          <a:cubicBezTo>
                            <a:pt x="20664" y="11745"/>
                            <a:pt x="19153" y="5976"/>
                            <a:pt x="16269" y="2818"/>
                          </a:cubicBezTo>
                          <a:lnTo>
                            <a:pt x="13797" y="1032"/>
                          </a:lnTo>
                          <a:lnTo>
                            <a:pt x="11737" y="208"/>
                          </a:lnTo>
                          <a:cubicBezTo>
                            <a:pt x="8990" y="-341"/>
                            <a:pt x="6381" y="208"/>
                            <a:pt x="4183" y="1719"/>
                          </a:cubicBezTo>
                          <a:cubicBezTo>
                            <a:pt x="-349" y="4878"/>
                            <a:pt x="-1310" y="11195"/>
                            <a:pt x="1849" y="16277"/>
                          </a:cubicBezTo>
                          <a:lnTo>
                            <a:pt x="7067" y="19436"/>
                          </a:lnTo>
                          <a:lnTo>
                            <a:pt x="9402" y="19436"/>
                          </a:lnTo>
                          <a:cubicBezTo>
                            <a:pt x="9402" y="19436"/>
                            <a:pt x="15171" y="17238"/>
                            <a:pt x="15171" y="1723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4" name="Freeform 1373">
                      <a:extLst>
                        <a:ext uri="{FF2B5EF4-FFF2-40B4-BE49-F238E27FC236}">
                          <a16:creationId xmlns:a16="http://schemas.microsoft.com/office/drawing/2014/main" id="{F37B79E7-EBC2-09A2-7CB7-2EDA2C149F6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81145" y="2810374"/>
                      <a:ext cx="4530" cy="4532"/>
                    </a:xfrm>
                    <a:custGeom>
                      <a:avLst/>
                      <a:gdLst>
                        <a:gd name="connsiteX0" fmla="*/ 4530 w 4530"/>
                        <a:gd name="connsiteY0" fmla="*/ 2060 h 4532"/>
                        <a:gd name="connsiteX1" fmla="*/ 3569 w 4530"/>
                        <a:gd name="connsiteY1" fmla="*/ 0 h 4532"/>
                        <a:gd name="connsiteX2" fmla="*/ 1646 w 4530"/>
                        <a:gd name="connsiteY2" fmla="*/ 0 h 4532"/>
                        <a:gd name="connsiteX3" fmla="*/ 1509 w 4530"/>
                        <a:gd name="connsiteY3" fmla="*/ 0 h 4532"/>
                        <a:gd name="connsiteX4" fmla="*/ 135 w 4530"/>
                        <a:gd name="connsiteY4" fmla="*/ 3845 h 4532"/>
                        <a:gd name="connsiteX5" fmla="*/ 2745 w 4530"/>
                        <a:gd name="connsiteY5" fmla="*/ 4532 h 4532"/>
                        <a:gd name="connsiteX6" fmla="*/ 4393 w 4530"/>
                        <a:gd name="connsiteY6" fmla="*/ 2197 h 453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4530" h="4532">
                          <a:moveTo>
                            <a:pt x="4530" y="2060"/>
                          </a:moveTo>
                          <a:cubicBezTo>
                            <a:pt x="4530" y="2060"/>
                            <a:pt x="4530" y="824"/>
                            <a:pt x="3569" y="0"/>
                          </a:cubicBezTo>
                          <a:lnTo>
                            <a:pt x="1646" y="0"/>
                          </a:lnTo>
                          <a:cubicBezTo>
                            <a:pt x="1646" y="0"/>
                            <a:pt x="1509" y="0"/>
                            <a:pt x="1509" y="0"/>
                          </a:cubicBezTo>
                          <a:cubicBezTo>
                            <a:pt x="273" y="961"/>
                            <a:pt x="-277" y="2197"/>
                            <a:pt x="135" y="3845"/>
                          </a:cubicBezTo>
                          <a:lnTo>
                            <a:pt x="2745" y="4532"/>
                          </a:lnTo>
                          <a:cubicBezTo>
                            <a:pt x="2745" y="4532"/>
                            <a:pt x="4393" y="3296"/>
                            <a:pt x="4393" y="219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5" name="Freeform 1374">
                      <a:extLst>
                        <a:ext uri="{FF2B5EF4-FFF2-40B4-BE49-F238E27FC236}">
                          <a16:creationId xmlns:a16="http://schemas.microsoft.com/office/drawing/2014/main" id="{35950738-A5EA-0AE7-0FE1-7C061554F3B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77494" y="2487474"/>
                      <a:ext cx="14392" cy="13791"/>
                    </a:xfrm>
                    <a:custGeom>
                      <a:avLst/>
                      <a:gdLst>
                        <a:gd name="connsiteX0" fmla="*/ 10669 w 14392"/>
                        <a:gd name="connsiteY0" fmla="*/ 12513 h 13791"/>
                        <a:gd name="connsiteX1" fmla="*/ 10807 w 14392"/>
                        <a:gd name="connsiteY1" fmla="*/ 12513 h 13791"/>
                        <a:gd name="connsiteX2" fmla="*/ 11356 w 14392"/>
                        <a:gd name="connsiteY2" fmla="*/ 11002 h 13791"/>
                        <a:gd name="connsiteX3" fmla="*/ 13416 w 14392"/>
                        <a:gd name="connsiteY3" fmla="*/ 8942 h 13791"/>
                        <a:gd name="connsiteX4" fmla="*/ 14378 w 14392"/>
                        <a:gd name="connsiteY4" fmla="*/ 5921 h 13791"/>
                        <a:gd name="connsiteX5" fmla="*/ 13965 w 14392"/>
                        <a:gd name="connsiteY5" fmla="*/ 2899 h 13791"/>
                        <a:gd name="connsiteX6" fmla="*/ 12043 w 14392"/>
                        <a:gd name="connsiteY6" fmla="*/ 977 h 13791"/>
                        <a:gd name="connsiteX7" fmla="*/ 9021 w 14392"/>
                        <a:gd name="connsiteY7" fmla="*/ 15 h 13791"/>
                        <a:gd name="connsiteX8" fmla="*/ 6137 w 14392"/>
                        <a:gd name="connsiteY8" fmla="*/ 427 h 13791"/>
                        <a:gd name="connsiteX9" fmla="*/ 4901 w 14392"/>
                        <a:gd name="connsiteY9" fmla="*/ 1663 h 13791"/>
                        <a:gd name="connsiteX10" fmla="*/ 2704 w 14392"/>
                        <a:gd name="connsiteY10" fmla="*/ 2625 h 13791"/>
                        <a:gd name="connsiteX11" fmla="*/ 2017 w 14392"/>
                        <a:gd name="connsiteY11" fmla="*/ 3311 h 13791"/>
                        <a:gd name="connsiteX12" fmla="*/ 2017 w 14392"/>
                        <a:gd name="connsiteY12" fmla="*/ 3311 h 13791"/>
                        <a:gd name="connsiteX13" fmla="*/ 1330 w 14392"/>
                        <a:gd name="connsiteY13" fmla="*/ 11277 h 13791"/>
                        <a:gd name="connsiteX14" fmla="*/ 10669 w 14392"/>
                        <a:gd name="connsiteY14" fmla="*/ 12376 h 1379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14392" h="13791">
                          <a:moveTo>
                            <a:pt x="10669" y="12513"/>
                          </a:moveTo>
                          <a:lnTo>
                            <a:pt x="10807" y="12513"/>
                          </a:lnTo>
                          <a:cubicBezTo>
                            <a:pt x="10807" y="12513"/>
                            <a:pt x="11356" y="11002"/>
                            <a:pt x="11356" y="11002"/>
                          </a:cubicBezTo>
                          <a:lnTo>
                            <a:pt x="13416" y="8942"/>
                          </a:lnTo>
                          <a:lnTo>
                            <a:pt x="14378" y="5921"/>
                          </a:lnTo>
                          <a:cubicBezTo>
                            <a:pt x="14378" y="5921"/>
                            <a:pt x="14515" y="4273"/>
                            <a:pt x="13965" y="2899"/>
                          </a:cubicBezTo>
                          <a:lnTo>
                            <a:pt x="12043" y="977"/>
                          </a:lnTo>
                          <a:lnTo>
                            <a:pt x="9021" y="15"/>
                          </a:lnTo>
                          <a:cubicBezTo>
                            <a:pt x="9021" y="15"/>
                            <a:pt x="7373" y="-122"/>
                            <a:pt x="6137" y="427"/>
                          </a:cubicBezTo>
                          <a:lnTo>
                            <a:pt x="4901" y="1663"/>
                          </a:lnTo>
                          <a:cubicBezTo>
                            <a:pt x="4077" y="1801"/>
                            <a:pt x="3390" y="2075"/>
                            <a:pt x="2704" y="2625"/>
                          </a:cubicBezTo>
                          <a:lnTo>
                            <a:pt x="2017" y="3311"/>
                          </a:lnTo>
                          <a:lnTo>
                            <a:pt x="2017" y="3311"/>
                          </a:lnTo>
                          <a:cubicBezTo>
                            <a:pt x="-318" y="5371"/>
                            <a:pt x="-730" y="8805"/>
                            <a:pt x="1330" y="11277"/>
                          </a:cubicBezTo>
                          <a:cubicBezTo>
                            <a:pt x="3253" y="13612"/>
                            <a:pt x="6961" y="14985"/>
                            <a:pt x="10669" y="12376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6" name="Freeform 1375">
                      <a:extLst>
                        <a:ext uri="{FF2B5EF4-FFF2-40B4-BE49-F238E27FC236}">
                          <a16:creationId xmlns:a16="http://schemas.microsoft.com/office/drawing/2014/main" id="{836B2CC1-77F1-8CE3-C15B-662B0F60344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86516" y="2752691"/>
                      <a:ext cx="5768" cy="5773"/>
                    </a:xfrm>
                    <a:custGeom>
                      <a:avLst/>
                      <a:gdLst>
                        <a:gd name="connsiteX0" fmla="*/ 2472 w 5768"/>
                        <a:gd name="connsiteY0" fmla="*/ 5768 h 5773"/>
                        <a:gd name="connsiteX1" fmla="*/ 5356 w 5768"/>
                        <a:gd name="connsiteY1" fmla="*/ 4807 h 5773"/>
                        <a:gd name="connsiteX2" fmla="*/ 5768 w 5768"/>
                        <a:gd name="connsiteY2" fmla="*/ 3021 h 5773"/>
                        <a:gd name="connsiteX3" fmla="*/ 5768 w 5768"/>
                        <a:gd name="connsiteY3" fmla="*/ 2609 h 5773"/>
                        <a:gd name="connsiteX4" fmla="*/ 4532 w 5768"/>
                        <a:gd name="connsiteY4" fmla="*/ 0 h 5773"/>
                        <a:gd name="connsiteX5" fmla="*/ 2609 w 5768"/>
                        <a:gd name="connsiteY5" fmla="*/ 0 h 5773"/>
                        <a:gd name="connsiteX6" fmla="*/ 412 w 5768"/>
                        <a:gd name="connsiteY6" fmla="*/ 1373 h 5773"/>
                        <a:gd name="connsiteX7" fmla="*/ 0 w 5768"/>
                        <a:gd name="connsiteY7" fmla="*/ 3296 h 5773"/>
                        <a:gd name="connsiteX8" fmla="*/ 2609 w 5768"/>
                        <a:gd name="connsiteY8" fmla="*/ 5631 h 577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768" h="5773">
                          <a:moveTo>
                            <a:pt x="2472" y="5768"/>
                          </a:moveTo>
                          <a:cubicBezTo>
                            <a:pt x="2472" y="5768"/>
                            <a:pt x="4257" y="5906"/>
                            <a:pt x="5356" y="4807"/>
                          </a:cubicBezTo>
                          <a:lnTo>
                            <a:pt x="5768" y="3021"/>
                          </a:lnTo>
                          <a:cubicBezTo>
                            <a:pt x="5768" y="3021"/>
                            <a:pt x="5768" y="2747"/>
                            <a:pt x="5768" y="2609"/>
                          </a:cubicBezTo>
                          <a:cubicBezTo>
                            <a:pt x="5768" y="1923"/>
                            <a:pt x="5631" y="961"/>
                            <a:pt x="4532" y="0"/>
                          </a:cubicBezTo>
                          <a:lnTo>
                            <a:pt x="2609" y="0"/>
                          </a:lnTo>
                          <a:cubicBezTo>
                            <a:pt x="2609" y="0"/>
                            <a:pt x="412" y="1373"/>
                            <a:pt x="412" y="1373"/>
                          </a:cubicBezTo>
                          <a:lnTo>
                            <a:pt x="0" y="3296"/>
                          </a:lnTo>
                          <a:cubicBezTo>
                            <a:pt x="687" y="4670"/>
                            <a:pt x="1648" y="5494"/>
                            <a:pt x="2609" y="563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7" name="Freeform 1376">
                      <a:extLst>
                        <a:ext uri="{FF2B5EF4-FFF2-40B4-BE49-F238E27FC236}">
                          <a16:creationId xmlns:a16="http://schemas.microsoft.com/office/drawing/2014/main" id="{5ADD1EB5-9BA2-7D4E-598A-5D265A2706A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32112" y="2550457"/>
                      <a:ext cx="21012" cy="20794"/>
                    </a:xfrm>
                    <a:custGeom>
                      <a:avLst/>
                      <a:gdLst>
                        <a:gd name="connsiteX0" fmla="*/ 2747 w 21012"/>
                        <a:gd name="connsiteY0" fmla="*/ 5427 h 20794"/>
                        <a:gd name="connsiteX1" fmla="*/ 412 w 21012"/>
                        <a:gd name="connsiteY1" fmla="*/ 8449 h 20794"/>
                        <a:gd name="connsiteX2" fmla="*/ 0 w 21012"/>
                        <a:gd name="connsiteY2" fmla="*/ 10783 h 20794"/>
                        <a:gd name="connsiteX3" fmla="*/ 1373 w 21012"/>
                        <a:gd name="connsiteY3" fmla="*/ 16414 h 20794"/>
                        <a:gd name="connsiteX4" fmla="*/ 16343 w 21012"/>
                        <a:gd name="connsiteY4" fmla="*/ 19436 h 20794"/>
                        <a:gd name="connsiteX5" fmla="*/ 20601 w 21012"/>
                        <a:gd name="connsiteY5" fmla="*/ 13942 h 20794"/>
                        <a:gd name="connsiteX6" fmla="*/ 21013 w 21012"/>
                        <a:gd name="connsiteY6" fmla="*/ 10234 h 20794"/>
                        <a:gd name="connsiteX7" fmla="*/ 17030 w 21012"/>
                        <a:gd name="connsiteY7" fmla="*/ 1856 h 20794"/>
                        <a:gd name="connsiteX8" fmla="*/ 14970 w 21012"/>
                        <a:gd name="connsiteY8" fmla="*/ 758 h 20794"/>
                        <a:gd name="connsiteX9" fmla="*/ 13459 w 21012"/>
                        <a:gd name="connsiteY9" fmla="*/ 208 h 20794"/>
                        <a:gd name="connsiteX10" fmla="*/ 5493 w 21012"/>
                        <a:gd name="connsiteY10" fmla="*/ 1719 h 20794"/>
                        <a:gd name="connsiteX11" fmla="*/ 2335 w 21012"/>
                        <a:gd name="connsiteY11" fmla="*/ 5015 h 20794"/>
                        <a:gd name="connsiteX12" fmla="*/ 2747 w 21012"/>
                        <a:gd name="connsiteY12" fmla="*/ 5290 h 2079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1012" h="20794">
                          <a:moveTo>
                            <a:pt x="2747" y="5427"/>
                          </a:moveTo>
                          <a:lnTo>
                            <a:pt x="412" y="8449"/>
                          </a:lnTo>
                          <a:lnTo>
                            <a:pt x="0" y="10783"/>
                          </a:lnTo>
                          <a:lnTo>
                            <a:pt x="1373" y="16414"/>
                          </a:lnTo>
                          <a:cubicBezTo>
                            <a:pt x="3433" y="19024"/>
                            <a:pt x="8103" y="22869"/>
                            <a:pt x="16343" y="19436"/>
                          </a:cubicBezTo>
                          <a:lnTo>
                            <a:pt x="20601" y="13942"/>
                          </a:lnTo>
                          <a:lnTo>
                            <a:pt x="21013" y="10234"/>
                          </a:lnTo>
                          <a:cubicBezTo>
                            <a:pt x="21013" y="5976"/>
                            <a:pt x="18815" y="3367"/>
                            <a:pt x="17030" y="1856"/>
                          </a:cubicBezTo>
                          <a:lnTo>
                            <a:pt x="14970" y="758"/>
                          </a:lnTo>
                          <a:lnTo>
                            <a:pt x="13459" y="208"/>
                          </a:lnTo>
                          <a:cubicBezTo>
                            <a:pt x="10575" y="-341"/>
                            <a:pt x="7828" y="208"/>
                            <a:pt x="5493" y="1719"/>
                          </a:cubicBezTo>
                          <a:cubicBezTo>
                            <a:pt x="4120" y="2680"/>
                            <a:pt x="3159" y="3779"/>
                            <a:pt x="2335" y="5015"/>
                          </a:cubicBezTo>
                          <a:lnTo>
                            <a:pt x="2747" y="529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8" name="Freeform 1377">
                      <a:extLst>
                        <a:ext uri="{FF2B5EF4-FFF2-40B4-BE49-F238E27FC236}">
                          <a16:creationId xmlns:a16="http://schemas.microsoft.com/office/drawing/2014/main" id="{38A2BB34-DE46-036D-81AB-D902365C269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11083" y="2663558"/>
                      <a:ext cx="7416" cy="7004"/>
                    </a:xfrm>
                    <a:custGeom>
                      <a:avLst/>
                      <a:gdLst>
                        <a:gd name="connsiteX0" fmla="*/ 0 w 7416"/>
                        <a:gd name="connsiteY0" fmla="*/ 275 h 7004"/>
                        <a:gd name="connsiteX1" fmla="*/ 0 w 7416"/>
                        <a:gd name="connsiteY1" fmla="*/ 6317 h 7004"/>
                        <a:gd name="connsiteX2" fmla="*/ 0 w 7416"/>
                        <a:gd name="connsiteY2" fmla="*/ 6729 h 7004"/>
                        <a:gd name="connsiteX3" fmla="*/ 275 w 7416"/>
                        <a:gd name="connsiteY3" fmla="*/ 6729 h 7004"/>
                        <a:gd name="connsiteX4" fmla="*/ 275 w 7416"/>
                        <a:gd name="connsiteY4" fmla="*/ 7004 h 7004"/>
                        <a:gd name="connsiteX5" fmla="*/ 549 w 7416"/>
                        <a:gd name="connsiteY5" fmla="*/ 7004 h 7004"/>
                        <a:gd name="connsiteX6" fmla="*/ 549 w 7416"/>
                        <a:gd name="connsiteY6" fmla="*/ 7004 h 7004"/>
                        <a:gd name="connsiteX7" fmla="*/ 7416 w 7416"/>
                        <a:gd name="connsiteY7" fmla="*/ 6455 h 7004"/>
                        <a:gd name="connsiteX8" fmla="*/ 3021 w 7416"/>
                        <a:gd name="connsiteY8" fmla="*/ 275 h 7004"/>
                        <a:gd name="connsiteX9" fmla="*/ 0 w 7416"/>
                        <a:gd name="connsiteY9" fmla="*/ 0 h 700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7416" h="7004">
                          <a:moveTo>
                            <a:pt x="0" y="275"/>
                          </a:moveTo>
                          <a:lnTo>
                            <a:pt x="0" y="6317"/>
                          </a:lnTo>
                          <a:cubicBezTo>
                            <a:pt x="0" y="6317"/>
                            <a:pt x="0" y="6729"/>
                            <a:pt x="0" y="6729"/>
                          </a:cubicBezTo>
                          <a:cubicBezTo>
                            <a:pt x="0" y="6729"/>
                            <a:pt x="137" y="6729"/>
                            <a:pt x="275" y="6729"/>
                          </a:cubicBezTo>
                          <a:lnTo>
                            <a:pt x="275" y="7004"/>
                          </a:lnTo>
                          <a:cubicBezTo>
                            <a:pt x="275" y="7004"/>
                            <a:pt x="549" y="7004"/>
                            <a:pt x="549" y="7004"/>
                          </a:cubicBezTo>
                          <a:cubicBezTo>
                            <a:pt x="549" y="7004"/>
                            <a:pt x="549" y="7004"/>
                            <a:pt x="549" y="7004"/>
                          </a:cubicBezTo>
                          <a:lnTo>
                            <a:pt x="7416" y="6455"/>
                          </a:lnTo>
                          <a:cubicBezTo>
                            <a:pt x="7279" y="3845"/>
                            <a:pt x="5631" y="1648"/>
                            <a:pt x="3021" y="275"/>
                          </a:cubicBezTo>
                          <a:lnTo>
                            <a:pt x="0" y="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79" name="Freeform 1378">
                      <a:extLst>
                        <a:ext uri="{FF2B5EF4-FFF2-40B4-BE49-F238E27FC236}">
                          <a16:creationId xmlns:a16="http://schemas.microsoft.com/office/drawing/2014/main" id="{CB46F7C4-A99E-0847-58A8-5B27B49D54B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54087" y="2591317"/>
                      <a:ext cx="20415" cy="19227"/>
                    </a:xfrm>
                    <a:custGeom>
                      <a:avLst/>
                      <a:gdLst>
                        <a:gd name="connsiteX0" fmla="*/ 13871 w 20415"/>
                        <a:gd name="connsiteY0" fmla="*/ 0 h 19227"/>
                        <a:gd name="connsiteX1" fmla="*/ 8378 w 20415"/>
                        <a:gd name="connsiteY1" fmla="*/ 0 h 19227"/>
                        <a:gd name="connsiteX2" fmla="*/ 3983 w 20415"/>
                        <a:gd name="connsiteY2" fmla="*/ 2060 h 19227"/>
                        <a:gd name="connsiteX3" fmla="*/ 0 w 20415"/>
                        <a:gd name="connsiteY3" fmla="*/ 9476 h 19227"/>
                        <a:gd name="connsiteX4" fmla="*/ 5081 w 20415"/>
                        <a:gd name="connsiteY4" fmla="*/ 17992 h 19227"/>
                        <a:gd name="connsiteX5" fmla="*/ 8790 w 20415"/>
                        <a:gd name="connsiteY5" fmla="*/ 19228 h 19227"/>
                        <a:gd name="connsiteX6" fmla="*/ 10438 w 20415"/>
                        <a:gd name="connsiteY6" fmla="*/ 19228 h 19227"/>
                        <a:gd name="connsiteX7" fmla="*/ 14146 w 20415"/>
                        <a:gd name="connsiteY7" fmla="*/ 18266 h 19227"/>
                        <a:gd name="connsiteX8" fmla="*/ 15519 w 20415"/>
                        <a:gd name="connsiteY8" fmla="*/ 17442 h 19227"/>
                        <a:gd name="connsiteX9" fmla="*/ 18953 w 20415"/>
                        <a:gd name="connsiteY9" fmla="*/ 3708 h 19227"/>
                        <a:gd name="connsiteX10" fmla="*/ 15382 w 20415"/>
                        <a:gd name="connsiteY10" fmla="*/ 824 h 19227"/>
                        <a:gd name="connsiteX11" fmla="*/ 13596 w 20415"/>
                        <a:gd name="connsiteY11" fmla="*/ 137 h 1922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20415" h="19227">
                          <a:moveTo>
                            <a:pt x="13871" y="0"/>
                          </a:moveTo>
                          <a:lnTo>
                            <a:pt x="8378" y="0"/>
                          </a:lnTo>
                          <a:cubicBezTo>
                            <a:pt x="7141" y="549"/>
                            <a:pt x="5631" y="961"/>
                            <a:pt x="3983" y="2060"/>
                          </a:cubicBezTo>
                          <a:cubicBezTo>
                            <a:pt x="1511" y="3846"/>
                            <a:pt x="0" y="6592"/>
                            <a:pt x="0" y="9476"/>
                          </a:cubicBezTo>
                          <a:cubicBezTo>
                            <a:pt x="0" y="12773"/>
                            <a:pt x="1648" y="15657"/>
                            <a:pt x="5081" y="17992"/>
                          </a:cubicBezTo>
                          <a:lnTo>
                            <a:pt x="8790" y="19228"/>
                          </a:lnTo>
                          <a:lnTo>
                            <a:pt x="10438" y="19228"/>
                          </a:lnTo>
                          <a:cubicBezTo>
                            <a:pt x="10438" y="19228"/>
                            <a:pt x="14146" y="18266"/>
                            <a:pt x="14146" y="18266"/>
                          </a:cubicBezTo>
                          <a:lnTo>
                            <a:pt x="15519" y="17442"/>
                          </a:lnTo>
                          <a:cubicBezTo>
                            <a:pt x="21287" y="13459"/>
                            <a:pt x="21287" y="7554"/>
                            <a:pt x="18953" y="3708"/>
                          </a:cubicBezTo>
                          <a:lnTo>
                            <a:pt x="15382" y="824"/>
                          </a:lnTo>
                          <a:lnTo>
                            <a:pt x="13596" y="13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0" name="Freeform 1379">
                      <a:extLst>
                        <a:ext uri="{FF2B5EF4-FFF2-40B4-BE49-F238E27FC236}">
                          <a16:creationId xmlns:a16="http://schemas.microsoft.com/office/drawing/2014/main" id="{308D7E9E-D6CF-BD8A-A178-899108CDCFA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51082" y="2388467"/>
                      <a:ext cx="5493" cy="4588"/>
                    </a:xfrm>
                    <a:custGeom>
                      <a:avLst/>
                      <a:gdLst>
                        <a:gd name="connsiteX0" fmla="*/ 5493 w 5493"/>
                        <a:gd name="connsiteY0" fmla="*/ 1923 h 4588"/>
                        <a:gd name="connsiteX1" fmla="*/ 4807 w 5493"/>
                        <a:gd name="connsiteY1" fmla="*/ 275 h 4588"/>
                        <a:gd name="connsiteX2" fmla="*/ 3708 w 5493"/>
                        <a:gd name="connsiteY2" fmla="*/ 275 h 4588"/>
                        <a:gd name="connsiteX3" fmla="*/ 4120 w 5493"/>
                        <a:gd name="connsiteY3" fmla="*/ 687 h 4588"/>
                        <a:gd name="connsiteX4" fmla="*/ 1785 w 5493"/>
                        <a:gd name="connsiteY4" fmla="*/ 0 h 4588"/>
                        <a:gd name="connsiteX5" fmla="*/ 687 w 5493"/>
                        <a:gd name="connsiteY5" fmla="*/ 824 h 4588"/>
                        <a:gd name="connsiteX6" fmla="*/ 0 w 5493"/>
                        <a:gd name="connsiteY6" fmla="*/ 2197 h 4588"/>
                        <a:gd name="connsiteX7" fmla="*/ 1236 w 5493"/>
                        <a:gd name="connsiteY7" fmla="*/ 4395 h 4588"/>
                        <a:gd name="connsiteX8" fmla="*/ 5219 w 5493"/>
                        <a:gd name="connsiteY8" fmla="*/ 2197 h 458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493" h="4588">
                          <a:moveTo>
                            <a:pt x="5493" y="1923"/>
                          </a:moveTo>
                          <a:cubicBezTo>
                            <a:pt x="5493" y="1923"/>
                            <a:pt x="5356" y="687"/>
                            <a:pt x="4807" y="275"/>
                          </a:cubicBezTo>
                          <a:lnTo>
                            <a:pt x="3708" y="275"/>
                          </a:lnTo>
                          <a:cubicBezTo>
                            <a:pt x="3708" y="275"/>
                            <a:pt x="4120" y="549"/>
                            <a:pt x="4120" y="687"/>
                          </a:cubicBezTo>
                          <a:lnTo>
                            <a:pt x="1785" y="0"/>
                          </a:lnTo>
                          <a:lnTo>
                            <a:pt x="687" y="824"/>
                          </a:lnTo>
                          <a:lnTo>
                            <a:pt x="0" y="2197"/>
                          </a:lnTo>
                          <a:cubicBezTo>
                            <a:pt x="0" y="3159"/>
                            <a:pt x="549" y="3983"/>
                            <a:pt x="1236" y="4395"/>
                          </a:cubicBezTo>
                          <a:cubicBezTo>
                            <a:pt x="2747" y="5081"/>
                            <a:pt x="5081" y="3845"/>
                            <a:pt x="5219" y="219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1" name="Freeform 1380">
                      <a:extLst>
                        <a:ext uri="{FF2B5EF4-FFF2-40B4-BE49-F238E27FC236}">
                          <a16:creationId xmlns:a16="http://schemas.microsoft.com/office/drawing/2014/main" id="{086C36C1-4698-1C43-E8EA-1ECFD680F84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88541" y="2637672"/>
                      <a:ext cx="11554" cy="11602"/>
                    </a:xfrm>
                    <a:custGeom>
                      <a:avLst/>
                      <a:gdLst>
                        <a:gd name="connsiteX0" fmla="*/ 2627 w 11554"/>
                        <a:gd name="connsiteY0" fmla="*/ 890 h 11602"/>
                        <a:gd name="connsiteX1" fmla="*/ 1117 w 11554"/>
                        <a:gd name="connsiteY1" fmla="*/ 3088 h 11602"/>
                        <a:gd name="connsiteX2" fmla="*/ 1117 w 11554"/>
                        <a:gd name="connsiteY2" fmla="*/ 3362 h 11602"/>
                        <a:gd name="connsiteX3" fmla="*/ 430 w 11554"/>
                        <a:gd name="connsiteY3" fmla="*/ 8856 h 11602"/>
                        <a:gd name="connsiteX4" fmla="*/ 2215 w 11554"/>
                        <a:gd name="connsiteY4" fmla="*/ 10779 h 11602"/>
                        <a:gd name="connsiteX5" fmla="*/ 4138 w 11554"/>
                        <a:gd name="connsiteY5" fmla="*/ 11603 h 11602"/>
                        <a:gd name="connsiteX6" fmla="*/ 6610 w 11554"/>
                        <a:gd name="connsiteY6" fmla="*/ 11603 h 11602"/>
                        <a:gd name="connsiteX7" fmla="*/ 9082 w 11554"/>
                        <a:gd name="connsiteY7" fmla="*/ 10779 h 11602"/>
                        <a:gd name="connsiteX8" fmla="*/ 11554 w 11554"/>
                        <a:gd name="connsiteY8" fmla="*/ 7071 h 11602"/>
                        <a:gd name="connsiteX9" fmla="*/ 11554 w 11554"/>
                        <a:gd name="connsiteY9" fmla="*/ 4873 h 11602"/>
                        <a:gd name="connsiteX10" fmla="*/ 10044 w 11554"/>
                        <a:gd name="connsiteY10" fmla="*/ 2126 h 11602"/>
                        <a:gd name="connsiteX11" fmla="*/ 2627 w 11554"/>
                        <a:gd name="connsiteY11" fmla="*/ 890 h 1160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1554" h="11602">
                          <a:moveTo>
                            <a:pt x="2627" y="890"/>
                          </a:moveTo>
                          <a:lnTo>
                            <a:pt x="1117" y="3088"/>
                          </a:lnTo>
                          <a:lnTo>
                            <a:pt x="1117" y="3362"/>
                          </a:lnTo>
                          <a:cubicBezTo>
                            <a:pt x="-531" y="5697"/>
                            <a:pt x="18" y="7757"/>
                            <a:pt x="430" y="8856"/>
                          </a:cubicBezTo>
                          <a:lnTo>
                            <a:pt x="2215" y="10779"/>
                          </a:lnTo>
                          <a:lnTo>
                            <a:pt x="4138" y="11603"/>
                          </a:lnTo>
                          <a:lnTo>
                            <a:pt x="6610" y="11603"/>
                          </a:lnTo>
                          <a:cubicBezTo>
                            <a:pt x="6610" y="11603"/>
                            <a:pt x="8121" y="11603"/>
                            <a:pt x="9082" y="10779"/>
                          </a:cubicBezTo>
                          <a:cubicBezTo>
                            <a:pt x="10318" y="9955"/>
                            <a:pt x="11142" y="8719"/>
                            <a:pt x="11554" y="7071"/>
                          </a:cubicBezTo>
                          <a:lnTo>
                            <a:pt x="11554" y="4873"/>
                          </a:lnTo>
                          <a:cubicBezTo>
                            <a:pt x="11554" y="4873"/>
                            <a:pt x="10044" y="2126"/>
                            <a:pt x="10044" y="2126"/>
                          </a:cubicBezTo>
                          <a:cubicBezTo>
                            <a:pt x="7984" y="-208"/>
                            <a:pt x="5099" y="-620"/>
                            <a:pt x="2627" y="89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2" name="Freeform 1381">
                      <a:extLst>
                        <a:ext uri="{FF2B5EF4-FFF2-40B4-BE49-F238E27FC236}">
                          <a16:creationId xmlns:a16="http://schemas.microsoft.com/office/drawing/2014/main" id="{3D209470-C773-8D16-B806-07A8205AB45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77526" y="2559317"/>
                      <a:ext cx="18861" cy="19639"/>
                    </a:xfrm>
                    <a:custGeom>
                      <a:avLst/>
                      <a:gdLst>
                        <a:gd name="connsiteX0" fmla="*/ 15840 w 18861"/>
                        <a:gd name="connsiteY0" fmla="*/ 18129 h 19639"/>
                        <a:gd name="connsiteX1" fmla="*/ 18862 w 18861"/>
                        <a:gd name="connsiteY1" fmla="*/ 12498 h 19639"/>
                        <a:gd name="connsiteX2" fmla="*/ 18862 w 18861"/>
                        <a:gd name="connsiteY2" fmla="*/ 10026 h 19639"/>
                        <a:gd name="connsiteX3" fmla="*/ 18175 w 18861"/>
                        <a:gd name="connsiteY3" fmla="*/ 8652 h 19639"/>
                        <a:gd name="connsiteX4" fmla="*/ 18175 w 18861"/>
                        <a:gd name="connsiteY4" fmla="*/ 7691 h 19639"/>
                        <a:gd name="connsiteX5" fmla="*/ 17763 w 18861"/>
                        <a:gd name="connsiteY5" fmla="*/ 7004 h 19639"/>
                        <a:gd name="connsiteX6" fmla="*/ 18175 w 18861"/>
                        <a:gd name="connsiteY6" fmla="*/ 8515 h 19639"/>
                        <a:gd name="connsiteX7" fmla="*/ 15977 w 18861"/>
                        <a:gd name="connsiteY7" fmla="*/ 4257 h 19639"/>
                        <a:gd name="connsiteX8" fmla="*/ 16664 w 18861"/>
                        <a:gd name="connsiteY8" fmla="*/ 4944 h 19639"/>
                        <a:gd name="connsiteX9" fmla="*/ 15153 w 18861"/>
                        <a:gd name="connsiteY9" fmla="*/ 2197 h 19639"/>
                        <a:gd name="connsiteX10" fmla="*/ 13093 w 18861"/>
                        <a:gd name="connsiteY10" fmla="*/ 824 h 19639"/>
                        <a:gd name="connsiteX11" fmla="*/ 7050 w 18861"/>
                        <a:gd name="connsiteY11" fmla="*/ 0 h 19639"/>
                        <a:gd name="connsiteX12" fmla="*/ 4166 w 18861"/>
                        <a:gd name="connsiteY12" fmla="*/ 1373 h 19639"/>
                        <a:gd name="connsiteX13" fmla="*/ 1007 w 18861"/>
                        <a:gd name="connsiteY13" fmla="*/ 13047 h 19639"/>
                        <a:gd name="connsiteX14" fmla="*/ 7050 w 18861"/>
                        <a:gd name="connsiteY14" fmla="*/ 12086 h 19639"/>
                        <a:gd name="connsiteX15" fmla="*/ 2381 w 18861"/>
                        <a:gd name="connsiteY15" fmla="*/ 15657 h 19639"/>
                        <a:gd name="connsiteX16" fmla="*/ 4166 w 18861"/>
                        <a:gd name="connsiteY16" fmla="*/ 18129 h 19639"/>
                        <a:gd name="connsiteX17" fmla="*/ 13643 w 18861"/>
                        <a:gd name="connsiteY17" fmla="*/ 19639 h 19639"/>
                        <a:gd name="connsiteX18" fmla="*/ 15840 w 18861"/>
                        <a:gd name="connsiteY18" fmla="*/ 18129 h 1963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18861" h="19639">
                          <a:moveTo>
                            <a:pt x="15840" y="18129"/>
                          </a:moveTo>
                          <a:lnTo>
                            <a:pt x="18862" y="12498"/>
                          </a:lnTo>
                          <a:lnTo>
                            <a:pt x="18862" y="10026"/>
                          </a:lnTo>
                          <a:cubicBezTo>
                            <a:pt x="18862" y="10026"/>
                            <a:pt x="18175" y="8652"/>
                            <a:pt x="18175" y="8652"/>
                          </a:cubicBezTo>
                          <a:lnTo>
                            <a:pt x="18175" y="7691"/>
                          </a:lnTo>
                          <a:cubicBezTo>
                            <a:pt x="18175" y="7691"/>
                            <a:pt x="17763" y="7004"/>
                            <a:pt x="17763" y="7004"/>
                          </a:cubicBezTo>
                          <a:cubicBezTo>
                            <a:pt x="17900" y="7553"/>
                            <a:pt x="18037" y="7965"/>
                            <a:pt x="18175" y="8515"/>
                          </a:cubicBezTo>
                          <a:lnTo>
                            <a:pt x="15977" y="4257"/>
                          </a:lnTo>
                          <a:cubicBezTo>
                            <a:pt x="15977" y="4257"/>
                            <a:pt x="16389" y="4669"/>
                            <a:pt x="16664" y="4944"/>
                          </a:cubicBezTo>
                          <a:lnTo>
                            <a:pt x="15153" y="2197"/>
                          </a:lnTo>
                          <a:lnTo>
                            <a:pt x="13093" y="824"/>
                          </a:lnTo>
                          <a:lnTo>
                            <a:pt x="7050" y="0"/>
                          </a:lnTo>
                          <a:cubicBezTo>
                            <a:pt x="5952" y="412"/>
                            <a:pt x="4990" y="824"/>
                            <a:pt x="4166" y="1373"/>
                          </a:cubicBezTo>
                          <a:cubicBezTo>
                            <a:pt x="1007" y="3571"/>
                            <a:pt x="-1465" y="8103"/>
                            <a:pt x="1007" y="13047"/>
                          </a:cubicBezTo>
                          <a:lnTo>
                            <a:pt x="7050" y="12086"/>
                          </a:lnTo>
                          <a:lnTo>
                            <a:pt x="2381" y="15657"/>
                          </a:lnTo>
                          <a:lnTo>
                            <a:pt x="4166" y="18129"/>
                          </a:lnTo>
                          <a:lnTo>
                            <a:pt x="13643" y="19639"/>
                          </a:lnTo>
                          <a:lnTo>
                            <a:pt x="15840" y="18129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3" name="Freeform 1382">
                      <a:extLst>
                        <a:ext uri="{FF2B5EF4-FFF2-40B4-BE49-F238E27FC236}">
                          <a16:creationId xmlns:a16="http://schemas.microsoft.com/office/drawing/2014/main" id="{FC7C78BB-C618-5F63-EAAD-2339BE3D866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22708" y="2502963"/>
                      <a:ext cx="5702" cy="4619"/>
                    </a:xfrm>
                    <a:custGeom>
                      <a:avLst/>
                      <a:gdLst>
                        <a:gd name="connsiteX0" fmla="*/ 2555 w 5702"/>
                        <a:gd name="connsiteY0" fmla="*/ 4303 h 4619"/>
                        <a:gd name="connsiteX1" fmla="*/ 4752 w 5702"/>
                        <a:gd name="connsiteY1" fmla="*/ 4303 h 4619"/>
                        <a:gd name="connsiteX2" fmla="*/ 5439 w 5702"/>
                        <a:gd name="connsiteY2" fmla="*/ 3479 h 4619"/>
                        <a:gd name="connsiteX3" fmla="*/ 4890 w 5702"/>
                        <a:gd name="connsiteY3" fmla="*/ 457 h 4619"/>
                        <a:gd name="connsiteX4" fmla="*/ 1181 w 5702"/>
                        <a:gd name="connsiteY4" fmla="*/ 732 h 4619"/>
                        <a:gd name="connsiteX5" fmla="*/ 83 w 5702"/>
                        <a:gd name="connsiteY5" fmla="*/ 3067 h 4619"/>
                        <a:gd name="connsiteX6" fmla="*/ 2418 w 5702"/>
                        <a:gd name="connsiteY6" fmla="*/ 4577 h 4619"/>
                        <a:gd name="connsiteX7" fmla="*/ 2692 w 5702"/>
                        <a:gd name="connsiteY7" fmla="*/ 4165 h 461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5702" h="4619">
                          <a:moveTo>
                            <a:pt x="2555" y="4303"/>
                          </a:moveTo>
                          <a:cubicBezTo>
                            <a:pt x="3379" y="4852"/>
                            <a:pt x="4203" y="4577"/>
                            <a:pt x="4752" y="4303"/>
                          </a:cubicBezTo>
                          <a:lnTo>
                            <a:pt x="5439" y="3479"/>
                          </a:lnTo>
                          <a:cubicBezTo>
                            <a:pt x="6126" y="1693"/>
                            <a:pt x="5302" y="732"/>
                            <a:pt x="4890" y="457"/>
                          </a:cubicBezTo>
                          <a:cubicBezTo>
                            <a:pt x="3791" y="-367"/>
                            <a:pt x="2143" y="45"/>
                            <a:pt x="1181" y="732"/>
                          </a:cubicBezTo>
                          <a:cubicBezTo>
                            <a:pt x="-192" y="1693"/>
                            <a:pt x="-55" y="2655"/>
                            <a:pt x="83" y="3067"/>
                          </a:cubicBezTo>
                          <a:cubicBezTo>
                            <a:pt x="220" y="3753"/>
                            <a:pt x="769" y="4440"/>
                            <a:pt x="2418" y="4577"/>
                          </a:cubicBezTo>
                          <a:lnTo>
                            <a:pt x="2692" y="4165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4" name="Freeform 1383">
                      <a:extLst>
                        <a:ext uri="{FF2B5EF4-FFF2-40B4-BE49-F238E27FC236}">
                          <a16:creationId xmlns:a16="http://schemas.microsoft.com/office/drawing/2014/main" id="{E0C3388F-8871-8B68-C378-608225D64CC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57383" y="2523048"/>
                      <a:ext cx="20051" cy="19501"/>
                    </a:xfrm>
                    <a:custGeom>
                      <a:avLst/>
                      <a:gdLst>
                        <a:gd name="connsiteX0" fmla="*/ 0 w 20051"/>
                        <a:gd name="connsiteY0" fmla="*/ 8939 h 19501"/>
                        <a:gd name="connsiteX1" fmla="*/ 549 w 20051"/>
                        <a:gd name="connsiteY1" fmla="*/ 13196 h 19501"/>
                        <a:gd name="connsiteX2" fmla="*/ 7554 w 20051"/>
                        <a:gd name="connsiteY2" fmla="*/ 19239 h 19501"/>
                        <a:gd name="connsiteX3" fmla="*/ 16206 w 20051"/>
                        <a:gd name="connsiteY3" fmla="*/ 17454 h 19501"/>
                        <a:gd name="connsiteX4" fmla="*/ 17579 w 20051"/>
                        <a:gd name="connsiteY4" fmla="*/ 16355 h 19501"/>
                        <a:gd name="connsiteX5" fmla="*/ 19777 w 20051"/>
                        <a:gd name="connsiteY5" fmla="*/ 12372 h 19501"/>
                        <a:gd name="connsiteX6" fmla="*/ 20052 w 20051"/>
                        <a:gd name="connsiteY6" fmla="*/ 10587 h 19501"/>
                        <a:gd name="connsiteX7" fmla="*/ 19502 w 20051"/>
                        <a:gd name="connsiteY7" fmla="*/ 6329 h 19501"/>
                        <a:gd name="connsiteX8" fmla="*/ 12498 w 20051"/>
                        <a:gd name="connsiteY8" fmla="*/ 286 h 19501"/>
                        <a:gd name="connsiteX9" fmla="*/ 3983 w 20051"/>
                        <a:gd name="connsiteY9" fmla="*/ 1934 h 19501"/>
                        <a:gd name="connsiteX10" fmla="*/ 2472 w 20051"/>
                        <a:gd name="connsiteY10" fmla="*/ 3170 h 19501"/>
                        <a:gd name="connsiteX11" fmla="*/ 412 w 20051"/>
                        <a:gd name="connsiteY11" fmla="*/ 7016 h 19501"/>
                        <a:gd name="connsiteX12" fmla="*/ 137 w 20051"/>
                        <a:gd name="connsiteY12" fmla="*/ 8801 h 1950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0051" h="19501">
                          <a:moveTo>
                            <a:pt x="0" y="8939"/>
                          </a:moveTo>
                          <a:lnTo>
                            <a:pt x="549" y="13196"/>
                          </a:lnTo>
                          <a:cubicBezTo>
                            <a:pt x="2060" y="16218"/>
                            <a:pt x="4532" y="18415"/>
                            <a:pt x="7554" y="19239"/>
                          </a:cubicBezTo>
                          <a:cubicBezTo>
                            <a:pt x="10438" y="19926"/>
                            <a:pt x="13459" y="19239"/>
                            <a:pt x="16206" y="17454"/>
                          </a:cubicBezTo>
                          <a:lnTo>
                            <a:pt x="17579" y="16355"/>
                          </a:lnTo>
                          <a:lnTo>
                            <a:pt x="19777" y="12372"/>
                          </a:lnTo>
                          <a:lnTo>
                            <a:pt x="20052" y="10587"/>
                          </a:lnTo>
                          <a:lnTo>
                            <a:pt x="19502" y="6329"/>
                          </a:lnTo>
                          <a:cubicBezTo>
                            <a:pt x="17991" y="3170"/>
                            <a:pt x="15382" y="1110"/>
                            <a:pt x="12498" y="286"/>
                          </a:cubicBezTo>
                          <a:cubicBezTo>
                            <a:pt x="9614" y="-401"/>
                            <a:pt x="6592" y="149"/>
                            <a:pt x="3983" y="1934"/>
                          </a:cubicBezTo>
                          <a:lnTo>
                            <a:pt x="2472" y="3170"/>
                          </a:lnTo>
                          <a:lnTo>
                            <a:pt x="412" y="7016"/>
                          </a:lnTo>
                          <a:lnTo>
                            <a:pt x="137" y="8801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5" name="Freeform 1384">
                      <a:extLst>
                        <a:ext uri="{FF2B5EF4-FFF2-40B4-BE49-F238E27FC236}">
                          <a16:creationId xmlns:a16="http://schemas.microsoft.com/office/drawing/2014/main" id="{58026085-052A-0176-3D62-A78C42A6A54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88457" y="2441941"/>
                      <a:ext cx="13285" cy="14509"/>
                    </a:xfrm>
                    <a:custGeom>
                      <a:avLst/>
                      <a:gdLst>
                        <a:gd name="connsiteX0" fmla="*/ 8909 w 13285"/>
                        <a:gd name="connsiteY0" fmla="*/ 14097 h 14509"/>
                        <a:gd name="connsiteX1" fmla="*/ 10282 w 13285"/>
                        <a:gd name="connsiteY1" fmla="*/ 13410 h 14509"/>
                        <a:gd name="connsiteX2" fmla="*/ 12754 w 13285"/>
                        <a:gd name="connsiteY2" fmla="*/ 4895 h 14509"/>
                        <a:gd name="connsiteX3" fmla="*/ 4514 w 13285"/>
                        <a:gd name="connsiteY3" fmla="*/ 88 h 14509"/>
                        <a:gd name="connsiteX4" fmla="*/ 3278 w 13285"/>
                        <a:gd name="connsiteY4" fmla="*/ 638 h 14509"/>
                        <a:gd name="connsiteX5" fmla="*/ 2317 w 13285"/>
                        <a:gd name="connsiteY5" fmla="*/ 1324 h 14509"/>
                        <a:gd name="connsiteX6" fmla="*/ 1355 w 13285"/>
                        <a:gd name="connsiteY6" fmla="*/ 2286 h 14509"/>
                        <a:gd name="connsiteX7" fmla="*/ 668 w 13285"/>
                        <a:gd name="connsiteY7" fmla="*/ 10114 h 14509"/>
                        <a:gd name="connsiteX8" fmla="*/ 6162 w 13285"/>
                        <a:gd name="connsiteY8" fmla="*/ 14509 h 14509"/>
                        <a:gd name="connsiteX9" fmla="*/ 9183 w 13285"/>
                        <a:gd name="connsiteY9" fmla="*/ 14234 h 1450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13285" h="14509">
                          <a:moveTo>
                            <a:pt x="8909" y="14097"/>
                          </a:moveTo>
                          <a:lnTo>
                            <a:pt x="10282" y="13410"/>
                          </a:lnTo>
                          <a:cubicBezTo>
                            <a:pt x="13029" y="11488"/>
                            <a:pt x="13990" y="8054"/>
                            <a:pt x="12754" y="4895"/>
                          </a:cubicBezTo>
                          <a:cubicBezTo>
                            <a:pt x="11381" y="1599"/>
                            <a:pt x="7947" y="-461"/>
                            <a:pt x="4514" y="88"/>
                          </a:cubicBezTo>
                          <a:lnTo>
                            <a:pt x="3278" y="638"/>
                          </a:lnTo>
                          <a:lnTo>
                            <a:pt x="2317" y="1324"/>
                          </a:lnTo>
                          <a:lnTo>
                            <a:pt x="1355" y="2286"/>
                          </a:lnTo>
                          <a:cubicBezTo>
                            <a:pt x="-156" y="4483"/>
                            <a:pt x="-430" y="7505"/>
                            <a:pt x="668" y="10114"/>
                          </a:cubicBezTo>
                          <a:cubicBezTo>
                            <a:pt x="1630" y="12449"/>
                            <a:pt x="3553" y="14097"/>
                            <a:pt x="6162" y="14509"/>
                          </a:cubicBezTo>
                          <a:lnTo>
                            <a:pt x="9183" y="14234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6" name="Freeform 1385">
                      <a:extLst>
                        <a:ext uri="{FF2B5EF4-FFF2-40B4-BE49-F238E27FC236}">
                          <a16:creationId xmlns:a16="http://schemas.microsoft.com/office/drawing/2014/main" id="{A6B00268-BD07-E1A2-26BF-BF657D3364F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23572" y="2506702"/>
                      <a:ext cx="20626" cy="19791"/>
                    </a:xfrm>
                    <a:custGeom>
                      <a:avLst/>
                      <a:gdLst>
                        <a:gd name="connsiteX0" fmla="*/ 4969 w 20626"/>
                        <a:gd name="connsiteY0" fmla="*/ 17594 h 19791"/>
                        <a:gd name="connsiteX1" fmla="*/ 8128 w 20626"/>
                        <a:gd name="connsiteY1" fmla="*/ 19517 h 19791"/>
                        <a:gd name="connsiteX2" fmla="*/ 10188 w 20626"/>
                        <a:gd name="connsiteY2" fmla="*/ 19791 h 19791"/>
                        <a:gd name="connsiteX3" fmla="*/ 15270 w 20626"/>
                        <a:gd name="connsiteY3" fmla="*/ 18693 h 19791"/>
                        <a:gd name="connsiteX4" fmla="*/ 17467 w 20626"/>
                        <a:gd name="connsiteY4" fmla="*/ 17182 h 19791"/>
                        <a:gd name="connsiteX5" fmla="*/ 20214 w 20626"/>
                        <a:gd name="connsiteY5" fmla="*/ 12924 h 19791"/>
                        <a:gd name="connsiteX6" fmla="*/ 20626 w 20626"/>
                        <a:gd name="connsiteY6" fmla="*/ 10864 h 19791"/>
                        <a:gd name="connsiteX7" fmla="*/ 19802 w 20626"/>
                        <a:gd name="connsiteY7" fmla="*/ 5920 h 19791"/>
                        <a:gd name="connsiteX8" fmla="*/ 12660 w 20626"/>
                        <a:gd name="connsiteY8" fmla="*/ 289 h 19791"/>
                        <a:gd name="connsiteX9" fmla="*/ 4008 w 20626"/>
                        <a:gd name="connsiteY9" fmla="*/ 1800 h 19791"/>
                        <a:gd name="connsiteX10" fmla="*/ 1948 w 20626"/>
                        <a:gd name="connsiteY10" fmla="*/ 3860 h 19791"/>
                        <a:gd name="connsiteX11" fmla="*/ 1261 w 20626"/>
                        <a:gd name="connsiteY11" fmla="*/ 4959 h 19791"/>
                        <a:gd name="connsiteX12" fmla="*/ 162 w 20626"/>
                        <a:gd name="connsiteY12" fmla="*/ 7705 h 19791"/>
                        <a:gd name="connsiteX13" fmla="*/ 4832 w 20626"/>
                        <a:gd name="connsiteY13" fmla="*/ 18006 h 19791"/>
                        <a:gd name="connsiteX14" fmla="*/ 5107 w 20626"/>
                        <a:gd name="connsiteY14" fmla="*/ 17731 h 1979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20626" h="19791">
                          <a:moveTo>
                            <a:pt x="4969" y="17594"/>
                          </a:moveTo>
                          <a:lnTo>
                            <a:pt x="8128" y="19517"/>
                          </a:lnTo>
                          <a:lnTo>
                            <a:pt x="10188" y="19791"/>
                          </a:lnTo>
                          <a:lnTo>
                            <a:pt x="15270" y="18693"/>
                          </a:lnTo>
                          <a:lnTo>
                            <a:pt x="17467" y="17182"/>
                          </a:lnTo>
                          <a:lnTo>
                            <a:pt x="20214" y="12924"/>
                          </a:lnTo>
                          <a:lnTo>
                            <a:pt x="20626" y="10864"/>
                          </a:lnTo>
                          <a:lnTo>
                            <a:pt x="19802" y="5920"/>
                          </a:lnTo>
                          <a:cubicBezTo>
                            <a:pt x="17605" y="2212"/>
                            <a:pt x="14720" y="839"/>
                            <a:pt x="12660" y="289"/>
                          </a:cubicBezTo>
                          <a:cubicBezTo>
                            <a:pt x="9776" y="-397"/>
                            <a:pt x="6755" y="152"/>
                            <a:pt x="4008" y="1800"/>
                          </a:cubicBezTo>
                          <a:lnTo>
                            <a:pt x="1948" y="3860"/>
                          </a:lnTo>
                          <a:lnTo>
                            <a:pt x="1261" y="4959"/>
                          </a:lnTo>
                          <a:lnTo>
                            <a:pt x="162" y="7705"/>
                          </a:lnTo>
                          <a:cubicBezTo>
                            <a:pt x="-250" y="10177"/>
                            <a:pt x="-250" y="14710"/>
                            <a:pt x="4832" y="18006"/>
                          </a:cubicBezTo>
                          <a:lnTo>
                            <a:pt x="5107" y="17731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7" name="Freeform 1386">
                      <a:extLst>
                        <a:ext uri="{FF2B5EF4-FFF2-40B4-BE49-F238E27FC236}">
                          <a16:creationId xmlns:a16="http://schemas.microsoft.com/office/drawing/2014/main" id="{F4EFE02C-D991-8AD5-43B3-B1AAE98B16A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87511" y="2420193"/>
                      <a:ext cx="5255" cy="4806"/>
                    </a:xfrm>
                    <a:custGeom>
                      <a:avLst/>
                      <a:gdLst>
                        <a:gd name="connsiteX0" fmla="*/ 3983 w 5255"/>
                        <a:gd name="connsiteY0" fmla="*/ 4669 h 4806"/>
                        <a:gd name="connsiteX1" fmla="*/ 4669 w 5255"/>
                        <a:gd name="connsiteY1" fmla="*/ 2335 h 4806"/>
                        <a:gd name="connsiteX2" fmla="*/ 4807 w 5255"/>
                        <a:gd name="connsiteY2" fmla="*/ 3021 h 4806"/>
                        <a:gd name="connsiteX3" fmla="*/ 5081 w 5255"/>
                        <a:gd name="connsiteY3" fmla="*/ 824 h 4806"/>
                        <a:gd name="connsiteX4" fmla="*/ 3159 w 5255"/>
                        <a:gd name="connsiteY4" fmla="*/ 0 h 4806"/>
                        <a:gd name="connsiteX5" fmla="*/ 2747 w 5255"/>
                        <a:gd name="connsiteY5" fmla="*/ 0 h 4806"/>
                        <a:gd name="connsiteX6" fmla="*/ 687 w 5255"/>
                        <a:gd name="connsiteY6" fmla="*/ 687 h 4806"/>
                        <a:gd name="connsiteX7" fmla="*/ 0 w 5255"/>
                        <a:gd name="connsiteY7" fmla="*/ 1236 h 4806"/>
                        <a:gd name="connsiteX8" fmla="*/ 0 w 5255"/>
                        <a:gd name="connsiteY8" fmla="*/ 3159 h 4806"/>
                        <a:gd name="connsiteX9" fmla="*/ 549 w 5255"/>
                        <a:gd name="connsiteY9" fmla="*/ 4257 h 4806"/>
                        <a:gd name="connsiteX10" fmla="*/ 2472 w 5255"/>
                        <a:gd name="connsiteY10" fmla="*/ 4807 h 4806"/>
                        <a:gd name="connsiteX11" fmla="*/ 3845 w 5255"/>
                        <a:gd name="connsiteY11" fmla="*/ 4807 h 480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5255" h="4806">
                          <a:moveTo>
                            <a:pt x="3983" y="4669"/>
                          </a:moveTo>
                          <a:lnTo>
                            <a:pt x="4669" y="2335"/>
                          </a:lnTo>
                          <a:cubicBezTo>
                            <a:pt x="4669" y="2335"/>
                            <a:pt x="4807" y="2884"/>
                            <a:pt x="4807" y="3021"/>
                          </a:cubicBezTo>
                          <a:cubicBezTo>
                            <a:pt x="5081" y="2609"/>
                            <a:pt x="5493" y="1785"/>
                            <a:pt x="5081" y="824"/>
                          </a:cubicBezTo>
                          <a:lnTo>
                            <a:pt x="3159" y="0"/>
                          </a:lnTo>
                          <a:cubicBezTo>
                            <a:pt x="3159" y="0"/>
                            <a:pt x="2884" y="0"/>
                            <a:pt x="2747" y="0"/>
                          </a:cubicBezTo>
                          <a:cubicBezTo>
                            <a:pt x="2197" y="0"/>
                            <a:pt x="1511" y="0"/>
                            <a:pt x="687" y="687"/>
                          </a:cubicBezTo>
                          <a:cubicBezTo>
                            <a:pt x="412" y="824"/>
                            <a:pt x="275" y="961"/>
                            <a:pt x="0" y="1236"/>
                          </a:cubicBezTo>
                          <a:lnTo>
                            <a:pt x="0" y="3159"/>
                          </a:lnTo>
                          <a:cubicBezTo>
                            <a:pt x="0" y="3159"/>
                            <a:pt x="549" y="4257"/>
                            <a:pt x="549" y="4257"/>
                          </a:cubicBezTo>
                          <a:lnTo>
                            <a:pt x="2472" y="4807"/>
                          </a:lnTo>
                          <a:cubicBezTo>
                            <a:pt x="2472" y="4807"/>
                            <a:pt x="3296" y="4807"/>
                            <a:pt x="3845" y="480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8" name="Freeform 1387">
                      <a:extLst>
                        <a:ext uri="{FF2B5EF4-FFF2-40B4-BE49-F238E27FC236}">
                          <a16:creationId xmlns:a16="http://schemas.microsoft.com/office/drawing/2014/main" id="{0354DDB7-21A5-5741-0E61-BEC8ED14294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31367" y="2447935"/>
                      <a:ext cx="12282" cy="12772"/>
                    </a:xfrm>
                    <a:custGeom>
                      <a:avLst/>
                      <a:gdLst>
                        <a:gd name="connsiteX0" fmla="*/ 6514 w 12282"/>
                        <a:gd name="connsiteY0" fmla="*/ 12498 h 12772"/>
                        <a:gd name="connsiteX1" fmla="*/ 8849 w 12282"/>
                        <a:gd name="connsiteY1" fmla="*/ 11948 h 12772"/>
                        <a:gd name="connsiteX2" fmla="*/ 10497 w 12282"/>
                        <a:gd name="connsiteY2" fmla="*/ 10850 h 12772"/>
                        <a:gd name="connsiteX3" fmla="*/ 11870 w 12282"/>
                        <a:gd name="connsiteY3" fmla="*/ 8652 h 12772"/>
                        <a:gd name="connsiteX4" fmla="*/ 12282 w 12282"/>
                        <a:gd name="connsiteY4" fmla="*/ 6592 h 12772"/>
                        <a:gd name="connsiteX5" fmla="*/ 11733 w 12282"/>
                        <a:gd name="connsiteY5" fmla="*/ 3983 h 12772"/>
                        <a:gd name="connsiteX6" fmla="*/ 10222 w 12282"/>
                        <a:gd name="connsiteY6" fmla="*/ 1785 h 12772"/>
                        <a:gd name="connsiteX7" fmla="*/ 8162 w 12282"/>
                        <a:gd name="connsiteY7" fmla="*/ 412 h 12772"/>
                        <a:gd name="connsiteX8" fmla="*/ 6239 w 12282"/>
                        <a:gd name="connsiteY8" fmla="*/ 0 h 12772"/>
                        <a:gd name="connsiteX9" fmla="*/ 3630 w 12282"/>
                        <a:gd name="connsiteY9" fmla="*/ 412 h 12772"/>
                        <a:gd name="connsiteX10" fmla="*/ 2943 w 12282"/>
                        <a:gd name="connsiteY10" fmla="*/ 824 h 12772"/>
                        <a:gd name="connsiteX11" fmla="*/ 59 w 12282"/>
                        <a:gd name="connsiteY11" fmla="*/ 5356 h 12772"/>
                        <a:gd name="connsiteX12" fmla="*/ 2119 w 12282"/>
                        <a:gd name="connsiteY12" fmla="*/ 11399 h 12772"/>
                        <a:gd name="connsiteX13" fmla="*/ 4316 w 12282"/>
                        <a:gd name="connsiteY13" fmla="*/ 12498 h 12772"/>
                        <a:gd name="connsiteX14" fmla="*/ 6377 w 12282"/>
                        <a:gd name="connsiteY14" fmla="*/ 12772 h 1277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12282" h="12772">
                          <a:moveTo>
                            <a:pt x="6514" y="12498"/>
                          </a:moveTo>
                          <a:lnTo>
                            <a:pt x="8849" y="11948"/>
                          </a:lnTo>
                          <a:lnTo>
                            <a:pt x="10497" y="10850"/>
                          </a:lnTo>
                          <a:lnTo>
                            <a:pt x="11870" y="8652"/>
                          </a:lnTo>
                          <a:lnTo>
                            <a:pt x="12282" y="6592"/>
                          </a:lnTo>
                          <a:lnTo>
                            <a:pt x="11733" y="3983"/>
                          </a:lnTo>
                          <a:lnTo>
                            <a:pt x="10222" y="1785"/>
                          </a:lnTo>
                          <a:lnTo>
                            <a:pt x="8162" y="412"/>
                          </a:lnTo>
                          <a:lnTo>
                            <a:pt x="6239" y="0"/>
                          </a:lnTo>
                          <a:lnTo>
                            <a:pt x="3630" y="412"/>
                          </a:lnTo>
                          <a:lnTo>
                            <a:pt x="2943" y="824"/>
                          </a:lnTo>
                          <a:cubicBezTo>
                            <a:pt x="1295" y="1923"/>
                            <a:pt x="334" y="3571"/>
                            <a:pt x="59" y="5356"/>
                          </a:cubicBezTo>
                          <a:cubicBezTo>
                            <a:pt x="-216" y="7416"/>
                            <a:pt x="471" y="9476"/>
                            <a:pt x="2119" y="11399"/>
                          </a:cubicBezTo>
                          <a:lnTo>
                            <a:pt x="4316" y="12498"/>
                          </a:lnTo>
                          <a:lnTo>
                            <a:pt x="6377" y="1277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89" name="Freeform 1388">
                      <a:extLst>
                        <a:ext uri="{FF2B5EF4-FFF2-40B4-BE49-F238E27FC236}">
                          <a16:creationId xmlns:a16="http://schemas.microsoft.com/office/drawing/2014/main" id="{A587E4A3-B350-59E4-B791-55C7A62568F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39333" y="2616517"/>
                      <a:ext cx="12455" cy="13286"/>
                    </a:xfrm>
                    <a:custGeom>
                      <a:avLst/>
                      <a:gdLst>
                        <a:gd name="connsiteX0" fmla="*/ 6651 w 12455"/>
                        <a:gd name="connsiteY0" fmla="*/ 13255 h 13286"/>
                        <a:gd name="connsiteX1" fmla="*/ 9398 w 12455"/>
                        <a:gd name="connsiteY1" fmla="*/ 11470 h 13286"/>
                        <a:gd name="connsiteX2" fmla="*/ 10359 w 12455"/>
                        <a:gd name="connsiteY2" fmla="*/ 9821 h 13286"/>
                        <a:gd name="connsiteX3" fmla="*/ 10634 w 12455"/>
                        <a:gd name="connsiteY3" fmla="*/ 9821 h 13286"/>
                        <a:gd name="connsiteX4" fmla="*/ 11183 w 12455"/>
                        <a:gd name="connsiteY4" fmla="*/ 1856 h 13286"/>
                        <a:gd name="connsiteX5" fmla="*/ 9535 w 12455"/>
                        <a:gd name="connsiteY5" fmla="*/ 620 h 13286"/>
                        <a:gd name="connsiteX6" fmla="*/ 3218 w 12455"/>
                        <a:gd name="connsiteY6" fmla="*/ 1169 h 13286"/>
                        <a:gd name="connsiteX7" fmla="*/ 334 w 12455"/>
                        <a:gd name="connsiteY7" fmla="*/ 9409 h 13286"/>
                        <a:gd name="connsiteX8" fmla="*/ 6651 w 12455"/>
                        <a:gd name="connsiteY8" fmla="*/ 13255 h 132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2455" h="13286">
                          <a:moveTo>
                            <a:pt x="6651" y="13255"/>
                          </a:moveTo>
                          <a:lnTo>
                            <a:pt x="9398" y="11470"/>
                          </a:lnTo>
                          <a:lnTo>
                            <a:pt x="10359" y="9821"/>
                          </a:lnTo>
                          <a:lnTo>
                            <a:pt x="10634" y="9821"/>
                          </a:lnTo>
                          <a:cubicBezTo>
                            <a:pt x="13381" y="6937"/>
                            <a:pt x="12557" y="4191"/>
                            <a:pt x="11183" y="1856"/>
                          </a:cubicBezTo>
                          <a:lnTo>
                            <a:pt x="9535" y="620"/>
                          </a:lnTo>
                          <a:cubicBezTo>
                            <a:pt x="7475" y="-341"/>
                            <a:pt x="5140" y="-204"/>
                            <a:pt x="3218" y="1169"/>
                          </a:cubicBezTo>
                          <a:cubicBezTo>
                            <a:pt x="1020" y="2680"/>
                            <a:pt x="-765" y="6113"/>
                            <a:pt x="334" y="9409"/>
                          </a:cubicBezTo>
                          <a:cubicBezTo>
                            <a:pt x="1295" y="12019"/>
                            <a:pt x="3767" y="13530"/>
                            <a:pt x="6651" y="1325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0" name="Freeform 1389">
                      <a:extLst>
                        <a:ext uri="{FF2B5EF4-FFF2-40B4-BE49-F238E27FC236}">
                          <a16:creationId xmlns:a16="http://schemas.microsoft.com/office/drawing/2014/main" id="{BF994624-2822-AE5D-E835-E74CCB3CF0B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90087" y="2636212"/>
                      <a:ext cx="11283" cy="11292"/>
                    </a:xfrm>
                    <a:custGeom>
                      <a:avLst/>
                      <a:gdLst>
                        <a:gd name="connsiteX0" fmla="*/ 5219 w 11283"/>
                        <a:gd name="connsiteY0" fmla="*/ 11277 h 11292"/>
                        <a:gd name="connsiteX1" fmla="*/ 8378 w 11283"/>
                        <a:gd name="connsiteY1" fmla="*/ 10865 h 11292"/>
                        <a:gd name="connsiteX2" fmla="*/ 10300 w 11283"/>
                        <a:gd name="connsiteY2" fmla="*/ 8805 h 11292"/>
                        <a:gd name="connsiteX3" fmla="*/ 11262 w 11283"/>
                        <a:gd name="connsiteY3" fmla="*/ 5921 h 11292"/>
                        <a:gd name="connsiteX4" fmla="*/ 10987 w 11283"/>
                        <a:gd name="connsiteY4" fmla="*/ 3037 h 11292"/>
                        <a:gd name="connsiteX5" fmla="*/ 8927 w 11283"/>
                        <a:gd name="connsiteY5" fmla="*/ 977 h 11292"/>
                        <a:gd name="connsiteX6" fmla="*/ 5905 w 11283"/>
                        <a:gd name="connsiteY6" fmla="*/ 15 h 11292"/>
                        <a:gd name="connsiteX7" fmla="*/ 2884 w 11283"/>
                        <a:gd name="connsiteY7" fmla="*/ 427 h 11292"/>
                        <a:gd name="connsiteX8" fmla="*/ 961 w 11283"/>
                        <a:gd name="connsiteY8" fmla="*/ 2487 h 11292"/>
                        <a:gd name="connsiteX9" fmla="*/ 0 w 11283"/>
                        <a:gd name="connsiteY9" fmla="*/ 5509 h 11292"/>
                        <a:gd name="connsiteX10" fmla="*/ 412 w 11283"/>
                        <a:gd name="connsiteY10" fmla="*/ 8393 h 11292"/>
                        <a:gd name="connsiteX11" fmla="*/ 2472 w 11283"/>
                        <a:gd name="connsiteY11" fmla="*/ 10316 h 11292"/>
                        <a:gd name="connsiteX12" fmla="*/ 5356 w 11283"/>
                        <a:gd name="connsiteY12" fmla="*/ 11277 h 112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1283" h="11292">
                          <a:moveTo>
                            <a:pt x="5219" y="11277"/>
                          </a:moveTo>
                          <a:cubicBezTo>
                            <a:pt x="5219" y="11277"/>
                            <a:pt x="6867" y="11414"/>
                            <a:pt x="8378" y="10865"/>
                          </a:cubicBezTo>
                          <a:lnTo>
                            <a:pt x="10300" y="8805"/>
                          </a:lnTo>
                          <a:lnTo>
                            <a:pt x="11262" y="5921"/>
                          </a:lnTo>
                          <a:cubicBezTo>
                            <a:pt x="11262" y="5921"/>
                            <a:pt x="11399" y="4410"/>
                            <a:pt x="10987" y="3037"/>
                          </a:cubicBezTo>
                          <a:lnTo>
                            <a:pt x="8927" y="977"/>
                          </a:lnTo>
                          <a:lnTo>
                            <a:pt x="5905" y="15"/>
                          </a:lnTo>
                          <a:cubicBezTo>
                            <a:pt x="5905" y="15"/>
                            <a:pt x="4257" y="-122"/>
                            <a:pt x="2884" y="427"/>
                          </a:cubicBezTo>
                          <a:lnTo>
                            <a:pt x="961" y="2487"/>
                          </a:lnTo>
                          <a:lnTo>
                            <a:pt x="0" y="5509"/>
                          </a:lnTo>
                          <a:cubicBezTo>
                            <a:pt x="0" y="5509"/>
                            <a:pt x="0" y="7294"/>
                            <a:pt x="412" y="8393"/>
                          </a:cubicBezTo>
                          <a:lnTo>
                            <a:pt x="2472" y="10316"/>
                          </a:lnTo>
                          <a:lnTo>
                            <a:pt x="5356" y="1127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1" name="Freeform 1390">
                      <a:extLst>
                        <a:ext uri="{FF2B5EF4-FFF2-40B4-BE49-F238E27FC236}">
                          <a16:creationId xmlns:a16="http://schemas.microsoft.com/office/drawing/2014/main" id="{E2C7EF43-2DE8-5796-92D5-DBA3766F875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04782" y="2562611"/>
                      <a:ext cx="18266" cy="14560"/>
                    </a:xfrm>
                    <a:custGeom>
                      <a:avLst/>
                      <a:gdLst>
                        <a:gd name="connsiteX0" fmla="*/ 9339 w 18266"/>
                        <a:gd name="connsiteY0" fmla="*/ 14286 h 14560"/>
                        <a:gd name="connsiteX1" fmla="*/ 11949 w 18266"/>
                        <a:gd name="connsiteY1" fmla="*/ 14560 h 14560"/>
                        <a:gd name="connsiteX2" fmla="*/ 15519 w 18266"/>
                        <a:gd name="connsiteY2" fmla="*/ 13324 h 14560"/>
                        <a:gd name="connsiteX3" fmla="*/ 18266 w 18266"/>
                        <a:gd name="connsiteY3" fmla="*/ 8517 h 14560"/>
                        <a:gd name="connsiteX4" fmla="*/ 15657 w 18266"/>
                        <a:gd name="connsiteY4" fmla="*/ 3573 h 14560"/>
                        <a:gd name="connsiteX5" fmla="*/ 13871 w 18266"/>
                        <a:gd name="connsiteY5" fmla="*/ 2886 h 14560"/>
                        <a:gd name="connsiteX6" fmla="*/ 12223 w 18266"/>
                        <a:gd name="connsiteY6" fmla="*/ 2886 h 14560"/>
                        <a:gd name="connsiteX7" fmla="*/ 11811 w 18266"/>
                        <a:gd name="connsiteY7" fmla="*/ 2886 h 14560"/>
                        <a:gd name="connsiteX8" fmla="*/ 10300 w 18266"/>
                        <a:gd name="connsiteY8" fmla="*/ 1101 h 14560"/>
                        <a:gd name="connsiteX9" fmla="*/ 2197 w 18266"/>
                        <a:gd name="connsiteY9" fmla="*/ 1376 h 14560"/>
                        <a:gd name="connsiteX10" fmla="*/ 1648 w 18266"/>
                        <a:gd name="connsiteY10" fmla="*/ 1788 h 14560"/>
                        <a:gd name="connsiteX11" fmla="*/ 412 w 18266"/>
                        <a:gd name="connsiteY11" fmla="*/ 3710 h 14560"/>
                        <a:gd name="connsiteX12" fmla="*/ 0 w 18266"/>
                        <a:gd name="connsiteY12" fmla="*/ 5496 h 14560"/>
                        <a:gd name="connsiteX13" fmla="*/ 0 w 18266"/>
                        <a:gd name="connsiteY13" fmla="*/ 7556 h 14560"/>
                        <a:gd name="connsiteX14" fmla="*/ 6867 w 18266"/>
                        <a:gd name="connsiteY14" fmla="*/ 12500 h 14560"/>
                        <a:gd name="connsiteX15" fmla="*/ 9476 w 18266"/>
                        <a:gd name="connsiteY15" fmla="*/ 14286 h 1456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18266" h="14560">
                          <a:moveTo>
                            <a:pt x="9339" y="14286"/>
                          </a:moveTo>
                          <a:lnTo>
                            <a:pt x="11949" y="14560"/>
                          </a:lnTo>
                          <a:lnTo>
                            <a:pt x="15519" y="13324"/>
                          </a:lnTo>
                          <a:cubicBezTo>
                            <a:pt x="17717" y="11813"/>
                            <a:pt x="18266" y="9891"/>
                            <a:pt x="18266" y="8517"/>
                          </a:cubicBezTo>
                          <a:cubicBezTo>
                            <a:pt x="18266" y="6595"/>
                            <a:pt x="17305" y="4946"/>
                            <a:pt x="15657" y="3573"/>
                          </a:cubicBezTo>
                          <a:lnTo>
                            <a:pt x="13871" y="2886"/>
                          </a:lnTo>
                          <a:lnTo>
                            <a:pt x="12223" y="2886"/>
                          </a:lnTo>
                          <a:cubicBezTo>
                            <a:pt x="12223" y="2886"/>
                            <a:pt x="11811" y="2886"/>
                            <a:pt x="11811" y="2886"/>
                          </a:cubicBezTo>
                          <a:cubicBezTo>
                            <a:pt x="11399" y="2337"/>
                            <a:pt x="10987" y="1513"/>
                            <a:pt x="10300" y="1101"/>
                          </a:cubicBezTo>
                          <a:cubicBezTo>
                            <a:pt x="7828" y="-410"/>
                            <a:pt x="4670" y="-410"/>
                            <a:pt x="2197" y="1376"/>
                          </a:cubicBezTo>
                          <a:lnTo>
                            <a:pt x="1648" y="1788"/>
                          </a:lnTo>
                          <a:lnTo>
                            <a:pt x="412" y="3710"/>
                          </a:lnTo>
                          <a:lnTo>
                            <a:pt x="0" y="5496"/>
                          </a:lnTo>
                          <a:lnTo>
                            <a:pt x="0" y="7556"/>
                          </a:lnTo>
                          <a:cubicBezTo>
                            <a:pt x="1373" y="10715"/>
                            <a:pt x="3845" y="12500"/>
                            <a:pt x="6867" y="12500"/>
                          </a:cubicBezTo>
                          <a:lnTo>
                            <a:pt x="9476" y="14286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2" name="Freeform 1391">
                      <a:extLst>
                        <a:ext uri="{FF2B5EF4-FFF2-40B4-BE49-F238E27FC236}">
                          <a16:creationId xmlns:a16="http://schemas.microsoft.com/office/drawing/2014/main" id="{74FD08A4-6F6C-2C3D-C211-E1C4B89B68E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82298" y="2524433"/>
                      <a:ext cx="10535" cy="11609"/>
                    </a:xfrm>
                    <a:custGeom>
                      <a:avLst/>
                      <a:gdLst>
                        <a:gd name="connsiteX0" fmla="*/ 9711 w 10535"/>
                        <a:gd name="connsiteY0" fmla="*/ 10575 h 11609"/>
                        <a:gd name="connsiteX1" fmla="*/ 10535 w 10535"/>
                        <a:gd name="connsiteY1" fmla="*/ 5768 h 11609"/>
                        <a:gd name="connsiteX2" fmla="*/ 10123 w 10535"/>
                        <a:gd name="connsiteY2" fmla="*/ 5219 h 11609"/>
                        <a:gd name="connsiteX3" fmla="*/ 8200 w 10535"/>
                        <a:gd name="connsiteY3" fmla="*/ 1373 h 11609"/>
                        <a:gd name="connsiteX4" fmla="*/ 7376 w 10535"/>
                        <a:gd name="connsiteY4" fmla="*/ 1099 h 11609"/>
                        <a:gd name="connsiteX5" fmla="*/ 7376 w 10535"/>
                        <a:gd name="connsiteY5" fmla="*/ 824 h 11609"/>
                        <a:gd name="connsiteX6" fmla="*/ 6278 w 10535"/>
                        <a:gd name="connsiteY6" fmla="*/ 687 h 11609"/>
                        <a:gd name="connsiteX7" fmla="*/ 5591 w 10535"/>
                        <a:gd name="connsiteY7" fmla="*/ 412 h 11609"/>
                        <a:gd name="connsiteX8" fmla="*/ 5454 w 10535"/>
                        <a:gd name="connsiteY8" fmla="*/ 412 h 11609"/>
                        <a:gd name="connsiteX9" fmla="*/ 2432 w 10535"/>
                        <a:gd name="connsiteY9" fmla="*/ 0 h 11609"/>
                        <a:gd name="connsiteX10" fmla="*/ 97 w 10535"/>
                        <a:gd name="connsiteY10" fmla="*/ 3708 h 11609"/>
                        <a:gd name="connsiteX11" fmla="*/ 1333 w 10535"/>
                        <a:gd name="connsiteY11" fmla="*/ 8652 h 11609"/>
                        <a:gd name="connsiteX12" fmla="*/ 9711 w 10535"/>
                        <a:gd name="connsiteY12" fmla="*/ 10575 h 1160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0535" h="11609">
                          <a:moveTo>
                            <a:pt x="9711" y="10575"/>
                          </a:moveTo>
                          <a:lnTo>
                            <a:pt x="10535" y="5768"/>
                          </a:lnTo>
                          <a:lnTo>
                            <a:pt x="10123" y="5219"/>
                          </a:lnTo>
                          <a:cubicBezTo>
                            <a:pt x="10123" y="4395"/>
                            <a:pt x="9848" y="2884"/>
                            <a:pt x="8200" y="1373"/>
                          </a:cubicBezTo>
                          <a:lnTo>
                            <a:pt x="7376" y="1099"/>
                          </a:lnTo>
                          <a:lnTo>
                            <a:pt x="7376" y="824"/>
                          </a:lnTo>
                          <a:cubicBezTo>
                            <a:pt x="7376" y="824"/>
                            <a:pt x="6278" y="687"/>
                            <a:pt x="6278" y="687"/>
                          </a:cubicBezTo>
                          <a:lnTo>
                            <a:pt x="5591" y="412"/>
                          </a:lnTo>
                          <a:lnTo>
                            <a:pt x="5454" y="412"/>
                          </a:lnTo>
                          <a:cubicBezTo>
                            <a:pt x="5454" y="412"/>
                            <a:pt x="2432" y="0"/>
                            <a:pt x="2432" y="0"/>
                          </a:cubicBezTo>
                          <a:cubicBezTo>
                            <a:pt x="1196" y="824"/>
                            <a:pt x="372" y="2197"/>
                            <a:pt x="97" y="3708"/>
                          </a:cubicBezTo>
                          <a:cubicBezTo>
                            <a:pt x="-177" y="5356"/>
                            <a:pt x="97" y="7142"/>
                            <a:pt x="1333" y="8652"/>
                          </a:cubicBezTo>
                          <a:cubicBezTo>
                            <a:pt x="3393" y="11674"/>
                            <a:pt x="6964" y="12498"/>
                            <a:pt x="9711" y="1057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3" name="Freeform 1392">
                      <a:extLst>
                        <a:ext uri="{FF2B5EF4-FFF2-40B4-BE49-F238E27FC236}">
                          <a16:creationId xmlns:a16="http://schemas.microsoft.com/office/drawing/2014/main" id="{6ECC13DA-B888-F03D-DD8E-95EA2D69DE0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63223" y="2466613"/>
                      <a:ext cx="13540" cy="13184"/>
                    </a:xfrm>
                    <a:custGeom>
                      <a:avLst/>
                      <a:gdLst>
                        <a:gd name="connsiteX0" fmla="*/ 5576 w 13540"/>
                        <a:gd name="connsiteY0" fmla="*/ 13184 h 13184"/>
                        <a:gd name="connsiteX1" fmla="*/ 8185 w 13540"/>
                        <a:gd name="connsiteY1" fmla="*/ 12498 h 13184"/>
                        <a:gd name="connsiteX2" fmla="*/ 13404 w 13540"/>
                        <a:gd name="connsiteY2" fmla="*/ 2884 h 13184"/>
                        <a:gd name="connsiteX3" fmla="*/ 10108 w 13540"/>
                        <a:gd name="connsiteY3" fmla="*/ 0 h 13184"/>
                        <a:gd name="connsiteX4" fmla="*/ 7087 w 13540"/>
                        <a:gd name="connsiteY4" fmla="*/ 0 h 13184"/>
                        <a:gd name="connsiteX5" fmla="*/ 4615 w 13540"/>
                        <a:gd name="connsiteY5" fmla="*/ 961 h 13184"/>
                        <a:gd name="connsiteX6" fmla="*/ 3653 w 13540"/>
                        <a:gd name="connsiteY6" fmla="*/ 1648 h 13184"/>
                        <a:gd name="connsiteX7" fmla="*/ 82 w 13540"/>
                        <a:gd name="connsiteY7" fmla="*/ 6455 h 13184"/>
                        <a:gd name="connsiteX8" fmla="*/ 1318 w 13540"/>
                        <a:gd name="connsiteY8" fmla="*/ 11262 h 13184"/>
                        <a:gd name="connsiteX9" fmla="*/ 3653 w 13540"/>
                        <a:gd name="connsiteY9" fmla="*/ 12635 h 13184"/>
                        <a:gd name="connsiteX10" fmla="*/ 5713 w 13540"/>
                        <a:gd name="connsiteY10" fmla="*/ 12910 h 1318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3540" h="13184">
                          <a:moveTo>
                            <a:pt x="5576" y="13184"/>
                          </a:moveTo>
                          <a:lnTo>
                            <a:pt x="8185" y="12498"/>
                          </a:lnTo>
                          <a:cubicBezTo>
                            <a:pt x="9971" y="11124"/>
                            <a:pt x="14366" y="7965"/>
                            <a:pt x="13404" y="2884"/>
                          </a:cubicBezTo>
                          <a:lnTo>
                            <a:pt x="10108" y="0"/>
                          </a:lnTo>
                          <a:lnTo>
                            <a:pt x="7087" y="0"/>
                          </a:lnTo>
                          <a:cubicBezTo>
                            <a:pt x="7087" y="0"/>
                            <a:pt x="4615" y="961"/>
                            <a:pt x="4615" y="961"/>
                          </a:cubicBezTo>
                          <a:lnTo>
                            <a:pt x="3653" y="1648"/>
                          </a:lnTo>
                          <a:cubicBezTo>
                            <a:pt x="2692" y="2335"/>
                            <a:pt x="494" y="3845"/>
                            <a:pt x="82" y="6455"/>
                          </a:cubicBezTo>
                          <a:cubicBezTo>
                            <a:pt x="-192" y="8103"/>
                            <a:pt x="220" y="9888"/>
                            <a:pt x="1318" y="11262"/>
                          </a:cubicBezTo>
                          <a:lnTo>
                            <a:pt x="3653" y="12635"/>
                          </a:lnTo>
                          <a:lnTo>
                            <a:pt x="5713" y="1291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4" name="Freeform 1393">
                      <a:extLst>
                        <a:ext uri="{FF2B5EF4-FFF2-40B4-BE49-F238E27FC236}">
                          <a16:creationId xmlns:a16="http://schemas.microsoft.com/office/drawing/2014/main" id="{42C60D21-6CE8-F790-8E96-175B7479A96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02119" y="2418666"/>
                      <a:ext cx="41924" cy="26522"/>
                    </a:xfrm>
                    <a:custGeom>
                      <a:avLst/>
                      <a:gdLst>
                        <a:gd name="connsiteX0" fmla="*/ 36 w 41924"/>
                        <a:gd name="connsiteY0" fmla="*/ 10866 h 26522"/>
                        <a:gd name="connsiteX1" fmla="*/ 2920 w 41924"/>
                        <a:gd name="connsiteY1" fmla="*/ 14436 h 26522"/>
                        <a:gd name="connsiteX2" fmla="*/ 3470 w 41924"/>
                        <a:gd name="connsiteY2" fmla="*/ 15535 h 26522"/>
                        <a:gd name="connsiteX3" fmla="*/ 7178 w 41924"/>
                        <a:gd name="connsiteY3" fmla="*/ 17870 h 26522"/>
                        <a:gd name="connsiteX4" fmla="*/ 7590 w 41924"/>
                        <a:gd name="connsiteY4" fmla="*/ 19930 h 26522"/>
                        <a:gd name="connsiteX5" fmla="*/ 11848 w 41924"/>
                        <a:gd name="connsiteY5" fmla="*/ 24325 h 26522"/>
                        <a:gd name="connsiteX6" fmla="*/ 14045 w 41924"/>
                        <a:gd name="connsiteY6" fmla="*/ 25149 h 26522"/>
                        <a:gd name="connsiteX7" fmla="*/ 19401 w 41924"/>
                        <a:gd name="connsiteY7" fmla="*/ 24874 h 26522"/>
                        <a:gd name="connsiteX8" fmla="*/ 24620 w 41924"/>
                        <a:gd name="connsiteY8" fmla="*/ 22814 h 26522"/>
                        <a:gd name="connsiteX9" fmla="*/ 24895 w 41924"/>
                        <a:gd name="connsiteY9" fmla="*/ 23226 h 26522"/>
                        <a:gd name="connsiteX10" fmla="*/ 30251 w 41924"/>
                        <a:gd name="connsiteY10" fmla="*/ 26248 h 26522"/>
                        <a:gd name="connsiteX11" fmla="*/ 30251 w 41924"/>
                        <a:gd name="connsiteY11" fmla="*/ 26248 h 26522"/>
                        <a:gd name="connsiteX12" fmla="*/ 31624 w 41924"/>
                        <a:gd name="connsiteY12" fmla="*/ 26522 h 26522"/>
                        <a:gd name="connsiteX13" fmla="*/ 37530 w 41924"/>
                        <a:gd name="connsiteY13" fmla="*/ 25561 h 26522"/>
                        <a:gd name="connsiteX14" fmla="*/ 38629 w 41924"/>
                        <a:gd name="connsiteY14" fmla="*/ 24737 h 26522"/>
                        <a:gd name="connsiteX15" fmla="*/ 41238 w 41924"/>
                        <a:gd name="connsiteY15" fmla="*/ 20205 h 26522"/>
                        <a:gd name="connsiteX16" fmla="*/ 41650 w 41924"/>
                        <a:gd name="connsiteY16" fmla="*/ 19381 h 26522"/>
                        <a:gd name="connsiteX17" fmla="*/ 41513 w 41924"/>
                        <a:gd name="connsiteY17" fmla="*/ 19381 h 26522"/>
                        <a:gd name="connsiteX18" fmla="*/ 41925 w 41924"/>
                        <a:gd name="connsiteY18" fmla="*/ 17870 h 26522"/>
                        <a:gd name="connsiteX19" fmla="*/ 40963 w 41924"/>
                        <a:gd name="connsiteY19" fmla="*/ 11964 h 26522"/>
                        <a:gd name="connsiteX20" fmla="*/ 40139 w 41924"/>
                        <a:gd name="connsiteY20" fmla="*/ 10866 h 26522"/>
                        <a:gd name="connsiteX21" fmla="*/ 34783 w 41924"/>
                        <a:gd name="connsiteY21" fmla="*/ 7844 h 26522"/>
                        <a:gd name="connsiteX22" fmla="*/ 34783 w 41924"/>
                        <a:gd name="connsiteY22" fmla="*/ 7844 h 26522"/>
                        <a:gd name="connsiteX23" fmla="*/ 33410 w 41924"/>
                        <a:gd name="connsiteY23" fmla="*/ 7570 h 26522"/>
                        <a:gd name="connsiteX24" fmla="*/ 27642 w 41924"/>
                        <a:gd name="connsiteY24" fmla="*/ 8531 h 26522"/>
                        <a:gd name="connsiteX25" fmla="*/ 26680 w 41924"/>
                        <a:gd name="connsiteY25" fmla="*/ 9218 h 26522"/>
                        <a:gd name="connsiteX26" fmla="*/ 25856 w 41924"/>
                        <a:gd name="connsiteY26" fmla="*/ 7707 h 26522"/>
                        <a:gd name="connsiteX27" fmla="*/ 23933 w 41924"/>
                        <a:gd name="connsiteY27" fmla="*/ 6334 h 26522"/>
                        <a:gd name="connsiteX28" fmla="*/ 18303 w 41924"/>
                        <a:gd name="connsiteY28" fmla="*/ 5647 h 26522"/>
                        <a:gd name="connsiteX29" fmla="*/ 16380 w 41924"/>
                        <a:gd name="connsiteY29" fmla="*/ 3037 h 26522"/>
                        <a:gd name="connsiteX30" fmla="*/ 3882 w 41924"/>
                        <a:gd name="connsiteY30" fmla="*/ 1527 h 26522"/>
                        <a:gd name="connsiteX31" fmla="*/ 174 w 41924"/>
                        <a:gd name="connsiteY31" fmla="*/ 11003 h 2652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</a:cxnLst>
                      <a:rect l="l" t="t" r="r" b="b"/>
                      <a:pathLst>
                        <a:path w="41924" h="26522">
                          <a:moveTo>
                            <a:pt x="36" y="10866"/>
                          </a:moveTo>
                          <a:lnTo>
                            <a:pt x="2920" y="14436"/>
                          </a:lnTo>
                          <a:lnTo>
                            <a:pt x="3470" y="15535"/>
                          </a:lnTo>
                          <a:cubicBezTo>
                            <a:pt x="4706" y="16771"/>
                            <a:pt x="5942" y="17458"/>
                            <a:pt x="7178" y="17870"/>
                          </a:cubicBezTo>
                          <a:cubicBezTo>
                            <a:pt x="7178" y="18557"/>
                            <a:pt x="7178" y="19243"/>
                            <a:pt x="7590" y="19930"/>
                          </a:cubicBezTo>
                          <a:lnTo>
                            <a:pt x="11848" y="24325"/>
                          </a:lnTo>
                          <a:lnTo>
                            <a:pt x="14045" y="25149"/>
                          </a:lnTo>
                          <a:lnTo>
                            <a:pt x="19401" y="24874"/>
                          </a:lnTo>
                          <a:cubicBezTo>
                            <a:pt x="20363" y="24737"/>
                            <a:pt x="22285" y="24187"/>
                            <a:pt x="24620" y="22814"/>
                          </a:cubicBezTo>
                          <a:lnTo>
                            <a:pt x="24895" y="23226"/>
                          </a:lnTo>
                          <a:lnTo>
                            <a:pt x="30251" y="26248"/>
                          </a:lnTo>
                          <a:lnTo>
                            <a:pt x="30251" y="26248"/>
                          </a:lnTo>
                          <a:cubicBezTo>
                            <a:pt x="30251" y="26248"/>
                            <a:pt x="31624" y="26522"/>
                            <a:pt x="31624" y="26522"/>
                          </a:cubicBezTo>
                          <a:lnTo>
                            <a:pt x="37530" y="25561"/>
                          </a:lnTo>
                          <a:lnTo>
                            <a:pt x="38629" y="24737"/>
                          </a:lnTo>
                          <a:lnTo>
                            <a:pt x="41238" y="20205"/>
                          </a:lnTo>
                          <a:lnTo>
                            <a:pt x="41650" y="19381"/>
                          </a:lnTo>
                          <a:lnTo>
                            <a:pt x="41513" y="19381"/>
                          </a:lnTo>
                          <a:cubicBezTo>
                            <a:pt x="41513" y="19381"/>
                            <a:pt x="41925" y="17870"/>
                            <a:pt x="41925" y="17870"/>
                          </a:cubicBezTo>
                          <a:lnTo>
                            <a:pt x="40963" y="11964"/>
                          </a:lnTo>
                          <a:lnTo>
                            <a:pt x="40139" y="10866"/>
                          </a:lnTo>
                          <a:lnTo>
                            <a:pt x="34783" y="7844"/>
                          </a:lnTo>
                          <a:lnTo>
                            <a:pt x="34783" y="7844"/>
                          </a:lnTo>
                          <a:cubicBezTo>
                            <a:pt x="34783" y="7844"/>
                            <a:pt x="33410" y="7570"/>
                            <a:pt x="33410" y="7570"/>
                          </a:cubicBezTo>
                          <a:lnTo>
                            <a:pt x="27642" y="8531"/>
                          </a:lnTo>
                          <a:lnTo>
                            <a:pt x="26680" y="9218"/>
                          </a:lnTo>
                          <a:lnTo>
                            <a:pt x="25856" y="7707"/>
                          </a:lnTo>
                          <a:lnTo>
                            <a:pt x="23933" y="6334"/>
                          </a:lnTo>
                          <a:lnTo>
                            <a:pt x="18303" y="5647"/>
                          </a:lnTo>
                          <a:cubicBezTo>
                            <a:pt x="17890" y="4685"/>
                            <a:pt x="17204" y="3861"/>
                            <a:pt x="16380" y="3037"/>
                          </a:cubicBezTo>
                          <a:cubicBezTo>
                            <a:pt x="12946" y="-396"/>
                            <a:pt x="7590" y="-946"/>
                            <a:pt x="3882" y="1527"/>
                          </a:cubicBezTo>
                          <a:cubicBezTo>
                            <a:pt x="860" y="3587"/>
                            <a:pt x="-513" y="7295"/>
                            <a:pt x="174" y="1100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5" name="Freeform 1394">
                      <a:extLst>
                        <a:ext uri="{FF2B5EF4-FFF2-40B4-BE49-F238E27FC236}">
                          <a16:creationId xmlns:a16="http://schemas.microsoft.com/office/drawing/2014/main" id="{3662210D-97A1-DAEE-5860-68B9F227A12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99381" y="2562899"/>
                      <a:ext cx="20199" cy="19520"/>
                    </a:xfrm>
                    <a:custGeom>
                      <a:avLst/>
                      <a:gdLst>
                        <a:gd name="connsiteX0" fmla="*/ 19787 w 20199"/>
                        <a:gd name="connsiteY0" fmla="*/ 9603 h 19520"/>
                        <a:gd name="connsiteX1" fmla="*/ 16766 w 20199"/>
                        <a:gd name="connsiteY1" fmla="*/ 2186 h 19520"/>
                        <a:gd name="connsiteX2" fmla="*/ 14843 w 20199"/>
                        <a:gd name="connsiteY2" fmla="*/ 950 h 19520"/>
                        <a:gd name="connsiteX3" fmla="*/ 13195 w 20199"/>
                        <a:gd name="connsiteY3" fmla="*/ 264 h 19520"/>
                        <a:gd name="connsiteX4" fmla="*/ 4130 w 20199"/>
                        <a:gd name="connsiteY4" fmla="*/ 2186 h 19520"/>
                        <a:gd name="connsiteX5" fmla="*/ 10 w 20199"/>
                        <a:gd name="connsiteY5" fmla="*/ 9465 h 19520"/>
                        <a:gd name="connsiteX6" fmla="*/ 3032 w 20199"/>
                        <a:gd name="connsiteY6" fmla="*/ 16744 h 19520"/>
                        <a:gd name="connsiteX7" fmla="*/ 15392 w 20199"/>
                        <a:gd name="connsiteY7" fmla="*/ 17706 h 19520"/>
                        <a:gd name="connsiteX8" fmla="*/ 20199 w 20199"/>
                        <a:gd name="connsiteY8" fmla="*/ 9465 h 1952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20199" h="19520">
                          <a:moveTo>
                            <a:pt x="19787" y="9603"/>
                          </a:moveTo>
                          <a:cubicBezTo>
                            <a:pt x="19925" y="6719"/>
                            <a:pt x="18826" y="4109"/>
                            <a:pt x="16766" y="2186"/>
                          </a:cubicBezTo>
                          <a:lnTo>
                            <a:pt x="14843" y="950"/>
                          </a:lnTo>
                          <a:lnTo>
                            <a:pt x="13195" y="264"/>
                          </a:lnTo>
                          <a:cubicBezTo>
                            <a:pt x="9899" y="-560"/>
                            <a:pt x="6328" y="676"/>
                            <a:pt x="4130" y="2186"/>
                          </a:cubicBezTo>
                          <a:cubicBezTo>
                            <a:pt x="1521" y="3972"/>
                            <a:pt x="10" y="6719"/>
                            <a:pt x="10" y="9465"/>
                          </a:cubicBezTo>
                          <a:cubicBezTo>
                            <a:pt x="-127" y="12487"/>
                            <a:pt x="1109" y="15234"/>
                            <a:pt x="3032" y="16744"/>
                          </a:cubicBezTo>
                          <a:cubicBezTo>
                            <a:pt x="6328" y="20041"/>
                            <a:pt x="11409" y="20453"/>
                            <a:pt x="15392" y="17706"/>
                          </a:cubicBezTo>
                          <a:cubicBezTo>
                            <a:pt x="18139" y="15783"/>
                            <a:pt x="19925" y="12761"/>
                            <a:pt x="20199" y="946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6" name="Freeform 1395">
                      <a:extLst>
                        <a:ext uri="{FF2B5EF4-FFF2-40B4-BE49-F238E27FC236}">
                          <a16:creationId xmlns:a16="http://schemas.microsoft.com/office/drawing/2014/main" id="{DF167181-E7EC-E57D-8BD8-60BCC373E8D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40989" y="2610133"/>
                      <a:ext cx="4257" cy="5364"/>
                    </a:xfrm>
                    <a:custGeom>
                      <a:avLst/>
                      <a:gdLst>
                        <a:gd name="connsiteX0" fmla="*/ 0 w 4257"/>
                        <a:gd name="connsiteY0" fmla="*/ 1236 h 5364"/>
                        <a:gd name="connsiteX1" fmla="*/ 0 w 4257"/>
                        <a:gd name="connsiteY1" fmla="*/ 3708 h 5364"/>
                        <a:gd name="connsiteX2" fmla="*/ 4257 w 4257"/>
                        <a:gd name="connsiteY2" fmla="*/ 4395 h 5364"/>
                        <a:gd name="connsiteX3" fmla="*/ 4257 w 4257"/>
                        <a:gd name="connsiteY3" fmla="*/ 2472 h 5364"/>
                        <a:gd name="connsiteX4" fmla="*/ 4120 w 4257"/>
                        <a:gd name="connsiteY4" fmla="*/ 1236 h 5364"/>
                        <a:gd name="connsiteX5" fmla="*/ 1785 w 4257"/>
                        <a:gd name="connsiteY5" fmla="*/ 0 h 5364"/>
                        <a:gd name="connsiteX6" fmla="*/ 137 w 4257"/>
                        <a:gd name="connsiteY6" fmla="*/ 1099 h 536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4257" h="5364">
                          <a:moveTo>
                            <a:pt x="0" y="1236"/>
                          </a:moveTo>
                          <a:lnTo>
                            <a:pt x="0" y="3708"/>
                          </a:lnTo>
                          <a:cubicBezTo>
                            <a:pt x="1373" y="5631"/>
                            <a:pt x="2884" y="5905"/>
                            <a:pt x="4257" y="4395"/>
                          </a:cubicBezTo>
                          <a:lnTo>
                            <a:pt x="4257" y="2472"/>
                          </a:lnTo>
                          <a:cubicBezTo>
                            <a:pt x="4257" y="2472"/>
                            <a:pt x="4120" y="1923"/>
                            <a:pt x="4120" y="1236"/>
                          </a:cubicBezTo>
                          <a:lnTo>
                            <a:pt x="1785" y="0"/>
                          </a:lnTo>
                          <a:lnTo>
                            <a:pt x="137" y="1099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7" name="Freeform 1396">
                      <a:extLst>
                        <a:ext uri="{FF2B5EF4-FFF2-40B4-BE49-F238E27FC236}">
                          <a16:creationId xmlns:a16="http://schemas.microsoft.com/office/drawing/2014/main" id="{81E13412-F328-8008-127E-9713A4AAB69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17927" y="2407556"/>
                      <a:ext cx="13066" cy="12670"/>
                    </a:xfrm>
                    <a:custGeom>
                      <a:avLst/>
                      <a:gdLst>
                        <a:gd name="connsiteX0" fmla="*/ 10615 w 13066"/>
                        <a:gd name="connsiteY0" fmla="*/ 11538 h 12670"/>
                        <a:gd name="connsiteX1" fmla="*/ 12263 w 13066"/>
                        <a:gd name="connsiteY1" fmla="*/ 9752 h 12670"/>
                        <a:gd name="connsiteX2" fmla="*/ 12950 w 13066"/>
                        <a:gd name="connsiteY2" fmla="*/ 8104 h 12670"/>
                        <a:gd name="connsiteX3" fmla="*/ 11027 w 13066"/>
                        <a:gd name="connsiteY3" fmla="*/ 1924 h 12670"/>
                        <a:gd name="connsiteX4" fmla="*/ 3748 w 13066"/>
                        <a:gd name="connsiteY4" fmla="*/ 276 h 12670"/>
                        <a:gd name="connsiteX5" fmla="*/ 2100 w 13066"/>
                        <a:gd name="connsiteY5" fmla="*/ 1237 h 12670"/>
                        <a:gd name="connsiteX6" fmla="*/ 1001 w 13066"/>
                        <a:gd name="connsiteY6" fmla="*/ 2336 h 12670"/>
                        <a:gd name="connsiteX7" fmla="*/ 177 w 13066"/>
                        <a:gd name="connsiteY7" fmla="*/ 3984 h 12670"/>
                        <a:gd name="connsiteX8" fmla="*/ 3199 w 13066"/>
                        <a:gd name="connsiteY8" fmla="*/ 11538 h 12670"/>
                        <a:gd name="connsiteX9" fmla="*/ 10478 w 13066"/>
                        <a:gd name="connsiteY9" fmla="*/ 11538 h 1267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13066" h="12670">
                          <a:moveTo>
                            <a:pt x="10615" y="11538"/>
                          </a:moveTo>
                          <a:cubicBezTo>
                            <a:pt x="10615" y="11538"/>
                            <a:pt x="11302" y="10989"/>
                            <a:pt x="12263" y="9752"/>
                          </a:cubicBezTo>
                          <a:lnTo>
                            <a:pt x="12950" y="8104"/>
                          </a:lnTo>
                          <a:cubicBezTo>
                            <a:pt x="13362" y="5770"/>
                            <a:pt x="12675" y="3435"/>
                            <a:pt x="11027" y="1924"/>
                          </a:cubicBezTo>
                          <a:cubicBezTo>
                            <a:pt x="8830" y="-136"/>
                            <a:pt x="5808" y="-273"/>
                            <a:pt x="3748" y="276"/>
                          </a:cubicBezTo>
                          <a:lnTo>
                            <a:pt x="2100" y="1237"/>
                          </a:lnTo>
                          <a:lnTo>
                            <a:pt x="1001" y="2336"/>
                          </a:lnTo>
                          <a:lnTo>
                            <a:pt x="177" y="3984"/>
                          </a:lnTo>
                          <a:cubicBezTo>
                            <a:pt x="-509" y="6731"/>
                            <a:pt x="864" y="9890"/>
                            <a:pt x="3199" y="11538"/>
                          </a:cubicBezTo>
                          <a:cubicBezTo>
                            <a:pt x="5533" y="13049"/>
                            <a:pt x="8143" y="13049"/>
                            <a:pt x="10478" y="1153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8" name="Freeform 1397">
                      <a:extLst>
                        <a:ext uri="{FF2B5EF4-FFF2-40B4-BE49-F238E27FC236}">
                          <a16:creationId xmlns:a16="http://schemas.microsoft.com/office/drawing/2014/main" id="{F9AD5F45-929C-15C1-C993-798D00DD708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67683" y="2389841"/>
                      <a:ext cx="14008" cy="13102"/>
                    </a:xfrm>
                    <a:custGeom>
                      <a:avLst/>
                      <a:gdLst>
                        <a:gd name="connsiteX0" fmla="*/ 961 w 14008"/>
                        <a:gd name="connsiteY0" fmla="*/ 11262 h 13102"/>
                        <a:gd name="connsiteX1" fmla="*/ 10300 w 14008"/>
                        <a:gd name="connsiteY1" fmla="*/ 11537 h 13102"/>
                        <a:gd name="connsiteX2" fmla="*/ 14009 w 14008"/>
                        <a:gd name="connsiteY2" fmla="*/ 5356 h 13102"/>
                        <a:gd name="connsiteX3" fmla="*/ 13185 w 14008"/>
                        <a:gd name="connsiteY3" fmla="*/ 2884 h 13102"/>
                        <a:gd name="connsiteX4" fmla="*/ 11811 w 14008"/>
                        <a:gd name="connsiteY4" fmla="*/ 1236 h 13102"/>
                        <a:gd name="connsiteX5" fmla="*/ 9339 w 14008"/>
                        <a:gd name="connsiteY5" fmla="*/ 0 h 13102"/>
                        <a:gd name="connsiteX6" fmla="*/ 4670 w 14008"/>
                        <a:gd name="connsiteY6" fmla="*/ 1236 h 13102"/>
                        <a:gd name="connsiteX7" fmla="*/ 3021 w 14008"/>
                        <a:gd name="connsiteY7" fmla="*/ 2884 h 13102"/>
                        <a:gd name="connsiteX8" fmla="*/ 3021 w 14008"/>
                        <a:gd name="connsiteY8" fmla="*/ 3159 h 13102"/>
                        <a:gd name="connsiteX9" fmla="*/ 961 w 14008"/>
                        <a:gd name="connsiteY9" fmla="*/ 4670 h 13102"/>
                        <a:gd name="connsiteX10" fmla="*/ 0 w 14008"/>
                        <a:gd name="connsiteY10" fmla="*/ 7279 h 13102"/>
                        <a:gd name="connsiteX11" fmla="*/ 961 w 14008"/>
                        <a:gd name="connsiteY11" fmla="*/ 10987 h 1310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4008" h="13102">
                          <a:moveTo>
                            <a:pt x="961" y="11262"/>
                          </a:moveTo>
                          <a:cubicBezTo>
                            <a:pt x="3571" y="13597"/>
                            <a:pt x="7279" y="13734"/>
                            <a:pt x="10300" y="11537"/>
                          </a:cubicBezTo>
                          <a:cubicBezTo>
                            <a:pt x="12498" y="10026"/>
                            <a:pt x="13871" y="7691"/>
                            <a:pt x="14009" y="5356"/>
                          </a:cubicBezTo>
                          <a:lnTo>
                            <a:pt x="13185" y="2884"/>
                          </a:lnTo>
                          <a:lnTo>
                            <a:pt x="11811" y="1236"/>
                          </a:lnTo>
                          <a:lnTo>
                            <a:pt x="9339" y="0"/>
                          </a:lnTo>
                          <a:cubicBezTo>
                            <a:pt x="7554" y="0"/>
                            <a:pt x="6043" y="275"/>
                            <a:pt x="4670" y="1236"/>
                          </a:cubicBezTo>
                          <a:cubicBezTo>
                            <a:pt x="3983" y="1785"/>
                            <a:pt x="3433" y="2335"/>
                            <a:pt x="3021" y="2884"/>
                          </a:cubicBezTo>
                          <a:lnTo>
                            <a:pt x="3021" y="3159"/>
                          </a:lnTo>
                          <a:cubicBezTo>
                            <a:pt x="3021" y="3159"/>
                            <a:pt x="961" y="4670"/>
                            <a:pt x="961" y="4670"/>
                          </a:cubicBezTo>
                          <a:lnTo>
                            <a:pt x="0" y="7279"/>
                          </a:lnTo>
                          <a:lnTo>
                            <a:pt x="961" y="1098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399" name="Freeform 1398">
                      <a:extLst>
                        <a:ext uri="{FF2B5EF4-FFF2-40B4-BE49-F238E27FC236}">
                          <a16:creationId xmlns:a16="http://schemas.microsoft.com/office/drawing/2014/main" id="{71EA8B85-B7A6-6F38-4C6D-DFC884DFD50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81651" y="2406345"/>
                      <a:ext cx="5757" cy="5470"/>
                    </a:xfrm>
                    <a:custGeom>
                      <a:avLst/>
                      <a:gdLst>
                        <a:gd name="connsiteX0" fmla="*/ 3561 w 5757"/>
                        <a:gd name="connsiteY0" fmla="*/ 5470 h 5470"/>
                        <a:gd name="connsiteX1" fmla="*/ 5209 w 5757"/>
                        <a:gd name="connsiteY1" fmla="*/ 4371 h 5470"/>
                        <a:gd name="connsiteX2" fmla="*/ 5758 w 5757"/>
                        <a:gd name="connsiteY2" fmla="*/ 2449 h 5470"/>
                        <a:gd name="connsiteX3" fmla="*/ 2736 w 5757"/>
                        <a:gd name="connsiteY3" fmla="*/ 114 h 5470"/>
                        <a:gd name="connsiteX4" fmla="*/ 814 w 5757"/>
                        <a:gd name="connsiteY4" fmla="*/ 389 h 5470"/>
                        <a:gd name="connsiteX5" fmla="*/ 127 w 5757"/>
                        <a:gd name="connsiteY5" fmla="*/ 2861 h 5470"/>
                        <a:gd name="connsiteX6" fmla="*/ 814 w 5757"/>
                        <a:gd name="connsiteY6" fmla="*/ 3273 h 5470"/>
                        <a:gd name="connsiteX7" fmla="*/ 1638 w 5757"/>
                        <a:gd name="connsiteY7" fmla="*/ 5195 h 5470"/>
                        <a:gd name="connsiteX8" fmla="*/ 3698 w 5757"/>
                        <a:gd name="connsiteY8" fmla="*/ 5470 h 547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757" h="5470">
                          <a:moveTo>
                            <a:pt x="3561" y="5470"/>
                          </a:moveTo>
                          <a:lnTo>
                            <a:pt x="5209" y="4371"/>
                          </a:lnTo>
                          <a:lnTo>
                            <a:pt x="5758" y="2449"/>
                          </a:lnTo>
                          <a:cubicBezTo>
                            <a:pt x="5209" y="1350"/>
                            <a:pt x="3835" y="389"/>
                            <a:pt x="2736" y="114"/>
                          </a:cubicBezTo>
                          <a:cubicBezTo>
                            <a:pt x="1775" y="-161"/>
                            <a:pt x="1226" y="114"/>
                            <a:pt x="814" y="389"/>
                          </a:cubicBezTo>
                          <a:cubicBezTo>
                            <a:pt x="402" y="663"/>
                            <a:pt x="-285" y="1350"/>
                            <a:pt x="127" y="2861"/>
                          </a:cubicBezTo>
                          <a:lnTo>
                            <a:pt x="814" y="3273"/>
                          </a:lnTo>
                          <a:cubicBezTo>
                            <a:pt x="814" y="3273"/>
                            <a:pt x="951" y="4509"/>
                            <a:pt x="1638" y="5195"/>
                          </a:cubicBezTo>
                          <a:lnTo>
                            <a:pt x="3698" y="547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0" name="Freeform 1399">
                      <a:extLst>
                        <a:ext uri="{FF2B5EF4-FFF2-40B4-BE49-F238E27FC236}">
                          <a16:creationId xmlns:a16="http://schemas.microsoft.com/office/drawing/2014/main" id="{2F0227BF-A5E7-0B2B-4E1F-A02B32F8EFF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15907" y="2325291"/>
                      <a:ext cx="5356" cy="4451"/>
                    </a:xfrm>
                    <a:custGeom>
                      <a:avLst/>
                      <a:gdLst>
                        <a:gd name="connsiteX0" fmla="*/ 5356 w 5356"/>
                        <a:gd name="connsiteY0" fmla="*/ 1923 h 4451"/>
                        <a:gd name="connsiteX1" fmla="*/ 4669 w 5356"/>
                        <a:gd name="connsiteY1" fmla="*/ 275 h 4451"/>
                        <a:gd name="connsiteX2" fmla="*/ 3708 w 5356"/>
                        <a:gd name="connsiteY2" fmla="*/ 275 h 4451"/>
                        <a:gd name="connsiteX3" fmla="*/ 4120 w 5356"/>
                        <a:gd name="connsiteY3" fmla="*/ 687 h 4451"/>
                        <a:gd name="connsiteX4" fmla="*/ 1785 w 5356"/>
                        <a:gd name="connsiteY4" fmla="*/ 0 h 4451"/>
                        <a:gd name="connsiteX5" fmla="*/ 687 w 5356"/>
                        <a:gd name="connsiteY5" fmla="*/ 824 h 4451"/>
                        <a:gd name="connsiteX6" fmla="*/ 0 w 5356"/>
                        <a:gd name="connsiteY6" fmla="*/ 2197 h 4451"/>
                        <a:gd name="connsiteX7" fmla="*/ 1236 w 5356"/>
                        <a:gd name="connsiteY7" fmla="*/ 4257 h 4451"/>
                        <a:gd name="connsiteX8" fmla="*/ 5219 w 5356"/>
                        <a:gd name="connsiteY8" fmla="*/ 2060 h 445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356" h="4451">
                          <a:moveTo>
                            <a:pt x="5356" y="1923"/>
                          </a:moveTo>
                          <a:cubicBezTo>
                            <a:pt x="5356" y="1923"/>
                            <a:pt x="5219" y="687"/>
                            <a:pt x="4669" y="275"/>
                          </a:cubicBezTo>
                          <a:lnTo>
                            <a:pt x="3708" y="275"/>
                          </a:lnTo>
                          <a:cubicBezTo>
                            <a:pt x="3708" y="275"/>
                            <a:pt x="4120" y="549"/>
                            <a:pt x="4120" y="687"/>
                          </a:cubicBezTo>
                          <a:lnTo>
                            <a:pt x="1785" y="0"/>
                          </a:lnTo>
                          <a:lnTo>
                            <a:pt x="687" y="824"/>
                          </a:lnTo>
                          <a:lnTo>
                            <a:pt x="0" y="2197"/>
                          </a:lnTo>
                          <a:cubicBezTo>
                            <a:pt x="0" y="3159"/>
                            <a:pt x="549" y="3983"/>
                            <a:pt x="1236" y="4257"/>
                          </a:cubicBezTo>
                          <a:cubicBezTo>
                            <a:pt x="2747" y="4944"/>
                            <a:pt x="5081" y="3708"/>
                            <a:pt x="5219" y="206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1" name="Freeform 1400">
                      <a:extLst>
                        <a:ext uri="{FF2B5EF4-FFF2-40B4-BE49-F238E27FC236}">
                          <a16:creationId xmlns:a16="http://schemas.microsoft.com/office/drawing/2014/main" id="{BBBCCC5B-6710-928F-E85F-0135956B797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34868" y="2502532"/>
                      <a:ext cx="19375" cy="19644"/>
                    </a:xfrm>
                    <a:custGeom>
                      <a:avLst/>
                      <a:gdLst>
                        <a:gd name="connsiteX0" fmla="*/ 15494 w 19375"/>
                        <a:gd name="connsiteY0" fmla="*/ 3360 h 19644"/>
                        <a:gd name="connsiteX1" fmla="*/ 15494 w 19375"/>
                        <a:gd name="connsiteY1" fmla="*/ 3086 h 19644"/>
                        <a:gd name="connsiteX2" fmla="*/ 4644 w 19375"/>
                        <a:gd name="connsiteY2" fmla="*/ 888 h 19644"/>
                        <a:gd name="connsiteX3" fmla="*/ 1073 w 19375"/>
                        <a:gd name="connsiteY3" fmla="*/ 6656 h 19644"/>
                        <a:gd name="connsiteX4" fmla="*/ 1073 w 19375"/>
                        <a:gd name="connsiteY4" fmla="*/ 6656 h 19644"/>
                        <a:gd name="connsiteX5" fmla="*/ 1760 w 19375"/>
                        <a:gd name="connsiteY5" fmla="*/ 16270 h 19644"/>
                        <a:gd name="connsiteX6" fmla="*/ 10962 w 19375"/>
                        <a:gd name="connsiteY6" fmla="*/ 19429 h 19644"/>
                        <a:gd name="connsiteX7" fmla="*/ 12885 w 19375"/>
                        <a:gd name="connsiteY7" fmla="*/ 18193 h 19644"/>
                        <a:gd name="connsiteX8" fmla="*/ 15631 w 19375"/>
                        <a:gd name="connsiteY8" fmla="*/ 16957 h 19644"/>
                        <a:gd name="connsiteX9" fmla="*/ 18378 w 19375"/>
                        <a:gd name="connsiteY9" fmla="*/ 5832 h 19644"/>
                        <a:gd name="connsiteX10" fmla="*/ 15631 w 19375"/>
                        <a:gd name="connsiteY10" fmla="*/ 3635 h 1964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9375" h="19644">
                          <a:moveTo>
                            <a:pt x="15494" y="3360"/>
                          </a:moveTo>
                          <a:lnTo>
                            <a:pt x="15494" y="3086"/>
                          </a:lnTo>
                          <a:cubicBezTo>
                            <a:pt x="11923" y="-623"/>
                            <a:pt x="7528" y="-485"/>
                            <a:pt x="4644" y="888"/>
                          </a:cubicBezTo>
                          <a:lnTo>
                            <a:pt x="1073" y="6656"/>
                          </a:lnTo>
                          <a:lnTo>
                            <a:pt x="1073" y="6656"/>
                          </a:lnTo>
                          <a:cubicBezTo>
                            <a:pt x="-1261" y="11463"/>
                            <a:pt x="799" y="14897"/>
                            <a:pt x="1760" y="16270"/>
                          </a:cubicBezTo>
                          <a:cubicBezTo>
                            <a:pt x="2996" y="17918"/>
                            <a:pt x="5743" y="20390"/>
                            <a:pt x="10962" y="19429"/>
                          </a:cubicBezTo>
                          <a:lnTo>
                            <a:pt x="12885" y="18193"/>
                          </a:lnTo>
                          <a:cubicBezTo>
                            <a:pt x="13846" y="17918"/>
                            <a:pt x="14807" y="17506"/>
                            <a:pt x="15631" y="16957"/>
                          </a:cubicBezTo>
                          <a:cubicBezTo>
                            <a:pt x="19202" y="14485"/>
                            <a:pt x="20438" y="9815"/>
                            <a:pt x="18378" y="5832"/>
                          </a:cubicBezTo>
                          <a:lnTo>
                            <a:pt x="15631" y="3635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2" name="Freeform 1401">
                      <a:extLst>
                        <a:ext uri="{FF2B5EF4-FFF2-40B4-BE49-F238E27FC236}">
                          <a16:creationId xmlns:a16="http://schemas.microsoft.com/office/drawing/2014/main" id="{3FC68B65-6678-B0A5-FDE0-43E4B292F42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27855" y="2392725"/>
                      <a:ext cx="11165" cy="8377"/>
                    </a:xfrm>
                    <a:custGeom>
                      <a:avLst/>
                      <a:gdLst>
                        <a:gd name="connsiteX0" fmla="*/ 2609 w 11165"/>
                        <a:gd name="connsiteY0" fmla="*/ 7554 h 8377"/>
                        <a:gd name="connsiteX1" fmla="*/ 4944 w 11165"/>
                        <a:gd name="connsiteY1" fmla="*/ 8378 h 8377"/>
                        <a:gd name="connsiteX2" fmla="*/ 8103 w 11165"/>
                        <a:gd name="connsiteY2" fmla="*/ 7966 h 8377"/>
                        <a:gd name="connsiteX3" fmla="*/ 11124 w 11165"/>
                        <a:gd name="connsiteY3" fmla="*/ 824 h 8377"/>
                        <a:gd name="connsiteX4" fmla="*/ 7691 w 11165"/>
                        <a:gd name="connsiteY4" fmla="*/ 1511 h 8377"/>
                        <a:gd name="connsiteX5" fmla="*/ 7691 w 11165"/>
                        <a:gd name="connsiteY5" fmla="*/ 1099 h 8377"/>
                        <a:gd name="connsiteX6" fmla="*/ 6180 w 11165"/>
                        <a:gd name="connsiteY6" fmla="*/ 1373 h 8377"/>
                        <a:gd name="connsiteX7" fmla="*/ 5219 w 11165"/>
                        <a:gd name="connsiteY7" fmla="*/ 0 h 8377"/>
                        <a:gd name="connsiteX8" fmla="*/ 2609 w 11165"/>
                        <a:gd name="connsiteY8" fmla="*/ 2197 h 8377"/>
                        <a:gd name="connsiteX9" fmla="*/ 2609 w 11165"/>
                        <a:gd name="connsiteY9" fmla="*/ 2197 h 8377"/>
                        <a:gd name="connsiteX10" fmla="*/ 2609 w 11165"/>
                        <a:gd name="connsiteY10" fmla="*/ 2197 h 8377"/>
                        <a:gd name="connsiteX11" fmla="*/ 0 w 11165"/>
                        <a:gd name="connsiteY11" fmla="*/ 4395 h 8377"/>
                        <a:gd name="connsiteX12" fmla="*/ 412 w 11165"/>
                        <a:gd name="connsiteY12" fmla="*/ 5219 h 8377"/>
                        <a:gd name="connsiteX13" fmla="*/ 2609 w 11165"/>
                        <a:gd name="connsiteY13" fmla="*/ 7554 h 837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1165" h="8377">
                          <a:moveTo>
                            <a:pt x="2609" y="7554"/>
                          </a:moveTo>
                          <a:lnTo>
                            <a:pt x="4944" y="8378"/>
                          </a:lnTo>
                          <a:lnTo>
                            <a:pt x="8103" y="7966"/>
                          </a:lnTo>
                          <a:cubicBezTo>
                            <a:pt x="10300" y="6455"/>
                            <a:pt x="11399" y="3845"/>
                            <a:pt x="11124" y="824"/>
                          </a:cubicBezTo>
                          <a:lnTo>
                            <a:pt x="7691" y="1511"/>
                          </a:lnTo>
                          <a:cubicBezTo>
                            <a:pt x="7691" y="1511"/>
                            <a:pt x="7691" y="1236"/>
                            <a:pt x="7691" y="1099"/>
                          </a:cubicBezTo>
                          <a:lnTo>
                            <a:pt x="6180" y="1373"/>
                          </a:lnTo>
                          <a:cubicBezTo>
                            <a:pt x="6180" y="1373"/>
                            <a:pt x="5493" y="275"/>
                            <a:pt x="5219" y="0"/>
                          </a:cubicBezTo>
                          <a:lnTo>
                            <a:pt x="2609" y="2197"/>
                          </a:lnTo>
                          <a:lnTo>
                            <a:pt x="2609" y="2197"/>
                          </a:lnTo>
                          <a:cubicBezTo>
                            <a:pt x="2609" y="2197"/>
                            <a:pt x="2609" y="2197"/>
                            <a:pt x="2609" y="2197"/>
                          </a:cubicBezTo>
                          <a:lnTo>
                            <a:pt x="0" y="4395"/>
                          </a:lnTo>
                          <a:cubicBezTo>
                            <a:pt x="0" y="4395"/>
                            <a:pt x="412" y="4807"/>
                            <a:pt x="412" y="5219"/>
                          </a:cubicBezTo>
                          <a:lnTo>
                            <a:pt x="2609" y="7554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3" name="Freeform 1402">
                      <a:extLst>
                        <a:ext uri="{FF2B5EF4-FFF2-40B4-BE49-F238E27FC236}">
                          <a16:creationId xmlns:a16="http://schemas.microsoft.com/office/drawing/2014/main" id="{65C261FE-3136-2984-4049-EF4DC778360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12239" y="2524823"/>
                      <a:ext cx="23152" cy="23066"/>
                    </a:xfrm>
                    <a:custGeom>
                      <a:avLst/>
                      <a:gdLst>
                        <a:gd name="connsiteX0" fmla="*/ 12989 w 23152"/>
                        <a:gd name="connsiteY0" fmla="*/ 709 h 23066"/>
                        <a:gd name="connsiteX1" fmla="*/ 3787 w 23152"/>
                        <a:gd name="connsiteY1" fmla="*/ 1670 h 23066"/>
                        <a:gd name="connsiteX2" fmla="*/ 2963 w 23152"/>
                        <a:gd name="connsiteY2" fmla="*/ 2357 h 23066"/>
                        <a:gd name="connsiteX3" fmla="*/ 2002 w 23152"/>
                        <a:gd name="connsiteY3" fmla="*/ 3455 h 23066"/>
                        <a:gd name="connsiteX4" fmla="*/ 2551 w 23152"/>
                        <a:gd name="connsiteY4" fmla="*/ 15679 h 23066"/>
                        <a:gd name="connsiteX5" fmla="*/ 5847 w 23152"/>
                        <a:gd name="connsiteY5" fmla="*/ 17876 h 23066"/>
                        <a:gd name="connsiteX6" fmla="*/ 5847 w 23152"/>
                        <a:gd name="connsiteY6" fmla="*/ 18425 h 23066"/>
                        <a:gd name="connsiteX7" fmla="*/ 16423 w 23152"/>
                        <a:gd name="connsiteY7" fmla="*/ 22958 h 23066"/>
                        <a:gd name="connsiteX8" fmla="*/ 21916 w 23152"/>
                        <a:gd name="connsiteY8" fmla="*/ 18563 h 23066"/>
                        <a:gd name="connsiteX9" fmla="*/ 22878 w 23152"/>
                        <a:gd name="connsiteY9" fmla="*/ 16091 h 23066"/>
                        <a:gd name="connsiteX10" fmla="*/ 22328 w 23152"/>
                        <a:gd name="connsiteY10" fmla="*/ 12520 h 23066"/>
                        <a:gd name="connsiteX11" fmla="*/ 23152 w 23152"/>
                        <a:gd name="connsiteY11" fmla="*/ 12520 h 23066"/>
                        <a:gd name="connsiteX12" fmla="*/ 20818 w 23152"/>
                        <a:gd name="connsiteY12" fmla="*/ 6752 h 23066"/>
                        <a:gd name="connsiteX13" fmla="*/ 17659 w 23152"/>
                        <a:gd name="connsiteY13" fmla="*/ 4966 h 23066"/>
                        <a:gd name="connsiteX14" fmla="*/ 13126 w 23152"/>
                        <a:gd name="connsiteY14" fmla="*/ 846 h 2306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23152" h="23066">
                          <a:moveTo>
                            <a:pt x="12989" y="709"/>
                          </a:moveTo>
                          <a:cubicBezTo>
                            <a:pt x="11753" y="297"/>
                            <a:pt x="7496" y="-1077"/>
                            <a:pt x="3787" y="1670"/>
                          </a:cubicBezTo>
                          <a:lnTo>
                            <a:pt x="2963" y="2357"/>
                          </a:lnTo>
                          <a:lnTo>
                            <a:pt x="2002" y="3455"/>
                          </a:lnTo>
                          <a:cubicBezTo>
                            <a:pt x="-882" y="7164"/>
                            <a:pt x="-608" y="12383"/>
                            <a:pt x="2551" y="15679"/>
                          </a:cubicBezTo>
                          <a:cubicBezTo>
                            <a:pt x="3513" y="16640"/>
                            <a:pt x="4611" y="17464"/>
                            <a:pt x="5847" y="17876"/>
                          </a:cubicBezTo>
                          <a:lnTo>
                            <a:pt x="5847" y="18425"/>
                          </a:lnTo>
                          <a:cubicBezTo>
                            <a:pt x="9968" y="23370"/>
                            <a:pt x="14637" y="23232"/>
                            <a:pt x="16423" y="22958"/>
                          </a:cubicBezTo>
                          <a:lnTo>
                            <a:pt x="21916" y="18563"/>
                          </a:lnTo>
                          <a:lnTo>
                            <a:pt x="22878" y="16091"/>
                          </a:lnTo>
                          <a:lnTo>
                            <a:pt x="22328" y="12520"/>
                          </a:lnTo>
                          <a:lnTo>
                            <a:pt x="23152" y="12520"/>
                          </a:lnTo>
                          <a:cubicBezTo>
                            <a:pt x="23152" y="11558"/>
                            <a:pt x="22740" y="9086"/>
                            <a:pt x="20818" y="6752"/>
                          </a:cubicBezTo>
                          <a:lnTo>
                            <a:pt x="17659" y="4966"/>
                          </a:lnTo>
                          <a:cubicBezTo>
                            <a:pt x="16697" y="3181"/>
                            <a:pt x="15187" y="1670"/>
                            <a:pt x="13126" y="846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4" name="Freeform 1403">
                      <a:extLst>
                        <a:ext uri="{FF2B5EF4-FFF2-40B4-BE49-F238E27FC236}">
                          <a16:creationId xmlns:a16="http://schemas.microsoft.com/office/drawing/2014/main" id="{79EC01EA-D380-660B-2F0E-F563D48D1A9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41726" y="2422412"/>
                      <a:ext cx="11616" cy="12475"/>
                    </a:xfrm>
                    <a:custGeom>
                      <a:avLst/>
                      <a:gdLst>
                        <a:gd name="connsiteX0" fmla="*/ 412 w 11616"/>
                        <a:gd name="connsiteY0" fmla="*/ 6845 h 12475"/>
                        <a:gd name="connsiteX1" fmla="*/ 137 w 11616"/>
                        <a:gd name="connsiteY1" fmla="*/ 6845 h 12475"/>
                        <a:gd name="connsiteX2" fmla="*/ 1648 w 11616"/>
                        <a:gd name="connsiteY2" fmla="*/ 10828 h 12475"/>
                        <a:gd name="connsiteX3" fmla="*/ 3571 w 11616"/>
                        <a:gd name="connsiteY3" fmla="*/ 12064 h 12475"/>
                        <a:gd name="connsiteX4" fmla="*/ 5356 w 11616"/>
                        <a:gd name="connsiteY4" fmla="*/ 12476 h 12475"/>
                        <a:gd name="connsiteX5" fmla="*/ 7554 w 11616"/>
                        <a:gd name="connsiteY5" fmla="*/ 12476 h 12475"/>
                        <a:gd name="connsiteX6" fmla="*/ 8790 w 11616"/>
                        <a:gd name="connsiteY6" fmla="*/ 11652 h 12475"/>
                        <a:gd name="connsiteX7" fmla="*/ 10575 w 11616"/>
                        <a:gd name="connsiteY7" fmla="*/ 2862 h 12475"/>
                        <a:gd name="connsiteX8" fmla="*/ 1923 w 11616"/>
                        <a:gd name="connsiteY8" fmla="*/ 939 h 12475"/>
                        <a:gd name="connsiteX9" fmla="*/ 275 w 11616"/>
                        <a:gd name="connsiteY9" fmla="*/ 3412 h 12475"/>
                        <a:gd name="connsiteX10" fmla="*/ 0 w 11616"/>
                        <a:gd name="connsiteY10" fmla="*/ 5746 h 12475"/>
                        <a:gd name="connsiteX11" fmla="*/ 275 w 11616"/>
                        <a:gd name="connsiteY11" fmla="*/ 6982 h 1247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1616" h="12475">
                          <a:moveTo>
                            <a:pt x="412" y="6845"/>
                          </a:moveTo>
                          <a:lnTo>
                            <a:pt x="137" y="6845"/>
                          </a:lnTo>
                          <a:cubicBezTo>
                            <a:pt x="137" y="6845"/>
                            <a:pt x="275" y="9180"/>
                            <a:pt x="1648" y="10828"/>
                          </a:cubicBezTo>
                          <a:lnTo>
                            <a:pt x="3571" y="12064"/>
                          </a:lnTo>
                          <a:lnTo>
                            <a:pt x="5356" y="12476"/>
                          </a:lnTo>
                          <a:lnTo>
                            <a:pt x="7554" y="12476"/>
                          </a:lnTo>
                          <a:cubicBezTo>
                            <a:pt x="7554" y="12476"/>
                            <a:pt x="8790" y="11652"/>
                            <a:pt x="8790" y="11652"/>
                          </a:cubicBezTo>
                          <a:cubicBezTo>
                            <a:pt x="11674" y="9592"/>
                            <a:pt x="12498" y="5746"/>
                            <a:pt x="10575" y="2862"/>
                          </a:cubicBezTo>
                          <a:cubicBezTo>
                            <a:pt x="8652" y="-22"/>
                            <a:pt x="4944" y="-846"/>
                            <a:pt x="1923" y="939"/>
                          </a:cubicBezTo>
                          <a:lnTo>
                            <a:pt x="275" y="3412"/>
                          </a:lnTo>
                          <a:lnTo>
                            <a:pt x="0" y="5746"/>
                          </a:lnTo>
                          <a:lnTo>
                            <a:pt x="275" y="698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5" name="Freeform 1404">
                      <a:extLst>
                        <a:ext uri="{FF2B5EF4-FFF2-40B4-BE49-F238E27FC236}">
                          <a16:creationId xmlns:a16="http://schemas.microsoft.com/office/drawing/2014/main" id="{79672876-7B1D-4E79-D169-D6B045FA2DB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84147" y="2625284"/>
                      <a:ext cx="26993" cy="19694"/>
                    </a:xfrm>
                    <a:custGeom>
                      <a:avLst/>
                      <a:gdLst>
                        <a:gd name="connsiteX0" fmla="*/ 26644 w 26993"/>
                        <a:gd name="connsiteY0" fmla="*/ 8059 h 19694"/>
                        <a:gd name="connsiteX1" fmla="*/ 26644 w 26993"/>
                        <a:gd name="connsiteY1" fmla="*/ 8059 h 19694"/>
                        <a:gd name="connsiteX2" fmla="*/ 26918 w 26993"/>
                        <a:gd name="connsiteY2" fmla="*/ 7097 h 19694"/>
                        <a:gd name="connsiteX3" fmla="*/ 24996 w 26993"/>
                        <a:gd name="connsiteY3" fmla="*/ 1879 h 19694"/>
                        <a:gd name="connsiteX4" fmla="*/ 19639 w 26993"/>
                        <a:gd name="connsiteY4" fmla="*/ 368 h 19694"/>
                        <a:gd name="connsiteX5" fmla="*/ 13871 w 26993"/>
                        <a:gd name="connsiteY5" fmla="*/ 1192 h 19694"/>
                        <a:gd name="connsiteX6" fmla="*/ 13184 w 26993"/>
                        <a:gd name="connsiteY6" fmla="*/ 1879 h 19694"/>
                        <a:gd name="connsiteX7" fmla="*/ 12360 w 26993"/>
                        <a:gd name="connsiteY7" fmla="*/ 2977 h 19694"/>
                        <a:gd name="connsiteX8" fmla="*/ 11674 w 26993"/>
                        <a:gd name="connsiteY8" fmla="*/ 4351 h 19694"/>
                        <a:gd name="connsiteX9" fmla="*/ 11674 w 26993"/>
                        <a:gd name="connsiteY9" fmla="*/ 8745 h 19694"/>
                        <a:gd name="connsiteX10" fmla="*/ 8927 w 26993"/>
                        <a:gd name="connsiteY10" fmla="*/ 6960 h 19694"/>
                        <a:gd name="connsiteX11" fmla="*/ 3021 w 26993"/>
                        <a:gd name="connsiteY11" fmla="*/ 7921 h 19694"/>
                        <a:gd name="connsiteX12" fmla="*/ 0 w 26993"/>
                        <a:gd name="connsiteY12" fmla="*/ 13140 h 19694"/>
                        <a:gd name="connsiteX13" fmla="*/ 3021 w 26993"/>
                        <a:gd name="connsiteY13" fmla="*/ 18909 h 19694"/>
                        <a:gd name="connsiteX14" fmla="*/ 4669 w 26993"/>
                        <a:gd name="connsiteY14" fmla="*/ 19595 h 19694"/>
                        <a:gd name="connsiteX15" fmla="*/ 9614 w 26993"/>
                        <a:gd name="connsiteY15" fmla="*/ 18497 h 19694"/>
                        <a:gd name="connsiteX16" fmla="*/ 11262 w 26993"/>
                        <a:gd name="connsiteY16" fmla="*/ 16711 h 19694"/>
                        <a:gd name="connsiteX17" fmla="*/ 12498 w 26993"/>
                        <a:gd name="connsiteY17" fmla="*/ 14926 h 19694"/>
                        <a:gd name="connsiteX18" fmla="*/ 13047 w 26993"/>
                        <a:gd name="connsiteY18" fmla="*/ 13140 h 19694"/>
                        <a:gd name="connsiteX19" fmla="*/ 13047 w 26993"/>
                        <a:gd name="connsiteY19" fmla="*/ 12728 h 19694"/>
                        <a:gd name="connsiteX20" fmla="*/ 13459 w 26993"/>
                        <a:gd name="connsiteY20" fmla="*/ 13278 h 19694"/>
                        <a:gd name="connsiteX21" fmla="*/ 14558 w 26993"/>
                        <a:gd name="connsiteY21" fmla="*/ 14102 h 19694"/>
                        <a:gd name="connsiteX22" fmla="*/ 16069 w 26993"/>
                        <a:gd name="connsiteY22" fmla="*/ 14788 h 19694"/>
                        <a:gd name="connsiteX23" fmla="*/ 17579 w 26993"/>
                        <a:gd name="connsiteY23" fmla="*/ 14926 h 19694"/>
                        <a:gd name="connsiteX24" fmla="*/ 17991 w 26993"/>
                        <a:gd name="connsiteY24" fmla="*/ 15338 h 19694"/>
                        <a:gd name="connsiteX25" fmla="*/ 21150 w 26993"/>
                        <a:gd name="connsiteY25" fmla="*/ 16299 h 19694"/>
                        <a:gd name="connsiteX26" fmla="*/ 23897 w 26993"/>
                        <a:gd name="connsiteY26" fmla="*/ 15887 h 19694"/>
                        <a:gd name="connsiteX27" fmla="*/ 25820 w 26993"/>
                        <a:gd name="connsiteY27" fmla="*/ 13827 h 19694"/>
                        <a:gd name="connsiteX28" fmla="*/ 26781 w 26993"/>
                        <a:gd name="connsiteY28" fmla="*/ 10943 h 19694"/>
                        <a:gd name="connsiteX29" fmla="*/ 26506 w 26993"/>
                        <a:gd name="connsiteY29" fmla="*/ 8059 h 1969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</a:cxnLst>
                      <a:rect l="l" t="t" r="r" b="b"/>
                      <a:pathLst>
                        <a:path w="26993" h="19694">
                          <a:moveTo>
                            <a:pt x="26644" y="8059"/>
                          </a:moveTo>
                          <a:lnTo>
                            <a:pt x="26644" y="8059"/>
                          </a:lnTo>
                          <a:cubicBezTo>
                            <a:pt x="26644" y="8059"/>
                            <a:pt x="26918" y="7097"/>
                            <a:pt x="26918" y="7097"/>
                          </a:cubicBezTo>
                          <a:cubicBezTo>
                            <a:pt x="27330" y="4763"/>
                            <a:pt x="25957" y="3115"/>
                            <a:pt x="24996" y="1879"/>
                          </a:cubicBezTo>
                          <a:cubicBezTo>
                            <a:pt x="23622" y="505"/>
                            <a:pt x="21699" y="-181"/>
                            <a:pt x="19639" y="368"/>
                          </a:cubicBezTo>
                          <a:cubicBezTo>
                            <a:pt x="17717" y="-319"/>
                            <a:pt x="15657" y="-44"/>
                            <a:pt x="13871" y="1192"/>
                          </a:cubicBezTo>
                          <a:lnTo>
                            <a:pt x="13184" y="1879"/>
                          </a:lnTo>
                          <a:lnTo>
                            <a:pt x="12360" y="2977"/>
                          </a:lnTo>
                          <a:lnTo>
                            <a:pt x="11674" y="4351"/>
                          </a:lnTo>
                          <a:cubicBezTo>
                            <a:pt x="11262" y="5724"/>
                            <a:pt x="11399" y="7235"/>
                            <a:pt x="11674" y="8745"/>
                          </a:cubicBezTo>
                          <a:cubicBezTo>
                            <a:pt x="10850" y="7921"/>
                            <a:pt x="10026" y="7235"/>
                            <a:pt x="8927" y="6960"/>
                          </a:cubicBezTo>
                          <a:cubicBezTo>
                            <a:pt x="7004" y="6273"/>
                            <a:pt x="4807" y="6685"/>
                            <a:pt x="3021" y="7921"/>
                          </a:cubicBezTo>
                          <a:cubicBezTo>
                            <a:pt x="1236" y="9158"/>
                            <a:pt x="137" y="11080"/>
                            <a:pt x="0" y="13140"/>
                          </a:cubicBezTo>
                          <a:cubicBezTo>
                            <a:pt x="0" y="15063"/>
                            <a:pt x="687" y="16986"/>
                            <a:pt x="3021" y="18909"/>
                          </a:cubicBezTo>
                          <a:lnTo>
                            <a:pt x="4669" y="19595"/>
                          </a:lnTo>
                          <a:cubicBezTo>
                            <a:pt x="6455" y="19870"/>
                            <a:pt x="8240" y="19595"/>
                            <a:pt x="9614" y="18497"/>
                          </a:cubicBezTo>
                          <a:cubicBezTo>
                            <a:pt x="10300" y="17947"/>
                            <a:pt x="10987" y="17398"/>
                            <a:pt x="11262" y="16711"/>
                          </a:cubicBezTo>
                          <a:lnTo>
                            <a:pt x="12498" y="14926"/>
                          </a:lnTo>
                          <a:lnTo>
                            <a:pt x="13047" y="13140"/>
                          </a:lnTo>
                          <a:lnTo>
                            <a:pt x="13047" y="12728"/>
                          </a:lnTo>
                          <a:cubicBezTo>
                            <a:pt x="13047" y="12728"/>
                            <a:pt x="13459" y="13278"/>
                            <a:pt x="13459" y="13278"/>
                          </a:cubicBezTo>
                          <a:lnTo>
                            <a:pt x="14558" y="14102"/>
                          </a:lnTo>
                          <a:lnTo>
                            <a:pt x="16069" y="14788"/>
                          </a:lnTo>
                          <a:cubicBezTo>
                            <a:pt x="16069" y="14788"/>
                            <a:pt x="17167" y="14926"/>
                            <a:pt x="17579" y="14926"/>
                          </a:cubicBezTo>
                          <a:lnTo>
                            <a:pt x="17991" y="15338"/>
                          </a:lnTo>
                          <a:lnTo>
                            <a:pt x="21150" y="16299"/>
                          </a:lnTo>
                          <a:cubicBezTo>
                            <a:pt x="21150" y="16299"/>
                            <a:pt x="22661" y="16299"/>
                            <a:pt x="23897" y="15887"/>
                          </a:cubicBezTo>
                          <a:lnTo>
                            <a:pt x="25820" y="13827"/>
                          </a:lnTo>
                          <a:lnTo>
                            <a:pt x="26781" y="10943"/>
                          </a:lnTo>
                          <a:cubicBezTo>
                            <a:pt x="26781" y="10943"/>
                            <a:pt x="26918" y="9432"/>
                            <a:pt x="26506" y="8059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6" name="Freeform 1405">
                      <a:extLst>
                        <a:ext uri="{FF2B5EF4-FFF2-40B4-BE49-F238E27FC236}">
                          <a16:creationId xmlns:a16="http://schemas.microsoft.com/office/drawing/2014/main" id="{9912CA0F-1382-8BA0-AEBE-0AD233741A0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59289" y="2758459"/>
                      <a:ext cx="6317" cy="7492"/>
                    </a:xfrm>
                    <a:custGeom>
                      <a:avLst/>
                      <a:gdLst>
                        <a:gd name="connsiteX0" fmla="*/ 3571 w 6317"/>
                        <a:gd name="connsiteY0" fmla="*/ 5219 h 7492"/>
                        <a:gd name="connsiteX1" fmla="*/ 3159 w 6317"/>
                        <a:gd name="connsiteY1" fmla="*/ 6317 h 7492"/>
                        <a:gd name="connsiteX2" fmla="*/ 6318 w 6317"/>
                        <a:gd name="connsiteY2" fmla="*/ 4669 h 7492"/>
                        <a:gd name="connsiteX3" fmla="*/ 6043 w 6317"/>
                        <a:gd name="connsiteY3" fmla="*/ 2884 h 7492"/>
                        <a:gd name="connsiteX4" fmla="*/ 5356 w 6317"/>
                        <a:gd name="connsiteY4" fmla="*/ 2335 h 7492"/>
                        <a:gd name="connsiteX5" fmla="*/ 4944 w 6317"/>
                        <a:gd name="connsiteY5" fmla="*/ 2060 h 7492"/>
                        <a:gd name="connsiteX6" fmla="*/ 4807 w 6317"/>
                        <a:gd name="connsiteY6" fmla="*/ 1511 h 7492"/>
                        <a:gd name="connsiteX7" fmla="*/ 4532 w 6317"/>
                        <a:gd name="connsiteY7" fmla="*/ 687 h 7492"/>
                        <a:gd name="connsiteX8" fmla="*/ 2197 w 6317"/>
                        <a:gd name="connsiteY8" fmla="*/ 0 h 7492"/>
                        <a:gd name="connsiteX9" fmla="*/ 0 w 6317"/>
                        <a:gd name="connsiteY9" fmla="*/ 1511 h 7492"/>
                        <a:gd name="connsiteX10" fmla="*/ 275 w 6317"/>
                        <a:gd name="connsiteY10" fmla="*/ 4120 h 7492"/>
                        <a:gd name="connsiteX11" fmla="*/ 275 w 6317"/>
                        <a:gd name="connsiteY11" fmla="*/ 4807 h 7492"/>
                        <a:gd name="connsiteX12" fmla="*/ 687 w 6317"/>
                        <a:gd name="connsiteY12" fmla="*/ 7004 h 7492"/>
                        <a:gd name="connsiteX13" fmla="*/ 2747 w 6317"/>
                        <a:gd name="connsiteY13" fmla="*/ 7416 h 7492"/>
                        <a:gd name="connsiteX14" fmla="*/ 3708 w 6317"/>
                        <a:gd name="connsiteY14" fmla="*/ 5356 h 74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6317" h="7492">
                          <a:moveTo>
                            <a:pt x="3571" y="5219"/>
                          </a:moveTo>
                          <a:cubicBezTo>
                            <a:pt x="3571" y="5219"/>
                            <a:pt x="3571" y="5905"/>
                            <a:pt x="3159" y="6317"/>
                          </a:cubicBezTo>
                          <a:cubicBezTo>
                            <a:pt x="3983" y="6317"/>
                            <a:pt x="5631" y="6043"/>
                            <a:pt x="6318" y="4669"/>
                          </a:cubicBezTo>
                          <a:lnTo>
                            <a:pt x="6043" y="2884"/>
                          </a:lnTo>
                          <a:lnTo>
                            <a:pt x="5356" y="2335"/>
                          </a:lnTo>
                          <a:cubicBezTo>
                            <a:pt x="5356" y="2335"/>
                            <a:pt x="5082" y="2060"/>
                            <a:pt x="4944" y="2060"/>
                          </a:cubicBezTo>
                          <a:cubicBezTo>
                            <a:pt x="4944" y="2060"/>
                            <a:pt x="4944" y="1785"/>
                            <a:pt x="4807" y="1511"/>
                          </a:cubicBezTo>
                          <a:lnTo>
                            <a:pt x="4532" y="687"/>
                          </a:lnTo>
                          <a:lnTo>
                            <a:pt x="2197" y="0"/>
                          </a:lnTo>
                          <a:lnTo>
                            <a:pt x="0" y="1511"/>
                          </a:lnTo>
                          <a:lnTo>
                            <a:pt x="275" y="4120"/>
                          </a:lnTo>
                          <a:cubicBezTo>
                            <a:pt x="275" y="4120"/>
                            <a:pt x="275" y="4532"/>
                            <a:pt x="275" y="4807"/>
                          </a:cubicBezTo>
                          <a:cubicBezTo>
                            <a:pt x="275" y="5356"/>
                            <a:pt x="0" y="6317"/>
                            <a:pt x="687" y="7004"/>
                          </a:cubicBezTo>
                          <a:cubicBezTo>
                            <a:pt x="1236" y="7553"/>
                            <a:pt x="1923" y="7553"/>
                            <a:pt x="2747" y="7416"/>
                          </a:cubicBezTo>
                          <a:lnTo>
                            <a:pt x="3708" y="5356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7" name="Freeform 1406">
                      <a:extLst>
                        <a:ext uri="{FF2B5EF4-FFF2-40B4-BE49-F238E27FC236}">
                          <a16:creationId xmlns:a16="http://schemas.microsoft.com/office/drawing/2014/main" id="{C2CBA5E9-AF5B-1431-0BE8-4027D4E4954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12851" y="2633069"/>
                      <a:ext cx="11948" cy="12223"/>
                    </a:xfrm>
                    <a:custGeom>
                      <a:avLst/>
                      <a:gdLst>
                        <a:gd name="connsiteX0" fmla="*/ 5493 w 11948"/>
                        <a:gd name="connsiteY0" fmla="*/ 0 h 12223"/>
                        <a:gd name="connsiteX1" fmla="*/ 3021 w 11948"/>
                        <a:gd name="connsiteY1" fmla="*/ 549 h 12223"/>
                        <a:gd name="connsiteX2" fmla="*/ 1923 w 11948"/>
                        <a:gd name="connsiteY2" fmla="*/ 1373 h 12223"/>
                        <a:gd name="connsiteX3" fmla="*/ 412 w 11948"/>
                        <a:gd name="connsiteY3" fmla="*/ 3571 h 12223"/>
                        <a:gd name="connsiteX4" fmla="*/ 0 w 11948"/>
                        <a:gd name="connsiteY4" fmla="*/ 5631 h 12223"/>
                        <a:gd name="connsiteX5" fmla="*/ 687 w 11948"/>
                        <a:gd name="connsiteY5" fmla="*/ 8240 h 12223"/>
                        <a:gd name="connsiteX6" fmla="*/ 2197 w 11948"/>
                        <a:gd name="connsiteY6" fmla="*/ 10438 h 12223"/>
                        <a:gd name="connsiteX7" fmla="*/ 4395 w 11948"/>
                        <a:gd name="connsiteY7" fmla="*/ 11948 h 12223"/>
                        <a:gd name="connsiteX8" fmla="*/ 6455 w 11948"/>
                        <a:gd name="connsiteY8" fmla="*/ 12223 h 12223"/>
                        <a:gd name="connsiteX9" fmla="*/ 9064 w 11948"/>
                        <a:gd name="connsiteY9" fmla="*/ 11674 h 12223"/>
                        <a:gd name="connsiteX10" fmla="*/ 10163 w 11948"/>
                        <a:gd name="connsiteY10" fmla="*/ 10987 h 12223"/>
                        <a:gd name="connsiteX11" fmla="*/ 11536 w 11948"/>
                        <a:gd name="connsiteY11" fmla="*/ 8790 h 12223"/>
                        <a:gd name="connsiteX12" fmla="*/ 11948 w 11948"/>
                        <a:gd name="connsiteY12" fmla="*/ 6592 h 12223"/>
                        <a:gd name="connsiteX13" fmla="*/ 11399 w 11948"/>
                        <a:gd name="connsiteY13" fmla="*/ 3983 h 12223"/>
                        <a:gd name="connsiteX14" fmla="*/ 9888 w 11948"/>
                        <a:gd name="connsiteY14" fmla="*/ 1785 h 12223"/>
                        <a:gd name="connsiteX15" fmla="*/ 7691 w 11948"/>
                        <a:gd name="connsiteY15" fmla="*/ 412 h 12223"/>
                        <a:gd name="connsiteX16" fmla="*/ 5493 w 11948"/>
                        <a:gd name="connsiteY16" fmla="*/ 0 h 1222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</a:cxnLst>
                      <a:rect l="l" t="t" r="r" b="b"/>
                      <a:pathLst>
                        <a:path w="11948" h="12223">
                          <a:moveTo>
                            <a:pt x="5493" y="0"/>
                          </a:moveTo>
                          <a:lnTo>
                            <a:pt x="3021" y="549"/>
                          </a:lnTo>
                          <a:lnTo>
                            <a:pt x="1923" y="1373"/>
                          </a:lnTo>
                          <a:lnTo>
                            <a:pt x="412" y="3571"/>
                          </a:lnTo>
                          <a:lnTo>
                            <a:pt x="0" y="5631"/>
                          </a:lnTo>
                          <a:lnTo>
                            <a:pt x="687" y="8240"/>
                          </a:lnTo>
                          <a:lnTo>
                            <a:pt x="2197" y="10438"/>
                          </a:lnTo>
                          <a:lnTo>
                            <a:pt x="4395" y="11948"/>
                          </a:lnTo>
                          <a:lnTo>
                            <a:pt x="6455" y="12223"/>
                          </a:lnTo>
                          <a:lnTo>
                            <a:pt x="9064" y="11674"/>
                          </a:lnTo>
                          <a:lnTo>
                            <a:pt x="10163" y="10987"/>
                          </a:lnTo>
                          <a:lnTo>
                            <a:pt x="11536" y="8790"/>
                          </a:lnTo>
                          <a:lnTo>
                            <a:pt x="11948" y="6592"/>
                          </a:lnTo>
                          <a:lnTo>
                            <a:pt x="11399" y="3983"/>
                          </a:lnTo>
                          <a:lnTo>
                            <a:pt x="9888" y="1785"/>
                          </a:lnTo>
                          <a:lnTo>
                            <a:pt x="7691" y="412"/>
                          </a:lnTo>
                          <a:lnTo>
                            <a:pt x="5493" y="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8" name="Freeform 1407">
                      <a:extLst>
                        <a:ext uri="{FF2B5EF4-FFF2-40B4-BE49-F238E27FC236}">
                          <a16:creationId xmlns:a16="http://schemas.microsoft.com/office/drawing/2014/main" id="{300F1AA1-4347-79EA-B908-CDA9FA400F2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71653" y="2429809"/>
                      <a:ext cx="19103" cy="18263"/>
                    </a:xfrm>
                    <a:custGeom>
                      <a:avLst/>
                      <a:gdLst>
                        <a:gd name="connsiteX0" fmla="*/ 6742 w 19103"/>
                        <a:gd name="connsiteY0" fmla="*/ 17989 h 18263"/>
                        <a:gd name="connsiteX1" fmla="*/ 9352 w 19103"/>
                        <a:gd name="connsiteY1" fmla="*/ 18263 h 18263"/>
                        <a:gd name="connsiteX2" fmla="*/ 15944 w 19103"/>
                        <a:gd name="connsiteY2" fmla="*/ 15929 h 18263"/>
                        <a:gd name="connsiteX3" fmla="*/ 16219 w 19103"/>
                        <a:gd name="connsiteY3" fmla="*/ 15791 h 18263"/>
                        <a:gd name="connsiteX4" fmla="*/ 18279 w 19103"/>
                        <a:gd name="connsiteY4" fmla="*/ 12907 h 18263"/>
                        <a:gd name="connsiteX5" fmla="*/ 18691 w 19103"/>
                        <a:gd name="connsiteY5" fmla="*/ 11809 h 18263"/>
                        <a:gd name="connsiteX6" fmla="*/ 19103 w 19103"/>
                        <a:gd name="connsiteY6" fmla="*/ 8924 h 18263"/>
                        <a:gd name="connsiteX7" fmla="*/ 14021 w 19103"/>
                        <a:gd name="connsiteY7" fmla="*/ 959 h 18263"/>
                        <a:gd name="connsiteX8" fmla="*/ 4133 w 19103"/>
                        <a:gd name="connsiteY8" fmla="*/ 1783 h 18263"/>
                        <a:gd name="connsiteX9" fmla="*/ 13 w 19103"/>
                        <a:gd name="connsiteY9" fmla="*/ 8924 h 18263"/>
                        <a:gd name="connsiteX10" fmla="*/ 2760 w 19103"/>
                        <a:gd name="connsiteY10" fmla="*/ 16066 h 18263"/>
                        <a:gd name="connsiteX11" fmla="*/ 6605 w 19103"/>
                        <a:gd name="connsiteY11" fmla="*/ 17851 h 1826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9103" h="18263">
                          <a:moveTo>
                            <a:pt x="6742" y="17989"/>
                          </a:moveTo>
                          <a:lnTo>
                            <a:pt x="9352" y="18263"/>
                          </a:lnTo>
                          <a:cubicBezTo>
                            <a:pt x="10176" y="18263"/>
                            <a:pt x="12511" y="18263"/>
                            <a:pt x="15944" y="15929"/>
                          </a:cubicBezTo>
                          <a:cubicBezTo>
                            <a:pt x="15944" y="15929"/>
                            <a:pt x="16082" y="15929"/>
                            <a:pt x="16219" y="15791"/>
                          </a:cubicBezTo>
                          <a:lnTo>
                            <a:pt x="18279" y="12907"/>
                          </a:lnTo>
                          <a:lnTo>
                            <a:pt x="18691" y="11809"/>
                          </a:lnTo>
                          <a:lnTo>
                            <a:pt x="19103" y="8924"/>
                          </a:lnTo>
                          <a:cubicBezTo>
                            <a:pt x="18966" y="5491"/>
                            <a:pt x="17043" y="2470"/>
                            <a:pt x="14021" y="959"/>
                          </a:cubicBezTo>
                          <a:cubicBezTo>
                            <a:pt x="10863" y="-552"/>
                            <a:pt x="7154" y="-277"/>
                            <a:pt x="4133" y="1783"/>
                          </a:cubicBezTo>
                          <a:cubicBezTo>
                            <a:pt x="1798" y="3431"/>
                            <a:pt x="287" y="5903"/>
                            <a:pt x="13" y="8924"/>
                          </a:cubicBezTo>
                          <a:cubicBezTo>
                            <a:pt x="-125" y="11534"/>
                            <a:pt x="837" y="14143"/>
                            <a:pt x="2760" y="16066"/>
                          </a:cubicBezTo>
                          <a:lnTo>
                            <a:pt x="6605" y="17851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09" name="Freeform 1408">
                      <a:extLst>
                        <a:ext uri="{FF2B5EF4-FFF2-40B4-BE49-F238E27FC236}">
                          <a16:creationId xmlns:a16="http://schemas.microsoft.com/office/drawing/2014/main" id="{222FD8B7-EB7B-B90E-8E3C-8674B2CD0E6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43618" y="2550590"/>
                      <a:ext cx="18691" cy="20126"/>
                    </a:xfrm>
                    <a:custGeom>
                      <a:avLst/>
                      <a:gdLst>
                        <a:gd name="connsiteX0" fmla="*/ 7155 w 18691"/>
                        <a:gd name="connsiteY0" fmla="*/ 212 h 20126"/>
                        <a:gd name="connsiteX1" fmla="*/ 1387 w 18691"/>
                        <a:gd name="connsiteY1" fmla="*/ 5019 h 20126"/>
                        <a:gd name="connsiteX2" fmla="*/ 700 w 18691"/>
                        <a:gd name="connsiteY2" fmla="*/ 7354 h 20126"/>
                        <a:gd name="connsiteX3" fmla="*/ 3310 w 18691"/>
                        <a:gd name="connsiteY3" fmla="*/ 18341 h 20126"/>
                        <a:gd name="connsiteX4" fmla="*/ 8117 w 18691"/>
                        <a:gd name="connsiteY4" fmla="*/ 20126 h 20126"/>
                        <a:gd name="connsiteX5" fmla="*/ 10314 w 18691"/>
                        <a:gd name="connsiteY5" fmla="*/ 20126 h 20126"/>
                        <a:gd name="connsiteX6" fmla="*/ 12100 w 18691"/>
                        <a:gd name="connsiteY6" fmla="*/ 19440 h 20126"/>
                        <a:gd name="connsiteX7" fmla="*/ 10589 w 18691"/>
                        <a:gd name="connsiteY7" fmla="*/ 19440 h 20126"/>
                        <a:gd name="connsiteX8" fmla="*/ 17181 w 18691"/>
                        <a:gd name="connsiteY8" fmla="*/ 16281 h 20126"/>
                        <a:gd name="connsiteX9" fmla="*/ 18692 w 18691"/>
                        <a:gd name="connsiteY9" fmla="*/ 13946 h 20126"/>
                        <a:gd name="connsiteX10" fmla="*/ 18692 w 18691"/>
                        <a:gd name="connsiteY10" fmla="*/ 6667 h 20126"/>
                        <a:gd name="connsiteX11" fmla="*/ 7155 w 18691"/>
                        <a:gd name="connsiteY11" fmla="*/ 75 h 2012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8691" h="20126">
                          <a:moveTo>
                            <a:pt x="7155" y="212"/>
                          </a:moveTo>
                          <a:lnTo>
                            <a:pt x="1387" y="5019"/>
                          </a:lnTo>
                          <a:lnTo>
                            <a:pt x="700" y="7354"/>
                          </a:lnTo>
                          <a:cubicBezTo>
                            <a:pt x="-810" y="11337"/>
                            <a:pt x="151" y="15457"/>
                            <a:pt x="3310" y="18341"/>
                          </a:cubicBezTo>
                          <a:lnTo>
                            <a:pt x="8117" y="20126"/>
                          </a:lnTo>
                          <a:lnTo>
                            <a:pt x="10314" y="20126"/>
                          </a:lnTo>
                          <a:cubicBezTo>
                            <a:pt x="10314" y="20126"/>
                            <a:pt x="12100" y="19440"/>
                            <a:pt x="12100" y="19440"/>
                          </a:cubicBezTo>
                          <a:cubicBezTo>
                            <a:pt x="11688" y="19440"/>
                            <a:pt x="11138" y="19440"/>
                            <a:pt x="10589" y="19440"/>
                          </a:cubicBezTo>
                          <a:lnTo>
                            <a:pt x="17181" y="16281"/>
                          </a:lnTo>
                          <a:lnTo>
                            <a:pt x="18692" y="13946"/>
                          </a:lnTo>
                          <a:lnTo>
                            <a:pt x="18692" y="6667"/>
                          </a:lnTo>
                          <a:cubicBezTo>
                            <a:pt x="14846" y="-62"/>
                            <a:pt x="9353" y="-200"/>
                            <a:pt x="7155" y="7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0" name="Freeform 1409">
                      <a:extLst>
                        <a:ext uri="{FF2B5EF4-FFF2-40B4-BE49-F238E27FC236}">
                          <a16:creationId xmlns:a16="http://schemas.microsoft.com/office/drawing/2014/main" id="{852FF872-873C-46E1-9244-6056A8FEA51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03477" y="2278682"/>
                      <a:ext cx="5819" cy="5957"/>
                    </a:xfrm>
                    <a:custGeom>
                      <a:avLst/>
                      <a:gdLst>
                        <a:gd name="connsiteX0" fmla="*/ 5270 w 5819"/>
                        <a:gd name="connsiteY0" fmla="*/ 4172 h 5957"/>
                        <a:gd name="connsiteX1" fmla="*/ 5820 w 5819"/>
                        <a:gd name="connsiteY1" fmla="*/ 2249 h 5957"/>
                        <a:gd name="connsiteX2" fmla="*/ 3760 w 5819"/>
                        <a:gd name="connsiteY2" fmla="*/ 51 h 5957"/>
                        <a:gd name="connsiteX3" fmla="*/ 1700 w 5819"/>
                        <a:gd name="connsiteY3" fmla="*/ 463 h 5957"/>
                        <a:gd name="connsiteX4" fmla="*/ 1700 w 5819"/>
                        <a:gd name="connsiteY4" fmla="*/ 463 h 5957"/>
                        <a:gd name="connsiteX5" fmla="*/ 51 w 5819"/>
                        <a:gd name="connsiteY5" fmla="*/ 3210 h 5957"/>
                        <a:gd name="connsiteX6" fmla="*/ 463 w 5819"/>
                        <a:gd name="connsiteY6" fmla="*/ 5545 h 5957"/>
                        <a:gd name="connsiteX7" fmla="*/ 2524 w 5819"/>
                        <a:gd name="connsiteY7" fmla="*/ 5957 h 5957"/>
                        <a:gd name="connsiteX8" fmla="*/ 5270 w 5819"/>
                        <a:gd name="connsiteY8" fmla="*/ 4034 h 595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819" h="5957">
                          <a:moveTo>
                            <a:pt x="5270" y="4172"/>
                          </a:moveTo>
                          <a:lnTo>
                            <a:pt x="5820" y="2249"/>
                          </a:lnTo>
                          <a:cubicBezTo>
                            <a:pt x="5270" y="1013"/>
                            <a:pt x="4584" y="326"/>
                            <a:pt x="3760" y="51"/>
                          </a:cubicBezTo>
                          <a:cubicBezTo>
                            <a:pt x="3073" y="-86"/>
                            <a:pt x="2386" y="51"/>
                            <a:pt x="1700" y="463"/>
                          </a:cubicBezTo>
                          <a:lnTo>
                            <a:pt x="1700" y="463"/>
                          </a:lnTo>
                          <a:cubicBezTo>
                            <a:pt x="738" y="1150"/>
                            <a:pt x="189" y="2386"/>
                            <a:pt x="51" y="3210"/>
                          </a:cubicBezTo>
                          <a:cubicBezTo>
                            <a:pt x="-86" y="4172"/>
                            <a:pt x="51" y="4996"/>
                            <a:pt x="463" y="5545"/>
                          </a:cubicBezTo>
                          <a:lnTo>
                            <a:pt x="2524" y="5957"/>
                          </a:lnTo>
                          <a:lnTo>
                            <a:pt x="5270" y="4034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1" name="Freeform 1410">
                      <a:extLst>
                        <a:ext uri="{FF2B5EF4-FFF2-40B4-BE49-F238E27FC236}">
                          <a16:creationId xmlns:a16="http://schemas.microsoft.com/office/drawing/2014/main" id="{DEFB27A1-B863-2406-A731-29520C2907B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59958" y="2564087"/>
                      <a:ext cx="20188" cy="18303"/>
                    </a:xfrm>
                    <a:custGeom>
                      <a:avLst/>
                      <a:gdLst>
                        <a:gd name="connsiteX0" fmla="*/ 18404 w 20188"/>
                        <a:gd name="connsiteY0" fmla="*/ 11848 h 18303"/>
                        <a:gd name="connsiteX1" fmla="*/ 19640 w 20188"/>
                        <a:gd name="connsiteY1" fmla="*/ 10063 h 18303"/>
                        <a:gd name="connsiteX2" fmla="*/ 20189 w 20188"/>
                        <a:gd name="connsiteY2" fmla="*/ 8277 h 18303"/>
                        <a:gd name="connsiteX3" fmla="*/ 20189 w 20188"/>
                        <a:gd name="connsiteY3" fmla="*/ 6080 h 18303"/>
                        <a:gd name="connsiteX4" fmla="*/ 16206 w 20188"/>
                        <a:gd name="connsiteY4" fmla="*/ 2647 h 18303"/>
                        <a:gd name="connsiteX5" fmla="*/ 17305 w 20188"/>
                        <a:gd name="connsiteY5" fmla="*/ 3883 h 18303"/>
                        <a:gd name="connsiteX6" fmla="*/ 15931 w 20188"/>
                        <a:gd name="connsiteY6" fmla="*/ 2921 h 18303"/>
                        <a:gd name="connsiteX7" fmla="*/ 7279 w 20188"/>
                        <a:gd name="connsiteY7" fmla="*/ 999 h 18303"/>
                        <a:gd name="connsiteX8" fmla="*/ 2472 w 20188"/>
                        <a:gd name="connsiteY8" fmla="*/ 2097 h 18303"/>
                        <a:gd name="connsiteX9" fmla="*/ 0 w 20188"/>
                        <a:gd name="connsiteY9" fmla="*/ 6767 h 18303"/>
                        <a:gd name="connsiteX10" fmla="*/ 1236 w 20188"/>
                        <a:gd name="connsiteY10" fmla="*/ 10063 h 18303"/>
                        <a:gd name="connsiteX11" fmla="*/ 961 w 20188"/>
                        <a:gd name="connsiteY11" fmla="*/ 16518 h 18303"/>
                        <a:gd name="connsiteX12" fmla="*/ 3708 w 20188"/>
                        <a:gd name="connsiteY12" fmla="*/ 18303 h 18303"/>
                        <a:gd name="connsiteX13" fmla="*/ 6318 w 20188"/>
                        <a:gd name="connsiteY13" fmla="*/ 18303 h 18303"/>
                        <a:gd name="connsiteX14" fmla="*/ 8240 w 20188"/>
                        <a:gd name="connsiteY14" fmla="*/ 18166 h 18303"/>
                        <a:gd name="connsiteX15" fmla="*/ 11811 w 20188"/>
                        <a:gd name="connsiteY15" fmla="*/ 16655 h 18303"/>
                        <a:gd name="connsiteX16" fmla="*/ 13322 w 20188"/>
                        <a:gd name="connsiteY16" fmla="*/ 15282 h 18303"/>
                        <a:gd name="connsiteX17" fmla="*/ 14009 w 20188"/>
                        <a:gd name="connsiteY17" fmla="*/ 12810 h 18303"/>
                        <a:gd name="connsiteX18" fmla="*/ 18266 w 20188"/>
                        <a:gd name="connsiteY18" fmla="*/ 11848 h 1830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20188" h="18303">
                          <a:moveTo>
                            <a:pt x="18404" y="11848"/>
                          </a:moveTo>
                          <a:lnTo>
                            <a:pt x="19640" y="10063"/>
                          </a:lnTo>
                          <a:lnTo>
                            <a:pt x="20189" y="8277"/>
                          </a:lnTo>
                          <a:lnTo>
                            <a:pt x="20189" y="6080"/>
                          </a:lnTo>
                          <a:cubicBezTo>
                            <a:pt x="19914" y="5119"/>
                            <a:pt x="18816" y="2921"/>
                            <a:pt x="16206" y="2647"/>
                          </a:cubicBezTo>
                          <a:cubicBezTo>
                            <a:pt x="16618" y="2921"/>
                            <a:pt x="17167" y="3333"/>
                            <a:pt x="17305" y="3883"/>
                          </a:cubicBezTo>
                          <a:lnTo>
                            <a:pt x="15931" y="2921"/>
                          </a:lnTo>
                          <a:cubicBezTo>
                            <a:pt x="14421" y="587"/>
                            <a:pt x="11399" y="-1199"/>
                            <a:pt x="7279" y="999"/>
                          </a:cubicBezTo>
                          <a:cubicBezTo>
                            <a:pt x="5631" y="861"/>
                            <a:pt x="3708" y="1273"/>
                            <a:pt x="2472" y="2097"/>
                          </a:cubicBezTo>
                          <a:cubicBezTo>
                            <a:pt x="961" y="3196"/>
                            <a:pt x="0" y="4981"/>
                            <a:pt x="0" y="6767"/>
                          </a:cubicBezTo>
                          <a:cubicBezTo>
                            <a:pt x="0" y="7728"/>
                            <a:pt x="275" y="8827"/>
                            <a:pt x="1236" y="10063"/>
                          </a:cubicBezTo>
                          <a:cubicBezTo>
                            <a:pt x="0" y="12260"/>
                            <a:pt x="-137" y="14458"/>
                            <a:pt x="961" y="16518"/>
                          </a:cubicBezTo>
                          <a:lnTo>
                            <a:pt x="3708" y="18303"/>
                          </a:lnTo>
                          <a:lnTo>
                            <a:pt x="6318" y="18303"/>
                          </a:lnTo>
                          <a:cubicBezTo>
                            <a:pt x="6318" y="18303"/>
                            <a:pt x="8240" y="18166"/>
                            <a:pt x="8240" y="18166"/>
                          </a:cubicBezTo>
                          <a:cubicBezTo>
                            <a:pt x="9064" y="18028"/>
                            <a:pt x="10438" y="17616"/>
                            <a:pt x="11811" y="16655"/>
                          </a:cubicBezTo>
                          <a:lnTo>
                            <a:pt x="13322" y="15282"/>
                          </a:lnTo>
                          <a:lnTo>
                            <a:pt x="14009" y="12810"/>
                          </a:lnTo>
                          <a:cubicBezTo>
                            <a:pt x="15519" y="12810"/>
                            <a:pt x="17030" y="12672"/>
                            <a:pt x="18266" y="1184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2" name="Freeform 1411">
                      <a:extLst>
                        <a:ext uri="{FF2B5EF4-FFF2-40B4-BE49-F238E27FC236}">
                          <a16:creationId xmlns:a16="http://schemas.microsoft.com/office/drawing/2014/main" id="{C0FD47E2-90FF-EF05-F910-9B1F7AFB6DD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85795" y="2315125"/>
                      <a:ext cx="4120" cy="5550"/>
                    </a:xfrm>
                    <a:custGeom>
                      <a:avLst/>
                      <a:gdLst>
                        <a:gd name="connsiteX0" fmla="*/ 3845 w 4120"/>
                        <a:gd name="connsiteY0" fmla="*/ 5085 h 5550"/>
                        <a:gd name="connsiteX1" fmla="*/ 3845 w 4120"/>
                        <a:gd name="connsiteY1" fmla="*/ 2475 h 5550"/>
                        <a:gd name="connsiteX2" fmla="*/ 4120 w 4120"/>
                        <a:gd name="connsiteY2" fmla="*/ 2887 h 5550"/>
                        <a:gd name="connsiteX3" fmla="*/ 4120 w 4120"/>
                        <a:gd name="connsiteY3" fmla="*/ 2475 h 5550"/>
                        <a:gd name="connsiteX4" fmla="*/ 3296 w 4120"/>
                        <a:gd name="connsiteY4" fmla="*/ 278 h 5550"/>
                        <a:gd name="connsiteX5" fmla="*/ 961 w 4120"/>
                        <a:gd name="connsiteY5" fmla="*/ 278 h 5550"/>
                        <a:gd name="connsiteX6" fmla="*/ 0 w 4120"/>
                        <a:gd name="connsiteY6" fmla="*/ 2063 h 5550"/>
                        <a:gd name="connsiteX7" fmla="*/ 1511 w 4120"/>
                        <a:gd name="connsiteY7" fmla="*/ 5359 h 5550"/>
                        <a:gd name="connsiteX8" fmla="*/ 3708 w 4120"/>
                        <a:gd name="connsiteY8" fmla="*/ 5222 h 555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4120" h="5550">
                          <a:moveTo>
                            <a:pt x="3845" y="5085"/>
                          </a:moveTo>
                          <a:lnTo>
                            <a:pt x="3845" y="2475"/>
                          </a:lnTo>
                          <a:cubicBezTo>
                            <a:pt x="3845" y="2475"/>
                            <a:pt x="3983" y="2750"/>
                            <a:pt x="4120" y="2887"/>
                          </a:cubicBezTo>
                          <a:cubicBezTo>
                            <a:pt x="4120" y="2887"/>
                            <a:pt x="4120" y="2612"/>
                            <a:pt x="4120" y="2475"/>
                          </a:cubicBezTo>
                          <a:cubicBezTo>
                            <a:pt x="4120" y="1926"/>
                            <a:pt x="4120" y="964"/>
                            <a:pt x="3296" y="278"/>
                          </a:cubicBezTo>
                          <a:cubicBezTo>
                            <a:pt x="2335" y="-272"/>
                            <a:pt x="1373" y="140"/>
                            <a:pt x="961" y="278"/>
                          </a:cubicBezTo>
                          <a:lnTo>
                            <a:pt x="0" y="2063"/>
                          </a:lnTo>
                          <a:cubicBezTo>
                            <a:pt x="0" y="3024"/>
                            <a:pt x="275" y="4673"/>
                            <a:pt x="1511" y="5359"/>
                          </a:cubicBezTo>
                          <a:cubicBezTo>
                            <a:pt x="1923" y="5497"/>
                            <a:pt x="2747" y="5771"/>
                            <a:pt x="3708" y="5222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3" name="Freeform 1412">
                      <a:extLst>
                        <a:ext uri="{FF2B5EF4-FFF2-40B4-BE49-F238E27FC236}">
                          <a16:creationId xmlns:a16="http://schemas.microsoft.com/office/drawing/2014/main" id="{A8BDD407-0163-069A-61B0-7164BC6F5ED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04594" y="2484193"/>
                      <a:ext cx="11492" cy="11948"/>
                    </a:xfrm>
                    <a:custGeom>
                      <a:avLst/>
                      <a:gdLst>
                        <a:gd name="connsiteX0" fmla="*/ 4257 w 11492"/>
                        <a:gd name="connsiteY0" fmla="*/ 0 h 11948"/>
                        <a:gd name="connsiteX1" fmla="*/ 1236 w 11492"/>
                        <a:gd name="connsiteY1" fmla="*/ 1923 h 11948"/>
                        <a:gd name="connsiteX2" fmla="*/ 0 w 11492"/>
                        <a:gd name="connsiteY2" fmla="*/ 4257 h 11948"/>
                        <a:gd name="connsiteX3" fmla="*/ 275 w 11492"/>
                        <a:gd name="connsiteY3" fmla="*/ 7828 h 11948"/>
                        <a:gd name="connsiteX4" fmla="*/ 1785 w 11492"/>
                        <a:gd name="connsiteY4" fmla="*/ 10026 h 11948"/>
                        <a:gd name="connsiteX5" fmla="*/ 3571 w 11492"/>
                        <a:gd name="connsiteY5" fmla="*/ 11399 h 11948"/>
                        <a:gd name="connsiteX6" fmla="*/ 5356 w 11492"/>
                        <a:gd name="connsiteY6" fmla="*/ 11948 h 11948"/>
                        <a:gd name="connsiteX7" fmla="*/ 7554 w 11492"/>
                        <a:gd name="connsiteY7" fmla="*/ 11948 h 11948"/>
                        <a:gd name="connsiteX8" fmla="*/ 9064 w 11492"/>
                        <a:gd name="connsiteY8" fmla="*/ 11124 h 11948"/>
                        <a:gd name="connsiteX9" fmla="*/ 10850 w 11492"/>
                        <a:gd name="connsiteY9" fmla="*/ 3433 h 11948"/>
                        <a:gd name="connsiteX10" fmla="*/ 9614 w 11492"/>
                        <a:gd name="connsiteY10" fmla="*/ 1923 h 11948"/>
                        <a:gd name="connsiteX11" fmla="*/ 7142 w 11492"/>
                        <a:gd name="connsiteY11" fmla="*/ 412 h 11948"/>
                        <a:gd name="connsiteX12" fmla="*/ 4257 w 11492"/>
                        <a:gd name="connsiteY12" fmla="*/ 137 h 11948"/>
                        <a:gd name="connsiteX13" fmla="*/ 4257 w 11492"/>
                        <a:gd name="connsiteY13" fmla="*/ 3571 h 11948"/>
                        <a:gd name="connsiteX14" fmla="*/ 4120 w 11492"/>
                        <a:gd name="connsiteY14" fmla="*/ 3571 h 11948"/>
                        <a:gd name="connsiteX15" fmla="*/ 4120 w 11492"/>
                        <a:gd name="connsiteY15" fmla="*/ 137 h 1194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11492" h="11948">
                          <a:moveTo>
                            <a:pt x="4257" y="0"/>
                          </a:moveTo>
                          <a:lnTo>
                            <a:pt x="1236" y="1923"/>
                          </a:lnTo>
                          <a:lnTo>
                            <a:pt x="0" y="4257"/>
                          </a:lnTo>
                          <a:lnTo>
                            <a:pt x="275" y="7828"/>
                          </a:lnTo>
                          <a:lnTo>
                            <a:pt x="1785" y="10026"/>
                          </a:lnTo>
                          <a:lnTo>
                            <a:pt x="3571" y="11399"/>
                          </a:lnTo>
                          <a:lnTo>
                            <a:pt x="5356" y="11948"/>
                          </a:lnTo>
                          <a:lnTo>
                            <a:pt x="7554" y="11948"/>
                          </a:lnTo>
                          <a:cubicBezTo>
                            <a:pt x="7554" y="11948"/>
                            <a:pt x="9064" y="11124"/>
                            <a:pt x="9064" y="11124"/>
                          </a:cubicBezTo>
                          <a:cubicBezTo>
                            <a:pt x="11811" y="9202"/>
                            <a:pt x="11949" y="5905"/>
                            <a:pt x="10850" y="3433"/>
                          </a:cubicBezTo>
                          <a:lnTo>
                            <a:pt x="9614" y="1923"/>
                          </a:lnTo>
                          <a:lnTo>
                            <a:pt x="7142" y="412"/>
                          </a:lnTo>
                          <a:lnTo>
                            <a:pt x="4257" y="137"/>
                          </a:lnTo>
                          <a:lnTo>
                            <a:pt x="4257" y="3571"/>
                          </a:lnTo>
                          <a:lnTo>
                            <a:pt x="4120" y="3571"/>
                          </a:lnTo>
                          <a:lnTo>
                            <a:pt x="4120" y="13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4" name="Freeform 1413">
                      <a:extLst>
                        <a:ext uri="{FF2B5EF4-FFF2-40B4-BE49-F238E27FC236}">
                          <a16:creationId xmlns:a16="http://schemas.microsoft.com/office/drawing/2014/main" id="{29D6560B-1B55-9D4F-0713-9839DC42A37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25309" y="2402064"/>
                      <a:ext cx="11645" cy="12085"/>
                    </a:xfrm>
                    <a:custGeom>
                      <a:avLst/>
                      <a:gdLst>
                        <a:gd name="connsiteX0" fmla="*/ 6357 w 11645"/>
                        <a:gd name="connsiteY0" fmla="*/ 12086 h 12085"/>
                        <a:gd name="connsiteX1" fmla="*/ 8555 w 11645"/>
                        <a:gd name="connsiteY1" fmla="*/ 11537 h 12085"/>
                        <a:gd name="connsiteX2" fmla="*/ 11576 w 11645"/>
                        <a:gd name="connsiteY2" fmla="*/ 3983 h 12085"/>
                        <a:gd name="connsiteX3" fmla="*/ 9791 w 11645"/>
                        <a:gd name="connsiteY3" fmla="*/ 1236 h 12085"/>
                        <a:gd name="connsiteX4" fmla="*/ 7593 w 11645"/>
                        <a:gd name="connsiteY4" fmla="*/ 0 h 12085"/>
                        <a:gd name="connsiteX5" fmla="*/ 4297 w 11645"/>
                        <a:gd name="connsiteY5" fmla="*/ 0 h 12085"/>
                        <a:gd name="connsiteX6" fmla="*/ 3198 w 11645"/>
                        <a:gd name="connsiteY6" fmla="*/ 687 h 12085"/>
                        <a:gd name="connsiteX7" fmla="*/ 40 w 11645"/>
                        <a:gd name="connsiteY7" fmla="*/ 5631 h 12085"/>
                        <a:gd name="connsiteX8" fmla="*/ 1825 w 11645"/>
                        <a:gd name="connsiteY8" fmla="*/ 10987 h 12085"/>
                        <a:gd name="connsiteX9" fmla="*/ 4160 w 11645"/>
                        <a:gd name="connsiteY9" fmla="*/ 12086 h 12085"/>
                        <a:gd name="connsiteX10" fmla="*/ 6357 w 11645"/>
                        <a:gd name="connsiteY10" fmla="*/ 12086 h 1208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1645" h="12085">
                          <a:moveTo>
                            <a:pt x="6357" y="12086"/>
                          </a:moveTo>
                          <a:lnTo>
                            <a:pt x="8555" y="11537"/>
                          </a:lnTo>
                          <a:cubicBezTo>
                            <a:pt x="11988" y="9202"/>
                            <a:pt x="11713" y="5631"/>
                            <a:pt x="11576" y="3983"/>
                          </a:cubicBezTo>
                          <a:lnTo>
                            <a:pt x="9791" y="1236"/>
                          </a:lnTo>
                          <a:lnTo>
                            <a:pt x="7593" y="0"/>
                          </a:lnTo>
                          <a:lnTo>
                            <a:pt x="4297" y="0"/>
                          </a:lnTo>
                          <a:cubicBezTo>
                            <a:pt x="4297" y="0"/>
                            <a:pt x="3198" y="687"/>
                            <a:pt x="3198" y="687"/>
                          </a:cubicBezTo>
                          <a:cubicBezTo>
                            <a:pt x="864" y="2335"/>
                            <a:pt x="177" y="4258"/>
                            <a:pt x="40" y="5631"/>
                          </a:cubicBezTo>
                          <a:cubicBezTo>
                            <a:pt x="-98" y="7004"/>
                            <a:pt x="40" y="8927"/>
                            <a:pt x="1825" y="10987"/>
                          </a:cubicBezTo>
                          <a:lnTo>
                            <a:pt x="4160" y="12086"/>
                          </a:lnTo>
                          <a:lnTo>
                            <a:pt x="6357" y="12086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5" name="Freeform 1414">
                      <a:extLst>
                        <a:ext uri="{FF2B5EF4-FFF2-40B4-BE49-F238E27FC236}">
                          <a16:creationId xmlns:a16="http://schemas.microsoft.com/office/drawing/2014/main" id="{3C606A72-C058-8689-04B6-D4EBD1CA440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22587" y="2379117"/>
                      <a:ext cx="12528" cy="11385"/>
                    </a:xfrm>
                    <a:custGeom>
                      <a:avLst/>
                      <a:gdLst>
                        <a:gd name="connsiteX0" fmla="*/ 8393 w 12528"/>
                        <a:gd name="connsiteY0" fmla="*/ 11135 h 11385"/>
                        <a:gd name="connsiteX1" fmla="*/ 11002 w 12528"/>
                        <a:gd name="connsiteY1" fmla="*/ 9350 h 11385"/>
                        <a:gd name="connsiteX2" fmla="*/ 12101 w 12528"/>
                        <a:gd name="connsiteY2" fmla="*/ 7153 h 11385"/>
                        <a:gd name="connsiteX3" fmla="*/ 12513 w 12528"/>
                        <a:gd name="connsiteY3" fmla="*/ 5917 h 11385"/>
                        <a:gd name="connsiteX4" fmla="*/ 12101 w 12528"/>
                        <a:gd name="connsiteY4" fmla="*/ 3032 h 11385"/>
                        <a:gd name="connsiteX5" fmla="*/ 10041 w 12528"/>
                        <a:gd name="connsiteY5" fmla="*/ 1110 h 11385"/>
                        <a:gd name="connsiteX6" fmla="*/ 7157 w 12528"/>
                        <a:gd name="connsiteY6" fmla="*/ 148 h 11385"/>
                        <a:gd name="connsiteX7" fmla="*/ 3448 w 12528"/>
                        <a:gd name="connsiteY7" fmla="*/ 286 h 11385"/>
                        <a:gd name="connsiteX8" fmla="*/ 1938 w 12528"/>
                        <a:gd name="connsiteY8" fmla="*/ 1247 h 11385"/>
                        <a:gd name="connsiteX9" fmla="*/ 976 w 12528"/>
                        <a:gd name="connsiteY9" fmla="*/ 2346 h 11385"/>
                        <a:gd name="connsiteX10" fmla="*/ 152 w 12528"/>
                        <a:gd name="connsiteY10" fmla="*/ 3856 h 11385"/>
                        <a:gd name="connsiteX11" fmla="*/ 1526 w 12528"/>
                        <a:gd name="connsiteY11" fmla="*/ 9350 h 11385"/>
                        <a:gd name="connsiteX12" fmla="*/ 8255 w 12528"/>
                        <a:gd name="connsiteY12" fmla="*/ 11273 h 1138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2528" h="11385">
                          <a:moveTo>
                            <a:pt x="8393" y="11135"/>
                          </a:moveTo>
                          <a:lnTo>
                            <a:pt x="11002" y="9350"/>
                          </a:lnTo>
                          <a:lnTo>
                            <a:pt x="12101" y="7153"/>
                          </a:lnTo>
                          <a:lnTo>
                            <a:pt x="12513" y="5917"/>
                          </a:lnTo>
                          <a:cubicBezTo>
                            <a:pt x="12513" y="5917"/>
                            <a:pt x="12650" y="4268"/>
                            <a:pt x="12101" y="3032"/>
                          </a:cubicBezTo>
                          <a:lnTo>
                            <a:pt x="10041" y="1110"/>
                          </a:lnTo>
                          <a:lnTo>
                            <a:pt x="7157" y="148"/>
                          </a:lnTo>
                          <a:cubicBezTo>
                            <a:pt x="7157" y="148"/>
                            <a:pt x="5097" y="-264"/>
                            <a:pt x="3448" y="286"/>
                          </a:cubicBezTo>
                          <a:lnTo>
                            <a:pt x="1938" y="1247"/>
                          </a:lnTo>
                          <a:lnTo>
                            <a:pt x="976" y="2346"/>
                          </a:lnTo>
                          <a:lnTo>
                            <a:pt x="152" y="3856"/>
                          </a:lnTo>
                          <a:cubicBezTo>
                            <a:pt x="-260" y="5917"/>
                            <a:pt x="152" y="7977"/>
                            <a:pt x="1526" y="9350"/>
                          </a:cubicBezTo>
                          <a:cubicBezTo>
                            <a:pt x="3860" y="11822"/>
                            <a:pt x="7157" y="11410"/>
                            <a:pt x="8255" y="1127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6" name="Freeform 1415">
                      <a:extLst>
                        <a:ext uri="{FF2B5EF4-FFF2-40B4-BE49-F238E27FC236}">
                          <a16:creationId xmlns:a16="http://schemas.microsoft.com/office/drawing/2014/main" id="{8E7B509D-EDA4-598B-13D0-9A722E0D42E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91821" y="2425257"/>
                      <a:ext cx="11536" cy="13457"/>
                    </a:xfrm>
                    <a:custGeom>
                      <a:avLst/>
                      <a:gdLst>
                        <a:gd name="connsiteX0" fmla="*/ 8652 w 11536"/>
                        <a:gd name="connsiteY0" fmla="*/ 13202 h 13457"/>
                        <a:gd name="connsiteX1" fmla="*/ 11536 w 11536"/>
                        <a:gd name="connsiteY1" fmla="*/ 9906 h 13457"/>
                        <a:gd name="connsiteX2" fmla="*/ 11536 w 11536"/>
                        <a:gd name="connsiteY2" fmla="*/ 7022 h 13457"/>
                        <a:gd name="connsiteX3" fmla="*/ 11124 w 11536"/>
                        <a:gd name="connsiteY3" fmla="*/ 4961 h 13457"/>
                        <a:gd name="connsiteX4" fmla="*/ 7279 w 11536"/>
                        <a:gd name="connsiteY4" fmla="*/ 429 h 13457"/>
                        <a:gd name="connsiteX5" fmla="*/ 1785 w 11536"/>
                        <a:gd name="connsiteY5" fmla="*/ 841 h 13457"/>
                        <a:gd name="connsiteX6" fmla="*/ 0 w 11536"/>
                        <a:gd name="connsiteY6" fmla="*/ 3725 h 13457"/>
                        <a:gd name="connsiteX7" fmla="*/ 0 w 11536"/>
                        <a:gd name="connsiteY7" fmla="*/ 6335 h 13457"/>
                        <a:gd name="connsiteX8" fmla="*/ 1373 w 11536"/>
                        <a:gd name="connsiteY8" fmla="*/ 9494 h 13457"/>
                        <a:gd name="connsiteX9" fmla="*/ 8790 w 11536"/>
                        <a:gd name="connsiteY9" fmla="*/ 13339 h 1345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11536" h="13457">
                          <a:moveTo>
                            <a:pt x="8652" y="13202"/>
                          </a:moveTo>
                          <a:lnTo>
                            <a:pt x="11536" y="9906"/>
                          </a:lnTo>
                          <a:lnTo>
                            <a:pt x="11536" y="7022"/>
                          </a:lnTo>
                          <a:cubicBezTo>
                            <a:pt x="11536" y="7022"/>
                            <a:pt x="11124" y="4961"/>
                            <a:pt x="11124" y="4961"/>
                          </a:cubicBezTo>
                          <a:cubicBezTo>
                            <a:pt x="10712" y="3863"/>
                            <a:pt x="9888" y="1528"/>
                            <a:pt x="7279" y="429"/>
                          </a:cubicBezTo>
                          <a:cubicBezTo>
                            <a:pt x="5631" y="-257"/>
                            <a:pt x="3571" y="-120"/>
                            <a:pt x="1785" y="841"/>
                          </a:cubicBezTo>
                          <a:lnTo>
                            <a:pt x="0" y="3725"/>
                          </a:lnTo>
                          <a:lnTo>
                            <a:pt x="0" y="6335"/>
                          </a:lnTo>
                          <a:cubicBezTo>
                            <a:pt x="0" y="6335"/>
                            <a:pt x="1373" y="9494"/>
                            <a:pt x="1373" y="9494"/>
                          </a:cubicBezTo>
                          <a:cubicBezTo>
                            <a:pt x="3021" y="12515"/>
                            <a:pt x="5493" y="13888"/>
                            <a:pt x="8790" y="13339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7" name="Freeform 1416">
                      <a:extLst>
                        <a:ext uri="{FF2B5EF4-FFF2-40B4-BE49-F238E27FC236}">
                          <a16:creationId xmlns:a16="http://schemas.microsoft.com/office/drawing/2014/main" id="{9465C437-DBBB-5617-87FF-72A884D43E2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70276" y="2399618"/>
                      <a:ext cx="23277" cy="19511"/>
                    </a:xfrm>
                    <a:custGeom>
                      <a:avLst/>
                      <a:gdLst>
                        <a:gd name="connsiteX0" fmla="*/ 14421 w 23277"/>
                        <a:gd name="connsiteY0" fmla="*/ 18515 h 19511"/>
                        <a:gd name="connsiteX1" fmla="*/ 19090 w 23277"/>
                        <a:gd name="connsiteY1" fmla="*/ 17004 h 19511"/>
                        <a:gd name="connsiteX2" fmla="*/ 22249 w 23277"/>
                        <a:gd name="connsiteY2" fmla="*/ 5055 h 19511"/>
                        <a:gd name="connsiteX3" fmla="*/ 19914 w 23277"/>
                        <a:gd name="connsiteY3" fmla="*/ 2446 h 19511"/>
                        <a:gd name="connsiteX4" fmla="*/ 18678 w 23277"/>
                        <a:gd name="connsiteY4" fmla="*/ 1622 h 19511"/>
                        <a:gd name="connsiteX5" fmla="*/ 15382 w 23277"/>
                        <a:gd name="connsiteY5" fmla="*/ 523 h 19511"/>
                        <a:gd name="connsiteX6" fmla="*/ 4669 w 23277"/>
                        <a:gd name="connsiteY6" fmla="*/ 2171 h 19511"/>
                        <a:gd name="connsiteX7" fmla="*/ 1923 w 23277"/>
                        <a:gd name="connsiteY7" fmla="*/ 4643 h 19511"/>
                        <a:gd name="connsiteX8" fmla="*/ 275 w 23277"/>
                        <a:gd name="connsiteY8" fmla="*/ 7940 h 19511"/>
                        <a:gd name="connsiteX9" fmla="*/ 0 w 23277"/>
                        <a:gd name="connsiteY9" fmla="*/ 9450 h 19511"/>
                        <a:gd name="connsiteX10" fmla="*/ 412 w 23277"/>
                        <a:gd name="connsiteY10" fmla="*/ 13158 h 19511"/>
                        <a:gd name="connsiteX11" fmla="*/ 6180 w 23277"/>
                        <a:gd name="connsiteY11" fmla="*/ 18927 h 19511"/>
                        <a:gd name="connsiteX12" fmla="*/ 14283 w 23277"/>
                        <a:gd name="connsiteY12" fmla="*/ 18240 h 1951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3277" h="19511">
                          <a:moveTo>
                            <a:pt x="14421" y="18515"/>
                          </a:moveTo>
                          <a:lnTo>
                            <a:pt x="19090" y="17004"/>
                          </a:lnTo>
                          <a:cubicBezTo>
                            <a:pt x="24034" y="13296"/>
                            <a:pt x="23897" y="8214"/>
                            <a:pt x="22249" y="5055"/>
                          </a:cubicBezTo>
                          <a:lnTo>
                            <a:pt x="19914" y="2446"/>
                          </a:lnTo>
                          <a:lnTo>
                            <a:pt x="18678" y="1622"/>
                          </a:lnTo>
                          <a:lnTo>
                            <a:pt x="15382" y="523"/>
                          </a:lnTo>
                          <a:cubicBezTo>
                            <a:pt x="13734" y="111"/>
                            <a:pt x="9339" y="-988"/>
                            <a:pt x="4669" y="2171"/>
                          </a:cubicBezTo>
                          <a:cubicBezTo>
                            <a:pt x="3708" y="2858"/>
                            <a:pt x="2747" y="3682"/>
                            <a:pt x="1923" y="4643"/>
                          </a:cubicBezTo>
                          <a:lnTo>
                            <a:pt x="275" y="7940"/>
                          </a:lnTo>
                          <a:lnTo>
                            <a:pt x="0" y="9450"/>
                          </a:lnTo>
                          <a:lnTo>
                            <a:pt x="412" y="13158"/>
                          </a:lnTo>
                          <a:cubicBezTo>
                            <a:pt x="1511" y="15905"/>
                            <a:pt x="3571" y="17965"/>
                            <a:pt x="6180" y="18927"/>
                          </a:cubicBezTo>
                          <a:cubicBezTo>
                            <a:pt x="9614" y="20163"/>
                            <a:pt x="12498" y="19201"/>
                            <a:pt x="14283" y="1824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8" name="Freeform 1417">
                      <a:extLst>
                        <a:ext uri="{FF2B5EF4-FFF2-40B4-BE49-F238E27FC236}">
                          <a16:creationId xmlns:a16="http://schemas.microsoft.com/office/drawing/2014/main" id="{B3C848A7-686A-7F6A-AFF9-7197268E3CC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41435" y="2351248"/>
                      <a:ext cx="7416" cy="7553"/>
                    </a:xfrm>
                    <a:custGeom>
                      <a:avLst/>
                      <a:gdLst>
                        <a:gd name="connsiteX0" fmla="*/ 3159 w 7416"/>
                        <a:gd name="connsiteY0" fmla="*/ 7554 h 7553"/>
                        <a:gd name="connsiteX1" fmla="*/ 7416 w 7416"/>
                        <a:gd name="connsiteY1" fmla="*/ 6180 h 7553"/>
                        <a:gd name="connsiteX2" fmla="*/ 3571 w 7416"/>
                        <a:gd name="connsiteY2" fmla="*/ 412 h 7553"/>
                        <a:gd name="connsiteX3" fmla="*/ 3433 w 7416"/>
                        <a:gd name="connsiteY3" fmla="*/ 412 h 7553"/>
                        <a:gd name="connsiteX4" fmla="*/ 2609 w 7416"/>
                        <a:gd name="connsiteY4" fmla="*/ 0 h 7553"/>
                        <a:gd name="connsiteX5" fmla="*/ 0 w 7416"/>
                        <a:gd name="connsiteY5" fmla="*/ 6455 h 7553"/>
                        <a:gd name="connsiteX6" fmla="*/ 1648 w 7416"/>
                        <a:gd name="connsiteY6" fmla="*/ 7142 h 7553"/>
                        <a:gd name="connsiteX7" fmla="*/ 3296 w 7416"/>
                        <a:gd name="connsiteY7" fmla="*/ 7416 h 755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7416" h="7553">
                          <a:moveTo>
                            <a:pt x="3159" y="7554"/>
                          </a:moveTo>
                          <a:cubicBezTo>
                            <a:pt x="3983" y="7554"/>
                            <a:pt x="5768" y="7279"/>
                            <a:pt x="7416" y="6180"/>
                          </a:cubicBezTo>
                          <a:lnTo>
                            <a:pt x="3571" y="412"/>
                          </a:lnTo>
                          <a:cubicBezTo>
                            <a:pt x="3571" y="412"/>
                            <a:pt x="3571" y="412"/>
                            <a:pt x="3433" y="412"/>
                          </a:cubicBezTo>
                          <a:lnTo>
                            <a:pt x="2609" y="0"/>
                          </a:lnTo>
                          <a:lnTo>
                            <a:pt x="0" y="6455"/>
                          </a:lnTo>
                          <a:lnTo>
                            <a:pt x="1648" y="7142"/>
                          </a:lnTo>
                          <a:lnTo>
                            <a:pt x="3296" y="7416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19" name="Freeform 1418">
                      <a:extLst>
                        <a:ext uri="{FF2B5EF4-FFF2-40B4-BE49-F238E27FC236}">
                          <a16:creationId xmlns:a16="http://schemas.microsoft.com/office/drawing/2014/main" id="{12A0C851-C38D-910A-7581-0E631C7D293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947254" y="2505343"/>
                      <a:ext cx="4394" cy="4394"/>
                    </a:xfrm>
                    <a:custGeom>
                      <a:avLst/>
                      <a:gdLst>
                        <a:gd name="connsiteX0" fmla="*/ 824 w 4394"/>
                        <a:gd name="connsiteY0" fmla="*/ 137 h 4394"/>
                        <a:gd name="connsiteX1" fmla="*/ 0 w 4394"/>
                        <a:gd name="connsiteY1" fmla="*/ 2197 h 4394"/>
                        <a:gd name="connsiteX2" fmla="*/ 137 w 4394"/>
                        <a:gd name="connsiteY2" fmla="*/ 3571 h 4394"/>
                        <a:gd name="connsiteX3" fmla="*/ 2197 w 4394"/>
                        <a:gd name="connsiteY3" fmla="*/ 4395 h 4394"/>
                        <a:gd name="connsiteX4" fmla="*/ 3571 w 4394"/>
                        <a:gd name="connsiteY4" fmla="*/ 4257 h 4394"/>
                        <a:gd name="connsiteX5" fmla="*/ 4395 w 4394"/>
                        <a:gd name="connsiteY5" fmla="*/ 2197 h 4394"/>
                        <a:gd name="connsiteX6" fmla="*/ 4258 w 4394"/>
                        <a:gd name="connsiteY6" fmla="*/ 824 h 4394"/>
                        <a:gd name="connsiteX7" fmla="*/ 2060 w 4394"/>
                        <a:gd name="connsiteY7" fmla="*/ 0 h 4394"/>
                        <a:gd name="connsiteX8" fmla="*/ 687 w 4394"/>
                        <a:gd name="connsiteY8" fmla="*/ 137 h 439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4394" h="4394">
                          <a:moveTo>
                            <a:pt x="824" y="137"/>
                          </a:moveTo>
                          <a:lnTo>
                            <a:pt x="0" y="2197"/>
                          </a:lnTo>
                          <a:cubicBezTo>
                            <a:pt x="0" y="2197"/>
                            <a:pt x="0" y="3021"/>
                            <a:pt x="137" y="3571"/>
                          </a:cubicBezTo>
                          <a:lnTo>
                            <a:pt x="2197" y="4395"/>
                          </a:lnTo>
                          <a:cubicBezTo>
                            <a:pt x="2197" y="4395"/>
                            <a:pt x="3021" y="4395"/>
                            <a:pt x="3571" y="4257"/>
                          </a:cubicBezTo>
                          <a:lnTo>
                            <a:pt x="4395" y="2197"/>
                          </a:lnTo>
                          <a:cubicBezTo>
                            <a:pt x="4395" y="2197"/>
                            <a:pt x="4395" y="1373"/>
                            <a:pt x="4258" y="824"/>
                          </a:cubicBezTo>
                          <a:lnTo>
                            <a:pt x="2060" y="0"/>
                          </a:lnTo>
                          <a:cubicBezTo>
                            <a:pt x="2060" y="0"/>
                            <a:pt x="1236" y="0"/>
                            <a:pt x="687" y="13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0" name="Freeform 1419">
                      <a:extLst>
                        <a:ext uri="{FF2B5EF4-FFF2-40B4-BE49-F238E27FC236}">
                          <a16:creationId xmlns:a16="http://schemas.microsoft.com/office/drawing/2014/main" id="{BB09F197-5162-F930-856F-2411B92E1F8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49410" y="2504244"/>
                      <a:ext cx="11551" cy="12635"/>
                    </a:xfrm>
                    <a:custGeom>
                      <a:avLst/>
                      <a:gdLst>
                        <a:gd name="connsiteX0" fmla="*/ 5725 w 11551"/>
                        <a:gd name="connsiteY0" fmla="*/ 0 h 12635"/>
                        <a:gd name="connsiteX1" fmla="*/ 3252 w 11551"/>
                        <a:gd name="connsiteY1" fmla="*/ 412 h 12635"/>
                        <a:gd name="connsiteX2" fmla="*/ 2703 w 11551"/>
                        <a:gd name="connsiteY2" fmla="*/ 687 h 12635"/>
                        <a:gd name="connsiteX3" fmla="*/ 1055 w 11551"/>
                        <a:gd name="connsiteY3" fmla="*/ 10026 h 12635"/>
                        <a:gd name="connsiteX4" fmla="*/ 2978 w 11551"/>
                        <a:gd name="connsiteY4" fmla="*/ 11811 h 12635"/>
                        <a:gd name="connsiteX5" fmla="*/ 5038 w 11551"/>
                        <a:gd name="connsiteY5" fmla="*/ 12635 h 12635"/>
                        <a:gd name="connsiteX6" fmla="*/ 8746 w 11551"/>
                        <a:gd name="connsiteY6" fmla="*/ 11949 h 12635"/>
                        <a:gd name="connsiteX7" fmla="*/ 11493 w 11551"/>
                        <a:gd name="connsiteY7" fmla="*/ 7416 h 12635"/>
                        <a:gd name="connsiteX8" fmla="*/ 9295 w 11551"/>
                        <a:gd name="connsiteY8" fmla="*/ 1511 h 12635"/>
                        <a:gd name="connsiteX9" fmla="*/ 7235 w 11551"/>
                        <a:gd name="connsiteY9" fmla="*/ 412 h 12635"/>
                        <a:gd name="connsiteX10" fmla="*/ 5313 w 11551"/>
                        <a:gd name="connsiteY10" fmla="*/ 137 h 1263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1551" h="12635">
                          <a:moveTo>
                            <a:pt x="5725" y="0"/>
                          </a:moveTo>
                          <a:lnTo>
                            <a:pt x="3252" y="412"/>
                          </a:lnTo>
                          <a:lnTo>
                            <a:pt x="2703" y="687"/>
                          </a:lnTo>
                          <a:cubicBezTo>
                            <a:pt x="1330" y="1648"/>
                            <a:pt x="-1554" y="4395"/>
                            <a:pt x="1055" y="10026"/>
                          </a:cubicBezTo>
                          <a:lnTo>
                            <a:pt x="2978" y="11811"/>
                          </a:lnTo>
                          <a:lnTo>
                            <a:pt x="5038" y="12635"/>
                          </a:lnTo>
                          <a:lnTo>
                            <a:pt x="8746" y="11949"/>
                          </a:lnTo>
                          <a:cubicBezTo>
                            <a:pt x="10394" y="10850"/>
                            <a:pt x="11356" y="9202"/>
                            <a:pt x="11493" y="7416"/>
                          </a:cubicBezTo>
                          <a:cubicBezTo>
                            <a:pt x="11768" y="5356"/>
                            <a:pt x="11081" y="3433"/>
                            <a:pt x="9295" y="1511"/>
                          </a:cubicBezTo>
                          <a:lnTo>
                            <a:pt x="7235" y="412"/>
                          </a:lnTo>
                          <a:lnTo>
                            <a:pt x="5313" y="13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1" name="Freeform 1420">
                      <a:extLst>
                        <a:ext uri="{FF2B5EF4-FFF2-40B4-BE49-F238E27FC236}">
                          <a16:creationId xmlns:a16="http://schemas.microsoft.com/office/drawing/2014/main" id="{E332914F-DE2C-5762-8C48-6A325A3374C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57901" y="2354270"/>
                      <a:ext cx="12649" cy="12772"/>
                    </a:xfrm>
                    <a:custGeom>
                      <a:avLst/>
                      <a:gdLst>
                        <a:gd name="connsiteX0" fmla="*/ 6332 w 12649"/>
                        <a:gd name="connsiteY0" fmla="*/ 12773 h 12772"/>
                        <a:gd name="connsiteX1" fmla="*/ 8530 w 12649"/>
                        <a:gd name="connsiteY1" fmla="*/ 12223 h 12772"/>
                        <a:gd name="connsiteX2" fmla="*/ 10727 w 12649"/>
                        <a:gd name="connsiteY2" fmla="*/ 10712 h 12772"/>
                        <a:gd name="connsiteX3" fmla="*/ 12101 w 12649"/>
                        <a:gd name="connsiteY3" fmla="*/ 8927 h 12772"/>
                        <a:gd name="connsiteX4" fmla="*/ 12650 w 12649"/>
                        <a:gd name="connsiteY4" fmla="*/ 7142 h 12772"/>
                        <a:gd name="connsiteX5" fmla="*/ 12650 w 12649"/>
                        <a:gd name="connsiteY5" fmla="*/ 4807 h 12772"/>
                        <a:gd name="connsiteX6" fmla="*/ 8118 w 12649"/>
                        <a:gd name="connsiteY6" fmla="*/ 275 h 12772"/>
                        <a:gd name="connsiteX7" fmla="*/ 2762 w 12649"/>
                        <a:gd name="connsiteY7" fmla="*/ 1099 h 12772"/>
                        <a:gd name="connsiteX8" fmla="*/ 15 w 12649"/>
                        <a:gd name="connsiteY8" fmla="*/ 5906 h 12772"/>
                        <a:gd name="connsiteX9" fmla="*/ 2350 w 12649"/>
                        <a:gd name="connsiteY9" fmla="*/ 11674 h 12772"/>
                        <a:gd name="connsiteX10" fmla="*/ 4410 w 12649"/>
                        <a:gd name="connsiteY10" fmla="*/ 12635 h 12772"/>
                        <a:gd name="connsiteX11" fmla="*/ 6332 w 12649"/>
                        <a:gd name="connsiteY11" fmla="*/ 12635 h 1277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2649" h="12772">
                          <a:moveTo>
                            <a:pt x="6332" y="12773"/>
                          </a:moveTo>
                          <a:lnTo>
                            <a:pt x="8530" y="12223"/>
                          </a:lnTo>
                          <a:lnTo>
                            <a:pt x="10727" y="10712"/>
                          </a:lnTo>
                          <a:lnTo>
                            <a:pt x="12101" y="8927"/>
                          </a:lnTo>
                          <a:lnTo>
                            <a:pt x="12650" y="7142"/>
                          </a:lnTo>
                          <a:lnTo>
                            <a:pt x="12650" y="4807"/>
                          </a:lnTo>
                          <a:cubicBezTo>
                            <a:pt x="11414" y="1785"/>
                            <a:pt x="9216" y="687"/>
                            <a:pt x="8118" y="275"/>
                          </a:cubicBezTo>
                          <a:cubicBezTo>
                            <a:pt x="6332" y="-275"/>
                            <a:pt x="4272" y="0"/>
                            <a:pt x="2762" y="1099"/>
                          </a:cubicBezTo>
                          <a:cubicBezTo>
                            <a:pt x="1251" y="2197"/>
                            <a:pt x="152" y="3983"/>
                            <a:pt x="15" y="5906"/>
                          </a:cubicBezTo>
                          <a:cubicBezTo>
                            <a:pt x="-123" y="7966"/>
                            <a:pt x="702" y="10026"/>
                            <a:pt x="2350" y="11674"/>
                          </a:cubicBezTo>
                          <a:lnTo>
                            <a:pt x="4410" y="12635"/>
                          </a:lnTo>
                          <a:lnTo>
                            <a:pt x="6332" y="12635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2" name="Freeform 1421">
                      <a:extLst>
                        <a:ext uri="{FF2B5EF4-FFF2-40B4-BE49-F238E27FC236}">
                          <a16:creationId xmlns:a16="http://schemas.microsoft.com/office/drawing/2014/main" id="{B8FBF5AA-1A35-60B0-9272-EEACE2A3D69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59650" y="2440823"/>
                      <a:ext cx="6454" cy="5976"/>
                    </a:xfrm>
                    <a:custGeom>
                      <a:avLst/>
                      <a:gdLst>
                        <a:gd name="connsiteX0" fmla="*/ 6455 w 6454"/>
                        <a:gd name="connsiteY0" fmla="*/ 2854 h 5976"/>
                        <a:gd name="connsiteX1" fmla="*/ 6455 w 6454"/>
                        <a:gd name="connsiteY1" fmla="*/ 2030 h 5976"/>
                        <a:gd name="connsiteX2" fmla="*/ 4395 w 6454"/>
                        <a:gd name="connsiteY2" fmla="*/ 108 h 5976"/>
                        <a:gd name="connsiteX3" fmla="*/ 1648 w 6454"/>
                        <a:gd name="connsiteY3" fmla="*/ 657 h 5976"/>
                        <a:gd name="connsiteX4" fmla="*/ 0 w 6454"/>
                        <a:gd name="connsiteY4" fmla="*/ 3129 h 5976"/>
                        <a:gd name="connsiteX5" fmla="*/ 0 w 6454"/>
                        <a:gd name="connsiteY5" fmla="*/ 3953 h 5976"/>
                        <a:gd name="connsiteX6" fmla="*/ 2060 w 6454"/>
                        <a:gd name="connsiteY6" fmla="*/ 5876 h 5976"/>
                        <a:gd name="connsiteX7" fmla="*/ 6455 w 6454"/>
                        <a:gd name="connsiteY7" fmla="*/ 2717 h 597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454" h="5976">
                          <a:moveTo>
                            <a:pt x="6455" y="2854"/>
                          </a:moveTo>
                          <a:lnTo>
                            <a:pt x="6455" y="2030"/>
                          </a:lnTo>
                          <a:cubicBezTo>
                            <a:pt x="5768" y="794"/>
                            <a:pt x="4944" y="382"/>
                            <a:pt x="4395" y="108"/>
                          </a:cubicBezTo>
                          <a:cubicBezTo>
                            <a:pt x="3571" y="-167"/>
                            <a:pt x="2472" y="108"/>
                            <a:pt x="1648" y="657"/>
                          </a:cubicBezTo>
                          <a:cubicBezTo>
                            <a:pt x="824" y="1206"/>
                            <a:pt x="137" y="2168"/>
                            <a:pt x="0" y="3129"/>
                          </a:cubicBezTo>
                          <a:lnTo>
                            <a:pt x="0" y="3953"/>
                          </a:lnTo>
                          <a:cubicBezTo>
                            <a:pt x="687" y="5189"/>
                            <a:pt x="1511" y="5739"/>
                            <a:pt x="2060" y="5876"/>
                          </a:cubicBezTo>
                          <a:cubicBezTo>
                            <a:pt x="3845" y="6425"/>
                            <a:pt x="6180" y="4640"/>
                            <a:pt x="6455" y="271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3" name="Freeform 1422">
                      <a:extLst>
                        <a:ext uri="{FF2B5EF4-FFF2-40B4-BE49-F238E27FC236}">
                          <a16:creationId xmlns:a16="http://schemas.microsoft.com/office/drawing/2014/main" id="{33B731BA-D02E-B557-EE13-B74BA0CBD37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38928" y="2189600"/>
                      <a:ext cx="6180" cy="6729"/>
                    </a:xfrm>
                    <a:custGeom>
                      <a:avLst/>
                      <a:gdLst>
                        <a:gd name="connsiteX0" fmla="*/ 6180 w 6180"/>
                        <a:gd name="connsiteY0" fmla="*/ 2060 h 6729"/>
                        <a:gd name="connsiteX1" fmla="*/ 6180 w 6180"/>
                        <a:gd name="connsiteY1" fmla="*/ 1373 h 6729"/>
                        <a:gd name="connsiteX2" fmla="*/ 3571 w 6180"/>
                        <a:gd name="connsiteY2" fmla="*/ 0 h 6729"/>
                        <a:gd name="connsiteX3" fmla="*/ 2060 w 6180"/>
                        <a:gd name="connsiteY3" fmla="*/ 961 h 6729"/>
                        <a:gd name="connsiteX4" fmla="*/ 0 w 6180"/>
                        <a:gd name="connsiteY4" fmla="*/ 3846 h 6729"/>
                        <a:gd name="connsiteX5" fmla="*/ 1099 w 6180"/>
                        <a:gd name="connsiteY5" fmla="*/ 6455 h 6729"/>
                        <a:gd name="connsiteX6" fmla="*/ 2884 w 6180"/>
                        <a:gd name="connsiteY6" fmla="*/ 6730 h 6729"/>
                        <a:gd name="connsiteX7" fmla="*/ 6180 w 6180"/>
                        <a:gd name="connsiteY7" fmla="*/ 2060 h 672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180" h="6729">
                          <a:moveTo>
                            <a:pt x="6180" y="2060"/>
                          </a:moveTo>
                          <a:lnTo>
                            <a:pt x="6180" y="1373"/>
                          </a:lnTo>
                          <a:cubicBezTo>
                            <a:pt x="6180" y="1373"/>
                            <a:pt x="3571" y="0"/>
                            <a:pt x="3571" y="0"/>
                          </a:cubicBezTo>
                          <a:lnTo>
                            <a:pt x="2060" y="961"/>
                          </a:lnTo>
                          <a:cubicBezTo>
                            <a:pt x="1099" y="1648"/>
                            <a:pt x="137" y="2472"/>
                            <a:pt x="0" y="3846"/>
                          </a:cubicBezTo>
                          <a:cubicBezTo>
                            <a:pt x="0" y="4670"/>
                            <a:pt x="275" y="5631"/>
                            <a:pt x="1099" y="6455"/>
                          </a:cubicBezTo>
                          <a:lnTo>
                            <a:pt x="2884" y="6730"/>
                          </a:lnTo>
                          <a:cubicBezTo>
                            <a:pt x="5631" y="5356"/>
                            <a:pt x="5906" y="3433"/>
                            <a:pt x="6180" y="206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4" name="Freeform 1423">
                      <a:extLst>
                        <a:ext uri="{FF2B5EF4-FFF2-40B4-BE49-F238E27FC236}">
                          <a16:creationId xmlns:a16="http://schemas.microsoft.com/office/drawing/2014/main" id="{E2AA48C9-267B-6A70-B552-D8530E51DE5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85743" y="2381770"/>
                      <a:ext cx="12686" cy="12740"/>
                    </a:xfrm>
                    <a:custGeom>
                      <a:avLst/>
                      <a:gdLst>
                        <a:gd name="connsiteX0" fmla="*/ 1151 w 12686"/>
                        <a:gd name="connsiteY0" fmla="*/ 10955 h 12740"/>
                        <a:gd name="connsiteX1" fmla="*/ 3348 w 12686"/>
                        <a:gd name="connsiteY1" fmla="*/ 12328 h 12740"/>
                        <a:gd name="connsiteX2" fmla="*/ 5408 w 12686"/>
                        <a:gd name="connsiteY2" fmla="*/ 12740 h 12740"/>
                        <a:gd name="connsiteX3" fmla="*/ 8017 w 12686"/>
                        <a:gd name="connsiteY3" fmla="*/ 12191 h 12740"/>
                        <a:gd name="connsiteX4" fmla="*/ 10764 w 12686"/>
                        <a:gd name="connsiteY4" fmla="*/ 10268 h 12740"/>
                        <a:gd name="connsiteX5" fmla="*/ 12138 w 12686"/>
                        <a:gd name="connsiteY5" fmla="*/ 8345 h 12740"/>
                        <a:gd name="connsiteX6" fmla="*/ 12687 w 12686"/>
                        <a:gd name="connsiteY6" fmla="*/ 6560 h 12740"/>
                        <a:gd name="connsiteX7" fmla="*/ 12687 w 12686"/>
                        <a:gd name="connsiteY7" fmla="*/ 4225 h 12740"/>
                        <a:gd name="connsiteX8" fmla="*/ 8429 w 12686"/>
                        <a:gd name="connsiteY8" fmla="*/ 242 h 12740"/>
                        <a:gd name="connsiteX9" fmla="*/ 3073 w 12686"/>
                        <a:gd name="connsiteY9" fmla="*/ 1204 h 12740"/>
                        <a:gd name="connsiteX10" fmla="*/ 1151 w 12686"/>
                        <a:gd name="connsiteY10" fmla="*/ 10818 h 1274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2686" h="12740">
                          <a:moveTo>
                            <a:pt x="1151" y="10955"/>
                          </a:moveTo>
                          <a:lnTo>
                            <a:pt x="3348" y="12328"/>
                          </a:lnTo>
                          <a:lnTo>
                            <a:pt x="5408" y="12740"/>
                          </a:lnTo>
                          <a:lnTo>
                            <a:pt x="8017" y="12191"/>
                          </a:lnTo>
                          <a:lnTo>
                            <a:pt x="10764" y="10268"/>
                          </a:lnTo>
                          <a:lnTo>
                            <a:pt x="12138" y="8345"/>
                          </a:lnTo>
                          <a:lnTo>
                            <a:pt x="12687" y="6560"/>
                          </a:lnTo>
                          <a:lnTo>
                            <a:pt x="12687" y="4225"/>
                          </a:lnTo>
                          <a:cubicBezTo>
                            <a:pt x="11725" y="2165"/>
                            <a:pt x="10215" y="792"/>
                            <a:pt x="8429" y="242"/>
                          </a:cubicBezTo>
                          <a:cubicBezTo>
                            <a:pt x="6644" y="-307"/>
                            <a:pt x="4721" y="105"/>
                            <a:pt x="3073" y="1204"/>
                          </a:cubicBezTo>
                          <a:cubicBezTo>
                            <a:pt x="327" y="3126"/>
                            <a:pt x="-1184" y="7384"/>
                            <a:pt x="1151" y="1081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5" name="Freeform 1424">
                      <a:extLst>
                        <a:ext uri="{FF2B5EF4-FFF2-40B4-BE49-F238E27FC236}">
                          <a16:creationId xmlns:a16="http://schemas.microsoft.com/office/drawing/2014/main" id="{E88607D8-400C-FAC2-ED03-41E8CAF9F8C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17503" y="2444096"/>
                      <a:ext cx="13062" cy="14139"/>
                    </a:xfrm>
                    <a:custGeom>
                      <a:avLst/>
                      <a:gdLst>
                        <a:gd name="connsiteX0" fmla="*/ 8378 w 13062"/>
                        <a:gd name="connsiteY0" fmla="*/ 3702 h 14139"/>
                        <a:gd name="connsiteX1" fmla="*/ 8378 w 13062"/>
                        <a:gd name="connsiteY1" fmla="*/ 3702 h 14139"/>
                        <a:gd name="connsiteX2" fmla="*/ 9476 w 13062"/>
                        <a:gd name="connsiteY2" fmla="*/ 405 h 14139"/>
                        <a:gd name="connsiteX3" fmla="*/ 3296 w 13062"/>
                        <a:gd name="connsiteY3" fmla="*/ 1092 h 14139"/>
                        <a:gd name="connsiteX4" fmla="*/ 0 w 13062"/>
                        <a:gd name="connsiteY4" fmla="*/ 7822 h 14139"/>
                        <a:gd name="connsiteX5" fmla="*/ 0 w 13062"/>
                        <a:gd name="connsiteY5" fmla="*/ 8783 h 14139"/>
                        <a:gd name="connsiteX6" fmla="*/ 1099 w 13062"/>
                        <a:gd name="connsiteY6" fmla="*/ 12217 h 14139"/>
                        <a:gd name="connsiteX7" fmla="*/ 3296 w 13062"/>
                        <a:gd name="connsiteY7" fmla="*/ 13865 h 14139"/>
                        <a:gd name="connsiteX8" fmla="*/ 7142 w 13062"/>
                        <a:gd name="connsiteY8" fmla="*/ 14139 h 14139"/>
                        <a:gd name="connsiteX9" fmla="*/ 12498 w 13062"/>
                        <a:gd name="connsiteY9" fmla="*/ 3290 h 14139"/>
                        <a:gd name="connsiteX10" fmla="*/ 9339 w 13062"/>
                        <a:gd name="connsiteY10" fmla="*/ 4526 h 14139"/>
                        <a:gd name="connsiteX11" fmla="*/ 8378 w 13062"/>
                        <a:gd name="connsiteY11" fmla="*/ 3702 h 1413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3062" h="14139">
                          <a:moveTo>
                            <a:pt x="8378" y="3702"/>
                          </a:moveTo>
                          <a:lnTo>
                            <a:pt x="8378" y="3702"/>
                          </a:lnTo>
                          <a:cubicBezTo>
                            <a:pt x="8378" y="3702"/>
                            <a:pt x="9476" y="405"/>
                            <a:pt x="9476" y="405"/>
                          </a:cubicBezTo>
                          <a:cubicBezTo>
                            <a:pt x="6455" y="-556"/>
                            <a:pt x="4257" y="405"/>
                            <a:pt x="3296" y="1092"/>
                          </a:cubicBezTo>
                          <a:cubicBezTo>
                            <a:pt x="687" y="2877"/>
                            <a:pt x="275" y="5762"/>
                            <a:pt x="0" y="7822"/>
                          </a:cubicBezTo>
                          <a:lnTo>
                            <a:pt x="0" y="8783"/>
                          </a:lnTo>
                          <a:cubicBezTo>
                            <a:pt x="0" y="8783"/>
                            <a:pt x="1099" y="12217"/>
                            <a:pt x="1099" y="12217"/>
                          </a:cubicBezTo>
                          <a:lnTo>
                            <a:pt x="3296" y="13865"/>
                          </a:lnTo>
                          <a:lnTo>
                            <a:pt x="7142" y="14139"/>
                          </a:lnTo>
                          <a:cubicBezTo>
                            <a:pt x="14283" y="10019"/>
                            <a:pt x="13322" y="5075"/>
                            <a:pt x="12498" y="3290"/>
                          </a:cubicBezTo>
                          <a:lnTo>
                            <a:pt x="9339" y="4526"/>
                          </a:lnTo>
                          <a:lnTo>
                            <a:pt x="8378" y="370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6" name="Freeform 1425">
                      <a:extLst>
                        <a:ext uri="{FF2B5EF4-FFF2-40B4-BE49-F238E27FC236}">
                          <a16:creationId xmlns:a16="http://schemas.microsoft.com/office/drawing/2014/main" id="{4DA986BB-759D-609B-F8D0-0C24DF745FE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02396" y="2410991"/>
                      <a:ext cx="12360" cy="12348"/>
                    </a:xfrm>
                    <a:custGeom>
                      <a:avLst/>
                      <a:gdLst>
                        <a:gd name="connsiteX0" fmla="*/ 0 w 12360"/>
                        <a:gd name="connsiteY0" fmla="*/ 7691 h 12348"/>
                        <a:gd name="connsiteX1" fmla="*/ 8377 w 12360"/>
                        <a:gd name="connsiteY1" fmla="*/ 12086 h 12348"/>
                        <a:gd name="connsiteX2" fmla="*/ 10987 w 12360"/>
                        <a:gd name="connsiteY2" fmla="*/ 10438 h 12348"/>
                        <a:gd name="connsiteX3" fmla="*/ 12360 w 12360"/>
                        <a:gd name="connsiteY3" fmla="*/ 8378 h 12348"/>
                        <a:gd name="connsiteX4" fmla="*/ 9476 w 12360"/>
                        <a:gd name="connsiteY4" fmla="*/ 6592 h 12348"/>
                        <a:gd name="connsiteX5" fmla="*/ 9476 w 12360"/>
                        <a:gd name="connsiteY5" fmla="*/ 6592 h 12348"/>
                        <a:gd name="connsiteX6" fmla="*/ 8103 w 12360"/>
                        <a:gd name="connsiteY6" fmla="*/ 3433 h 12348"/>
                        <a:gd name="connsiteX7" fmla="*/ 8377 w 12360"/>
                        <a:gd name="connsiteY7" fmla="*/ 0 h 12348"/>
                        <a:gd name="connsiteX8" fmla="*/ 6455 w 12360"/>
                        <a:gd name="connsiteY8" fmla="*/ 0 h 12348"/>
                        <a:gd name="connsiteX9" fmla="*/ 4257 w 12360"/>
                        <a:gd name="connsiteY9" fmla="*/ 412 h 12348"/>
                        <a:gd name="connsiteX10" fmla="*/ 2060 w 12360"/>
                        <a:gd name="connsiteY10" fmla="*/ 1923 h 12348"/>
                        <a:gd name="connsiteX11" fmla="*/ 687 w 12360"/>
                        <a:gd name="connsiteY11" fmla="*/ 3708 h 12348"/>
                        <a:gd name="connsiteX12" fmla="*/ 137 w 12360"/>
                        <a:gd name="connsiteY12" fmla="*/ 5493 h 12348"/>
                        <a:gd name="connsiteX13" fmla="*/ 137 w 12360"/>
                        <a:gd name="connsiteY13" fmla="*/ 7691 h 1234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2360" h="12348">
                          <a:moveTo>
                            <a:pt x="0" y="7691"/>
                          </a:moveTo>
                          <a:cubicBezTo>
                            <a:pt x="549" y="9064"/>
                            <a:pt x="2472" y="13459"/>
                            <a:pt x="8377" y="12086"/>
                          </a:cubicBezTo>
                          <a:lnTo>
                            <a:pt x="10987" y="10438"/>
                          </a:lnTo>
                          <a:lnTo>
                            <a:pt x="12360" y="8378"/>
                          </a:lnTo>
                          <a:lnTo>
                            <a:pt x="9476" y="6592"/>
                          </a:lnTo>
                          <a:lnTo>
                            <a:pt x="9476" y="6592"/>
                          </a:lnTo>
                          <a:cubicBezTo>
                            <a:pt x="9476" y="6592"/>
                            <a:pt x="8103" y="3433"/>
                            <a:pt x="8103" y="3433"/>
                          </a:cubicBezTo>
                          <a:lnTo>
                            <a:pt x="8377" y="0"/>
                          </a:lnTo>
                          <a:lnTo>
                            <a:pt x="6455" y="0"/>
                          </a:lnTo>
                          <a:cubicBezTo>
                            <a:pt x="6455" y="0"/>
                            <a:pt x="4257" y="412"/>
                            <a:pt x="4257" y="412"/>
                          </a:cubicBezTo>
                          <a:lnTo>
                            <a:pt x="2060" y="1923"/>
                          </a:lnTo>
                          <a:lnTo>
                            <a:pt x="687" y="3708"/>
                          </a:lnTo>
                          <a:lnTo>
                            <a:pt x="137" y="5493"/>
                          </a:lnTo>
                          <a:lnTo>
                            <a:pt x="137" y="7691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7" name="Freeform 1426">
                      <a:extLst>
                        <a:ext uri="{FF2B5EF4-FFF2-40B4-BE49-F238E27FC236}">
                          <a16:creationId xmlns:a16="http://schemas.microsoft.com/office/drawing/2014/main" id="{EBFF0EED-E316-125C-19BB-E1718DE4175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43552" y="2518665"/>
                      <a:ext cx="19976" cy="20738"/>
                    </a:xfrm>
                    <a:custGeom>
                      <a:avLst/>
                      <a:gdLst>
                        <a:gd name="connsiteX0" fmla="*/ 3634 w 19976"/>
                        <a:gd name="connsiteY0" fmla="*/ 2197 h 20738"/>
                        <a:gd name="connsiteX1" fmla="*/ 1985 w 19976"/>
                        <a:gd name="connsiteY1" fmla="*/ 3983 h 20738"/>
                        <a:gd name="connsiteX2" fmla="*/ 612 w 19976"/>
                        <a:gd name="connsiteY2" fmla="*/ 8652 h 20738"/>
                        <a:gd name="connsiteX3" fmla="*/ 200 w 19976"/>
                        <a:gd name="connsiteY3" fmla="*/ 8652 h 20738"/>
                        <a:gd name="connsiteX4" fmla="*/ 5968 w 19976"/>
                        <a:gd name="connsiteY4" fmla="*/ 20052 h 20738"/>
                        <a:gd name="connsiteX5" fmla="*/ 9539 w 19976"/>
                        <a:gd name="connsiteY5" fmla="*/ 20738 h 20738"/>
                        <a:gd name="connsiteX6" fmla="*/ 11050 w 19976"/>
                        <a:gd name="connsiteY6" fmla="*/ 20738 h 20738"/>
                        <a:gd name="connsiteX7" fmla="*/ 14483 w 19976"/>
                        <a:gd name="connsiteY7" fmla="*/ 19365 h 20738"/>
                        <a:gd name="connsiteX8" fmla="*/ 16681 w 19976"/>
                        <a:gd name="connsiteY8" fmla="*/ 17854 h 20738"/>
                        <a:gd name="connsiteX9" fmla="*/ 19565 w 19976"/>
                        <a:gd name="connsiteY9" fmla="*/ 13322 h 20738"/>
                        <a:gd name="connsiteX10" fmla="*/ 19977 w 19976"/>
                        <a:gd name="connsiteY10" fmla="*/ 11124 h 20738"/>
                        <a:gd name="connsiteX11" fmla="*/ 18741 w 19976"/>
                        <a:gd name="connsiteY11" fmla="*/ 5906 h 20738"/>
                        <a:gd name="connsiteX12" fmla="*/ 9539 w 19976"/>
                        <a:gd name="connsiteY12" fmla="*/ 0 h 20738"/>
                        <a:gd name="connsiteX13" fmla="*/ 3771 w 19976"/>
                        <a:gd name="connsiteY13" fmla="*/ 2197 h 2073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9976" h="20738">
                          <a:moveTo>
                            <a:pt x="3634" y="2197"/>
                          </a:moveTo>
                          <a:lnTo>
                            <a:pt x="1985" y="3983"/>
                          </a:lnTo>
                          <a:lnTo>
                            <a:pt x="612" y="8652"/>
                          </a:lnTo>
                          <a:lnTo>
                            <a:pt x="200" y="8652"/>
                          </a:lnTo>
                          <a:cubicBezTo>
                            <a:pt x="-1036" y="15519"/>
                            <a:pt x="3771" y="18953"/>
                            <a:pt x="5968" y="20052"/>
                          </a:cubicBezTo>
                          <a:lnTo>
                            <a:pt x="9539" y="20738"/>
                          </a:lnTo>
                          <a:lnTo>
                            <a:pt x="11050" y="20738"/>
                          </a:lnTo>
                          <a:cubicBezTo>
                            <a:pt x="11050" y="20738"/>
                            <a:pt x="14483" y="19365"/>
                            <a:pt x="14483" y="19365"/>
                          </a:cubicBezTo>
                          <a:lnTo>
                            <a:pt x="16681" y="17854"/>
                          </a:lnTo>
                          <a:lnTo>
                            <a:pt x="19565" y="13322"/>
                          </a:lnTo>
                          <a:lnTo>
                            <a:pt x="19977" y="11124"/>
                          </a:lnTo>
                          <a:lnTo>
                            <a:pt x="18741" y="5906"/>
                          </a:lnTo>
                          <a:cubicBezTo>
                            <a:pt x="16131" y="2335"/>
                            <a:pt x="12973" y="412"/>
                            <a:pt x="9539" y="0"/>
                          </a:cubicBezTo>
                          <a:lnTo>
                            <a:pt x="3771" y="219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8" name="Freeform 1427">
                      <a:extLst>
                        <a:ext uri="{FF2B5EF4-FFF2-40B4-BE49-F238E27FC236}">
                          <a16:creationId xmlns:a16="http://schemas.microsoft.com/office/drawing/2014/main" id="{7D90A65A-6107-8D41-FF67-E07C6956F16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93267" y="2423351"/>
                      <a:ext cx="19309" cy="19639"/>
                    </a:xfrm>
                    <a:custGeom>
                      <a:avLst/>
                      <a:gdLst>
                        <a:gd name="connsiteX0" fmla="*/ 10795 w 19309"/>
                        <a:gd name="connsiteY0" fmla="*/ 0 h 19639"/>
                        <a:gd name="connsiteX1" fmla="*/ 9146 w 19309"/>
                        <a:gd name="connsiteY1" fmla="*/ 0 h 19639"/>
                        <a:gd name="connsiteX2" fmla="*/ 5164 w 19309"/>
                        <a:gd name="connsiteY2" fmla="*/ 824 h 19639"/>
                        <a:gd name="connsiteX3" fmla="*/ 4340 w 19309"/>
                        <a:gd name="connsiteY3" fmla="*/ 1373 h 19639"/>
                        <a:gd name="connsiteX4" fmla="*/ 82 w 19309"/>
                        <a:gd name="connsiteY4" fmla="*/ 8378 h 19639"/>
                        <a:gd name="connsiteX5" fmla="*/ 3104 w 19309"/>
                        <a:gd name="connsiteY5" fmla="*/ 17030 h 19639"/>
                        <a:gd name="connsiteX6" fmla="*/ 7224 w 19309"/>
                        <a:gd name="connsiteY6" fmla="*/ 19365 h 19639"/>
                        <a:gd name="connsiteX7" fmla="*/ 9146 w 19309"/>
                        <a:gd name="connsiteY7" fmla="*/ 19640 h 19639"/>
                        <a:gd name="connsiteX8" fmla="*/ 14640 w 19309"/>
                        <a:gd name="connsiteY8" fmla="*/ 18129 h 19639"/>
                        <a:gd name="connsiteX9" fmla="*/ 19310 w 19309"/>
                        <a:gd name="connsiteY9" fmla="*/ 9888 h 19639"/>
                        <a:gd name="connsiteX10" fmla="*/ 14365 w 19309"/>
                        <a:gd name="connsiteY10" fmla="*/ 1236 h 19639"/>
                        <a:gd name="connsiteX11" fmla="*/ 10795 w 19309"/>
                        <a:gd name="connsiteY11" fmla="*/ 0 h 1963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9309" h="19639">
                          <a:moveTo>
                            <a:pt x="10795" y="0"/>
                          </a:moveTo>
                          <a:lnTo>
                            <a:pt x="9146" y="0"/>
                          </a:lnTo>
                          <a:cubicBezTo>
                            <a:pt x="9146" y="0"/>
                            <a:pt x="5164" y="824"/>
                            <a:pt x="5164" y="824"/>
                          </a:cubicBezTo>
                          <a:lnTo>
                            <a:pt x="4340" y="1373"/>
                          </a:lnTo>
                          <a:cubicBezTo>
                            <a:pt x="1867" y="3021"/>
                            <a:pt x="357" y="5494"/>
                            <a:pt x="82" y="8378"/>
                          </a:cubicBezTo>
                          <a:cubicBezTo>
                            <a:pt x="-193" y="10438"/>
                            <a:pt x="82" y="13734"/>
                            <a:pt x="3104" y="17030"/>
                          </a:cubicBezTo>
                          <a:lnTo>
                            <a:pt x="7224" y="19365"/>
                          </a:lnTo>
                          <a:lnTo>
                            <a:pt x="9146" y="19640"/>
                          </a:lnTo>
                          <a:lnTo>
                            <a:pt x="14640" y="18129"/>
                          </a:lnTo>
                          <a:cubicBezTo>
                            <a:pt x="18623" y="15382"/>
                            <a:pt x="19310" y="11811"/>
                            <a:pt x="19310" y="9888"/>
                          </a:cubicBezTo>
                          <a:cubicBezTo>
                            <a:pt x="19310" y="4944"/>
                            <a:pt x="15601" y="2197"/>
                            <a:pt x="14365" y="1236"/>
                          </a:cubicBezTo>
                          <a:lnTo>
                            <a:pt x="10795" y="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9" name="Freeform 1428">
                      <a:extLst>
                        <a:ext uri="{FF2B5EF4-FFF2-40B4-BE49-F238E27FC236}">
                          <a16:creationId xmlns:a16="http://schemas.microsoft.com/office/drawing/2014/main" id="{85F2591F-69E0-D995-EA96-E63DD4A0292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21196" y="2548864"/>
                      <a:ext cx="11277" cy="11436"/>
                    </a:xfrm>
                    <a:custGeom>
                      <a:avLst/>
                      <a:gdLst>
                        <a:gd name="connsiteX0" fmla="*/ 10865 w 11277"/>
                        <a:gd name="connsiteY0" fmla="*/ 3037 h 11436"/>
                        <a:gd name="connsiteX1" fmla="*/ 8805 w 11277"/>
                        <a:gd name="connsiteY1" fmla="*/ 977 h 11436"/>
                        <a:gd name="connsiteX2" fmla="*/ 5784 w 11277"/>
                        <a:gd name="connsiteY2" fmla="*/ 15 h 11436"/>
                        <a:gd name="connsiteX3" fmla="*/ 2899 w 11277"/>
                        <a:gd name="connsiteY3" fmla="*/ 427 h 11436"/>
                        <a:gd name="connsiteX4" fmla="*/ 977 w 11277"/>
                        <a:gd name="connsiteY4" fmla="*/ 2487 h 11436"/>
                        <a:gd name="connsiteX5" fmla="*/ 15 w 11277"/>
                        <a:gd name="connsiteY5" fmla="*/ 5509 h 11436"/>
                        <a:gd name="connsiteX6" fmla="*/ 427 w 11277"/>
                        <a:gd name="connsiteY6" fmla="*/ 8530 h 11436"/>
                        <a:gd name="connsiteX7" fmla="*/ 2350 w 11277"/>
                        <a:gd name="connsiteY7" fmla="*/ 10453 h 11436"/>
                        <a:gd name="connsiteX8" fmla="*/ 5372 w 11277"/>
                        <a:gd name="connsiteY8" fmla="*/ 11414 h 11436"/>
                        <a:gd name="connsiteX9" fmla="*/ 8118 w 11277"/>
                        <a:gd name="connsiteY9" fmla="*/ 11140 h 11436"/>
                        <a:gd name="connsiteX10" fmla="*/ 10178 w 11277"/>
                        <a:gd name="connsiteY10" fmla="*/ 9080 h 11436"/>
                        <a:gd name="connsiteX11" fmla="*/ 11277 w 11277"/>
                        <a:gd name="connsiteY11" fmla="*/ 5921 h 11436"/>
                        <a:gd name="connsiteX12" fmla="*/ 10865 w 11277"/>
                        <a:gd name="connsiteY12" fmla="*/ 3037 h 1143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1277" h="11436">
                          <a:moveTo>
                            <a:pt x="10865" y="3037"/>
                          </a:moveTo>
                          <a:lnTo>
                            <a:pt x="8805" y="977"/>
                          </a:lnTo>
                          <a:lnTo>
                            <a:pt x="5784" y="15"/>
                          </a:lnTo>
                          <a:cubicBezTo>
                            <a:pt x="5784" y="15"/>
                            <a:pt x="4136" y="-122"/>
                            <a:pt x="2899" y="427"/>
                          </a:cubicBezTo>
                          <a:lnTo>
                            <a:pt x="977" y="2487"/>
                          </a:lnTo>
                          <a:lnTo>
                            <a:pt x="15" y="5509"/>
                          </a:lnTo>
                          <a:cubicBezTo>
                            <a:pt x="15" y="5509"/>
                            <a:pt x="-122" y="7157"/>
                            <a:pt x="427" y="8530"/>
                          </a:cubicBezTo>
                          <a:lnTo>
                            <a:pt x="2350" y="10453"/>
                          </a:lnTo>
                          <a:lnTo>
                            <a:pt x="5372" y="11414"/>
                          </a:lnTo>
                          <a:cubicBezTo>
                            <a:pt x="5372" y="11414"/>
                            <a:pt x="6882" y="11552"/>
                            <a:pt x="8118" y="11140"/>
                          </a:cubicBezTo>
                          <a:lnTo>
                            <a:pt x="10178" y="9080"/>
                          </a:lnTo>
                          <a:lnTo>
                            <a:pt x="11277" y="5921"/>
                          </a:lnTo>
                          <a:cubicBezTo>
                            <a:pt x="11277" y="5921"/>
                            <a:pt x="11277" y="4273"/>
                            <a:pt x="10865" y="303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0" name="Freeform 1429">
                      <a:extLst>
                        <a:ext uri="{FF2B5EF4-FFF2-40B4-BE49-F238E27FC236}">
                          <a16:creationId xmlns:a16="http://schemas.microsoft.com/office/drawing/2014/main" id="{A253FBB6-0225-FA8F-15DE-A2F3A8F447D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87014" y="2590730"/>
                      <a:ext cx="13941" cy="12673"/>
                    </a:xfrm>
                    <a:custGeom>
                      <a:avLst/>
                      <a:gdLst>
                        <a:gd name="connsiteX0" fmla="*/ 9476 w 13941"/>
                        <a:gd name="connsiteY0" fmla="*/ 588 h 12673"/>
                        <a:gd name="connsiteX1" fmla="*/ 7691 w 13941"/>
                        <a:gd name="connsiteY1" fmla="*/ 588 h 12673"/>
                        <a:gd name="connsiteX2" fmla="*/ 1923 w 13941"/>
                        <a:gd name="connsiteY2" fmla="*/ 1000 h 12673"/>
                        <a:gd name="connsiteX3" fmla="*/ 549 w 13941"/>
                        <a:gd name="connsiteY3" fmla="*/ 2785 h 12673"/>
                        <a:gd name="connsiteX4" fmla="*/ 0 w 13941"/>
                        <a:gd name="connsiteY4" fmla="*/ 4571 h 12673"/>
                        <a:gd name="connsiteX5" fmla="*/ 0 w 13941"/>
                        <a:gd name="connsiteY5" fmla="*/ 6768 h 12673"/>
                        <a:gd name="connsiteX6" fmla="*/ 4669 w 13941"/>
                        <a:gd name="connsiteY6" fmla="*/ 10888 h 12673"/>
                        <a:gd name="connsiteX7" fmla="*/ 5082 w 13941"/>
                        <a:gd name="connsiteY7" fmla="*/ 11438 h 12673"/>
                        <a:gd name="connsiteX8" fmla="*/ 6867 w 13941"/>
                        <a:gd name="connsiteY8" fmla="*/ 12399 h 12673"/>
                        <a:gd name="connsiteX9" fmla="*/ 9339 w 13941"/>
                        <a:gd name="connsiteY9" fmla="*/ 12674 h 12673"/>
                        <a:gd name="connsiteX10" fmla="*/ 11399 w 13941"/>
                        <a:gd name="connsiteY10" fmla="*/ 11712 h 12673"/>
                        <a:gd name="connsiteX11" fmla="*/ 13871 w 13941"/>
                        <a:gd name="connsiteY11" fmla="*/ 7867 h 12673"/>
                        <a:gd name="connsiteX12" fmla="*/ 12223 w 13941"/>
                        <a:gd name="connsiteY12" fmla="*/ 2923 h 12673"/>
                        <a:gd name="connsiteX13" fmla="*/ 9476 w 13941"/>
                        <a:gd name="connsiteY13" fmla="*/ 725 h 1267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3941" h="12673">
                          <a:moveTo>
                            <a:pt x="9476" y="588"/>
                          </a:moveTo>
                          <a:lnTo>
                            <a:pt x="7691" y="588"/>
                          </a:lnTo>
                          <a:cubicBezTo>
                            <a:pt x="5631" y="-374"/>
                            <a:pt x="3571" y="-99"/>
                            <a:pt x="1923" y="1000"/>
                          </a:cubicBezTo>
                          <a:lnTo>
                            <a:pt x="549" y="2785"/>
                          </a:lnTo>
                          <a:lnTo>
                            <a:pt x="0" y="4571"/>
                          </a:lnTo>
                          <a:lnTo>
                            <a:pt x="0" y="6768"/>
                          </a:lnTo>
                          <a:cubicBezTo>
                            <a:pt x="824" y="9103"/>
                            <a:pt x="2609" y="10476"/>
                            <a:pt x="4669" y="10888"/>
                          </a:cubicBezTo>
                          <a:lnTo>
                            <a:pt x="5082" y="11438"/>
                          </a:lnTo>
                          <a:lnTo>
                            <a:pt x="6867" y="12399"/>
                          </a:lnTo>
                          <a:lnTo>
                            <a:pt x="9339" y="12674"/>
                          </a:lnTo>
                          <a:lnTo>
                            <a:pt x="11399" y="11712"/>
                          </a:lnTo>
                          <a:cubicBezTo>
                            <a:pt x="12773" y="10751"/>
                            <a:pt x="13597" y="9378"/>
                            <a:pt x="13871" y="7867"/>
                          </a:cubicBezTo>
                          <a:cubicBezTo>
                            <a:pt x="14283" y="5257"/>
                            <a:pt x="12773" y="3472"/>
                            <a:pt x="12223" y="2923"/>
                          </a:cubicBezTo>
                          <a:lnTo>
                            <a:pt x="9476" y="725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1" name="Freeform 1430">
                      <a:extLst>
                        <a:ext uri="{FF2B5EF4-FFF2-40B4-BE49-F238E27FC236}">
                          <a16:creationId xmlns:a16="http://schemas.microsoft.com/office/drawing/2014/main" id="{0A27E681-8BAC-ABC0-829E-EF843EB7947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48138" y="2622905"/>
                      <a:ext cx="11546" cy="11728"/>
                    </a:xfrm>
                    <a:custGeom>
                      <a:avLst/>
                      <a:gdLst>
                        <a:gd name="connsiteX0" fmla="*/ 5640 w 11546"/>
                        <a:gd name="connsiteY0" fmla="*/ 0 h 11728"/>
                        <a:gd name="connsiteX1" fmla="*/ 3306 w 11546"/>
                        <a:gd name="connsiteY1" fmla="*/ 549 h 11728"/>
                        <a:gd name="connsiteX2" fmla="*/ 2207 w 11546"/>
                        <a:gd name="connsiteY2" fmla="*/ 1373 h 11728"/>
                        <a:gd name="connsiteX3" fmla="*/ 1108 w 11546"/>
                        <a:gd name="connsiteY3" fmla="*/ 2472 h 11728"/>
                        <a:gd name="connsiteX4" fmla="*/ 422 w 11546"/>
                        <a:gd name="connsiteY4" fmla="*/ 3571 h 11728"/>
                        <a:gd name="connsiteX5" fmla="*/ 10 w 11546"/>
                        <a:gd name="connsiteY5" fmla="*/ 5082 h 11728"/>
                        <a:gd name="connsiteX6" fmla="*/ 2344 w 11546"/>
                        <a:gd name="connsiteY6" fmla="*/ 10575 h 11728"/>
                        <a:gd name="connsiteX7" fmla="*/ 8387 w 11546"/>
                        <a:gd name="connsiteY7" fmla="*/ 11262 h 11728"/>
                        <a:gd name="connsiteX8" fmla="*/ 10447 w 11546"/>
                        <a:gd name="connsiteY8" fmla="*/ 9202 h 11728"/>
                        <a:gd name="connsiteX9" fmla="*/ 11546 w 11546"/>
                        <a:gd name="connsiteY9" fmla="*/ 5768 h 11728"/>
                        <a:gd name="connsiteX10" fmla="*/ 9761 w 11546"/>
                        <a:gd name="connsiteY10" fmla="*/ 961 h 11728"/>
                        <a:gd name="connsiteX11" fmla="*/ 7563 w 11546"/>
                        <a:gd name="connsiteY11" fmla="*/ 0 h 11728"/>
                        <a:gd name="connsiteX12" fmla="*/ 5640 w 11546"/>
                        <a:gd name="connsiteY12" fmla="*/ 0 h 1172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1546" h="11728">
                          <a:moveTo>
                            <a:pt x="5640" y="0"/>
                          </a:moveTo>
                          <a:lnTo>
                            <a:pt x="3306" y="549"/>
                          </a:lnTo>
                          <a:lnTo>
                            <a:pt x="2207" y="1373"/>
                          </a:lnTo>
                          <a:lnTo>
                            <a:pt x="1108" y="2472"/>
                          </a:lnTo>
                          <a:lnTo>
                            <a:pt x="422" y="3571"/>
                          </a:lnTo>
                          <a:lnTo>
                            <a:pt x="10" y="5082"/>
                          </a:lnTo>
                          <a:cubicBezTo>
                            <a:pt x="-128" y="8103"/>
                            <a:pt x="1246" y="9751"/>
                            <a:pt x="2344" y="10575"/>
                          </a:cubicBezTo>
                          <a:cubicBezTo>
                            <a:pt x="3306" y="11262"/>
                            <a:pt x="5366" y="12361"/>
                            <a:pt x="8387" y="11262"/>
                          </a:cubicBezTo>
                          <a:lnTo>
                            <a:pt x="10447" y="9202"/>
                          </a:lnTo>
                          <a:lnTo>
                            <a:pt x="11546" y="5768"/>
                          </a:lnTo>
                          <a:cubicBezTo>
                            <a:pt x="11546" y="3845"/>
                            <a:pt x="10997" y="2335"/>
                            <a:pt x="9761" y="961"/>
                          </a:cubicBezTo>
                          <a:lnTo>
                            <a:pt x="7563" y="0"/>
                          </a:lnTo>
                          <a:lnTo>
                            <a:pt x="5640" y="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2" name="Freeform 1431">
                      <a:extLst>
                        <a:ext uri="{FF2B5EF4-FFF2-40B4-BE49-F238E27FC236}">
                          <a16:creationId xmlns:a16="http://schemas.microsoft.com/office/drawing/2014/main" id="{8673E2C8-4305-5BE9-263D-61D3E881054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41942" y="2456999"/>
                      <a:ext cx="19115" cy="18735"/>
                    </a:xfrm>
                    <a:custGeom>
                      <a:avLst/>
                      <a:gdLst>
                        <a:gd name="connsiteX0" fmla="*/ 13364 w 19115"/>
                        <a:gd name="connsiteY0" fmla="*/ 687 h 18735"/>
                        <a:gd name="connsiteX1" fmla="*/ 9656 w 19115"/>
                        <a:gd name="connsiteY1" fmla="*/ 0 h 18735"/>
                        <a:gd name="connsiteX2" fmla="*/ 3887 w 19115"/>
                        <a:gd name="connsiteY2" fmla="*/ 1923 h 18735"/>
                        <a:gd name="connsiteX3" fmla="*/ 1415 w 19115"/>
                        <a:gd name="connsiteY3" fmla="*/ 14283 h 18735"/>
                        <a:gd name="connsiteX4" fmla="*/ 5398 w 19115"/>
                        <a:gd name="connsiteY4" fmla="*/ 17167 h 18735"/>
                        <a:gd name="connsiteX5" fmla="*/ 5398 w 19115"/>
                        <a:gd name="connsiteY5" fmla="*/ 17167 h 18735"/>
                        <a:gd name="connsiteX6" fmla="*/ 13639 w 19115"/>
                        <a:gd name="connsiteY6" fmla="*/ 18129 h 18735"/>
                        <a:gd name="connsiteX7" fmla="*/ 17621 w 19115"/>
                        <a:gd name="connsiteY7" fmla="*/ 13734 h 18735"/>
                        <a:gd name="connsiteX8" fmla="*/ 17621 w 19115"/>
                        <a:gd name="connsiteY8" fmla="*/ 13734 h 18735"/>
                        <a:gd name="connsiteX9" fmla="*/ 18445 w 19115"/>
                        <a:gd name="connsiteY9" fmla="*/ 5356 h 18735"/>
                        <a:gd name="connsiteX10" fmla="*/ 15012 w 19115"/>
                        <a:gd name="connsiteY10" fmla="*/ 1785 h 18735"/>
                        <a:gd name="connsiteX11" fmla="*/ 13089 w 19115"/>
                        <a:gd name="connsiteY11" fmla="*/ 824 h 1873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9115" h="18735">
                          <a:moveTo>
                            <a:pt x="13364" y="687"/>
                          </a:moveTo>
                          <a:lnTo>
                            <a:pt x="9656" y="0"/>
                          </a:lnTo>
                          <a:cubicBezTo>
                            <a:pt x="8557" y="0"/>
                            <a:pt x="6222" y="412"/>
                            <a:pt x="3887" y="1923"/>
                          </a:cubicBezTo>
                          <a:cubicBezTo>
                            <a:pt x="-95" y="4670"/>
                            <a:pt x="-1194" y="10026"/>
                            <a:pt x="1415" y="14283"/>
                          </a:cubicBezTo>
                          <a:lnTo>
                            <a:pt x="5398" y="17167"/>
                          </a:lnTo>
                          <a:lnTo>
                            <a:pt x="5398" y="17167"/>
                          </a:lnTo>
                          <a:cubicBezTo>
                            <a:pt x="8832" y="19365"/>
                            <a:pt x="11716" y="18816"/>
                            <a:pt x="13639" y="18129"/>
                          </a:cubicBezTo>
                          <a:lnTo>
                            <a:pt x="17621" y="13734"/>
                          </a:lnTo>
                          <a:lnTo>
                            <a:pt x="17621" y="13734"/>
                          </a:lnTo>
                          <a:cubicBezTo>
                            <a:pt x="19819" y="10163"/>
                            <a:pt x="19132" y="6867"/>
                            <a:pt x="18445" y="5356"/>
                          </a:cubicBezTo>
                          <a:lnTo>
                            <a:pt x="15012" y="1785"/>
                          </a:lnTo>
                          <a:lnTo>
                            <a:pt x="13089" y="824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3" name="Freeform 1432">
                      <a:extLst>
                        <a:ext uri="{FF2B5EF4-FFF2-40B4-BE49-F238E27FC236}">
                          <a16:creationId xmlns:a16="http://schemas.microsoft.com/office/drawing/2014/main" id="{A10F201E-138C-6E19-0B61-85104EBD478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54806" y="2327626"/>
                      <a:ext cx="5166" cy="6592"/>
                    </a:xfrm>
                    <a:custGeom>
                      <a:avLst/>
                      <a:gdLst>
                        <a:gd name="connsiteX0" fmla="*/ 3196 w 5166"/>
                        <a:gd name="connsiteY0" fmla="*/ 6592 h 6592"/>
                        <a:gd name="connsiteX1" fmla="*/ 5119 w 5166"/>
                        <a:gd name="connsiteY1" fmla="*/ 4257 h 6592"/>
                        <a:gd name="connsiteX2" fmla="*/ 3471 w 5166"/>
                        <a:gd name="connsiteY2" fmla="*/ 412 h 6592"/>
                        <a:gd name="connsiteX3" fmla="*/ 1823 w 5166"/>
                        <a:gd name="connsiteY3" fmla="*/ 0 h 6592"/>
                        <a:gd name="connsiteX4" fmla="*/ 999 w 5166"/>
                        <a:gd name="connsiteY4" fmla="*/ 412 h 6592"/>
                        <a:gd name="connsiteX5" fmla="*/ 861 w 5166"/>
                        <a:gd name="connsiteY5" fmla="*/ 4532 h 6592"/>
                        <a:gd name="connsiteX6" fmla="*/ 1273 w 5166"/>
                        <a:gd name="connsiteY6" fmla="*/ 5082 h 6592"/>
                        <a:gd name="connsiteX7" fmla="*/ 1411 w 5166"/>
                        <a:gd name="connsiteY7" fmla="*/ 4395 h 6592"/>
                        <a:gd name="connsiteX8" fmla="*/ 3333 w 5166"/>
                        <a:gd name="connsiteY8" fmla="*/ 6592 h 65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166" h="6592">
                          <a:moveTo>
                            <a:pt x="3196" y="6592"/>
                          </a:moveTo>
                          <a:cubicBezTo>
                            <a:pt x="4707" y="5906"/>
                            <a:pt x="4981" y="4944"/>
                            <a:pt x="5119" y="4257"/>
                          </a:cubicBezTo>
                          <a:cubicBezTo>
                            <a:pt x="5393" y="2884"/>
                            <a:pt x="4432" y="1511"/>
                            <a:pt x="3471" y="412"/>
                          </a:cubicBezTo>
                          <a:lnTo>
                            <a:pt x="1823" y="0"/>
                          </a:lnTo>
                          <a:cubicBezTo>
                            <a:pt x="1823" y="0"/>
                            <a:pt x="1273" y="275"/>
                            <a:pt x="999" y="412"/>
                          </a:cubicBezTo>
                          <a:cubicBezTo>
                            <a:pt x="-238" y="1373"/>
                            <a:pt x="-375" y="2747"/>
                            <a:pt x="861" y="4532"/>
                          </a:cubicBezTo>
                          <a:cubicBezTo>
                            <a:pt x="861" y="4670"/>
                            <a:pt x="1136" y="5082"/>
                            <a:pt x="1273" y="5082"/>
                          </a:cubicBezTo>
                          <a:cubicBezTo>
                            <a:pt x="1273" y="5082"/>
                            <a:pt x="1273" y="4670"/>
                            <a:pt x="1411" y="4395"/>
                          </a:cubicBezTo>
                          <a:lnTo>
                            <a:pt x="3333" y="659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4" name="Freeform 1433">
                      <a:extLst>
                        <a:ext uri="{FF2B5EF4-FFF2-40B4-BE49-F238E27FC236}">
                          <a16:creationId xmlns:a16="http://schemas.microsoft.com/office/drawing/2014/main" id="{D23A878D-BEDB-99F6-2D7F-2672FCDD3EF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91597" y="2532546"/>
                      <a:ext cx="5563" cy="5316"/>
                    </a:xfrm>
                    <a:custGeom>
                      <a:avLst/>
                      <a:gdLst>
                        <a:gd name="connsiteX0" fmla="*/ 894 w 5563"/>
                        <a:gd name="connsiteY0" fmla="*/ 265 h 5316"/>
                        <a:gd name="connsiteX1" fmla="*/ 70 w 5563"/>
                        <a:gd name="connsiteY1" fmla="*/ 1364 h 5316"/>
                        <a:gd name="connsiteX2" fmla="*/ 1443 w 5563"/>
                        <a:gd name="connsiteY2" fmla="*/ 4797 h 5316"/>
                        <a:gd name="connsiteX3" fmla="*/ 5289 w 5563"/>
                        <a:gd name="connsiteY3" fmla="*/ 4248 h 5316"/>
                        <a:gd name="connsiteX4" fmla="*/ 5564 w 5563"/>
                        <a:gd name="connsiteY4" fmla="*/ 2462 h 5316"/>
                        <a:gd name="connsiteX5" fmla="*/ 894 w 5563"/>
                        <a:gd name="connsiteY5" fmla="*/ 402 h 531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5563" h="5316">
                          <a:moveTo>
                            <a:pt x="894" y="265"/>
                          </a:moveTo>
                          <a:lnTo>
                            <a:pt x="70" y="1364"/>
                          </a:lnTo>
                          <a:cubicBezTo>
                            <a:pt x="-205" y="2737"/>
                            <a:pt x="345" y="4110"/>
                            <a:pt x="1443" y="4797"/>
                          </a:cubicBezTo>
                          <a:cubicBezTo>
                            <a:pt x="2542" y="5621"/>
                            <a:pt x="3916" y="5484"/>
                            <a:pt x="5289" y="4248"/>
                          </a:cubicBezTo>
                          <a:lnTo>
                            <a:pt x="5564" y="2462"/>
                          </a:lnTo>
                          <a:cubicBezTo>
                            <a:pt x="3916" y="-834"/>
                            <a:pt x="1581" y="-10"/>
                            <a:pt x="894" y="402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5" name="Freeform 1434">
                      <a:extLst>
                        <a:ext uri="{FF2B5EF4-FFF2-40B4-BE49-F238E27FC236}">
                          <a16:creationId xmlns:a16="http://schemas.microsoft.com/office/drawing/2014/main" id="{776A4344-01C9-2A4D-ECB9-552FB39319E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94293" y="2512082"/>
                      <a:ext cx="11295" cy="11252"/>
                    </a:xfrm>
                    <a:custGeom>
                      <a:avLst/>
                      <a:gdLst>
                        <a:gd name="connsiteX0" fmla="*/ 6180 w 11295"/>
                        <a:gd name="connsiteY0" fmla="*/ 10566 h 11252"/>
                        <a:gd name="connsiteX1" fmla="*/ 8790 w 11295"/>
                        <a:gd name="connsiteY1" fmla="*/ 11115 h 11252"/>
                        <a:gd name="connsiteX2" fmla="*/ 11262 w 11295"/>
                        <a:gd name="connsiteY2" fmla="*/ 6995 h 11252"/>
                        <a:gd name="connsiteX3" fmla="*/ 10163 w 11295"/>
                        <a:gd name="connsiteY3" fmla="*/ 3012 h 11252"/>
                        <a:gd name="connsiteX4" fmla="*/ 1099 w 11295"/>
                        <a:gd name="connsiteY4" fmla="*/ 1090 h 11252"/>
                        <a:gd name="connsiteX5" fmla="*/ 0 w 11295"/>
                        <a:gd name="connsiteY5" fmla="*/ 5622 h 11252"/>
                        <a:gd name="connsiteX6" fmla="*/ 0 w 11295"/>
                        <a:gd name="connsiteY6" fmla="*/ 5896 h 11252"/>
                        <a:gd name="connsiteX7" fmla="*/ 549 w 11295"/>
                        <a:gd name="connsiteY7" fmla="*/ 8918 h 11252"/>
                        <a:gd name="connsiteX8" fmla="*/ 4120 w 11295"/>
                        <a:gd name="connsiteY8" fmla="*/ 11253 h 11252"/>
                        <a:gd name="connsiteX9" fmla="*/ 6043 w 11295"/>
                        <a:gd name="connsiteY9" fmla="*/ 10841 h 1125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11295" h="11252">
                          <a:moveTo>
                            <a:pt x="6180" y="10566"/>
                          </a:moveTo>
                          <a:lnTo>
                            <a:pt x="8790" y="11115"/>
                          </a:lnTo>
                          <a:cubicBezTo>
                            <a:pt x="10163" y="10154"/>
                            <a:pt x="11124" y="8643"/>
                            <a:pt x="11262" y="6995"/>
                          </a:cubicBezTo>
                          <a:cubicBezTo>
                            <a:pt x="11399" y="5622"/>
                            <a:pt x="11124" y="4248"/>
                            <a:pt x="10163" y="3012"/>
                          </a:cubicBezTo>
                          <a:cubicBezTo>
                            <a:pt x="8240" y="265"/>
                            <a:pt x="4257" y="-1108"/>
                            <a:pt x="1099" y="1090"/>
                          </a:cubicBezTo>
                          <a:lnTo>
                            <a:pt x="0" y="5622"/>
                          </a:lnTo>
                          <a:lnTo>
                            <a:pt x="0" y="5896"/>
                          </a:lnTo>
                          <a:cubicBezTo>
                            <a:pt x="0" y="6720"/>
                            <a:pt x="137" y="7682"/>
                            <a:pt x="549" y="8918"/>
                          </a:cubicBezTo>
                          <a:lnTo>
                            <a:pt x="4120" y="11253"/>
                          </a:lnTo>
                          <a:cubicBezTo>
                            <a:pt x="4807" y="11253"/>
                            <a:pt x="5494" y="11115"/>
                            <a:pt x="6043" y="1084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6" name="Freeform 1435">
                      <a:extLst>
                        <a:ext uri="{FF2B5EF4-FFF2-40B4-BE49-F238E27FC236}">
                          <a16:creationId xmlns:a16="http://schemas.microsoft.com/office/drawing/2014/main" id="{C8B3627B-D1CD-3E76-7479-B69F5FEA21C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95787" y="2645704"/>
                      <a:ext cx="4532" cy="4394"/>
                    </a:xfrm>
                    <a:custGeom>
                      <a:avLst/>
                      <a:gdLst>
                        <a:gd name="connsiteX0" fmla="*/ 824 w 4532"/>
                        <a:gd name="connsiteY0" fmla="*/ 137 h 4394"/>
                        <a:gd name="connsiteX1" fmla="*/ 0 w 4532"/>
                        <a:gd name="connsiteY1" fmla="*/ 2335 h 4394"/>
                        <a:gd name="connsiteX2" fmla="*/ 137 w 4532"/>
                        <a:gd name="connsiteY2" fmla="*/ 3571 h 4394"/>
                        <a:gd name="connsiteX3" fmla="*/ 2335 w 4532"/>
                        <a:gd name="connsiteY3" fmla="*/ 4395 h 4394"/>
                        <a:gd name="connsiteX4" fmla="*/ 3708 w 4532"/>
                        <a:gd name="connsiteY4" fmla="*/ 4257 h 4394"/>
                        <a:gd name="connsiteX5" fmla="*/ 4532 w 4532"/>
                        <a:gd name="connsiteY5" fmla="*/ 2060 h 4394"/>
                        <a:gd name="connsiteX6" fmla="*/ 4532 w 4532"/>
                        <a:gd name="connsiteY6" fmla="*/ 824 h 4394"/>
                        <a:gd name="connsiteX7" fmla="*/ 2335 w 4532"/>
                        <a:gd name="connsiteY7" fmla="*/ 0 h 4394"/>
                        <a:gd name="connsiteX8" fmla="*/ 961 w 4532"/>
                        <a:gd name="connsiteY8" fmla="*/ 137 h 439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4532" h="4394">
                          <a:moveTo>
                            <a:pt x="824" y="137"/>
                          </a:moveTo>
                          <a:lnTo>
                            <a:pt x="0" y="2335"/>
                          </a:lnTo>
                          <a:cubicBezTo>
                            <a:pt x="0" y="2335"/>
                            <a:pt x="0" y="3021"/>
                            <a:pt x="137" y="3571"/>
                          </a:cubicBezTo>
                          <a:lnTo>
                            <a:pt x="2335" y="4395"/>
                          </a:lnTo>
                          <a:cubicBezTo>
                            <a:pt x="2335" y="4395"/>
                            <a:pt x="3159" y="4395"/>
                            <a:pt x="3708" y="4257"/>
                          </a:cubicBezTo>
                          <a:lnTo>
                            <a:pt x="4532" y="2060"/>
                          </a:lnTo>
                          <a:cubicBezTo>
                            <a:pt x="4532" y="2060"/>
                            <a:pt x="4532" y="1373"/>
                            <a:pt x="4532" y="824"/>
                          </a:cubicBezTo>
                          <a:lnTo>
                            <a:pt x="2335" y="0"/>
                          </a:lnTo>
                          <a:cubicBezTo>
                            <a:pt x="2335" y="0"/>
                            <a:pt x="1511" y="0"/>
                            <a:pt x="961" y="13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7" name="Freeform 1436">
                      <a:extLst>
                        <a:ext uri="{FF2B5EF4-FFF2-40B4-BE49-F238E27FC236}">
                          <a16:creationId xmlns:a16="http://schemas.microsoft.com/office/drawing/2014/main" id="{F2B2CA56-1811-830B-BD1B-BB11F2AA6EF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06757" y="2373772"/>
                      <a:ext cx="4910" cy="5081"/>
                    </a:xfrm>
                    <a:custGeom>
                      <a:avLst/>
                      <a:gdLst>
                        <a:gd name="connsiteX0" fmla="*/ 4566 w 4910"/>
                        <a:gd name="connsiteY0" fmla="*/ 4120 h 5081"/>
                        <a:gd name="connsiteX1" fmla="*/ 3879 w 4910"/>
                        <a:gd name="connsiteY1" fmla="*/ 412 h 5081"/>
                        <a:gd name="connsiteX2" fmla="*/ 995 w 4910"/>
                        <a:gd name="connsiteY2" fmla="*/ 412 h 5081"/>
                        <a:gd name="connsiteX3" fmla="*/ 34 w 4910"/>
                        <a:gd name="connsiteY3" fmla="*/ 2609 h 5081"/>
                        <a:gd name="connsiteX4" fmla="*/ 2643 w 4910"/>
                        <a:gd name="connsiteY4" fmla="*/ 5082 h 5081"/>
                        <a:gd name="connsiteX5" fmla="*/ 4566 w 4910"/>
                        <a:gd name="connsiteY5" fmla="*/ 4120 h 508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4910" h="5081">
                          <a:moveTo>
                            <a:pt x="4566" y="4120"/>
                          </a:moveTo>
                          <a:cubicBezTo>
                            <a:pt x="5390" y="1923"/>
                            <a:pt x="4566" y="824"/>
                            <a:pt x="3879" y="412"/>
                          </a:cubicBezTo>
                          <a:cubicBezTo>
                            <a:pt x="3055" y="-137"/>
                            <a:pt x="1956" y="-137"/>
                            <a:pt x="995" y="412"/>
                          </a:cubicBezTo>
                          <a:cubicBezTo>
                            <a:pt x="171" y="961"/>
                            <a:pt x="-104" y="1785"/>
                            <a:pt x="34" y="2609"/>
                          </a:cubicBezTo>
                          <a:cubicBezTo>
                            <a:pt x="34" y="3433"/>
                            <a:pt x="720" y="4395"/>
                            <a:pt x="2643" y="5082"/>
                          </a:cubicBezTo>
                          <a:lnTo>
                            <a:pt x="4566" y="412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8" name="Freeform 1437">
                      <a:extLst>
                        <a:ext uri="{FF2B5EF4-FFF2-40B4-BE49-F238E27FC236}">
                          <a16:creationId xmlns:a16="http://schemas.microsoft.com/office/drawing/2014/main" id="{9BB5B050-8D3A-418C-8278-821B712F9C8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50471" y="2446837"/>
                      <a:ext cx="14568" cy="15395"/>
                    </a:xfrm>
                    <a:custGeom>
                      <a:avLst/>
                      <a:gdLst>
                        <a:gd name="connsiteX0" fmla="*/ 11959 w 14568"/>
                        <a:gd name="connsiteY0" fmla="*/ 13871 h 15395"/>
                        <a:gd name="connsiteX1" fmla="*/ 13607 w 14568"/>
                        <a:gd name="connsiteY1" fmla="*/ 12498 h 15395"/>
                        <a:gd name="connsiteX2" fmla="*/ 14569 w 14568"/>
                        <a:gd name="connsiteY2" fmla="*/ 10300 h 15395"/>
                        <a:gd name="connsiteX3" fmla="*/ 14569 w 14568"/>
                        <a:gd name="connsiteY3" fmla="*/ 8240 h 15395"/>
                        <a:gd name="connsiteX4" fmla="*/ 14569 w 14568"/>
                        <a:gd name="connsiteY4" fmla="*/ 6729 h 15395"/>
                        <a:gd name="connsiteX5" fmla="*/ 12783 w 14568"/>
                        <a:gd name="connsiteY5" fmla="*/ 3845 h 15395"/>
                        <a:gd name="connsiteX6" fmla="*/ 11959 w 14568"/>
                        <a:gd name="connsiteY6" fmla="*/ 3433 h 15395"/>
                        <a:gd name="connsiteX7" fmla="*/ 6603 w 14568"/>
                        <a:gd name="connsiteY7" fmla="*/ 0 h 15395"/>
                        <a:gd name="connsiteX8" fmla="*/ 4543 w 14568"/>
                        <a:gd name="connsiteY8" fmla="*/ 275 h 15395"/>
                        <a:gd name="connsiteX9" fmla="*/ 2895 w 14568"/>
                        <a:gd name="connsiteY9" fmla="*/ 1099 h 15395"/>
                        <a:gd name="connsiteX10" fmla="*/ 560 w 14568"/>
                        <a:gd name="connsiteY10" fmla="*/ 10163 h 15395"/>
                        <a:gd name="connsiteX11" fmla="*/ 972 w 14568"/>
                        <a:gd name="connsiteY11" fmla="*/ 10163 h 15395"/>
                        <a:gd name="connsiteX12" fmla="*/ 972 w 14568"/>
                        <a:gd name="connsiteY12" fmla="*/ 11674 h 15395"/>
                        <a:gd name="connsiteX13" fmla="*/ 2208 w 14568"/>
                        <a:gd name="connsiteY13" fmla="*/ 13734 h 15395"/>
                        <a:gd name="connsiteX14" fmla="*/ 4955 w 14568"/>
                        <a:gd name="connsiteY14" fmla="*/ 15382 h 15395"/>
                        <a:gd name="connsiteX15" fmla="*/ 11822 w 14568"/>
                        <a:gd name="connsiteY15" fmla="*/ 13734 h 153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14568" h="15395">
                          <a:moveTo>
                            <a:pt x="11959" y="13871"/>
                          </a:moveTo>
                          <a:cubicBezTo>
                            <a:pt x="11959" y="13871"/>
                            <a:pt x="13058" y="13047"/>
                            <a:pt x="13607" y="12498"/>
                          </a:cubicBezTo>
                          <a:lnTo>
                            <a:pt x="14569" y="10300"/>
                          </a:lnTo>
                          <a:lnTo>
                            <a:pt x="14569" y="8240"/>
                          </a:lnTo>
                          <a:cubicBezTo>
                            <a:pt x="14569" y="8240"/>
                            <a:pt x="14569" y="6729"/>
                            <a:pt x="14569" y="6729"/>
                          </a:cubicBezTo>
                          <a:lnTo>
                            <a:pt x="12783" y="3845"/>
                          </a:lnTo>
                          <a:lnTo>
                            <a:pt x="11959" y="3433"/>
                          </a:lnTo>
                          <a:cubicBezTo>
                            <a:pt x="10860" y="1373"/>
                            <a:pt x="8938" y="412"/>
                            <a:pt x="6603" y="0"/>
                          </a:cubicBezTo>
                          <a:lnTo>
                            <a:pt x="4543" y="275"/>
                          </a:lnTo>
                          <a:lnTo>
                            <a:pt x="2895" y="1099"/>
                          </a:lnTo>
                          <a:cubicBezTo>
                            <a:pt x="148" y="3021"/>
                            <a:pt x="-676" y="5905"/>
                            <a:pt x="560" y="10163"/>
                          </a:cubicBezTo>
                          <a:lnTo>
                            <a:pt x="972" y="10163"/>
                          </a:lnTo>
                          <a:cubicBezTo>
                            <a:pt x="972" y="10163"/>
                            <a:pt x="972" y="11674"/>
                            <a:pt x="972" y="11674"/>
                          </a:cubicBezTo>
                          <a:lnTo>
                            <a:pt x="2208" y="13734"/>
                          </a:lnTo>
                          <a:lnTo>
                            <a:pt x="4955" y="15382"/>
                          </a:lnTo>
                          <a:cubicBezTo>
                            <a:pt x="6328" y="15382"/>
                            <a:pt x="8938" y="15657"/>
                            <a:pt x="11822" y="13734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39" name="Freeform 1438">
                      <a:extLst>
                        <a:ext uri="{FF2B5EF4-FFF2-40B4-BE49-F238E27FC236}">
                          <a16:creationId xmlns:a16="http://schemas.microsoft.com/office/drawing/2014/main" id="{CC716E3A-C26C-B94A-3120-F94954B817D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62431" y="2216518"/>
                      <a:ext cx="4806" cy="4532"/>
                    </a:xfrm>
                    <a:custGeom>
                      <a:avLst/>
                      <a:gdLst>
                        <a:gd name="connsiteX0" fmla="*/ 4669 w 4806"/>
                        <a:gd name="connsiteY0" fmla="*/ 3433 h 4532"/>
                        <a:gd name="connsiteX1" fmla="*/ 4669 w 4806"/>
                        <a:gd name="connsiteY1" fmla="*/ 1511 h 4532"/>
                        <a:gd name="connsiteX2" fmla="*/ 4120 w 4806"/>
                        <a:gd name="connsiteY2" fmla="*/ 412 h 4532"/>
                        <a:gd name="connsiteX3" fmla="*/ 2060 w 4806"/>
                        <a:gd name="connsiteY3" fmla="*/ 0 h 4532"/>
                        <a:gd name="connsiteX4" fmla="*/ 412 w 4806"/>
                        <a:gd name="connsiteY4" fmla="*/ 1099 h 4532"/>
                        <a:gd name="connsiteX5" fmla="*/ 0 w 4806"/>
                        <a:gd name="connsiteY5" fmla="*/ 3159 h 4532"/>
                        <a:gd name="connsiteX6" fmla="*/ 1785 w 4806"/>
                        <a:gd name="connsiteY6" fmla="*/ 4532 h 4532"/>
                        <a:gd name="connsiteX7" fmla="*/ 4807 w 4806"/>
                        <a:gd name="connsiteY7" fmla="*/ 3433 h 453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4806" h="4532">
                          <a:moveTo>
                            <a:pt x="4669" y="3433"/>
                          </a:moveTo>
                          <a:lnTo>
                            <a:pt x="4669" y="1511"/>
                          </a:lnTo>
                          <a:cubicBezTo>
                            <a:pt x="4669" y="1511"/>
                            <a:pt x="4120" y="412"/>
                            <a:pt x="4120" y="412"/>
                          </a:cubicBezTo>
                          <a:lnTo>
                            <a:pt x="2060" y="0"/>
                          </a:lnTo>
                          <a:lnTo>
                            <a:pt x="412" y="1099"/>
                          </a:lnTo>
                          <a:lnTo>
                            <a:pt x="0" y="3159"/>
                          </a:lnTo>
                          <a:cubicBezTo>
                            <a:pt x="549" y="4120"/>
                            <a:pt x="1236" y="4532"/>
                            <a:pt x="1785" y="4532"/>
                          </a:cubicBezTo>
                          <a:cubicBezTo>
                            <a:pt x="2472" y="4532"/>
                            <a:pt x="3571" y="4532"/>
                            <a:pt x="4807" y="343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40" name="Freeform 1439">
                      <a:extLst>
                        <a:ext uri="{FF2B5EF4-FFF2-40B4-BE49-F238E27FC236}">
                          <a16:creationId xmlns:a16="http://schemas.microsoft.com/office/drawing/2014/main" id="{1C744522-BFFC-259D-BE73-45F2DFE5555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45263" y="2574425"/>
                      <a:ext cx="11892" cy="11669"/>
                    </a:xfrm>
                    <a:custGeom>
                      <a:avLst/>
                      <a:gdLst>
                        <a:gd name="connsiteX0" fmla="*/ 3433 w 11892"/>
                        <a:gd name="connsiteY0" fmla="*/ 2197 h 11669"/>
                        <a:gd name="connsiteX1" fmla="*/ 2197 w 11892"/>
                        <a:gd name="connsiteY1" fmla="*/ 2609 h 11669"/>
                        <a:gd name="connsiteX2" fmla="*/ 1099 w 11892"/>
                        <a:gd name="connsiteY2" fmla="*/ 3433 h 11669"/>
                        <a:gd name="connsiteX3" fmla="*/ 0 w 11892"/>
                        <a:gd name="connsiteY3" fmla="*/ 7554 h 11669"/>
                        <a:gd name="connsiteX4" fmla="*/ 3983 w 11892"/>
                        <a:gd name="connsiteY4" fmla="*/ 11399 h 11669"/>
                        <a:gd name="connsiteX5" fmla="*/ 9202 w 11892"/>
                        <a:gd name="connsiteY5" fmla="*/ 10438 h 11669"/>
                        <a:gd name="connsiteX6" fmla="*/ 11674 w 11892"/>
                        <a:gd name="connsiteY6" fmla="*/ 4120 h 11669"/>
                        <a:gd name="connsiteX7" fmla="*/ 5905 w 11892"/>
                        <a:gd name="connsiteY7" fmla="*/ 0 h 11669"/>
                        <a:gd name="connsiteX8" fmla="*/ 3571 w 11892"/>
                        <a:gd name="connsiteY8" fmla="*/ 2197 h 1166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1892" h="11669">
                          <a:moveTo>
                            <a:pt x="3433" y="2197"/>
                          </a:moveTo>
                          <a:lnTo>
                            <a:pt x="2197" y="2609"/>
                          </a:lnTo>
                          <a:lnTo>
                            <a:pt x="1099" y="3433"/>
                          </a:lnTo>
                          <a:lnTo>
                            <a:pt x="0" y="7554"/>
                          </a:lnTo>
                          <a:cubicBezTo>
                            <a:pt x="687" y="9476"/>
                            <a:pt x="2197" y="10850"/>
                            <a:pt x="3983" y="11399"/>
                          </a:cubicBezTo>
                          <a:cubicBezTo>
                            <a:pt x="5768" y="11949"/>
                            <a:pt x="7691" y="11674"/>
                            <a:pt x="9202" y="10438"/>
                          </a:cubicBezTo>
                          <a:cubicBezTo>
                            <a:pt x="11399" y="8927"/>
                            <a:pt x="12360" y="6455"/>
                            <a:pt x="11674" y="4120"/>
                          </a:cubicBezTo>
                          <a:cubicBezTo>
                            <a:pt x="11124" y="2197"/>
                            <a:pt x="9339" y="137"/>
                            <a:pt x="5905" y="0"/>
                          </a:cubicBezTo>
                          <a:lnTo>
                            <a:pt x="3571" y="219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41" name="Freeform 1440">
                      <a:extLst>
                        <a:ext uri="{FF2B5EF4-FFF2-40B4-BE49-F238E27FC236}">
                          <a16:creationId xmlns:a16="http://schemas.microsoft.com/office/drawing/2014/main" id="{225939D1-3235-CFDA-0DF4-8EF114CB97C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53383" y="2207042"/>
                      <a:ext cx="4394" cy="4394"/>
                    </a:xfrm>
                    <a:custGeom>
                      <a:avLst/>
                      <a:gdLst>
                        <a:gd name="connsiteX0" fmla="*/ 3571 w 4394"/>
                        <a:gd name="connsiteY0" fmla="*/ 4257 h 4394"/>
                        <a:gd name="connsiteX1" fmla="*/ 4395 w 4394"/>
                        <a:gd name="connsiteY1" fmla="*/ 2197 h 4394"/>
                        <a:gd name="connsiteX2" fmla="*/ 4257 w 4394"/>
                        <a:gd name="connsiteY2" fmla="*/ 824 h 4394"/>
                        <a:gd name="connsiteX3" fmla="*/ 2197 w 4394"/>
                        <a:gd name="connsiteY3" fmla="*/ 0 h 4394"/>
                        <a:gd name="connsiteX4" fmla="*/ 824 w 4394"/>
                        <a:gd name="connsiteY4" fmla="*/ 137 h 4394"/>
                        <a:gd name="connsiteX5" fmla="*/ 0 w 4394"/>
                        <a:gd name="connsiteY5" fmla="*/ 2197 h 4394"/>
                        <a:gd name="connsiteX6" fmla="*/ 137 w 4394"/>
                        <a:gd name="connsiteY6" fmla="*/ 3571 h 4394"/>
                        <a:gd name="connsiteX7" fmla="*/ 2197 w 4394"/>
                        <a:gd name="connsiteY7" fmla="*/ 4395 h 4394"/>
                        <a:gd name="connsiteX8" fmla="*/ 3571 w 4394"/>
                        <a:gd name="connsiteY8" fmla="*/ 4257 h 439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4394" h="4394">
                          <a:moveTo>
                            <a:pt x="3571" y="4257"/>
                          </a:moveTo>
                          <a:lnTo>
                            <a:pt x="4395" y="2197"/>
                          </a:lnTo>
                          <a:cubicBezTo>
                            <a:pt x="4395" y="2197"/>
                            <a:pt x="4395" y="1373"/>
                            <a:pt x="4257" y="824"/>
                          </a:cubicBezTo>
                          <a:lnTo>
                            <a:pt x="2197" y="0"/>
                          </a:lnTo>
                          <a:cubicBezTo>
                            <a:pt x="2197" y="0"/>
                            <a:pt x="1373" y="0"/>
                            <a:pt x="824" y="137"/>
                          </a:cubicBezTo>
                          <a:lnTo>
                            <a:pt x="0" y="2197"/>
                          </a:lnTo>
                          <a:cubicBezTo>
                            <a:pt x="0" y="2197"/>
                            <a:pt x="0" y="3021"/>
                            <a:pt x="137" y="3571"/>
                          </a:cubicBezTo>
                          <a:lnTo>
                            <a:pt x="2197" y="4395"/>
                          </a:lnTo>
                          <a:cubicBezTo>
                            <a:pt x="2197" y="4395"/>
                            <a:pt x="3021" y="4395"/>
                            <a:pt x="3571" y="425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42" name="Freeform 1441">
                      <a:extLst>
                        <a:ext uri="{FF2B5EF4-FFF2-40B4-BE49-F238E27FC236}">
                          <a16:creationId xmlns:a16="http://schemas.microsoft.com/office/drawing/2014/main" id="{7BB8E4F4-C01D-6B84-EF93-70D6ABEF66D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65758" y="2493944"/>
                      <a:ext cx="19625" cy="20051"/>
                    </a:xfrm>
                    <a:custGeom>
                      <a:avLst/>
                      <a:gdLst>
                        <a:gd name="connsiteX0" fmla="*/ 14131 w 19625"/>
                        <a:gd name="connsiteY0" fmla="*/ 961 h 20051"/>
                        <a:gd name="connsiteX1" fmla="*/ 12071 w 19625"/>
                        <a:gd name="connsiteY1" fmla="*/ 0 h 20051"/>
                        <a:gd name="connsiteX2" fmla="*/ 6166 w 19625"/>
                        <a:gd name="connsiteY2" fmla="*/ 0 h 20051"/>
                        <a:gd name="connsiteX3" fmla="*/ 4380 w 19625"/>
                        <a:gd name="connsiteY3" fmla="*/ 1099 h 20051"/>
                        <a:gd name="connsiteX4" fmla="*/ 2458 w 19625"/>
                        <a:gd name="connsiteY4" fmla="*/ 16618 h 20051"/>
                        <a:gd name="connsiteX5" fmla="*/ 6990 w 19625"/>
                        <a:gd name="connsiteY5" fmla="*/ 19640 h 20051"/>
                        <a:gd name="connsiteX6" fmla="*/ 9187 w 19625"/>
                        <a:gd name="connsiteY6" fmla="*/ 20052 h 20051"/>
                        <a:gd name="connsiteX7" fmla="*/ 14406 w 19625"/>
                        <a:gd name="connsiteY7" fmla="*/ 18953 h 20051"/>
                        <a:gd name="connsiteX8" fmla="*/ 16054 w 19625"/>
                        <a:gd name="connsiteY8" fmla="*/ 17854 h 20051"/>
                        <a:gd name="connsiteX9" fmla="*/ 18389 w 19625"/>
                        <a:gd name="connsiteY9" fmla="*/ 15107 h 20051"/>
                        <a:gd name="connsiteX10" fmla="*/ 19076 w 19625"/>
                        <a:gd name="connsiteY10" fmla="*/ 13734 h 20051"/>
                        <a:gd name="connsiteX11" fmla="*/ 19625 w 19625"/>
                        <a:gd name="connsiteY11" fmla="*/ 10163 h 20051"/>
                        <a:gd name="connsiteX12" fmla="*/ 17153 w 19625"/>
                        <a:gd name="connsiteY12" fmla="*/ 4120 h 20051"/>
                        <a:gd name="connsiteX13" fmla="*/ 16878 w 19625"/>
                        <a:gd name="connsiteY13" fmla="*/ 4120 h 20051"/>
                        <a:gd name="connsiteX14" fmla="*/ 14406 w 19625"/>
                        <a:gd name="connsiteY14" fmla="*/ 1236 h 2005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19625" h="20051">
                          <a:moveTo>
                            <a:pt x="14131" y="961"/>
                          </a:moveTo>
                          <a:lnTo>
                            <a:pt x="12071" y="0"/>
                          </a:lnTo>
                          <a:lnTo>
                            <a:pt x="6166" y="0"/>
                          </a:lnTo>
                          <a:cubicBezTo>
                            <a:pt x="6166" y="0"/>
                            <a:pt x="4380" y="1099"/>
                            <a:pt x="4380" y="1099"/>
                          </a:cubicBezTo>
                          <a:cubicBezTo>
                            <a:pt x="535" y="3708"/>
                            <a:pt x="-2212" y="9476"/>
                            <a:pt x="2458" y="16618"/>
                          </a:cubicBezTo>
                          <a:lnTo>
                            <a:pt x="6990" y="19640"/>
                          </a:lnTo>
                          <a:lnTo>
                            <a:pt x="9187" y="20052"/>
                          </a:lnTo>
                          <a:lnTo>
                            <a:pt x="14406" y="18953"/>
                          </a:lnTo>
                          <a:lnTo>
                            <a:pt x="16054" y="17854"/>
                          </a:lnTo>
                          <a:lnTo>
                            <a:pt x="18389" y="15107"/>
                          </a:lnTo>
                          <a:lnTo>
                            <a:pt x="19076" y="13734"/>
                          </a:lnTo>
                          <a:lnTo>
                            <a:pt x="19625" y="10163"/>
                          </a:lnTo>
                          <a:cubicBezTo>
                            <a:pt x="19350" y="7004"/>
                            <a:pt x="18114" y="5356"/>
                            <a:pt x="17153" y="4120"/>
                          </a:cubicBezTo>
                          <a:lnTo>
                            <a:pt x="16878" y="4120"/>
                          </a:lnTo>
                          <a:cubicBezTo>
                            <a:pt x="16878" y="4120"/>
                            <a:pt x="14406" y="1236"/>
                            <a:pt x="14406" y="1236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43" name="Freeform 1442">
                      <a:extLst>
                        <a:ext uri="{FF2B5EF4-FFF2-40B4-BE49-F238E27FC236}">
                          <a16:creationId xmlns:a16="http://schemas.microsoft.com/office/drawing/2014/main" id="{C17604E2-6BFD-43B3-5F9A-D9BC846E073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99683" y="2349600"/>
                      <a:ext cx="14641" cy="14408"/>
                    </a:xfrm>
                    <a:custGeom>
                      <a:avLst/>
                      <a:gdLst>
                        <a:gd name="connsiteX0" fmla="*/ 10438 w 14641"/>
                        <a:gd name="connsiteY0" fmla="*/ 14146 h 14408"/>
                        <a:gd name="connsiteX1" fmla="*/ 12773 w 14641"/>
                        <a:gd name="connsiteY1" fmla="*/ 12223 h 14408"/>
                        <a:gd name="connsiteX2" fmla="*/ 13734 w 14641"/>
                        <a:gd name="connsiteY2" fmla="*/ 10026 h 14408"/>
                        <a:gd name="connsiteX3" fmla="*/ 13734 w 14641"/>
                        <a:gd name="connsiteY3" fmla="*/ 9614 h 14408"/>
                        <a:gd name="connsiteX4" fmla="*/ 12223 w 14641"/>
                        <a:gd name="connsiteY4" fmla="*/ 1373 h 14408"/>
                        <a:gd name="connsiteX5" fmla="*/ 10026 w 14641"/>
                        <a:gd name="connsiteY5" fmla="*/ 275 h 14408"/>
                        <a:gd name="connsiteX6" fmla="*/ 8103 w 14641"/>
                        <a:gd name="connsiteY6" fmla="*/ 0 h 14408"/>
                        <a:gd name="connsiteX7" fmla="*/ 5768 w 14641"/>
                        <a:gd name="connsiteY7" fmla="*/ 549 h 14408"/>
                        <a:gd name="connsiteX8" fmla="*/ 1923 w 14641"/>
                        <a:gd name="connsiteY8" fmla="*/ 3296 h 14408"/>
                        <a:gd name="connsiteX9" fmla="*/ 549 w 14641"/>
                        <a:gd name="connsiteY9" fmla="*/ 5219 h 14408"/>
                        <a:gd name="connsiteX10" fmla="*/ 0 w 14641"/>
                        <a:gd name="connsiteY10" fmla="*/ 7004 h 14408"/>
                        <a:gd name="connsiteX11" fmla="*/ 0 w 14641"/>
                        <a:gd name="connsiteY11" fmla="*/ 9339 h 14408"/>
                        <a:gd name="connsiteX12" fmla="*/ 10300 w 14641"/>
                        <a:gd name="connsiteY12" fmla="*/ 14009 h 1440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4641" h="14408">
                          <a:moveTo>
                            <a:pt x="10438" y="14146"/>
                          </a:moveTo>
                          <a:lnTo>
                            <a:pt x="12773" y="12223"/>
                          </a:lnTo>
                          <a:lnTo>
                            <a:pt x="13734" y="10026"/>
                          </a:lnTo>
                          <a:lnTo>
                            <a:pt x="13734" y="9614"/>
                          </a:lnTo>
                          <a:cubicBezTo>
                            <a:pt x="14833" y="7828"/>
                            <a:pt x="15519" y="4944"/>
                            <a:pt x="12223" y="1373"/>
                          </a:cubicBezTo>
                          <a:lnTo>
                            <a:pt x="10026" y="275"/>
                          </a:lnTo>
                          <a:lnTo>
                            <a:pt x="8103" y="0"/>
                          </a:lnTo>
                          <a:lnTo>
                            <a:pt x="5768" y="549"/>
                          </a:lnTo>
                          <a:lnTo>
                            <a:pt x="1923" y="3296"/>
                          </a:lnTo>
                          <a:lnTo>
                            <a:pt x="549" y="5219"/>
                          </a:lnTo>
                          <a:lnTo>
                            <a:pt x="0" y="7004"/>
                          </a:lnTo>
                          <a:lnTo>
                            <a:pt x="0" y="9339"/>
                          </a:lnTo>
                          <a:cubicBezTo>
                            <a:pt x="1923" y="13597"/>
                            <a:pt x="5356" y="15245"/>
                            <a:pt x="10300" y="14009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44" name="Freeform 1443">
                      <a:extLst>
                        <a:ext uri="{FF2B5EF4-FFF2-40B4-BE49-F238E27FC236}">
                          <a16:creationId xmlns:a16="http://schemas.microsoft.com/office/drawing/2014/main" id="{9DB2BC88-7BC8-33D8-3179-03CBB9DE0E1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98105" y="2577721"/>
                      <a:ext cx="4257" cy="4394"/>
                    </a:xfrm>
                    <a:custGeom>
                      <a:avLst/>
                      <a:gdLst>
                        <a:gd name="connsiteX0" fmla="*/ 3433 w 4257"/>
                        <a:gd name="connsiteY0" fmla="*/ 4257 h 4394"/>
                        <a:gd name="connsiteX1" fmla="*/ 4257 w 4257"/>
                        <a:gd name="connsiteY1" fmla="*/ 2197 h 4394"/>
                        <a:gd name="connsiteX2" fmla="*/ 4257 w 4257"/>
                        <a:gd name="connsiteY2" fmla="*/ 824 h 4394"/>
                        <a:gd name="connsiteX3" fmla="*/ 2060 w 4257"/>
                        <a:gd name="connsiteY3" fmla="*/ 0 h 4394"/>
                        <a:gd name="connsiteX4" fmla="*/ 687 w 4257"/>
                        <a:gd name="connsiteY4" fmla="*/ 137 h 4394"/>
                        <a:gd name="connsiteX5" fmla="*/ 0 w 4257"/>
                        <a:gd name="connsiteY5" fmla="*/ 2197 h 4394"/>
                        <a:gd name="connsiteX6" fmla="*/ 137 w 4257"/>
                        <a:gd name="connsiteY6" fmla="*/ 3571 h 4394"/>
                        <a:gd name="connsiteX7" fmla="*/ 2335 w 4257"/>
                        <a:gd name="connsiteY7" fmla="*/ 4395 h 4394"/>
                        <a:gd name="connsiteX8" fmla="*/ 3571 w 4257"/>
                        <a:gd name="connsiteY8" fmla="*/ 4395 h 439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4257" h="4394">
                          <a:moveTo>
                            <a:pt x="3433" y="4257"/>
                          </a:moveTo>
                          <a:lnTo>
                            <a:pt x="4257" y="2197"/>
                          </a:lnTo>
                          <a:cubicBezTo>
                            <a:pt x="4257" y="2197"/>
                            <a:pt x="4257" y="1373"/>
                            <a:pt x="4257" y="824"/>
                          </a:cubicBezTo>
                          <a:lnTo>
                            <a:pt x="2060" y="0"/>
                          </a:lnTo>
                          <a:cubicBezTo>
                            <a:pt x="2060" y="0"/>
                            <a:pt x="1236" y="0"/>
                            <a:pt x="687" y="137"/>
                          </a:cubicBezTo>
                          <a:lnTo>
                            <a:pt x="0" y="2197"/>
                          </a:lnTo>
                          <a:cubicBezTo>
                            <a:pt x="0" y="2197"/>
                            <a:pt x="0" y="3021"/>
                            <a:pt x="137" y="3571"/>
                          </a:cubicBezTo>
                          <a:lnTo>
                            <a:pt x="2335" y="4395"/>
                          </a:lnTo>
                          <a:cubicBezTo>
                            <a:pt x="2335" y="4395"/>
                            <a:pt x="3021" y="4395"/>
                            <a:pt x="3571" y="439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45" name="Freeform 1444">
                      <a:extLst>
                        <a:ext uri="{FF2B5EF4-FFF2-40B4-BE49-F238E27FC236}">
                          <a16:creationId xmlns:a16="http://schemas.microsoft.com/office/drawing/2014/main" id="{5739267C-F596-8E9D-3415-A06BD462C8B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13314" y="2592279"/>
                      <a:ext cx="5356" cy="4532"/>
                    </a:xfrm>
                    <a:custGeom>
                      <a:avLst/>
                      <a:gdLst>
                        <a:gd name="connsiteX0" fmla="*/ 2197 w 5356"/>
                        <a:gd name="connsiteY0" fmla="*/ 4532 h 4532"/>
                        <a:gd name="connsiteX1" fmla="*/ 4669 w 5356"/>
                        <a:gd name="connsiteY1" fmla="*/ 3983 h 4532"/>
                        <a:gd name="connsiteX2" fmla="*/ 5081 w 5356"/>
                        <a:gd name="connsiteY2" fmla="*/ 3708 h 4532"/>
                        <a:gd name="connsiteX3" fmla="*/ 5356 w 5356"/>
                        <a:gd name="connsiteY3" fmla="*/ 1785 h 4532"/>
                        <a:gd name="connsiteX4" fmla="*/ 3159 w 5356"/>
                        <a:gd name="connsiteY4" fmla="*/ 0 h 4532"/>
                        <a:gd name="connsiteX5" fmla="*/ 687 w 5356"/>
                        <a:gd name="connsiteY5" fmla="*/ 549 h 4532"/>
                        <a:gd name="connsiteX6" fmla="*/ 275 w 5356"/>
                        <a:gd name="connsiteY6" fmla="*/ 824 h 4532"/>
                        <a:gd name="connsiteX7" fmla="*/ 0 w 5356"/>
                        <a:gd name="connsiteY7" fmla="*/ 2747 h 4532"/>
                        <a:gd name="connsiteX8" fmla="*/ 2197 w 5356"/>
                        <a:gd name="connsiteY8" fmla="*/ 4532 h 453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356" h="4532">
                          <a:moveTo>
                            <a:pt x="2197" y="4532"/>
                          </a:moveTo>
                          <a:cubicBezTo>
                            <a:pt x="2197" y="4532"/>
                            <a:pt x="3708" y="4532"/>
                            <a:pt x="4669" y="3983"/>
                          </a:cubicBezTo>
                          <a:lnTo>
                            <a:pt x="5081" y="3708"/>
                          </a:lnTo>
                          <a:lnTo>
                            <a:pt x="5356" y="1785"/>
                          </a:lnTo>
                          <a:cubicBezTo>
                            <a:pt x="4807" y="824"/>
                            <a:pt x="3983" y="137"/>
                            <a:pt x="3159" y="0"/>
                          </a:cubicBezTo>
                          <a:cubicBezTo>
                            <a:pt x="2609" y="0"/>
                            <a:pt x="1648" y="0"/>
                            <a:pt x="687" y="549"/>
                          </a:cubicBezTo>
                          <a:lnTo>
                            <a:pt x="275" y="824"/>
                          </a:lnTo>
                          <a:lnTo>
                            <a:pt x="0" y="2747"/>
                          </a:lnTo>
                          <a:cubicBezTo>
                            <a:pt x="549" y="3708"/>
                            <a:pt x="1373" y="4395"/>
                            <a:pt x="2197" y="4532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46" name="Freeform 1445">
                      <a:extLst>
                        <a:ext uri="{FF2B5EF4-FFF2-40B4-BE49-F238E27FC236}">
                          <a16:creationId xmlns:a16="http://schemas.microsoft.com/office/drawing/2014/main" id="{6EF9C0A3-77CB-7493-C247-78A82B35E5D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80285" y="2669382"/>
                      <a:ext cx="8652" cy="6260"/>
                    </a:xfrm>
                    <a:custGeom>
                      <a:avLst/>
                      <a:gdLst>
                        <a:gd name="connsiteX0" fmla="*/ 687 w 8652"/>
                        <a:gd name="connsiteY0" fmla="*/ 630 h 6260"/>
                        <a:gd name="connsiteX1" fmla="*/ 0 w 8652"/>
                        <a:gd name="connsiteY1" fmla="*/ 2690 h 6260"/>
                        <a:gd name="connsiteX2" fmla="*/ 2884 w 8652"/>
                        <a:gd name="connsiteY2" fmla="*/ 4339 h 6260"/>
                        <a:gd name="connsiteX3" fmla="*/ 3433 w 8652"/>
                        <a:gd name="connsiteY3" fmla="*/ 4339 h 6260"/>
                        <a:gd name="connsiteX4" fmla="*/ 3983 w 8652"/>
                        <a:gd name="connsiteY4" fmla="*/ 4888 h 6260"/>
                        <a:gd name="connsiteX5" fmla="*/ 8103 w 8652"/>
                        <a:gd name="connsiteY5" fmla="*/ 5849 h 6260"/>
                        <a:gd name="connsiteX6" fmla="*/ 8652 w 8652"/>
                        <a:gd name="connsiteY6" fmla="*/ 3789 h 6260"/>
                        <a:gd name="connsiteX7" fmla="*/ 824 w 8652"/>
                        <a:gd name="connsiteY7" fmla="*/ 630 h 626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8652" h="6260">
                          <a:moveTo>
                            <a:pt x="687" y="630"/>
                          </a:moveTo>
                          <a:lnTo>
                            <a:pt x="0" y="2690"/>
                          </a:lnTo>
                          <a:cubicBezTo>
                            <a:pt x="824" y="4339"/>
                            <a:pt x="2197" y="4339"/>
                            <a:pt x="2884" y="4339"/>
                          </a:cubicBezTo>
                          <a:lnTo>
                            <a:pt x="3433" y="4339"/>
                          </a:lnTo>
                          <a:cubicBezTo>
                            <a:pt x="3433" y="4339"/>
                            <a:pt x="3845" y="4751"/>
                            <a:pt x="3983" y="4888"/>
                          </a:cubicBezTo>
                          <a:cubicBezTo>
                            <a:pt x="4669" y="5575"/>
                            <a:pt x="6180" y="6948"/>
                            <a:pt x="8103" y="5849"/>
                          </a:cubicBezTo>
                          <a:lnTo>
                            <a:pt x="8652" y="3789"/>
                          </a:lnTo>
                          <a:cubicBezTo>
                            <a:pt x="6043" y="-1018"/>
                            <a:pt x="2609" y="-194"/>
                            <a:pt x="824" y="63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47" name="Freeform 1446">
                      <a:extLst>
                        <a:ext uri="{FF2B5EF4-FFF2-40B4-BE49-F238E27FC236}">
                          <a16:creationId xmlns:a16="http://schemas.microsoft.com/office/drawing/2014/main" id="{A1D4626D-00C2-04E5-3D26-1F387518AB7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99392" y="2504499"/>
                      <a:ext cx="20818" cy="19247"/>
                    </a:xfrm>
                    <a:custGeom>
                      <a:avLst/>
                      <a:gdLst>
                        <a:gd name="connsiteX0" fmla="*/ 412 w 20818"/>
                        <a:gd name="connsiteY0" fmla="*/ 10870 h 19247"/>
                        <a:gd name="connsiteX1" fmla="*/ 0 w 20818"/>
                        <a:gd name="connsiteY1" fmla="*/ 10870 h 19247"/>
                        <a:gd name="connsiteX2" fmla="*/ 2335 w 20818"/>
                        <a:gd name="connsiteY2" fmla="*/ 16638 h 19247"/>
                        <a:gd name="connsiteX3" fmla="*/ 7141 w 20818"/>
                        <a:gd name="connsiteY3" fmla="*/ 19247 h 19247"/>
                        <a:gd name="connsiteX4" fmla="*/ 9339 w 20818"/>
                        <a:gd name="connsiteY4" fmla="*/ 19247 h 19247"/>
                        <a:gd name="connsiteX5" fmla="*/ 12223 w 20818"/>
                        <a:gd name="connsiteY5" fmla="*/ 18835 h 19247"/>
                        <a:gd name="connsiteX6" fmla="*/ 12223 w 20818"/>
                        <a:gd name="connsiteY6" fmla="*/ 19110 h 19247"/>
                        <a:gd name="connsiteX7" fmla="*/ 16755 w 20818"/>
                        <a:gd name="connsiteY7" fmla="*/ 17325 h 19247"/>
                        <a:gd name="connsiteX8" fmla="*/ 20463 w 20818"/>
                        <a:gd name="connsiteY8" fmla="*/ 6887 h 19247"/>
                        <a:gd name="connsiteX9" fmla="*/ 16343 w 20818"/>
                        <a:gd name="connsiteY9" fmla="*/ 2355 h 19247"/>
                        <a:gd name="connsiteX10" fmla="*/ 14420 w 20818"/>
                        <a:gd name="connsiteY10" fmla="*/ 1531 h 19247"/>
                        <a:gd name="connsiteX11" fmla="*/ 3433 w 20818"/>
                        <a:gd name="connsiteY11" fmla="*/ 1805 h 19247"/>
                        <a:gd name="connsiteX12" fmla="*/ 3021 w 20818"/>
                        <a:gd name="connsiteY12" fmla="*/ 2080 h 19247"/>
                        <a:gd name="connsiteX13" fmla="*/ 275 w 20818"/>
                        <a:gd name="connsiteY13" fmla="*/ 7024 h 19247"/>
                        <a:gd name="connsiteX14" fmla="*/ 275 w 20818"/>
                        <a:gd name="connsiteY14" fmla="*/ 9222 h 19247"/>
                        <a:gd name="connsiteX15" fmla="*/ 687 w 20818"/>
                        <a:gd name="connsiteY15" fmla="*/ 10870 h 1924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20818" h="19247">
                          <a:moveTo>
                            <a:pt x="412" y="10870"/>
                          </a:moveTo>
                          <a:lnTo>
                            <a:pt x="0" y="10870"/>
                          </a:lnTo>
                          <a:cubicBezTo>
                            <a:pt x="0" y="11694"/>
                            <a:pt x="275" y="14166"/>
                            <a:pt x="2335" y="16638"/>
                          </a:cubicBezTo>
                          <a:lnTo>
                            <a:pt x="7141" y="19247"/>
                          </a:lnTo>
                          <a:lnTo>
                            <a:pt x="9339" y="19247"/>
                          </a:lnTo>
                          <a:cubicBezTo>
                            <a:pt x="9339" y="19247"/>
                            <a:pt x="12223" y="18835"/>
                            <a:pt x="12223" y="18835"/>
                          </a:cubicBezTo>
                          <a:lnTo>
                            <a:pt x="12223" y="19110"/>
                          </a:lnTo>
                          <a:cubicBezTo>
                            <a:pt x="13184" y="18835"/>
                            <a:pt x="14970" y="18561"/>
                            <a:pt x="16755" y="17325"/>
                          </a:cubicBezTo>
                          <a:cubicBezTo>
                            <a:pt x="20051" y="14990"/>
                            <a:pt x="21562" y="10870"/>
                            <a:pt x="20463" y="6887"/>
                          </a:cubicBezTo>
                          <a:lnTo>
                            <a:pt x="16343" y="2355"/>
                          </a:lnTo>
                          <a:lnTo>
                            <a:pt x="14420" y="1531"/>
                          </a:lnTo>
                          <a:cubicBezTo>
                            <a:pt x="9202" y="-1491"/>
                            <a:pt x="4944" y="707"/>
                            <a:pt x="3433" y="1805"/>
                          </a:cubicBezTo>
                          <a:lnTo>
                            <a:pt x="3021" y="2080"/>
                          </a:lnTo>
                          <a:lnTo>
                            <a:pt x="275" y="7024"/>
                          </a:lnTo>
                          <a:lnTo>
                            <a:pt x="275" y="9222"/>
                          </a:lnTo>
                          <a:cubicBezTo>
                            <a:pt x="275" y="9222"/>
                            <a:pt x="687" y="10870"/>
                            <a:pt x="687" y="1087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  <p:grpSp>
                <p:nvGrpSpPr>
                  <p:cNvPr id="1448" name="Graphic 22">
                    <a:extLst>
                      <a:ext uri="{FF2B5EF4-FFF2-40B4-BE49-F238E27FC236}">
                        <a16:creationId xmlns:a16="http://schemas.microsoft.com/office/drawing/2014/main" id="{C4EDD22C-CAD4-FA50-8805-A93750CE037D}"/>
                      </a:ext>
                    </a:extLst>
                  </p:cNvPr>
                  <p:cNvGrpSpPr/>
                  <p:nvPr/>
                </p:nvGrpSpPr>
                <p:grpSpPr>
                  <a:xfrm>
                    <a:off x="7845485" y="2102939"/>
                    <a:ext cx="731743" cy="756814"/>
                    <a:chOff x="7845485" y="2102939"/>
                    <a:chExt cx="731743" cy="756814"/>
                  </a:xfrm>
                  <a:solidFill>
                    <a:srgbClr val="EBDFD5"/>
                  </a:solidFill>
                </p:grpSpPr>
                <p:sp>
                  <p:nvSpPr>
                    <p:cNvPr id="1449" name="Freeform 1448">
                      <a:extLst>
                        <a:ext uri="{FF2B5EF4-FFF2-40B4-BE49-F238E27FC236}">
                          <a16:creationId xmlns:a16="http://schemas.microsoft.com/office/drawing/2014/main" id="{919C810E-0CB7-2FD3-D239-ADE29CC64FB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15264" y="2396433"/>
                      <a:ext cx="10668" cy="6004"/>
                    </a:xfrm>
                    <a:custGeom>
                      <a:avLst/>
                      <a:gdLst>
                        <a:gd name="connsiteX0" fmla="*/ 10531 w 10668"/>
                        <a:gd name="connsiteY0" fmla="*/ 1785 h 6004"/>
                        <a:gd name="connsiteX1" fmla="*/ 6411 w 10668"/>
                        <a:gd name="connsiteY1" fmla="*/ 1099 h 6004"/>
                        <a:gd name="connsiteX2" fmla="*/ 6548 w 10668"/>
                        <a:gd name="connsiteY2" fmla="*/ 412 h 6004"/>
                        <a:gd name="connsiteX3" fmla="*/ 4214 w 10668"/>
                        <a:gd name="connsiteY3" fmla="*/ 0 h 6004"/>
                        <a:gd name="connsiteX4" fmla="*/ 4214 w 10668"/>
                        <a:gd name="connsiteY4" fmla="*/ 687 h 6004"/>
                        <a:gd name="connsiteX5" fmla="*/ 94 w 10668"/>
                        <a:gd name="connsiteY5" fmla="*/ 0 h 6004"/>
                        <a:gd name="connsiteX6" fmla="*/ 4488 w 10668"/>
                        <a:gd name="connsiteY6" fmla="*/ 5905 h 6004"/>
                        <a:gd name="connsiteX7" fmla="*/ 10669 w 10668"/>
                        <a:gd name="connsiteY7" fmla="*/ 1923 h 600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10668" h="6004">
                          <a:moveTo>
                            <a:pt x="10531" y="1785"/>
                          </a:moveTo>
                          <a:lnTo>
                            <a:pt x="6411" y="1099"/>
                          </a:lnTo>
                          <a:cubicBezTo>
                            <a:pt x="6411" y="1099"/>
                            <a:pt x="6686" y="824"/>
                            <a:pt x="6548" y="412"/>
                          </a:cubicBezTo>
                          <a:lnTo>
                            <a:pt x="4214" y="0"/>
                          </a:lnTo>
                          <a:cubicBezTo>
                            <a:pt x="4214" y="0"/>
                            <a:pt x="4214" y="412"/>
                            <a:pt x="4214" y="687"/>
                          </a:cubicBezTo>
                          <a:lnTo>
                            <a:pt x="94" y="0"/>
                          </a:lnTo>
                          <a:cubicBezTo>
                            <a:pt x="-456" y="2747"/>
                            <a:pt x="1467" y="5356"/>
                            <a:pt x="4488" y="5905"/>
                          </a:cubicBezTo>
                          <a:cubicBezTo>
                            <a:pt x="7510" y="6455"/>
                            <a:pt x="10119" y="4669"/>
                            <a:pt x="10669" y="192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0" name="Freeform 1449">
                      <a:extLst>
                        <a:ext uri="{FF2B5EF4-FFF2-40B4-BE49-F238E27FC236}">
                          <a16:creationId xmlns:a16="http://schemas.microsoft.com/office/drawing/2014/main" id="{9AF1B3F4-4D45-A961-3BDF-9EE51A7A785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03862" y="2569618"/>
                      <a:ext cx="24233" cy="21363"/>
                    </a:xfrm>
                    <a:custGeom>
                      <a:avLst/>
                      <a:gdLst>
                        <a:gd name="connsiteX0" fmla="*/ 9126 w 24233"/>
                        <a:gd name="connsiteY0" fmla="*/ 961 h 21363"/>
                        <a:gd name="connsiteX1" fmla="*/ 3358 w 24233"/>
                        <a:gd name="connsiteY1" fmla="*/ 3708 h 21363"/>
                        <a:gd name="connsiteX2" fmla="*/ 2671 w 24233"/>
                        <a:gd name="connsiteY2" fmla="*/ 5493 h 21363"/>
                        <a:gd name="connsiteX3" fmla="*/ 199 w 24233"/>
                        <a:gd name="connsiteY3" fmla="*/ 7279 h 21363"/>
                        <a:gd name="connsiteX4" fmla="*/ 3358 w 24233"/>
                        <a:gd name="connsiteY4" fmla="*/ 17442 h 21363"/>
                        <a:gd name="connsiteX5" fmla="*/ 10362 w 24233"/>
                        <a:gd name="connsiteY5" fmla="*/ 21150 h 21363"/>
                        <a:gd name="connsiteX6" fmla="*/ 24233 w 24233"/>
                        <a:gd name="connsiteY6" fmla="*/ 11674 h 21363"/>
                        <a:gd name="connsiteX7" fmla="*/ 22585 w 24233"/>
                        <a:gd name="connsiteY7" fmla="*/ 9339 h 21363"/>
                        <a:gd name="connsiteX8" fmla="*/ 21212 w 24233"/>
                        <a:gd name="connsiteY8" fmla="*/ 4944 h 21363"/>
                        <a:gd name="connsiteX9" fmla="*/ 11186 w 24233"/>
                        <a:gd name="connsiteY9" fmla="*/ 0 h 21363"/>
                        <a:gd name="connsiteX10" fmla="*/ 9538 w 24233"/>
                        <a:gd name="connsiteY10" fmla="*/ 824 h 21363"/>
                        <a:gd name="connsiteX11" fmla="*/ 9538 w 24233"/>
                        <a:gd name="connsiteY11" fmla="*/ 824 h 21363"/>
                        <a:gd name="connsiteX12" fmla="*/ 9264 w 24233"/>
                        <a:gd name="connsiteY12" fmla="*/ 961 h 2136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4233" h="21363">
                          <a:moveTo>
                            <a:pt x="9126" y="961"/>
                          </a:moveTo>
                          <a:lnTo>
                            <a:pt x="3358" y="3708"/>
                          </a:lnTo>
                          <a:lnTo>
                            <a:pt x="2671" y="5493"/>
                          </a:lnTo>
                          <a:lnTo>
                            <a:pt x="199" y="7279"/>
                          </a:lnTo>
                          <a:cubicBezTo>
                            <a:pt x="-488" y="10987"/>
                            <a:pt x="611" y="14695"/>
                            <a:pt x="3358" y="17442"/>
                          </a:cubicBezTo>
                          <a:cubicBezTo>
                            <a:pt x="5143" y="19365"/>
                            <a:pt x="7753" y="20738"/>
                            <a:pt x="10362" y="21150"/>
                          </a:cubicBezTo>
                          <a:cubicBezTo>
                            <a:pt x="17092" y="22386"/>
                            <a:pt x="23135" y="18129"/>
                            <a:pt x="24233" y="11674"/>
                          </a:cubicBezTo>
                          <a:lnTo>
                            <a:pt x="22585" y="9339"/>
                          </a:lnTo>
                          <a:lnTo>
                            <a:pt x="21212" y="4944"/>
                          </a:lnTo>
                          <a:cubicBezTo>
                            <a:pt x="18328" y="961"/>
                            <a:pt x="13658" y="275"/>
                            <a:pt x="11186" y="0"/>
                          </a:cubicBezTo>
                          <a:lnTo>
                            <a:pt x="9538" y="824"/>
                          </a:lnTo>
                          <a:lnTo>
                            <a:pt x="9538" y="824"/>
                          </a:lnTo>
                          <a:cubicBezTo>
                            <a:pt x="9538" y="824"/>
                            <a:pt x="9264" y="961"/>
                            <a:pt x="9264" y="96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1" name="Freeform 1450">
                      <a:extLst>
                        <a:ext uri="{FF2B5EF4-FFF2-40B4-BE49-F238E27FC236}">
                          <a16:creationId xmlns:a16="http://schemas.microsoft.com/office/drawing/2014/main" id="{B935C2A5-31B6-CB2D-3EB5-060A6397D52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30568" y="2633574"/>
                      <a:ext cx="17716" cy="17357"/>
                    </a:xfrm>
                    <a:custGeom>
                      <a:avLst/>
                      <a:gdLst>
                        <a:gd name="connsiteX0" fmla="*/ 14558 w 17716"/>
                        <a:gd name="connsiteY0" fmla="*/ 3340 h 17357"/>
                        <a:gd name="connsiteX1" fmla="*/ 14558 w 17716"/>
                        <a:gd name="connsiteY1" fmla="*/ 3340 h 17357"/>
                        <a:gd name="connsiteX2" fmla="*/ 6592 w 17716"/>
                        <a:gd name="connsiteY2" fmla="*/ 44 h 17357"/>
                        <a:gd name="connsiteX3" fmla="*/ 4807 w 17716"/>
                        <a:gd name="connsiteY3" fmla="*/ 593 h 17357"/>
                        <a:gd name="connsiteX4" fmla="*/ 3433 w 17716"/>
                        <a:gd name="connsiteY4" fmla="*/ 1417 h 17357"/>
                        <a:gd name="connsiteX5" fmla="*/ 2197 w 17716"/>
                        <a:gd name="connsiteY5" fmla="*/ 2653 h 17357"/>
                        <a:gd name="connsiteX6" fmla="*/ 549 w 17716"/>
                        <a:gd name="connsiteY6" fmla="*/ 6636 h 17357"/>
                        <a:gd name="connsiteX7" fmla="*/ 0 w 17716"/>
                        <a:gd name="connsiteY7" fmla="*/ 8284 h 17357"/>
                        <a:gd name="connsiteX8" fmla="*/ 0 w 17716"/>
                        <a:gd name="connsiteY8" fmla="*/ 10482 h 17357"/>
                        <a:gd name="connsiteX9" fmla="*/ 275 w 17716"/>
                        <a:gd name="connsiteY9" fmla="*/ 12267 h 17357"/>
                        <a:gd name="connsiteX10" fmla="*/ 1236 w 17716"/>
                        <a:gd name="connsiteY10" fmla="*/ 14190 h 17357"/>
                        <a:gd name="connsiteX11" fmla="*/ 11674 w 17716"/>
                        <a:gd name="connsiteY11" fmla="*/ 16937 h 17357"/>
                        <a:gd name="connsiteX12" fmla="*/ 17717 w 17716"/>
                        <a:gd name="connsiteY12" fmla="*/ 10070 h 17357"/>
                        <a:gd name="connsiteX13" fmla="*/ 17717 w 17716"/>
                        <a:gd name="connsiteY13" fmla="*/ 8009 h 17357"/>
                        <a:gd name="connsiteX14" fmla="*/ 16755 w 17716"/>
                        <a:gd name="connsiteY14" fmla="*/ 5537 h 17357"/>
                        <a:gd name="connsiteX15" fmla="*/ 15245 w 17716"/>
                        <a:gd name="connsiteY15" fmla="*/ 3889 h 17357"/>
                        <a:gd name="connsiteX16" fmla="*/ 14283 w 17716"/>
                        <a:gd name="connsiteY16" fmla="*/ 3477 h 1735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</a:cxnLst>
                      <a:rect l="l" t="t" r="r" b="b"/>
                      <a:pathLst>
                        <a:path w="17716" h="17357">
                          <a:moveTo>
                            <a:pt x="14558" y="3340"/>
                          </a:moveTo>
                          <a:lnTo>
                            <a:pt x="14558" y="3340"/>
                          </a:lnTo>
                          <a:cubicBezTo>
                            <a:pt x="13734" y="2241"/>
                            <a:pt x="11399" y="-368"/>
                            <a:pt x="6592" y="44"/>
                          </a:cubicBezTo>
                          <a:lnTo>
                            <a:pt x="4807" y="593"/>
                          </a:lnTo>
                          <a:lnTo>
                            <a:pt x="3433" y="1417"/>
                          </a:lnTo>
                          <a:lnTo>
                            <a:pt x="2197" y="2653"/>
                          </a:lnTo>
                          <a:cubicBezTo>
                            <a:pt x="1099" y="4301"/>
                            <a:pt x="824" y="5400"/>
                            <a:pt x="549" y="6636"/>
                          </a:cubicBezTo>
                          <a:cubicBezTo>
                            <a:pt x="549" y="7048"/>
                            <a:pt x="412" y="7460"/>
                            <a:pt x="0" y="8284"/>
                          </a:cubicBezTo>
                          <a:lnTo>
                            <a:pt x="0" y="10482"/>
                          </a:lnTo>
                          <a:cubicBezTo>
                            <a:pt x="0" y="10482"/>
                            <a:pt x="275" y="12267"/>
                            <a:pt x="275" y="12267"/>
                          </a:cubicBezTo>
                          <a:lnTo>
                            <a:pt x="1236" y="14190"/>
                          </a:lnTo>
                          <a:cubicBezTo>
                            <a:pt x="3845" y="16937"/>
                            <a:pt x="8103" y="18035"/>
                            <a:pt x="11674" y="16937"/>
                          </a:cubicBezTo>
                          <a:cubicBezTo>
                            <a:pt x="14833" y="15975"/>
                            <a:pt x="17167" y="13366"/>
                            <a:pt x="17717" y="10070"/>
                          </a:cubicBezTo>
                          <a:lnTo>
                            <a:pt x="17717" y="8009"/>
                          </a:lnTo>
                          <a:cubicBezTo>
                            <a:pt x="17717" y="8009"/>
                            <a:pt x="16755" y="5537"/>
                            <a:pt x="16755" y="5537"/>
                          </a:cubicBezTo>
                          <a:lnTo>
                            <a:pt x="15245" y="3889"/>
                          </a:lnTo>
                          <a:lnTo>
                            <a:pt x="14283" y="347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2" name="Freeform 1451">
                      <a:extLst>
                        <a:ext uri="{FF2B5EF4-FFF2-40B4-BE49-F238E27FC236}">
                          <a16:creationId xmlns:a16="http://schemas.microsoft.com/office/drawing/2014/main" id="{85C949E1-DD53-5332-679E-29EA9C12014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39205" y="2803369"/>
                      <a:ext cx="5057" cy="6592"/>
                    </a:xfrm>
                    <a:custGeom>
                      <a:avLst/>
                      <a:gdLst>
                        <a:gd name="connsiteX0" fmla="*/ 5011 w 5057"/>
                        <a:gd name="connsiteY0" fmla="*/ 3708 h 6592"/>
                        <a:gd name="connsiteX1" fmla="*/ 2538 w 5057"/>
                        <a:gd name="connsiteY1" fmla="*/ 0 h 6592"/>
                        <a:gd name="connsiteX2" fmla="*/ 204 w 5057"/>
                        <a:gd name="connsiteY2" fmla="*/ 1648 h 6592"/>
                        <a:gd name="connsiteX3" fmla="*/ 204 w 5057"/>
                        <a:gd name="connsiteY3" fmla="*/ 2197 h 6592"/>
                        <a:gd name="connsiteX4" fmla="*/ 1714 w 5057"/>
                        <a:gd name="connsiteY4" fmla="*/ 2472 h 6592"/>
                        <a:gd name="connsiteX5" fmla="*/ 66 w 5057"/>
                        <a:gd name="connsiteY5" fmla="*/ 2747 h 6592"/>
                        <a:gd name="connsiteX6" fmla="*/ 1577 w 5057"/>
                        <a:gd name="connsiteY6" fmla="*/ 6592 h 6592"/>
                        <a:gd name="connsiteX7" fmla="*/ 3225 w 5057"/>
                        <a:gd name="connsiteY7" fmla="*/ 6592 h 6592"/>
                        <a:gd name="connsiteX8" fmla="*/ 4873 w 5057"/>
                        <a:gd name="connsiteY8" fmla="*/ 3845 h 65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057" h="6592">
                          <a:moveTo>
                            <a:pt x="5011" y="3708"/>
                          </a:moveTo>
                          <a:cubicBezTo>
                            <a:pt x="5285" y="1923"/>
                            <a:pt x="4324" y="549"/>
                            <a:pt x="2538" y="0"/>
                          </a:cubicBezTo>
                          <a:lnTo>
                            <a:pt x="204" y="1648"/>
                          </a:lnTo>
                          <a:cubicBezTo>
                            <a:pt x="204" y="1648"/>
                            <a:pt x="204" y="1923"/>
                            <a:pt x="204" y="2197"/>
                          </a:cubicBezTo>
                          <a:lnTo>
                            <a:pt x="1714" y="2472"/>
                          </a:lnTo>
                          <a:lnTo>
                            <a:pt x="66" y="2747"/>
                          </a:lnTo>
                          <a:cubicBezTo>
                            <a:pt x="66" y="3433"/>
                            <a:pt x="-483" y="5631"/>
                            <a:pt x="1577" y="6592"/>
                          </a:cubicBezTo>
                          <a:lnTo>
                            <a:pt x="3225" y="6592"/>
                          </a:lnTo>
                          <a:cubicBezTo>
                            <a:pt x="4049" y="5768"/>
                            <a:pt x="4736" y="4807"/>
                            <a:pt x="4873" y="384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3" name="Freeform 1452">
                      <a:extLst>
                        <a:ext uri="{FF2B5EF4-FFF2-40B4-BE49-F238E27FC236}">
                          <a16:creationId xmlns:a16="http://schemas.microsoft.com/office/drawing/2014/main" id="{9B91BC31-6573-9DED-C0A3-39FE20AE166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63358" y="2768760"/>
                      <a:ext cx="5320" cy="6034"/>
                    </a:xfrm>
                    <a:custGeom>
                      <a:avLst/>
                      <a:gdLst>
                        <a:gd name="connsiteX0" fmla="*/ 2747 w 5320"/>
                        <a:gd name="connsiteY0" fmla="*/ 687 h 6034"/>
                        <a:gd name="connsiteX1" fmla="*/ 275 w 5320"/>
                        <a:gd name="connsiteY1" fmla="*/ 2060 h 6034"/>
                        <a:gd name="connsiteX2" fmla="*/ 0 w 5320"/>
                        <a:gd name="connsiteY2" fmla="*/ 3571 h 6034"/>
                        <a:gd name="connsiteX3" fmla="*/ 549 w 5320"/>
                        <a:gd name="connsiteY3" fmla="*/ 5219 h 6034"/>
                        <a:gd name="connsiteX4" fmla="*/ 3296 w 5320"/>
                        <a:gd name="connsiteY4" fmla="*/ 5905 h 6034"/>
                        <a:gd name="connsiteX5" fmla="*/ 4670 w 5320"/>
                        <a:gd name="connsiteY5" fmla="*/ 824 h 6034"/>
                        <a:gd name="connsiteX6" fmla="*/ 2747 w 5320"/>
                        <a:gd name="connsiteY6" fmla="*/ 0 h 6034"/>
                        <a:gd name="connsiteX7" fmla="*/ 1785 w 5320"/>
                        <a:gd name="connsiteY7" fmla="*/ 824 h 6034"/>
                        <a:gd name="connsiteX8" fmla="*/ 2472 w 5320"/>
                        <a:gd name="connsiteY8" fmla="*/ 824 h 60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320" h="6034">
                          <a:moveTo>
                            <a:pt x="2747" y="687"/>
                          </a:moveTo>
                          <a:lnTo>
                            <a:pt x="275" y="2060"/>
                          </a:lnTo>
                          <a:lnTo>
                            <a:pt x="0" y="3571"/>
                          </a:lnTo>
                          <a:lnTo>
                            <a:pt x="549" y="5219"/>
                          </a:lnTo>
                          <a:cubicBezTo>
                            <a:pt x="1373" y="6043"/>
                            <a:pt x="2335" y="6180"/>
                            <a:pt x="3296" y="5905"/>
                          </a:cubicBezTo>
                          <a:cubicBezTo>
                            <a:pt x="5082" y="5356"/>
                            <a:pt x="6043" y="2335"/>
                            <a:pt x="4670" y="824"/>
                          </a:cubicBezTo>
                          <a:cubicBezTo>
                            <a:pt x="4258" y="275"/>
                            <a:pt x="3571" y="0"/>
                            <a:pt x="2747" y="0"/>
                          </a:cubicBezTo>
                          <a:lnTo>
                            <a:pt x="1785" y="824"/>
                          </a:lnTo>
                          <a:cubicBezTo>
                            <a:pt x="1785" y="824"/>
                            <a:pt x="2335" y="824"/>
                            <a:pt x="2472" y="824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4" name="Freeform 1453">
                      <a:extLst>
                        <a:ext uri="{FF2B5EF4-FFF2-40B4-BE49-F238E27FC236}">
                          <a16:creationId xmlns:a16="http://schemas.microsoft.com/office/drawing/2014/main" id="{142DD865-BF5E-CE93-E6AB-9FBE6F09A3F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74480" y="2561036"/>
                      <a:ext cx="23538" cy="28277"/>
                    </a:xfrm>
                    <a:custGeom>
                      <a:avLst/>
                      <a:gdLst>
                        <a:gd name="connsiteX0" fmla="*/ 8980 w 23538"/>
                        <a:gd name="connsiteY0" fmla="*/ 67 h 28277"/>
                        <a:gd name="connsiteX1" fmla="*/ 4036 w 23538"/>
                        <a:gd name="connsiteY1" fmla="*/ 2402 h 28277"/>
                        <a:gd name="connsiteX2" fmla="*/ 2388 w 23538"/>
                        <a:gd name="connsiteY2" fmla="*/ 4050 h 28277"/>
                        <a:gd name="connsiteX3" fmla="*/ 53 w 23538"/>
                        <a:gd name="connsiteY3" fmla="*/ 8994 h 28277"/>
                        <a:gd name="connsiteX4" fmla="*/ 1701 w 23538"/>
                        <a:gd name="connsiteY4" fmla="*/ 16410 h 28277"/>
                        <a:gd name="connsiteX5" fmla="*/ 10903 w 23538"/>
                        <a:gd name="connsiteY5" fmla="*/ 28084 h 28277"/>
                        <a:gd name="connsiteX6" fmla="*/ 16946 w 23538"/>
                        <a:gd name="connsiteY6" fmla="*/ 27535 h 28277"/>
                        <a:gd name="connsiteX7" fmla="*/ 23538 w 23538"/>
                        <a:gd name="connsiteY7" fmla="*/ 18608 h 28277"/>
                        <a:gd name="connsiteX8" fmla="*/ 23538 w 23538"/>
                        <a:gd name="connsiteY8" fmla="*/ 18196 h 28277"/>
                        <a:gd name="connsiteX9" fmla="*/ 22440 w 23538"/>
                        <a:gd name="connsiteY9" fmla="*/ 15312 h 28277"/>
                        <a:gd name="connsiteX10" fmla="*/ 22577 w 23538"/>
                        <a:gd name="connsiteY10" fmla="*/ 14488 h 28277"/>
                        <a:gd name="connsiteX11" fmla="*/ 19555 w 23538"/>
                        <a:gd name="connsiteY11" fmla="*/ 4050 h 28277"/>
                        <a:gd name="connsiteX12" fmla="*/ 8706 w 23538"/>
                        <a:gd name="connsiteY12" fmla="*/ 67 h 2827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3538" h="28277">
                          <a:moveTo>
                            <a:pt x="8980" y="67"/>
                          </a:moveTo>
                          <a:lnTo>
                            <a:pt x="4036" y="2402"/>
                          </a:lnTo>
                          <a:lnTo>
                            <a:pt x="2388" y="4050"/>
                          </a:lnTo>
                          <a:lnTo>
                            <a:pt x="53" y="8994"/>
                          </a:lnTo>
                          <a:cubicBezTo>
                            <a:pt x="-221" y="12153"/>
                            <a:pt x="603" y="14625"/>
                            <a:pt x="1701" y="16410"/>
                          </a:cubicBezTo>
                          <a:cubicBezTo>
                            <a:pt x="1289" y="21904"/>
                            <a:pt x="5135" y="26985"/>
                            <a:pt x="10903" y="28084"/>
                          </a:cubicBezTo>
                          <a:cubicBezTo>
                            <a:pt x="12963" y="28496"/>
                            <a:pt x="15023" y="28222"/>
                            <a:pt x="16946" y="27535"/>
                          </a:cubicBezTo>
                          <a:cubicBezTo>
                            <a:pt x="20242" y="26299"/>
                            <a:pt x="22714" y="23415"/>
                            <a:pt x="23538" y="18608"/>
                          </a:cubicBezTo>
                          <a:lnTo>
                            <a:pt x="23538" y="18196"/>
                          </a:lnTo>
                          <a:cubicBezTo>
                            <a:pt x="23538" y="18196"/>
                            <a:pt x="22440" y="15312"/>
                            <a:pt x="22440" y="15312"/>
                          </a:cubicBezTo>
                          <a:cubicBezTo>
                            <a:pt x="22440" y="15037"/>
                            <a:pt x="22440" y="14762"/>
                            <a:pt x="22577" y="14488"/>
                          </a:cubicBezTo>
                          <a:cubicBezTo>
                            <a:pt x="23264" y="10642"/>
                            <a:pt x="22165" y="6797"/>
                            <a:pt x="19555" y="4050"/>
                          </a:cubicBezTo>
                          <a:cubicBezTo>
                            <a:pt x="16809" y="1166"/>
                            <a:pt x="12963" y="-345"/>
                            <a:pt x="8706" y="6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5" name="Freeform 1454">
                      <a:extLst>
                        <a:ext uri="{FF2B5EF4-FFF2-40B4-BE49-F238E27FC236}">
                          <a16:creationId xmlns:a16="http://schemas.microsoft.com/office/drawing/2014/main" id="{D829964C-422C-74B8-7ADF-50D21939355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41726" y="2548056"/>
                      <a:ext cx="21150" cy="21969"/>
                    </a:xfrm>
                    <a:custGeom>
                      <a:avLst/>
                      <a:gdLst>
                        <a:gd name="connsiteX0" fmla="*/ 3708 w 21150"/>
                        <a:gd name="connsiteY0" fmla="*/ 2747 h 21969"/>
                        <a:gd name="connsiteX1" fmla="*/ 412 w 21150"/>
                        <a:gd name="connsiteY1" fmla="*/ 7966 h 21969"/>
                        <a:gd name="connsiteX2" fmla="*/ 0 w 21150"/>
                        <a:gd name="connsiteY2" fmla="*/ 10300 h 21969"/>
                        <a:gd name="connsiteX3" fmla="*/ 1099 w 21150"/>
                        <a:gd name="connsiteY3" fmla="*/ 16069 h 21969"/>
                        <a:gd name="connsiteX4" fmla="*/ 2335 w 21150"/>
                        <a:gd name="connsiteY4" fmla="*/ 18129 h 21969"/>
                        <a:gd name="connsiteX5" fmla="*/ 7004 w 21150"/>
                        <a:gd name="connsiteY5" fmla="*/ 21562 h 21969"/>
                        <a:gd name="connsiteX6" fmla="*/ 16069 w 21150"/>
                        <a:gd name="connsiteY6" fmla="*/ 20189 h 21969"/>
                        <a:gd name="connsiteX7" fmla="*/ 20876 w 21150"/>
                        <a:gd name="connsiteY7" fmla="*/ 12498 h 21969"/>
                        <a:gd name="connsiteX8" fmla="*/ 21150 w 21150"/>
                        <a:gd name="connsiteY8" fmla="*/ 10026 h 21969"/>
                        <a:gd name="connsiteX9" fmla="*/ 19228 w 21150"/>
                        <a:gd name="connsiteY9" fmla="*/ 4807 h 21969"/>
                        <a:gd name="connsiteX10" fmla="*/ 17717 w 21150"/>
                        <a:gd name="connsiteY10" fmla="*/ 3021 h 21969"/>
                        <a:gd name="connsiteX11" fmla="*/ 13047 w 21150"/>
                        <a:gd name="connsiteY11" fmla="*/ 275 h 21969"/>
                        <a:gd name="connsiteX12" fmla="*/ 11536 w 21150"/>
                        <a:gd name="connsiteY12" fmla="*/ 0 h 21969"/>
                        <a:gd name="connsiteX13" fmla="*/ 5494 w 21150"/>
                        <a:gd name="connsiteY13" fmla="*/ 1373 h 21969"/>
                        <a:gd name="connsiteX14" fmla="*/ 3433 w 21150"/>
                        <a:gd name="connsiteY14" fmla="*/ 2747 h 2196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21150" h="21969">
                          <a:moveTo>
                            <a:pt x="3708" y="2747"/>
                          </a:moveTo>
                          <a:lnTo>
                            <a:pt x="412" y="7966"/>
                          </a:lnTo>
                          <a:lnTo>
                            <a:pt x="0" y="10300"/>
                          </a:lnTo>
                          <a:lnTo>
                            <a:pt x="1099" y="16069"/>
                          </a:lnTo>
                          <a:lnTo>
                            <a:pt x="2335" y="18129"/>
                          </a:lnTo>
                          <a:lnTo>
                            <a:pt x="7004" y="21562"/>
                          </a:lnTo>
                          <a:cubicBezTo>
                            <a:pt x="10163" y="22386"/>
                            <a:pt x="13459" y="21974"/>
                            <a:pt x="16069" y="20189"/>
                          </a:cubicBezTo>
                          <a:cubicBezTo>
                            <a:pt x="18678" y="18541"/>
                            <a:pt x="20326" y="15794"/>
                            <a:pt x="20876" y="12498"/>
                          </a:cubicBezTo>
                          <a:lnTo>
                            <a:pt x="21150" y="10026"/>
                          </a:lnTo>
                          <a:lnTo>
                            <a:pt x="19228" y="4807"/>
                          </a:lnTo>
                          <a:lnTo>
                            <a:pt x="17717" y="3021"/>
                          </a:lnTo>
                          <a:lnTo>
                            <a:pt x="13047" y="275"/>
                          </a:lnTo>
                          <a:lnTo>
                            <a:pt x="11536" y="0"/>
                          </a:lnTo>
                          <a:lnTo>
                            <a:pt x="5494" y="1373"/>
                          </a:lnTo>
                          <a:lnTo>
                            <a:pt x="3433" y="274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6" name="Freeform 1455">
                      <a:extLst>
                        <a:ext uri="{FF2B5EF4-FFF2-40B4-BE49-F238E27FC236}">
                          <a16:creationId xmlns:a16="http://schemas.microsoft.com/office/drawing/2014/main" id="{17336B41-3212-7A72-E9AC-22BFB8049B6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923906" y="2659163"/>
                      <a:ext cx="7004" cy="6244"/>
                    </a:xfrm>
                    <a:custGeom>
                      <a:avLst/>
                      <a:gdLst>
                        <a:gd name="connsiteX0" fmla="*/ 7004 w 7004"/>
                        <a:gd name="connsiteY0" fmla="*/ 2472 h 6244"/>
                        <a:gd name="connsiteX1" fmla="*/ 5494 w 7004"/>
                        <a:gd name="connsiteY1" fmla="*/ 687 h 6244"/>
                        <a:gd name="connsiteX2" fmla="*/ 4257 w 7004"/>
                        <a:gd name="connsiteY2" fmla="*/ 0 h 6244"/>
                        <a:gd name="connsiteX3" fmla="*/ 1373 w 7004"/>
                        <a:gd name="connsiteY3" fmla="*/ 549 h 6244"/>
                        <a:gd name="connsiteX4" fmla="*/ 1099 w 7004"/>
                        <a:gd name="connsiteY4" fmla="*/ 961 h 6244"/>
                        <a:gd name="connsiteX5" fmla="*/ 0 w 7004"/>
                        <a:gd name="connsiteY5" fmla="*/ 3159 h 6244"/>
                        <a:gd name="connsiteX6" fmla="*/ 0 w 7004"/>
                        <a:gd name="connsiteY6" fmla="*/ 4257 h 6244"/>
                        <a:gd name="connsiteX7" fmla="*/ 1236 w 7004"/>
                        <a:gd name="connsiteY7" fmla="*/ 5906 h 6244"/>
                        <a:gd name="connsiteX8" fmla="*/ 5356 w 7004"/>
                        <a:gd name="connsiteY8" fmla="*/ 5631 h 6244"/>
                        <a:gd name="connsiteX9" fmla="*/ 7004 w 7004"/>
                        <a:gd name="connsiteY9" fmla="*/ 2472 h 624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7004" h="6244">
                          <a:moveTo>
                            <a:pt x="7004" y="2472"/>
                          </a:moveTo>
                          <a:lnTo>
                            <a:pt x="5494" y="687"/>
                          </a:lnTo>
                          <a:cubicBezTo>
                            <a:pt x="5494" y="687"/>
                            <a:pt x="4807" y="412"/>
                            <a:pt x="4257" y="0"/>
                          </a:cubicBezTo>
                          <a:lnTo>
                            <a:pt x="1373" y="549"/>
                          </a:lnTo>
                          <a:cubicBezTo>
                            <a:pt x="1373" y="549"/>
                            <a:pt x="1236" y="824"/>
                            <a:pt x="1099" y="961"/>
                          </a:cubicBezTo>
                          <a:cubicBezTo>
                            <a:pt x="824" y="1373"/>
                            <a:pt x="275" y="2060"/>
                            <a:pt x="0" y="3159"/>
                          </a:cubicBezTo>
                          <a:cubicBezTo>
                            <a:pt x="0" y="3433"/>
                            <a:pt x="0" y="3845"/>
                            <a:pt x="0" y="4257"/>
                          </a:cubicBezTo>
                          <a:lnTo>
                            <a:pt x="1236" y="5906"/>
                          </a:lnTo>
                          <a:cubicBezTo>
                            <a:pt x="3021" y="6455"/>
                            <a:pt x="4257" y="6318"/>
                            <a:pt x="5356" y="5631"/>
                          </a:cubicBezTo>
                          <a:cubicBezTo>
                            <a:pt x="6043" y="5219"/>
                            <a:pt x="6867" y="4257"/>
                            <a:pt x="7004" y="2472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7" name="Freeform 1456">
                      <a:extLst>
                        <a:ext uri="{FF2B5EF4-FFF2-40B4-BE49-F238E27FC236}">
                          <a16:creationId xmlns:a16="http://schemas.microsoft.com/office/drawing/2014/main" id="{71227CD1-9281-D504-7AC4-848CB669FAF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06276" y="2814694"/>
                      <a:ext cx="6592" cy="6208"/>
                    </a:xfrm>
                    <a:custGeom>
                      <a:avLst/>
                      <a:gdLst>
                        <a:gd name="connsiteX0" fmla="*/ 6455 w 6592"/>
                        <a:gd name="connsiteY0" fmla="*/ 4195 h 6208"/>
                        <a:gd name="connsiteX1" fmla="*/ 6180 w 6592"/>
                        <a:gd name="connsiteY1" fmla="*/ 2135 h 6208"/>
                        <a:gd name="connsiteX2" fmla="*/ 2197 w 6592"/>
                        <a:gd name="connsiteY2" fmla="*/ 75 h 6208"/>
                        <a:gd name="connsiteX3" fmla="*/ 0 w 6592"/>
                        <a:gd name="connsiteY3" fmla="*/ 3234 h 6208"/>
                        <a:gd name="connsiteX4" fmla="*/ 1373 w 6592"/>
                        <a:gd name="connsiteY4" fmla="*/ 5294 h 6208"/>
                        <a:gd name="connsiteX5" fmla="*/ 2335 w 6592"/>
                        <a:gd name="connsiteY5" fmla="*/ 5706 h 6208"/>
                        <a:gd name="connsiteX6" fmla="*/ 4670 w 6592"/>
                        <a:gd name="connsiteY6" fmla="*/ 6118 h 6208"/>
                        <a:gd name="connsiteX7" fmla="*/ 6592 w 6592"/>
                        <a:gd name="connsiteY7" fmla="*/ 4058 h 620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592" h="6208">
                          <a:moveTo>
                            <a:pt x="6455" y="4195"/>
                          </a:moveTo>
                          <a:lnTo>
                            <a:pt x="6180" y="2135"/>
                          </a:lnTo>
                          <a:cubicBezTo>
                            <a:pt x="5219" y="1036"/>
                            <a:pt x="3983" y="-337"/>
                            <a:pt x="2197" y="75"/>
                          </a:cubicBezTo>
                          <a:cubicBezTo>
                            <a:pt x="412" y="487"/>
                            <a:pt x="137" y="2547"/>
                            <a:pt x="0" y="3234"/>
                          </a:cubicBezTo>
                          <a:lnTo>
                            <a:pt x="1373" y="5294"/>
                          </a:lnTo>
                          <a:cubicBezTo>
                            <a:pt x="1373" y="5294"/>
                            <a:pt x="2060" y="5569"/>
                            <a:pt x="2335" y="5706"/>
                          </a:cubicBezTo>
                          <a:cubicBezTo>
                            <a:pt x="2884" y="5981"/>
                            <a:pt x="3571" y="6393"/>
                            <a:pt x="4670" y="6118"/>
                          </a:cubicBezTo>
                          <a:cubicBezTo>
                            <a:pt x="5631" y="5843"/>
                            <a:pt x="6180" y="5019"/>
                            <a:pt x="6592" y="405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8" name="Freeform 1457">
                      <a:extLst>
                        <a:ext uri="{FF2B5EF4-FFF2-40B4-BE49-F238E27FC236}">
                          <a16:creationId xmlns:a16="http://schemas.microsoft.com/office/drawing/2014/main" id="{EE579274-9BBD-59B0-7520-3C94B68D46C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80027" y="2600794"/>
                      <a:ext cx="30489" cy="32412"/>
                    </a:xfrm>
                    <a:custGeom>
                      <a:avLst/>
                      <a:gdLst>
                        <a:gd name="connsiteX0" fmla="*/ 7828 w 30489"/>
                        <a:gd name="connsiteY0" fmla="*/ 20876 h 32412"/>
                        <a:gd name="connsiteX1" fmla="*/ 7828 w 30489"/>
                        <a:gd name="connsiteY1" fmla="*/ 20876 h 32412"/>
                        <a:gd name="connsiteX2" fmla="*/ 275 w 30489"/>
                        <a:gd name="connsiteY2" fmla="*/ 18266 h 32412"/>
                        <a:gd name="connsiteX3" fmla="*/ 6455 w 30489"/>
                        <a:gd name="connsiteY3" fmla="*/ 10026 h 32412"/>
                        <a:gd name="connsiteX4" fmla="*/ 10575 w 30489"/>
                        <a:gd name="connsiteY4" fmla="*/ 3983 h 32412"/>
                        <a:gd name="connsiteX5" fmla="*/ 10575 w 30489"/>
                        <a:gd name="connsiteY5" fmla="*/ 3983 h 32412"/>
                        <a:gd name="connsiteX6" fmla="*/ 9202 w 30489"/>
                        <a:gd name="connsiteY6" fmla="*/ 7279 h 32412"/>
                        <a:gd name="connsiteX7" fmla="*/ 14146 w 30489"/>
                        <a:gd name="connsiteY7" fmla="*/ 1236 h 32412"/>
                        <a:gd name="connsiteX8" fmla="*/ 17167 w 30489"/>
                        <a:gd name="connsiteY8" fmla="*/ 0 h 32412"/>
                        <a:gd name="connsiteX9" fmla="*/ 21700 w 30489"/>
                        <a:gd name="connsiteY9" fmla="*/ 824 h 32412"/>
                        <a:gd name="connsiteX10" fmla="*/ 21700 w 30489"/>
                        <a:gd name="connsiteY10" fmla="*/ 137 h 32412"/>
                        <a:gd name="connsiteX11" fmla="*/ 23897 w 30489"/>
                        <a:gd name="connsiteY11" fmla="*/ 1236 h 32412"/>
                        <a:gd name="connsiteX12" fmla="*/ 25545 w 30489"/>
                        <a:gd name="connsiteY12" fmla="*/ 1511 h 32412"/>
                        <a:gd name="connsiteX13" fmla="*/ 25133 w 30489"/>
                        <a:gd name="connsiteY13" fmla="*/ 1923 h 32412"/>
                        <a:gd name="connsiteX14" fmla="*/ 27605 w 30489"/>
                        <a:gd name="connsiteY14" fmla="*/ 3296 h 32412"/>
                        <a:gd name="connsiteX15" fmla="*/ 29116 w 30489"/>
                        <a:gd name="connsiteY15" fmla="*/ 5356 h 32412"/>
                        <a:gd name="connsiteX16" fmla="*/ 30489 w 30489"/>
                        <a:gd name="connsiteY16" fmla="*/ 11537 h 32412"/>
                        <a:gd name="connsiteX17" fmla="*/ 24309 w 30489"/>
                        <a:gd name="connsiteY17" fmla="*/ 19640 h 32412"/>
                        <a:gd name="connsiteX18" fmla="*/ 24309 w 30489"/>
                        <a:gd name="connsiteY18" fmla="*/ 24172 h 32412"/>
                        <a:gd name="connsiteX19" fmla="*/ 21013 w 30489"/>
                        <a:gd name="connsiteY19" fmla="*/ 29528 h 32412"/>
                        <a:gd name="connsiteX20" fmla="*/ 18953 w 30489"/>
                        <a:gd name="connsiteY20" fmla="*/ 31039 h 32412"/>
                        <a:gd name="connsiteX21" fmla="*/ 13047 w 30489"/>
                        <a:gd name="connsiteY21" fmla="*/ 32412 h 32412"/>
                        <a:gd name="connsiteX22" fmla="*/ 1236 w 30489"/>
                        <a:gd name="connsiteY22" fmla="*/ 26507 h 32412"/>
                        <a:gd name="connsiteX23" fmla="*/ 0 w 30489"/>
                        <a:gd name="connsiteY23" fmla="*/ 23210 h 32412"/>
                        <a:gd name="connsiteX24" fmla="*/ 0 w 30489"/>
                        <a:gd name="connsiteY24" fmla="*/ 21700 h 32412"/>
                        <a:gd name="connsiteX25" fmla="*/ 137 w 30489"/>
                        <a:gd name="connsiteY25" fmla="*/ 18129 h 32412"/>
                        <a:gd name="connsiteX26" fmla="*/ 7691 w 30489"/>
                        <a:gd name="connsiteY26" fmla="*/ 20738 h 32412"/>
                        <a:gd name="connsiteX27" fmla="*/ 25820 w 30489"/>
                        <a:gd name="connsiteY27" fmla="*/ 16618 h 32412"/>
                        <a:gd name="connsiteX28" fmla="*/ 24172 w 30489"/>
                        <a:gd name="connsiteY28" fmla="*/ 18266 h 32412"/>
                        <a:gd name="connsiteX29" fmla="*/ 24309 w 30489"/>
                        <a:gd name="connsiteY29" fmla="*/ 19640 h 32412"/>
                        <a:gd name="connsiteX30" fmla="*/ 25820 w 30489"/>
                        <a:gd name="connsiteY30" fmla="*/ 16618 h 3241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</a:cxnLst>
                      <a:rect l="l" t="t" r="r" b="b"/>
                      <a:pathLst>
                        <a:path w="30489" h="32412">
                          <a:moveTo>
                            <a:pt x="7828" y="20876"/>
                          </a:moveTo>
                          <a:lnTo>
                            <a:pt x="7828" y="20876"/>
                          </a:lnTo>
                          <a:lnTo>
                            <a:pt x="275" y="18266"/>
                          </a:lnTo>
                          <a:cubicBezTo>
                            <a:pt x="1785" y="13871"/>
                            <a:pt x="4120" y="11537"/>
                            <a:pt x="6455" y="10026"/>
                          </a:cubicBezTo>
                          <a:cubicBezTo>
                            <a:pt x="7416" y="6867"/>
                            <a:pt x="9476" y="4944"/>
                            <a:pt x="10575" y="3983"/>
                          </a:cubicBezTo>
                          <a:cubicBezTo>
                            <a:pt x="10575" y="3983"/>
                            <a:pt x="10575" y="3983"/>
                            <a:pt x="10575" y="3983"/>
                          </a:cubicBezTo>
                          <a:cubicBezTo>
                            <a:pt x="10575" y="3983"/>
                            <a:pt x="9476" y="5219"/>
                            <a:pt x="9202" y="7279"/>
                          </a:cubicBezTo>
                          <a:lnTo>
                            <a:pt x="14146" y="1236"/>
                          </a:lnTo>
                          <a:lnTo>
                            <a:pt x="17167" y="0"/>
                          </a:lnTo>
                          <a:lnTo>
                            <a:pt x="21700" y="824"/>
                          </a:lnTo>
                          <a:lnTo>
                            <a:pt x="21700" y="137"/>
                          </a:lnTo>
                          <a:cubicBezTo>
                            <a:pt x="21700" y="137"/>
                            <a:pt x="23897" y="1236"/>
                            <a:pt x="23897" y="1236"/>
                          </a:cubicBezTo>
                          <a:lnTo>
                            <a:pt x="25545" y="1511"/>
                          </a:lnTo>
                          <a:lnTo>
                            <a:pt x="25133" y="1923"/>
                          </a:lnTo>
                          <a:lnTo>
                            <a:pt x="27605" y="3296"/>
                          </a:lnTo>
                          <a:lnTo>
                            <a:pt x="29116" y="5356"/>
                          </a:lnTo>
                          <a:lnTo>
                            <a:pt x="30489" y="11537"/>
                          </a:lnTo>
                          <a:cubicBezTo>
                            <a:pt x="29803" y="15107"/>
                            <a:pt x="27468" y="17717"/>
                            <a:pt x="24309" y="19640"/>
                          </a:cubicBezTo>
                          <a:cubicBezTo>
                            <a:pt x="24446" y="21013"/>
                            <a:pt x="24584" y="22524"/>
                            <a:pt x="24309" y="24172"/>
                          </a:cubicBezTo>
                          <a:lnTo>
                            <a:pt x="21013" y="29528"/>
                          </a:lnTo>
                          <a:lnTo>
                            <a:pt x="18953" y="31039"/>
                          </a:lnTo>
                          <a:lnTo>
                            <a:pt x="13047" y="32412"/>
                          </a:lnTo>
                          <a:cubicBezTo>
                            <a:pt x="9202" y="31863"/>
                            <a:pt x="4257" y="31039"/>
                            <a:pt x="1236" y="26507"/>
                          </a:cubicBezTo>
                          <a:lnTo>
                            <a:pt x="0" y="23210"/>
                          </a:lnTo>
                          <a:lnTo>
                            <a:pt x="0" y="21700"/>
                          </a:lnTo>
                          <a:cubicBezTo>
                            <a:pt x="0" y="21700"/>
                            <a:pt x="137" y="18129"/>
                            <a:pt x="137" y="18129"/>
                          </a:cubicBezTo>
                          <a:lnTo>
                            <a:pt x="7691" y="20738"/>
                          </a:lnTo>
                          <a:close/>
                          <a:moveTo>
                            <a:pt x="25820" y="16618"/>
                          </a:moveTo>
                          <a:lnTo>
                            <a:pt x="24172" y="18266"/>
                          </a:lnTo>
                          <a:cubicBezTo>
                            <a:pt x="24172" y="18266"/>
                            <a:pt x="24172" y="19090"/>
                            <a:pt x="24309" y="19640"/>
                          </a:cubicBezTo>
                          <a:cubicBezTo>
                            <a:pt x="24996" y="18816"/>
                            <a:pt x="25545" y="17717"/>
                            <a:pt x="25820" y="1661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9" name="Freeform 1458">
                      <a:extLst>
                        <a:ext uri="{FF2B5EF4-FFF2-40B4-BE49-F238E27FC236}">
                          <a16:creationId xmlns:a16="http://schemas.microsoft.com/office/drawing/2014/main" id="{A3BF2060-4F88-D26F-A715-C98B340BFC8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96643" y="2726047"/>
                      <a:ext cx="13735" cy="15519"/>
                    </a:xfrm>
                    <a:custGeom>
                      <a:avLst/>
                      <a:gdLst>
                        <a:gd name="connsiteX0" fmla="*/ 10989 w 13735"/>
                        <a:gd name="connsiteY0" fmla="*/ 14558 h 15519"/>
                        <a:gd name="connsiteX1" fmla="*/ 13736 w 13735"/>
                        <a:gd name="connsiteY1" fmla="*/ 10163 h 15519"/>
                        <a:gd name="connsiteX2" fmla="*/ 13736 w 13735"/>
                        <a:gd name="connsiteY2" fmla="*/ 7279 h 15519"/>
                        <a:gd name="connsiteX3" fmla="*/ 12362 w 13735"/>
                        <a:gd name="connsiteY3" fmla="*/ 3571 h 15519"/>
                        <a:gd name="connsiteX4" fmla="*/ 10440 w 13735"/>
                        <a:gd name="connsiteY4" fmla="*/ 961 h 15519"/>
                        <a:gd name="connsiteX5" fmla="*/ 8105 w 13735"/>
                        <a:gd name="connsiteY5" fmla="*/ 0 h 15519"/>
                        <a:gd name="connsiteX6" fmla="*/ 5907 w 13735"/>
                        <a:gd name="connsiteY6" fmla="*/ 0 h 15519"/>
                        <a:gd name="connsiteX7" fmla="*/ 3435 w 13735"/>
                        <a:gd name="connsiteY7" fmla="*/ 549 h 15519"/>
                        <a:gd name="connsiteX8" fmla="*/ 139 w 13735"/>
                        <a:gd name="connsiteY8" fmla="*/ 5631 h 15519"/>
                        <a:gd name="connsiteX9" fmla="*/ 4397 w 13735"/>
                        <a:gd name="connsiteY9" fmla="*/ 14970 h 15519"/>
                        <a:gd name="connsiteX10" fmla="*/ 6731 w 13735"/>
                        <a:gd name="connsiteY10" fmla="*/ 15519 h 15519"/>
                        <a:gd name="connsiteX11" fmla="*/ 8791 w 13735"/>
                        <a:gd name="connsiteY11" fmla="*/ 15519 h 15519"/>
                        <a:gd name="connsiteX12" fmla="*/ 10989 w 13735"/>
                        <a:gd name="connsiteY12" fmla="*/ 14420 h 1551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3735" h="15519">
                          <a:moveTo>
                            <a:pt x="10989" y="14558"/>
                          </a:moveTo>
                          <a:cubicBezTo>
                            <a:pt x="12500" y="13322"/>
                            <a:pt x="13461" y="11811"/>
                            <a:pt x="13736" y="10163"/>
                          </a:cubicBezTo>
                          <a:lnTo>
                            <a:pt x="13736" y="7279"/>
                          </a:lnTo>
                          <a:cubicBezTo>
                            <a:pt x="13736" y="7279"/>
                            <a:pt x="12362" y="3571"/>
                            <a:pt x="12362" y="3571"/>
                          </a:cubicBezTo>
                          <a:cubicBezTo>
                            <a:pt x="12088" y="3021"/>
                            <a:pt x="11538" y="1923"/>
                            <a:pt x="10440" y="961"/>
                          </a:cubicBezTo>
                          <a:lnTo>
                            <a:pt x="8105" y="0"/>
                          </a:lnTo>
                          <a:lnTo>
                            <a:pt x="5907" y="0"/>
                          </a:lnTo>
                          <a:cubicBezTo>
                            <a:pt x="5907" y="0"/>
                            <a:pt x="3435" y="549"/>
                            <a:pt x="3435" y="549"/>
                          </a:cubicBezTo>
                          <a:cubicBezTo>
                            <a:pt x="1650" y="1785"/>
                            <a:pt x="551" y="3571"/>
                            <a:pt x="139" y="5631"/>
                          </a:cubicBezTo>
                          <a:cubicBezTo>
                            <a:pt x="-548" y="9202"/>
                            <a:pt x="1375" y="13184"/>
                            <a:pt x="4397" y="14970"/>
                          </a:cubicBezTo>
                          <a:lnTo>
                            <a:pt x="6731" y="15519"/>
                          </a:lnTo>
                          <a:lnTo>
                            <a:pt x="8791" y="15519"/>
                          </a:lnTo>
                          <a:cubicBezTo>
                            <a:pt x="8791" y="15519"/>
                            <a:pt x="10989" y="14420"/>
                            <a:pt x="10989" y="1442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0" name="Freeform 1459">
                      <a:extLst>
                        <a:ext uri="{FF2B5EF4-FFF2-40B4-BE49-F238E27FC236}">
                          <a16:creationId xmlns:a16="http://schemas.microsoft.com/office/drawing/2014/main" id="{AF11C498-93EF-4C07-D705-4B0D00B8009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17417" y="2692537"/>
                      <a:ext cx="11854" cy="10849"/>
                    </a:xfrm>
                    <a:custGeom>
                      <a:avLst/>
                      <a:gdLst>
                        <a:gd name="connsiteX0" fmla="*/ 4395 w 11854"/>
                        <a:gd name="connsiteY0" fmla="*/ 0 h 10849"/>
                        <a:gd name="connsiteX1" fmla="*/ 1785 w 11854"/>
                        <a:gd name="connsiteY1" fmla="*/ 687 h 10849"/>
                        <a:gd name="connsiteX2" fmla="*/ 0 w 11854"/>
                        <a:gd name="connsiteY2" fmla="*/ 1923 h 10849"/>
                        <a:gd name="connsiteX3" fmla="*/ 3845 w 11854"/>
                        <a:gd name="connsiteY3" fmla="*/ 7279 h 10849"/>
                        <a:gd name="connsiteX4" fmla="*/ 3845 w 11854"/>
                        <a:gd name="connsiteY4" fmla="*/ 7554 h 10849"/>
                        <a:gd name="connsiteX5" fmla="*/ 3708 w 11854"/>
                        <a:gd name="connsiteY5" fmla="*/ 8652 h 10849"/>
                        <a:gd name="connsiteX6" fmla="*/ 11399 w 11854"/>
                        <a:gd name="connsiteY6" fmla="*/ 10850 h 10849"/>
                        <a:gd name="connsiteX7" fmla="*/ 10300 w 11854"/>
                        <a:gd name="connsiteY7" fmla="*/ 2884 h 10849"/>
                        <a:gd name="connsiteX8" fmla="*/ 4532 w 11854"/>
                        <a:gd name="connsiteY8" fmla="*/ 0 h 108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1854" h="10849">
                          <a:moveTo>
                            <a:pt x="4395" y="0"/>
                          </a:moveTo>
                          <a:lnTo>
                            <a:pt x="1785" y="687"/>
                          </a:lnTo>
                          <a:lnTo>
                            <a:pt x="0" y="1923"/>
                          </a:lnTo>
                          <a:lnTo>
                            <a:pt x="3845" y="7279"/>
                          </a:lnTo>
                          <a:lnTo>
                            <a:pt x="3845" y="7554"/>
                          </a:lnTo>
                          <a:cubicBezTo>
                            <a:pt x="3845" y="7554"/>
                            <a:pt x="3845" y="7828"/>
                            <a:pt x="3708" y="8652"/>
                          </a:cubicBezTo>
                          <a:lnTo>
                            <a:pt x="11399" y="10850"/>
                          </a:lnTo>
                          <a:cubicBezTo>
                            <a:pt x="12498" y="6867"/>
                            <a:pt x="11399" y="4395"/>
                            <a:pt x="10300" y="2884"/>
                          </a:cubicBezTo>
                          <a:cubicBezTo>
                            <a:pt x="9339" y="1648"/>
                            <a:pt x="7553" y="137"/>
                            <a:pt x="4532" y="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1" name="Freeform 1460">
                      <a:extLst>
                        <a:ext uri="{FF2B5EF4-FFF2-40B4-BE49-F238E27FC236}">
                          <a16:creationId xmlns:a16="http://schemas.microsoft.com/office/drawing/2014/main" id="{32A2DC7F-17B0-AFA2-DF71-B6C182FEEB1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95804" y="2633755"/>
                      <a:ext cx="14008" cy="13459"/>
                    </a:xfrm>
                    <a:custGeom>
                      <a:avLst/>
                      <a:gdLst>
                        <a:gd name="connsiteX0" fmla="*/ 1923 w 14008"/>
                        <a:gd name="connsiteY0" fmla="*/ 2060 h 13459"/>
                        <a:gd name="connsiteX1" fmla="*/ 275 w 14008"/>
                        <a:gd name="connsiteY1" fmla="*/ 4669 h 13459"/>
                        <a:gd name="connsiteX2" fmla="*/ 0 w 14008"/>
                        <a:gd name="connsiteY2" fmla="*/ 6180 h 13459"/>
                        <a:gd name="connsiteX3" fmla="*/ 549 w 14008"/>
                        <a:gd name="connsiteY3" fmla="*/ 8927 h 13459"/>
                        <a:gd name="connsiteX4" fmla="*/ 2197 w 14008"/>
                        <a:gd name="connsiteY4" fmla="*/ 11536 h 13459"/>
                        <a:gd name="connsiteX5" fmla="*/ 4807 w 14008"/>
                        <a:gd name="connsiteY5" fmla="*/ 13459 h 13459"/>
                        <a:gd name="connsiteX6" fmla="*/ 8103 w 14008"/>
                        <a:gd name="connsiteY6" fmla="*/ 13459 h 13459"/>
                        <a:gd name="connsiteX7" fmla="*/ 11674 w 14008"/>
                        <a:gd name="connsiteY7" fmla="*/ 11536 h 13459"/>
                        <a:gd name="connsiteX8" fmla="*/ 14009 w 14008"/>
                        <a:gd name="connsiteY8" fmla="*/ 6729 h 13459"/>
                        <a:gd name="connsiteX9" fmla="*/ 14009 w 14008"/>
                        <a:gd name="connsiteY9" fmla="*/ 6317 h 13459"/>
                        <a:gd name="connsiteX10" fmla="*/ 13185 w 14008"/>
                        <a:gd name="connsiteY10" fmla="*/ 3433 h 13459"/>
                        <a:gd name="connsiteX11" fmla="*/ 11674 w 14008"/>
                        <a:gd name="connsiteY11" fmla="*/ 1785 h 13459"/>
                        <a:gd name="connsiteX12" fmla="*/ 9339 w 14008"/>
                        <a:gd name="connsiteY12" fmla="*/ 412 h 13459"/>
                        <a:gd name="connsiteX13" fmla="*/ 7004 w 14008"/>
                        <a:gd name="connsiteY13" fmla="*/ 0 h 13459"/>
                        <a:gd name="connsiteX14" fmla="*/ 3983 w 14008"/>
                        <a:gd name="connsiteY14" fmla="*/ 687 h 13459"/>
                        <a:gd name="connsiteX15" fmla="*/ 1923 w 14008"/>
                        <a:gd name="connsiteY15" fmla="*/ 2060 h 1345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14008" h="13459">
                          <a:moveTo>
                            <a:pt x="1923" y="2060"/>
                          </a:moveTo>
                          <a:lnTo>
                            <a:pt x="275" y="4669"/>
                          </a:lnTo>
                          <a:lnTo>
                            <a:pt x="0" y="6180"/>
                          </a:lnTo>
                          <a:lnTo>
                            <a:pt x="549" y="8927"/>
                          </a:lnTo>
                          <a:lnTo>
                            <a:pt x="2197" y="11536"/>
                          </a:lnTo>
                          <a:cubicBezTo>
                            <a:pt x="2197" y="11536"/>
                            <a:pt x="3296" y="12772"/>
                            <a:pt x="4807" y="13459"/>
                          </a:cubicBezTo>
                          <a:lnTo>
                            <a:pt x="8103" y="13459"/>
                          </a:lnTo>
                          <a:cubicBezTo>
                            <a:pt x="8103" y="13459"/>
                            <a:pt x="11674" y="11536"/>
                            <a:pt x="11674" y="11536"/>
                          </a:cubicBezTo>
                          <a:cubicBezTo>
                            <a:pt x="12223" y="11124"/>
                            <a:pt x="13459" y="9888"/>
                            <a:pt x="14009" y="6729"/>
                          </a:cubicBezTo>
                          <a:lnTo>
                            <a:pt x="14009" y="6317"/>
                          </a:lnTo>
                          <a:cubicBezTo>
                            <a:pt x="14009" y="6317"/>
                            <a:pt x="13185" y="3433"/>
                            <a:pt x="13185" y="3433"/>
                          </a:cubicBezTo>
                          <a:lnTo>
                            <a:pt x="11674" y="1785"/>
                          </a:lnTo>
                          <a:lnTo>
                            <a:pt x="9339" y="412"/>
                          </a:lnTo>
                          <a:lnTo>
                            <a:pt x="7004" y="0"/>
                          </a:lnTo>
                          <a:lnTo>
                            <a:pt x="3983" y="687"/>
                          </a:lnTo>
                          <a:lnTo>
                            <a:pt x="1923" y="206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2" name="Freeform 1461">
                      <a:extLst>
                        <a:ext uri="{FF2B5EF4-FFF2-40B4-BE49-F238E27FC236}">
                          <a16:creationId xmlns:a16="http://schemas.microsoft.com/office/drawing/2014/main" id="{084BC4E5-01CC-841D-47CB-C0A1F3B34E8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12268" y="2625208"/>
                      <a:ext cx="6607" cy="5178"/>
                    </a:xfrm>
                    <a:custGeom>
                      <a:avLst/>
                      <a:gdLst>
                        <a:gd name="connsiteX0" fmla="*/ 0 w 6607"/>
                        <a:gd name="connsiteY0" fmla="*/ 1406 h 5178"/>
                        <a:gd name="connsiteX1" fmla="*/ 0 w 6607"/>
                        <a:gd name="connsiteY1" fmla="*/ 3191 h 5178"/>
                        <a:gd name="connsiteX2" fmla="*/ 4532 w 6607"/>
                        <a:gd name="connsiteY2" fmla="*/ 5114 h 5178"/>
                        <a:gd name="connsiteX3" fmla="*/ 6592 w 6607"/>
                        <a:gd name="connsiteY3" fmla="*/ 1818 h 5178"/>
                        <a:gd name="connsiteX4" fmla="*/ 4944 w 6607"/>
                        <a:gd name="connsiteY4" fmla="*/ 170 h 5178"/>
                        <a:gd name="connsiteX5" fmla="*/ 4120 w 6607"/>
                        <a:gd name="connsiteY5" fmla="*/ 170 h 5178"/>
                        <a:gd name="connsiteX6" fmla="*/ 0 w 6607"/>
                        <a:gd name="connsiteY6" fmla="*/ 1543 h 517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6607" h="5178">
                          <a:moveTo>
                            <a:pt x="0" y="1406"/>
                          </a:moveTo>
                          <a:lnTo>
                            <a:pt x="0" y="3191"/>
                          </a:lnTo>
                          <a:cubicBezTo>
                            <a:pt x="687" y="3878"/>
                            <a:pt x="2747" y="5526"/>
                            <a:pt x="4532" y="5114"/>
                          </a:cubicBezTo>
                          <a:cubicBezTo>
                            <a:pt x="5905" y="4839"/>
                            <a:pt x="6729" y="3603"/>
                            <a:pt x="6592" y="1818"/>
                          </a:cubicBezTo>
                          <a:lnTo>
                            <a:pt x="4944" y="170"/>
                          </a:lnTo>
                          <a:cubicBezTo>
                            <a:pt x="4944" y="170"/>
                            <a:pt x="4395" y="170"/>
                            <a:pt x="4120" y="170"/>
                          </a:cubicBezTo>
                          <a:cubicBezTo>
                            <a:pt x="3021" y="32"/>
                            <a:pt x="824" y="-517"/>
                            <a:pt x="0" y="154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3" name="Freeform 1462">
                      <a:extLst>
                        <a:ext uri="{FF2B5EF4-FFF2-40B4-BE49-F238E27FC236}">
                          <a16:creationId xmlns:a16="http://schemas.microsoft.com/office/drawing/2014/main" id="{871E5745-0F74-5B60-270C-78500256A0D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71414" y="2530388"/>
                      <a:ext cx="5815" cy="4969"/>
                    </a:xfrm>
                    <a:custGeom>
                      <a:avLst/>
                      <a:gdLst>
                        <a:gd name="connsiteX0" fmla="*/ 47 w 5815"/>
                        <a:gd name="connsiteY0" fmla="*/ 1873 h 4969"/>
                        <a:gd name="connsiteX1" fmla="*/ 2244 w 5815"/>
                        <a:gd name="connsiteY1" fmla="*/ 4895 h 4969"/>
                        <a:gd name="connsiteX2" fmla="*/ 5815 w 5815"/>
                        <a:gd name="connsiteY2" fmla="*/ 2560 h 4969"/>
                        <a:gd name="connsiteX3" fmla="*/ 4716 w 5815"/>
                        <a:gd name="connsiteY3" fmla="*/ 362 h 4969"/>
                        <a:gd name="connsiteX4" fmla="*/ 1283 w 5815"/>
                        <a:gd name="connsiteY4" fmla="*/ 362 h 4969"/>
                        <a:gd name="connsiteX5" fmla="*/ 184 w 5815"/>
                        <a:gd name="connsiteY5" fmla="*/ 1873 h 496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5815" h="4969">
                          <a:moveTo>
                            <a:pt x="47" y="1873"/>
                          </a:moveTo>
                          <a:cubicBezTo>
                            <a:pt x="-228" y="3246"/>
                            <a:pt x="733" y="4620"/>
                            <a:pt x="2244" y="4895"/>
                          </a:cubicBezTo>
                          <a:cubicBezTo>
                            <a:pt x="3480" y="5169"/>
                            <a:pt x="4991" y="4757"/>
                            <a:pt x="5815" y="2560"/>
                          </a:cubicBezTo>
                          <a:lnTo>
                            <a:pt x="4716" y="362"/>
                          </a:lnTo>
                          <a:cubicBezTo>
                            <a:pt x="3206" y="-187"/>
                            <a:pt x="2107" y="-50"/>
                            <a:pt x="1283" y="362"/>
                          </a:cubicBezTo>
                          <a:lnTo>
                            <a:pt x="184" y="1873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4" name="Freeform 1463">
                      <a:extLst>
                        <a:ext uri="{FF2B5EF4-FFF2-40B4-BE49-F238E27FC236}">
                          <a16:creationId xmlns:a16="http://schemas.microsoft.com/office/drawing/2014/main" id="{5E3AC755-0EB7-5E23-5CE2-5E25E469A73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47752" y="2428636"/>
                      <a:ext cx="32961" cy="29034"/>
                    </a:xfrm>
                    <a:custGeom>
                      <a:avLst/>
                      <a:gdLst>
                        <a:gd name="connsiteX0" fmla="*/ 24584 w 32961"/>
                        <a:gd name="connsiteY0" fmla="*/ 26578 h 29034"/>
                        <a:gd name="connsiteX1" fmla="*/ 30215 w 32961"/>
                        <a:gd name="connsiteY1" fmla="*/ 20398 h 29034"/>
                        <a:gd name="connsiteX2" fmla="*/ 29253 w 32961"/>
                        <a:gd name="connsiteY2" fmla="*/ 22595 h 29034"/>
                        <a:gd name="connsiteX3" fmla="*/ 32687 w 32961"/>
                        <a:gd name="connsiteY3" fmla="*/ 15454 h 29034"/>
                        <a:gd name="connsiteX4" fmla="*/ 32962 w 32961"/>
                        <a:gd name="connsiteY4" fmla="*/ 12295 h 29034"/>
                        <a:gd name="connsiteX5" fmla="*/ 31039 w 32961"/>
                        <a:gd name="connsiteY5" fmla="*/ 7351 h 29034"/>
                        <a:gd name="connsiteX6" fmla="*/ 29528 w 32961"/>
                        <a:gd name="connsiteY6" fmla="*/ 5703 h 29034"/>
                        <a:gd name="connsiteX7" fmla="*/ 24858 w 32961"/>
                        <a:gd name="connsiteY7" fmla="*/ 2956 h 29034"/>
                        <a:gd name="connsiteX8" fmla="*/ 23210 w 32961"/>
                        <a:gd name="connsiteY8" fmla="*/ 2681 h 29034"/>
                        <a:gd name="connsiteX9" fmla="*/ 21013 w 32961"/>
                        <a:gd name="connsiteY9" fmla="*/ 758 h 29034"/>
                        <a:gd name="connsiteX10" fmla="*/ 10987 w 32961"/>
                        <a:gd name="connsiteY10" fmla="*/ 1582 h 29034"/>
                        <a:gd name="connsiteX11" fmla="*/ 10987 w 32961"/>
                        <a:gd name="connsiteY11" fmla="*/ 1582 h 29034"/>
                        <a:gd name="connsiteX12" fmla="*/ 1373 w 32961"/>
                        <a:gd name="connsiteY12" fmla="*/ 6389 h 29034"/>
                        <a:gd name="connsiteX13" fmla="*/ 0 w 32961"/>
                        <a:gd name="connsiteY13" fmla="*/ 13668 h 29034"/>
                        <a:gd name="connsiteX14" fmla="*/ 275 w 32961"/>
                        <a:gd name="connsiteY14" fmla="*/ 14767 h 29034"/>
                        <a:gd name="connsiteX15" fmla="*/ 137 w 32961"/>
                        <a:gd name="connsiteY15" fmla="*/ 14767 h 29034"/>
                        <a:gd name="connsiteX16" fmla="*/ 7554 w 32961"/>
                        <a:gd name="connsiteY16" fmla="*/ 25205 h 29034"/>
                        <a:gd name="connsiteX17" fmla="*/ 22386 w 32961"/>
                        <a:gd name="connsiteY17" fmla="*/ 26990 h 29034"/>
                        <a:gd name="connsiteX18" fmla="*/ 24584 w 32961"/>
                        <a:gd name="connsiteY18" fmla="*/ 26441 h 290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32961" h="29034">
                          <a:moveTo>
                            <a:pt x="24584" y="26578"/>
                          </a:moveTo>
                          <a:lnTo>
                            <a:pt x="30215" y="20398"/>
                          </a:lnTo>
                          <a:cubicBezTo>
                            <a:pt x="29940" y="21634"/>
                            <a:pt x="29253" y="22595"/>
                            <a:pt x="29253" y="22595"/>
                          </a:cubicBezTo>
                          <a:cubicBezTo>
                            <a:pt x="29940" y="21771"/>
                            <a:pt x="32000" y="19299"/>
                            <a:pt x="32687" y="15454"/>
                          </a:cubicBezTo>
                          <a:cubicBezTo>
                            <a:pt x="32824" y="14492"/>
                            <a:pt x="32962" y="13394"/>
                            <a:pt x="32962" y="12295"/>
                          </a:cubicBezTo>
                          <a:lnTo>
                            <a:pt x="31039" y="7351"/>
                          </a:lnTo>
                          <a:lnTo>
                            <a:pt x="29528" y="5703"/>
                          </a:lnTo>
                          <a:lnTo>
                            <a:pt x="24858" y="2956"/>
                          </a:lnTo>
                          <a:lnTo>
                            <a:pt x="23210" y="2681"/>
                          </a:lnTo>
                          <a:lnTo>
                            <a:pt x="21013" y="758"/>
                          </a:lnTo>
                          <a:cubicBezTo>
                            <a:pt x="17167" y="-478"/>
                            <a:pt x="13871" y="-203"/>
                            <a:pt x="10987" y="1582"/>
                          </a:cubicBezTo>
                          <a:lnTo>
                            <a:pt x="10987" y="1582"/>
                          </a:lnTo>
                          <a:cubicBezTo>
                            <a:pt x="7142" y="1582"/>
                            <a:pt x="3571" y="3505"/>
                            <a:pt x="1373" y="6389"/>
                          </a:cubicBezTo>
                          <a:lnTo>
                            <a:pt x="0" y="13668"/>
                          </a:lnTo>
                          <a:lnTo>
                            <a:pt x="275" y="14767"/>
                          </a:lnTo>
                          <a:lnTo>
                            <a:pt x="137" y="14767"/>
                          </a:lnTo>
                          <a:cubicBezTo>
                            <a:pt x="549" y="19849"/>
                            <a:pt x="3433" y="23694"/>
                            <a:pt x="7554" y="25205"/>
                          </a:cubicBezTo>
                          <a:cubicBezTo>
                            <a:pt x="11124" y="28913"/>
                            <a:pt x="16755" y="30699"/>
                            <a:pt x="22386" y="26990"/>
                          </a:cubicBezTo>
                          <a:lnTo>
                            <a:pt x="24584" y="26441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5" name="Freeform 1464">
                      <a:extLst>
                        <a:ext uri="{FF2B5EF4-FFF2-40B4-BE49-F238E27FC236}">
                          <a16:creationId xmlns:a16="http://schemas.microsoft.com/office/drawing/2014/main" id="{9AE3197D-B717-83B8-588F-7ACC247F05A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26006" y="2301532"/>
                      <a:ext cx="8440" cy="9750"/>
                    </a:xfrm>
                    <a:custGeom>
                      <a:avLst/>
                      <a:gdLst>
                        <a:gd name="connsiteX0" fmla="*/ 8029 w 8440"/>
                        <a:gd name="connsiteY0" fmla="*/ 6455 h 9750"/>
                        <a:gd name="connsiteX1" fmla="*/ 2398 w 8440"/>
                        <a:gd name="connsiteY1" fmla="*/ 0 h 9750"/>
                        <a:gd name="connsiteX2" fmla="*/ 613 w 8440"/>
                        <a:gd name="connsiteY2" fmla="*/ 961 h 9750"/>
                        <a:gd name="connsiteX3" fmla="*/ 63 w 8440"/>
                        <a:gd name="connsiteY3" fmla="*/ 2609 h 9750"/>
                        <a:gd name="connsiteX4" fmla="*/ 887 w 8440"/>
                        <a:gd name="connsiteY4" fmla="*/ 5081 h 9750"/>
                        <a:gd name="connsiteX5" fmla="*/ 1986 w 8440"/>
                        <a:gd name="connsiteY5" fmla="*/ 8103 h 9750"/>
                        <a:gd name="connsiteX6" fmla="*/ 3771 w 8440"/>
                        <a:gd name="connsiteY6" fmla="*/ 8515 h 9750"/>
                        <a:gd name="connsiteX7" fmla="*/ 6655 w 8440"/>
                        <a:gd name="connsiteY7" fmla="*/ 9751 h 9750"/>
                        <a:gd name="connsiteX8" fmla="*/ 8441 w 8440"/>
                        <a:gd name="connsiteY8" fmla="*/ 7554 h 9750"/>
                        <a:gd name="connsiteX9" fmla="*/ 8166 w 8440"/>
                        <a:gd name="connsiteY9" fmla="*/ 6455 h 975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8440" h="9750">
                          <a:moveTo>
                            <a:pt x="8029" y="6455"/>
                          </a:moveTo>
                          <a:cubicBezTo>
                            <a:pt x="7480" y="4120"/>
                            <a:pt x="6793" y="549"/>
                            <a:pt x="2398" y="0"/>
                          </a:cubicBezTo>
                          <a:lnTo>
                            <a:pt x="613" y="961"/>
                          </a:lnTo>
                          <a:cubicBezTo>
                            <a:pt x="613" y="961"/>
                            <a:pt x="63" y="2060"/>
                            <a:pt x="63" y="2609"/>
                          </a:cubicBezTo>
                          <a:cubicBezTo>
                            <a:pt x="-212" y="3845"/>
                            <a:pt x="475" y="4669"/>
                            <a:pt x="887" y="5081"/>
                          </a:cubicBezTo>
                          <a:cubicBezTo>
                            <a:pt x="338" y="6317"/>
                            <a:pt x="887" y="7554"/>
                            <a:pt x="1986" y="8103"/>
                          </a:cubicBezTo>
                          <a:lnTo>
                            <a:pt x="3771" y="8515"/>
                          </a:lnTo>
                          <a:cubicBezTo>
                            <a:pt x="3771" y="8515"/>
                            <a:pt x="5007" y="9751"/>
                            <a:pt x="6655" y="9751"/>
                          </a:cubicBezTo>
                          <a:lnTo>
                            <a:pt x="8441" y="7554"/>
                          </a:lnTo>
                          <a:cubicBezTo>
                            <a:pt x="8441" y="7554"/>
                            <a:pt x="8304" y="6867"/>
                            <a:pt x="8166" y="645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6" name="Freeform 1465">
                      <a:extLst>
                        <a:ext uri="{FF2B5EF4-FFF2-40B4-BE49-F238E27FC236}">
                          <a16:creationId xmlns:a16="http://schemas.microsoft.com/office/drawing/2014/main" id="{FEE49B71-D1B7-4BB3-EB27-CAACAB640D0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42160" y="2365669"/>
                      <a:ext cx="14382" cy="12749"/>
                    </a:xfrm>
                    <a:custGeom>
                      <a:avLst/>
                      <a:gdLst>
                        <a:gd name="connsiteX0" fmla="*/ 9026 w 14382"/>
                        <a:gd name="connsiteY0" fmla="*/ 275 h 12749"/>
                        <a:gd name="connsiteX1" fmla="*/ 7515 w 14382"/>
                        <a:gd name="connsiteY1" fmla="*/ 0 h 12749"/>
                        <a:gd name="connsiteX2" fmla="*/ 4631 w 14382"/>
                        <a:gd name="connsiteY2" fmla="*/ 687 h 12749"/>
                        <a:gd name="connsiteX3" fmla="*/ 2846 w 14382"/>
                        <a:gd name="connsiteY3" fmla="*/ 2335 h 12749"/>
                        <a:gd name="connsiteX4" fmla="*/ 99 w 14382"/>
                        <a:gd name="connsiteY4" fmla="*/ 4257 h 12749"/>
                        <a:gd name="connsiteX5" fmla="*/ 1198 w 14382"/>
                        <a:gd name="connsiteY5" fmla="*/ 9476 h 12749"/>
                        <a:gd name="connsiteX6" fmla="*/ 6279 w 14382"/>
                        <a:gd name="connsiteY6" fmla="*/ 12635 h 12749"/>
                        <a:gd name="connsiteX7" fmla="*/ 14382 w 14382"/>
                        <a:gd name="connsiteY7" fmla="*/ 7142 h 12749"/>
                        <a:gd name="connsiteX8" fmla="*/ 12597 w 14382"/>
                        <a:gd name="connsiteY8" fmla="*/ 4532 h 12749"/>
                        <a:gd name="connsiteX9" fmla="*/ 11910 w 14382"/>
                        <a:gd name="connsiteY9" fmla="*/ 2609 h 12749"/>
                        <a:gd name="connsiteX10" fmla="*/ 9026 w 14382"/>
                        <a:gd name="connsiteY10" fmla="*/ 412 h 127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4382" h="12749">
                          <a:moveTo>
                            <a:pt x="9026" y="275"/>
                          </a:moveTo>
                          <a:lnTo>
                            <a:pt x="7515" y="0"/>
                          </a:lnTo>
                          <a:lnTo>
                            <a:pt x="4631" y="687"/>
                          </a:lnTo>
                          <a:cubicBezTo>
                            <a:pt x="3807" y="1236"/>
                            <a:pt x="3258" y="1785"/>
                            <a:pt x="2846" y="2335"/>
                          </a:cubicBezTo>
                          <a:lnTo>
                            <a:pt x="99" y="4257"/>
                          </a:lnTo>
                          <a:cubicBezTo>
                            <a:pt x="-176" y="6043"/>
                            <a:pt x="99" y="7966"/>
                            <a:pt x="1198" y="9476"/>
                          </a:cubicBezTo>
                          <a:cubicBezTo>
                            <a:pt x="2297" y="11124"/>
                            <a:pt x="4219" y="12223"/>
                            <a:pt x="6279" y="12635"/>
                          </a:cubicBezTo>
                          <a:cubicBezTo>
                            <a:pt x="10125" y="13322"/>
                            <a:pt x="13696" y="10850"/>
                            <a:pt x="14382" y="7142"/>
                          </a:cubicBezTo>
                          <a:lnTo>
                            <a:pt x="12597" y="4532"/>
                          </a:lnTo>
                          <a:cubicBezTo>
                            <a:pt x="12597" y="4532"/>
                            <a:pt x="12322" y="3296"/>
                            <a:pt x="11910" y="2609"/>
                          </a:cubicBezTo>
                          <a:lnTo>
                            <a:pt x="9026" y="41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7" name="Freeform 1466">
                      <a:extLst>
                        <a:ext uri="{FF2B5EF4-FFF2-40B4-BE49-F238E27FC236}">
                          <a16:creationId xmlns:a16="http://schemas.microsoft.com/office/drawing/2014/main" id="{DA3BE6FF-F1B3-FAA0-984D-3F4341D0C7D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71100" y="2395472"/>
                      <a:ext cx="13047" cy="13047"/>
                    </a:xfrm>
                    <a:custGeom>
                      <a:avLst/>
                      <a:gdLst>
                        <a:gd name="connsiteX0" fmla="*/ 4532 w 13047"/>
                        <a:gd name="connsiteY0" fmla="*/ 13047 h 13047"/>
                        <a:gd name="connsiteX1" fmla="*/ 7691 w 13047"/>
                        <a:gd name="connsiteY1" fmla="*/ 13047 h 13047"/>
                        <a:gd name="connsiteX2" fmla="*/ 10987 w 13047"/>
                        <a:gd name="connsiteY2" fmla="*/ 11262 h 13047"/>
                        <a:gd name="connsiteX3" fmla="*/ 13047 w 13047"/>
                        <a:gd name="connsiteY3" fmla="*/ 8652 h 13047"/>
                        <a:gd name="connsiteX4" fmla="*/ 13047 w 13047"/>
                        <a:gd name="connsiteY4" fmla="*/ 5356 h 13047"/>
                        <a:gd name="connsiteX5" fmla="*/ 11399 w 13047"/>
                        <a:gd name="connsiteY5" fmla="*/ 2197 h 13047"/>
                        <a:gd name="connsiteX6" fmla="*/ 8652 w 13047"/>
                        <a:gd name="connsiteY6" fmla="*/ 0 h 13047"/>
                        <a:gd name="connsiteX7" fmla="*/ 5356 w 13047"/>
                        <a:gd name="connsiteY7" fmla="*/ 0 h 13047"/>
                        <a:gd name="connsiteX8" fmla="*/ 2060 w 13047"/>
                        <a:gd name="connsiteY8" fmla="*/ 1648 h 13047"/>
                        <a:gd name="connsiteX9" fmla="*/ 0 w 13047"/>
                        <a:gd name="connsiteY9" fmla="*/ 4395 h 13047"/>
                        <a:gd name="connsiteX10" fmla="*/ 0 w 13047"/>
                        <a:gd name="connsiteY10" fmla="*/ 7554 h 13047"/>
                        <a:gd name="connsiteX11" fmla="*/ 1785 w 13047"/>
                        <a:gd name="connsiteY11" fmla="*/ 10987 h 13047"/>
                        <a:gd name="connsiteX12" fmla="*/ 4532 w 13047"/>
                        <a:gd name="connsiteY12" fmla="*/ 13047 h 1304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3047" h="13047">
                          <a:moveTo>
                            <a:pt x="4532" y="13047"/>
                          </a:moveTo>
                          <a:lnTo>
                            <a:pt x="7691" y="13047"/>
                          </a:lnTo>
                          <a:cubicBezTo>
                            <a:pt x="7691" y="13047"/>
                            <a:pt x="10987" y="11262"/>
                            <a:pt x="10987" y="11262"/>
                          </a:cubicBezTo>
                          <a:cubicBezTo>
                            <a:pt x="11399" y="10850"/>
                            <a:pt x="12361" y="10026"/>
                            <a:pt x="13047" y="8652"/>
                          </a:cubicBezTo>
                          <a:lnTo>
                            <a:pt x="13047" y="5356"/>
                          </a:lnTo>
                          <a:cubicBezTo>
                            <a:pt x="13047" y="5356"/>
                            <a:pt x="11399" y="2197"/>
                            <a:pt x="11399" y="2197"/>
                          </a:cubicBezTo>
                          <a:cubicBezTo>
                            <a:pt x="11125" y="1785"/>
                            <a:pt x="10300" y="687"/>
                            <a:pt x="8652" y="0"/>
                          </a:cubicBezTo>
                          <a:lnTo>
                            <a:pt x="5356" y="0"/>
                          </a:lnTo>
                          <a:cubicBezTo>
                            <a:pt x="5356" y="0"/>
                            <a:pt x="2060" y="1648"/>
                            <a:pt x="2060" y="1648"/>
                          </a:cubicBezTo>
                          <a:cubicBezTo>
                            <a:pt x="1648" y="2060"/>
                            <a:pt x="687" y="2884"/>
                            <a:pt x="0" y="4395"/>
                          </a:cubicBezTo>
                          <a:lnTo>
                            <a:pt x="0" y="7554"/>
                          </a:lnTo>
                          <a:cubicBezTo>
                            <a:pt x="0" y="7554"/>
                            <a:pt x="1785" y="10987"/>
                            <a:pt x="1785" y="10987"/>
                          </a:cubicBezTo>
                          <a:cubicBezTo>
                            <a:pt x="2197" y="11399"/>
                            <a:pt x="3021" y="12361"/>
                            <a:pt x="4532" y="1304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8" name="Freeform 1467">
                      <a:extLst>
                        <a:ext uri="{FF2B5EF4-FFF2-40B4-BE49-F238E27FC236}">
                          <a16:creationId xmlns:a16="http://schemas.microsoft.com/office/drawing/2014/main" id="{92157B9A-6CBA-9480-A396-1E4F7B4120F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94602" y="2208649"/>
                      <a:ext cx="5630" cy="5999"/>
                    </a:xfrm>
                    <a:custGeom>
                      <a:avLst/>
                      <a:gdLst>
                        <a:gd name="connsiteX0" fmla="*/ 412 w 5630"/>
                        <a:gd name="connsiteY0" fmla="*/ 5534 h 5999"/>
                        <a:gd name="connsiteX1" fmla="*/ 3983 w 5630"/>
                        <a:gd name="connsiteY1" fmla="*/ 5534 h 5999"/>
                        <a:gd name="connsiteX2" fmla="*/ 5631 w 5630"/>
                        <a:gd name="connsiteY2" fmla="*/ 1826 h 5999"/>
                        <a:gd name="connsiteX3" fmla="*/ 4532 w 5630"/>
                        <a:gd name="connsiteY3" fmla="*/ 315 h 5999"/>
                        <a:gd name="connsiteX4" fmla="*/ 0 w 5630"/>
                        <a:gd name="connsiteY4" fmla="*/ 2513 h 5999"/>
                        <a:gd name="connsiteX5" fmla="*/ 137 w 5630"/>
                        <a:gd name="connsiteY5" fmla="*/ 2376 h 5999"/>
                        <a:gd name="connsiteX6" fmla="*/ 412 w 5630"/>
                        <a:gd name="connsiteY6" fmla="*/ 5534 h 599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5630" h="5999">
                          <a:moveTo>
                            <a:pt x="412" y="5534"/>
                          </a:moveTo>
                          <a:cubicBezTo>
                            <a:pt x="1785" y="6084"/>
                            <a:pt x="3021" y="6221"/>
                            <a:pt x="3983" y="5534"/>
                          </a:cubicBezTo>
                          <a:cubicBezTo>
                            <a:pt x="4669" y="5122"/>
                            <a:pt x="5631" y="4024"/>
                            <a:pt x="5631" y="1826"/>
                          </a:cubicBezTo>
                          <a:lnTo>
                            <a:pt x="4532" y="315"/>
                          </a:lnTo>
                          <a:cubicBezTo>
                            <a:pt x="3159" y="-234"/>
                            <a:pt x="1373" y="-371"/>
                            <a:pt x="0" y="2513"/>
                          </a:cubicBezTo>
                          <a:cubicBezTo>
                            <a:pt x="0" y="2513"/>
                            <a:pt x="0" y="2513"/>
                            <a:pt x="137" y="2376"/>
                          </a:cubicBezTo>
                          <a:lnTo>
                            <a:pt x="412" y="5534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9" name="Freeform 1468">
                      <a:extLst>
                        <a:ext uri="{FF2B5EF4-FFF2-40B4-BE49-F238E27FC236}">
                          <a16:creationId xmlns:a16="http://schemas.microsoft.com/office/drawing/2014/main" id="{2404BB93-4B7C-8FFC-09F9-0EA95BBF7E2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90463" y="2449237"/>
                      <a:ext cx="25152" cy="22567"/>
                    </a:xfrm>
                    <a:custGeom>
                      <a:avLst/>
                      <a:gdLst>
                        <a:gd name="connsiteX0" fmla="*/ 24877 w 25152"/>
                        <a:gd name="connsiteY0" fmla="*/ 13394 h 22567"/>
                        <a:gd name="connsiteX1" fmla="*/ 16912 w 25152"/>
                        <a:gd name="connsiteY1" fmla="*/ 1033 h 22567"/>
                        <a:gd name="connsiteX2" fmla="*/ 15538 w 25152"/>
                        <a:gd name="connsiteY2" fmla="*/ 1308 h 22567"/>
                        <a:gd name="connsiteX3" fmla="*/ 14852 w 25152"/>
                        <a:gd name="connsiteY3" fmla="*/ 758 h 22567"/>
                        <a:gd name="connsiteX4" fmla="*/ 4826 w 25152"/>
                        <a:gd name="connsiteY4" fmla="*/ 1582 h 22567"/>
                        <a:gd name="connsiteX5" fmla="*/ 2491 w 25152"/>
                        <a:gd name="connsiteY5" fmla="*/ 3917 h 22567"/>
                        <a:gd name="connsiteX6" fmla="*/ 1392 w 25152"/>
                        <a:gd name="connsiteY6" fmla="*/ 5428 h 22567"/>
                        <a:gd name="connsiteX7" fmla="*/ 156 w 25152"/>
                        <a:gd name="connsiteY7" fmla="*/ 8587 h 22567"/>
                        <a:gd name="connsiteX8" fmla="*/ 8259 w 25152"/>
                        <a:gd name="connsiteY8" fmla="*/ 20810 h 22567"/>
                        <a:gd name="connsiteX9" fmla="*/ 9221 w 25152"/>
                        <a:gd name="connsiteY9" fmla="*/ 20947 h 22567"/>
                        <a:gd name="connsiteX10" fmla="*/ 10045 w 25152"/>
                        <a:gd name="connsiteY10" fmla="*/ 21909 h 22567"/>
                        <a:gd name="connsiteX11" fmla="*/ 19796 w 25152"/>
                        <a:gd name="connsiteY11" fmla="*/ 21085 h 22567"/>
                        <a:gd name="connsiteX12" fmla="*/ 25152 w 25152"/>
                        <a:gd name="connsiteY12" fmla="*/ 13531 h 2256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5152" h="22567">
                          <a:moveTo>
                            <a:pt x="24877" y="13394"/>
                          </a:moveTo>
                          <a:cubicBezTo>
                            <a:pt x="25839" y="7900"/>
                            <a:pt x="22543" y="2681"/>
                            <a:pt x="16912" y="1033"/>
                          </a:cubicBezTo>
                          <a:lnTo>
                            <a:pt x="15538" y="1308"/>
                          </a:lnTo>
                          <a:lnTo>
                            <a:pt x="14852" y="758"/>
                          </a:lnTo>
                          <a:cubicBezTo>
                            <a:pt x="11006" y="-478"/>
                            <a:pt x="7573" y="-203"/>
                            <a:pt x="4826" y="1582"/>
                          </a:cubicBezTo>
                          <a:lnTo>
                            <a:pt x="2491" y="3917"/>
                          </a:lnTo>
                          <a:lnTo>
                            <a:pt x="1392" y="5428"/>
                          </a:lnTo>
                          <a:lnTo>
                            <a:pt x="156" y="8587"/>
                          </a:lnTo>
                          <a:cubicBezTo>
                            <a:pt x="-805" y="14080"/>
                            <a:pt x="2766" y="19437"/>
                            <a:pt x="8259" y="20810"/>
                          </a:cubicBezTo>
                          <a:cubicBezTo>
                            <a:pt x="8534" y="20810"/>
                            <a:pt x="8809" y="20810"/>
                            <a:pt x="9221" y="20947"/>
                          </a:cubicBezTo>
                          <a:lnTo>
                            <a:pt x="10045" y="21909"/>
                          </a:lnTo>
                          <a:cubicBezTo>
                            <a:pt x="13478" y="23007"/>
                            <a:pt x="17049" y="22733"/>
                            <a:pt x="19796" y="21085"/>
                          </a:cubicBezTo>
                          <a:cubicBezTo>
                            <a:pt x="22680" y="19574"/>
                            <a:pt x="24603" y="16690"/>
                            <a:pt x="25152" y="1353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0" name="Freeform 1469">
                      <a:extLst>
                        <a:ext uri="{FF2B5EF4-FFF2-40B4-BE49-F238E27FC236}">
                          <a16:creationId xmlns:a16="http://schemas.microsoft.com/office/drawing/2014/main" id="{BCACDAF0-0BFC-3240-5FE5-AC6158694F3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62010" y="2562064"/>
                      <a:ext cx="24214" cy="24323"/>
                    </a:xfrm>
                    <a:custGeom>
                      <a:avLst/>
                      <a:gdLst>
                        <a:gd name="connsiteX0" fmla="*/ 23253 w 24214"/>
                        <a:gd name="connsiteY0" fmla="*/ 18129 h 24323"/>
                        <a:gd name="connsiteX1" fmla="*/ 24214 w 24214"/>
                        <a:gd name="connsiteY1" fmla="*/ 10987 h 24323"/>
                        <a:gd name="connsiteX2" fmla="*/ 23253 w 24214"/>
                        <a:gd name="connsiteY2" fmla="*/ 8378 h 24323"/>
                        <a:gd name="connsiteX3" fmla="*/ 22566 w 24214"/>
                        <a:gd name="connsiteY3" fmla="*/ 7142 h 24323"/>
                        <a:gd name="connsiteX4" fmla="*/ 22566 w 24214"/>
                        <a:gd name="connsiteY4" fmla="*/ 7142 h 24323"/>
                        <a:gd name="connsiteX5" fmla="*/ 11854 w 24214"/>
                        <a:gd name="connsiteY5" fmla="*/ 0 h 24323"/>
                        <a:gd name="connsiteX6" fmla="*/ 7322 w 24214"/>
                        <a:gd name="connsiteY6" fmla="*/ 1373 h 24323"/>
                        <a:gd name="connsiteX7" fmla="*/ 5536 w 24214"/>
                        <a:gd name="connsiteY7" fmla="*/ 2609 h 24323"/>
                        <a:gd name="connsiteX8" fmla="*/ 5536 w 24214"/>
                        <a:gd name="connsiteY8" fmla="*/ 2609 h 24323"/>
                        <a:gd name="connsiteX9" fmla="*/ 3751 w 24214"/>
                        <a:gd name="connsiteY9" fmla="*/ 3708 h 24323"/>
                        <a:gd name="connsiteX10" fmla="*/ 2515 w 24214"/>
                        <a:gd name="connsiteY10" fmla="*/ 4944 h 24323"/>
                        <a:gd name="connsiteX11" fmla="*/ 317 w 24214"/>
                        <a:gd name="connsiteY11" fmla="*/ 8790 h 24323"/>
                        <a:gd name="connsiteX12" fmla="*/ 317 w 24214"/>
                        <a:gd name="connsiteY12" fmla="*/ 9751 h 24323"/>
                        <a:gd name="connsiteX13" fmla="*/ 317 w 24214"/>
                        <a:gd name="connsiteY13" fmla="*/ 15245 h 24323"/>
                        <a:gd name="connsiteX14" fmla="*/ 592 w 24214"/>
                        <a:gd name="connsiteY14" fmla="*/ 16206 h 24323"/>
                        <a:gd name="connsiteX15" fmla="*/ 592 w 24214"/>
                        <a:gd name="connsiteY15" fmla="*/ 16206 h 24323"/>
                        <a:gd name="connsiteX16" fmla="*/ 1416 w 24214"/>
                        <a:gd name="connsiteY16" fmla="*/ 18266 h 24323"/>
                        <a:gd name="connsiteX17" fmla="*/ 2789 w 24214"/>
                        <a:gd name="connsiteY17" fmla="*/ 20463 h 24323"/>
                        <a:gd name="connsiteX18" fmla="*/ 8008 w 24214"/>
                        <a:gd name="connsiteY18" fmla="*/ 24034 h 24323"/>
                        <a:gd name="connsiteX19" fmla="*/ 22841 w 24214"/>
                        <a:gd name="connsiteY19" fmla="*/ 18403 h 2432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</a:cxnLst>
                      <a:rect l="l" t="t" r="r" b="b"/>
                      <a:pathLst>
                        <a:path w="24214" h="24323">
                          <a:moveTo>
                            <a:pt x="23253" y="18129"/>
                          </a:moveTo>
                          <a:lnTo>
                            <a:pt x="24214" y="10987"/>
                          </a:lnTo>
                          <a:lnTo>
                            <a:pt x="23253" y="8378"/>
                          </a:lnTo>
                          <a:lnTo>
                            <a:pt x="22566" y="7142"/>
                          </a:lnTo>
                          <a:lnTo>
                            <a:pt x="22566" y="7142"/>
                          </a:lnTo>
                          <a:cubicBezTo>
                            <a:pt x="19682" y="1099"/>
                            <a:pt x="14600" y="0"/>
                            <a:pt x="11854" y="0"/>
                          </a:cubicBezTo>
                          <a:lnTo>
                            <a:pt x="7322" y="1373"/>
                          </a:lnTo>
                          <a:lnTo>
                            <a:pt x="5536" y="2609"/>
                          </a:lnTo>
                          <a:lnTo>
                            <a:pt x="5536" y="2609"/>
                          </a:lnTo>
                          <a:cubicBezTo>
                            <a:pt x="5536" y="2609"/>
                            <a:pt x="3751" y="3708"/>
                            <a:pt x="3751" y="3708"/>
                          </a:cubicBezTo>
                          <a:lnTo>
                            <a:pt x="2515" y="4944"/>
                          </a:lnTo>
                          <a:lnTo>
                            <a:pt x="317" y="8790"/>
                          </a:lnTo>
                          <a:lnTo>
                            <a:pt x="317" y="9751"/>
                          </a:lnTo>
                          <a:cubicBezTo>
                            <a:pt x="-232" y="12086"/>
                            <a:pt x="43" y="14009"/>
                            <a:pt x="317" y="15245"/>
                          </a:cubicBezTo>
                          <a:cubicBezTo>
                            <a:pt x="317" y="15245"/>
                            <a:pt x="592" y="15931"/>
                            <a:pt x="592" y="16206"/>
                          </a:cubicBezTo>
                          <a:lnTo>
                            <a:pt x="592" y="16206"/>
                          </a:lnTo>
                          <a:cubicBezTo>
                            <a:pt x="592" y="16206"/>
                            <a:pt x="1416" y="18266"/>
                            <a:pt x="1416" y="18266"/>
                          </a:cubicBezTo>
                          <a:lnTo>
                            <a:pt x="2789" y="20463"/>
                          </a:lnTo>
                          <a:lnTo>
                            <a:pt x="8008" y="24034"/>
                          </a:lnTo>
                          <a:cubicBezTo>
                            <a:pt x="14188" y="25133"/>
                            <a:pt x="19682" y="23073"/>
                            <a:pt x="22841" y="1840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1" name="Freeform 1470">
                      <a:extLst>
                        <a:ext uri="{FF2B5EF4-FFF2-40B4-BE49-F238E27FC236}">
                          <a16:creationId xmlns:a16="http://schemas.microsoft.com/office/drawing/2014/main" id="{562A4171-567E-59B9-DA38-AA757027263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02707" y="2550802"/>
                      <a:ext cx="25834" cy="26477"/>
                    </a:xfrm>
                    <a:custGeom>
                      <a:avLst/>
                      <a:gdLst>
                        <a:gd name="connsiteX0" fmla="*/ 5920 w 25834"/>
                        <a:gd name="connsiteY0" fmla="*/ 1648 h 26477"/>
                        <a:gd name="connsiteX1" fmla="*/ 3860 w 25834"/>
                        <a:gd name="connsiteY1" fmla="*/ 2884 h 26477"/>
                        <a:gd name="connsiteX2" fmla="*/ 290 w 25834"/>
                        <a:gd name="connsiteY2" fmla="*/ 8103 h 26477"/>
                        <a:gd name="connsiteX3" fmla="*/ 290 w 25834"/>
                        <a:gd name="connsiteY3" fmla="*/ 8790 h 26477"/>
                        <a:gd name="connsiteX4" fmla="*/ 1526 w 25834"/>
                        <a:gd name="connsiteY4" fmla="*/ 17167 h 26477"/>
                        <a:gd name="connsiteX5" fmla="*/ 1526 w 25834"/>
                        <a:gd name="connsiteY5" fmla="*/ 19777 h 26477"/>
                        <a:gd name="connsiteX6" fmla="*/ 2487 w 25834"/>
                        <a:gd name="connsiteY6" fmla="*/ 21700 h 26477"/>
                        <a:gd name="connsiteX7" fmla="*/ 5920 w 25834"/>
                        <a:gd name="connsiteY7" fmla="*/ 25271 h 26477"/>
                        <a:gd name="connsiteX8" fmla="*/ 17320 w 25834"/>
                        <a:gd name="connsiteY8" fmla="*/ 23760 h 26477"/>
                        <a:gd name="connsiteX9" fmla="*/ 21028 w 25834"/>
                        <a:gd name="connsiteY9" fmla="*/ 18953 h 26477"/>
                        <a:gd name="connsiteX10" fmla="*/ 25835 w 25834"/>
                        <a:gd name="connsiteY10" fmla="*/ 11674 h 26477"/>
                        <a:gd name="connsiteX11" fmla="*/ 24187 w 25834"/>
                        <a:gd name="connsiteY11" fmla="*/ 9339 h 26477"/>
                        <a:gd name="connsiteX12" fmla="*/ 23225 w 25834"/>
                        <a:gd name="connsiteY12" fmla="*/ 4944 h 26477"/>
                        <a:gd name="connsiteX13" fmla="*/ 17320 w 25834"/>
                        <a:gd name="connsiteY13" fmla="*/ 275 h 26477"/>
                        <a:gd name="connsiteX14" fmla="*/ 15809 w 25834"/>
                        <a:gd name="connsiteY14" fmla="*/ 0 h 26477"/>
                        <a:gd name="connsiteX15" fmla="*/ 12375 w 25834"/>
                        <a:gd name="connsiteY15" fmla="*/ 824 h 26477"/>
                        <a:gd name="connsiteX16" fmla="*/ 12375 w 25834"/>
                        <a:gd name="connsiteY16" fmla="*/ 824 h 26477"/>
                        <a:gd name="connsiteX17" fmla="*/ 6333 w 25834"/>
                        <a:gd name="connsiteY17" fmla="*/ 1785 h 2647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</a:cxnLst>
                      <a:rect l="l" t="t" r="r" b="b"/>
                      <a:pathLst>
                        <a:path w="25834" h="26477">
                          <a:moveTo>
                            <a:pt x="5920" y="1648"/>
                          </a:moveTo>
                          <a:lnTo>
                            <a:pt x="3860" y="2884"/>
                          </a:lnTo>
                          <a:lnTo>
                            <a:pt x="290" y="8103"/>
                          </a:lnTo>
                          <a:lnTo>
                            <a:pt x="290" y="8790"/>
                          </a:lnTo>
                          <a:cubicBezTo>
                            <a:pt x="-534" y="12361"/>
                            <a:pt x="564" y="15245"/>
                            <a:pt x="1526" y="17167"/>
                          </a:cubicBezTo>
                          <a:lnTo>
                            <a:pt x="1526" y="19777"/>
                          </a:lnTo>
                          <a:cubicBezTo>
                            <a:pt x="1526" y="19777"/>
                            <a:pt x="2487" y="21700"/>
                            <a:pt x="2487" y="21700"/>
                          </a:cubicBezTo>
                          <a:lnTo>
                            <a:pt x="5920" y="25271"/>
                          </a:lnTo>
                          <a:cubicBezTo>
                            <a:pt x="7294" y="26095"/>
                            <a:pt x="12238" y="28155"/>
                            <a:pt x="17320" y="23760"/>
                          </a:cubicBezTo>
                          <a:cubicBezTo>
                            <a:pt x="18968" y="22524"/>
                            <a:pt x="20204" y="20876"/>
                            <a:pt x="21028" y="18953"/>
                          </a:cubicBezTo>
                          <a:cubicBezTo>
                            <a:pt x="23500" y="17442"/>
                            <a:pt x="25285" y="14833"/>
                            <a:pt x="25835" y="11674"/>
                          </a:cubicBezTo>
                          <a:lnTo>
                            <a:pt x="24187" y="9339"/>
                          </a:lnTo>
                          <a:cubicBezTo>
                            <a:pt x="24187" y="7828"/>
                            <a:pt x="23775" y="6455"/>
                            <a:pt x="23225" y="4944"/>
                          </a:cubicBezTo>
                          <a:lnTo>
                            <a:pt x="17320" y="275"/>
                          </a:lnTo>
                          <a:lnTo>
                            <a:pt x="15809" y="0"/>
                          </a:lnTo>
                          <a:lnTo>
                            <a:pt x="12375" y="824"/>
                          </a:lnTo>
                          <a:lnTo>
                            <a:pt x="12375" y="824"/>
                          </a:lnTo>
                          <a:cubicBezTo>
                            <a:pt x="12375" y="824"/>
                            <a:pt x="6333" y="1785"/>
                            <a:pt x="6333" y="178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2" name="Freeform 1471">
                      <a:extLst>
                        <a:ext uri="{FF2B5EF4-FFF2-40B4-BE49-F238E27FC236}">
                          <a16:creationId xmlns:a16="http://schemas.microsoft.com/office/drawing/2014/main" id="{41676165-C39A-D873-8BC8-A8026B19EAF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36590" y="2575991"/>
                      <a:ext cx="22424" cy="21760"/>
                    </a:xfrm>
                    <a:custGeom>
                      <a:avLst/>
                      <a:gdLst>
                        <a:gd name="connsiteX0" fmla="*/ 14321 w 22424"/>
                        <a:gd name="connsiteY0" fmla="*/ 20133 h 21760"/>
                        <a:gd name="connsiteX1" fmla="*/ 22424 w 22424"/>
                        <a:gd name="connsiteY1" fmla="*/ 12030 h 21760"/>
                        <a:gd name="connsiteX2" fmla="*/ 22424 w 22424"/>
                        <a:gd name="connsiteY2" fmla="*/ 9558 h 21760"/>
                        <a:gd name="connsiteX3" fmla="*/ 20364 w 22424"/>
                        <a:gd name="connsiteY3" fmla="*/ 4202 h 21760"/>
                        <a:gd name="connsiteX4" fmla="*/ 19128 w 22424"/>
                        <a:gd name="connsiteY4" fmla="*/ 2829 h 21760"/>
                        <a:gd name="connsiteX5" fmla="*/ 15557 w 22424"/>
                        <a:gd name="connsiteY5" fmla="*/ 631 h 21760"/>
                        <a:gd name="connsiteX6" fmla="*/ 5119 w 22424"/>
                        <a:gd name="connsiteY6" fmla="*/ 1730 h 21760"/>
                        <a:gd name="connsiteX7" fmla="*/ 175 w 22424"/>
                        <a:gd name="connsiteY7" fmla="*/ 9146 h 21760"/>
                        <a:gd name="connsiteX8" fmla="*/ 3608 w 22424"/>
                        <a:gd name="connsiteY8" fmla="*/ 19035 h 21760"/>
                        <a:gd name="connsiteX9" fmla="*/ 13634 w 22424"/>
                        <a:gd name="connsiteY9" fmla="*/ 21369 h 21760"/>
                        <a:gd name="connsiteX10" fmla="*/ 14321 w 22424"/>
                        <a:gd name="connsiteY10" fmla="*/ 20133 h 2176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22424" h="21760">
                          <a:moveTo>
                            <a:pt x="14321" y="20133"/>
                          </a:moveTo>
                          <a:cubicBezTo>
                            <a:pt x="18441" y="19447"/>
                            <a:pt x="21737" y="16151"/>
                            <a:pt x="22424" y="12030"/>
                          </a:cubicBezTo>
                          <a:lnTo>
                            <a:pt x="22424" y="9558"/>
                          </a:lnTo>
                          <a:cubicBezTo>
                            <a:pt x="22424" y="9558"/>
                            <a:pt x="20364" y="4202"/>
                            <a:pt x="20364" y="4202"/>
                          </a:cubicBezTo>
                          <a:lnTo>
                            <a:pt x="19128" y="2829"/>
                          </a:lnTo>
                          <a:lnTo>
                            <a:pt x="15557" y="631"/>
                          </a:lnTo>
                          <a:cubicBezTo>
                            <a:pt x="10887" y="-742"/>
                            <a:pt x="7317" y="356"/>
                            <a:pt x="5119" y="1730"/>
                          </a:cubicBezTo>
                          <a:cubicBezTo>
                            <a:pt x="2510" y="3378"/>
                            <a:pt x="724" y="6125"/>
                            <a:pt x="175" y="9146"/>
                          </a:cubicBezTo>
                          <a:cubicBezTo>
                            <a:pt x="-512" y="12854"/>
                            <a:pt x="862" y="16700"/>
                            <a:pt x="3608" y="19035"/>
                          </a:cubicBezTo>
                          <a:cubicBezTo>
                            <a:pt x="6355" y="21507"/>
                            <a:pt x="10063" y="22331"/>
                            <a:pt x="13634" y="21369"/>
                          </a:cubicBezTo>
                          <a:lnTo>
                            <a:pt x="14321" y="20133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3" name="Freeform 1472">
                      <a:extLst>
                        <a:ext uri="{FF2B5EF4-FFF2-40B4-BE49-F238E27FC236}">
                          <a16:creationId xmlns:a16="http://schemas.microsoft.com/office/drawing/2014/main" id="{43F011F9-D4BB-2F7E-6B16-69298B0B211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51803" y="2476125"/>
                      <a:ext cx="6042" cy="6475"/>
                    </a:xfrm>
                    <a:custGeom>
                      <a:avLst/>
                      <a:gdLst>
                        <a:gd name="connsiteX0" fmla="*/ 5768 w 6042"/>
                        <a:gd name="connsiteY0" fmla="*/ 3124 h 6475"/>
                        <a:gd name="connsiteX1" fmla="*/ 6043 w 6042"/>
                        <a:gd name="connsiteY1" fmla="*/ 2574 h 6475"/>
                        <a:gd name="connsiteX2" fmla="*/ 4944 w 6042"/>
                        <a:gd name="connsiteY2" fmla="*/ 240 h 6475"/>
                        <a:gd name="connsiteX3" fmla="*/ 1785 w 6042"/>
                        <a:gd name="connsiteY3" fmla="*/ 514 h 6475"/>
                        <a:gd name="connsiteX4" fmla="*/ 0 w 6042"/>
                        <a:gd name="connsiteY4" fmla="*/ 3536 h 6475"/>
                        <a:gd name="connsiteX5" fmla="*/ 0 w 6042"/>
                        <a:gd name="connsiteY5" fmla="*/ 4497 h 6475"/>
                        <a:gd name="connsiteX6" fmla="*/ 1236 w 6042"/>
                        <a:gd name="connsiteY6" fmla="*/ 6283 h 6475"/>
                        <a:gd name="connsiteX7" fmla="*/ 6043 w 6042"/>
                        <a:gd name="connsiteY7" fmla="*/ 3124 h 647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042" h="6475">
                          <a:moveTo>
                            <a:pt x="5768" y="3124"/>
                          </a:moveTo>
                          <a:lnTo>
                            <a:pt x="6043" y="2574"/>
                          </a:lnTo>
                          <a:lnTo>
                            <a:pt x="4944" y="240"/>
                          </a:lnTo>
                          <a:cubicBezTo>
                            <a:pt x="3708" y="-172"/>
                            <a:pt x="2609" y="-35"/>
                            <a:pt x="1785" y="514"/>
                          </a:cubicBezTo>
                          <a:cubicBezTo>
                            <a:pt x="824" y="1064"/>
                            <a:pt x="275" y="2025"/>
                            <a:pt x="0" y="3536"/>
                          </a:cubicBezTo>
                          <a:cubicBezTo>
                            <a:pt x="0" y="3811"/>
                            <a:pt x="0" y="4223"/>
                            <a:pt x="0" y="4497"/>
                          </a:cubicBezTo>
                          <a:lnTo>
                            <a:pt x="1236" y="6283"/>
                          </a:lnTo>
                          <a:cubicBezTo>
                            <a:pt x="4532" y="7244"/>
                            <a:pt x="5631" y="4360"/>
                            <a:pt x="6043" y="3124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4" name="Freeform 1473">
                      <a:extLst>
                        <a:ext uri="{FF2B5EF4-FFF2-40B4-BE49-F238E27FC236}">
                          <a16:creationId xmlns:a16="http://schemas.microsoft.com/office/drawing/2014/main" id="{5FAE59F4-EF9B-A48D-A26E-C555F9A830B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66156" y="2537480"/>
                      <a:ext cx="21114" cy="23073"/>
                    </a:xfrm>
                    <a:custGeom>
                      <a:avLst/>
                      <a:gdLst>
                        <a:gd name="connsiteX0" fmla="*/ 2335 w 21114"/>
                        <a:gd name="connsiteY0" fmla="*/ 4258 h 23073"/>
                        <a:gd name="connsiteX1" fmla="*/ 0 w 21114"/>
                        <a:gd name="connsiteY1" fmla="*/ 11262 h 23073"/>
                        <a:gd name="connsiteX2" fmla="*/ 4395 w 21114"/>
                        <a:gd name="connsiteY2" fmla="*/ 21288 h 23073"/>
                        <a:gd name="connsiteX3" fmla="*/ 8927 w 21114"/>
                        <a:gd name="connsiteY3" fmla="*/ 23073 h 23073"/>
                        <a:gd name="connsiteX4" fmla="*/ 10987 w 21114"/>
                        <a:gd name="connsiteY4" fmla="*/ 23073 h 23073"/>
                        <a:gd name="connsiteX5" fmla="*/ 15657 w 21114"/>
                        <a:gd name="connsiteY5" fmla="*/ 22112 h 23073"/>
                        <a:gd name="connsiteX6" fmla="*/ 20876 w 21114"/>
                        <a:gd name="connsiteY6" fmla="*/ 14146 h 23073"/>
                        <a:gd name="connsiteX7" fmla="*/ 18816 w 21114"/>
                        <a:gd name="connsiteY7" fmla="*/ 4532 h 23073"/>
                        <a:gd name="connsiteX8" fmla="*/ 10850 w 21114"/>
                        <a:gd name="connsiteY8" fmla="*/ 0 h 23073"/>
                        <a:gd name="connsiteX9" fmla="*/ 4258 w 21114"/>
                        <a:gd name="connsiteY9" fmla="*/ 2335 h 23073"/>
                        <a:gd name="connsiteX10" fmla="*/ 2335 w 21114"/>
                        <a:gd name="connsiteY10" fmla="*/ 4258 h 2307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21114" h="23073">
                          <a:moveTo>
                            <a:pt x="2335" y="4258"/>
                          </a:moveTo>
                          <a:lnTo>
                            <a:pt x="0" y="11262"/>
                          </a:lnTo>
                          <a:cubicBezTo>
                            <a:pt x="0" y="13047"/>
                            <a:pt x="275" y="17854"/>
                            <a:pt x="4395" y="21288"/>
                          </a:cubicBezTo>
                          <a:lnTo>
                            <a:pt x="8927" y="23073"/>
                          </a:lnTo>
                          <a:lnTo>
                            <a:pt x="10987" y="23073"/>
                          </a:lnTo>
                          <a:cubicBezTo>
                            <a:pt x="10987" y="23073"/>
                            <a:pt x="15657" y="22112"/>
                            <a:pt x="15657" y="22112"/>
                          </a:cubicBezTo>
                          <a:cubicBezTo>
                            <a:pt x="18404" y="20464"/>
                            <a:pt x="20189" y="17579"/>
                            <a:pt x="20876" y="14146"/>
                          </a:cubicBezTo>
                          <a:cubicBezTo>
                            <a:pt x="21562" y="10712"/>
                            <a:pt x="20738" y="7142"/>
                            <a:pt x="18816" y="4532"/>
                          </a:cubicBezTo>
                          <a:cubicBezTo>
                            <a:pt x="16893" y="1923"/>
                            <a:pt x="14146" y="275"/>
                            <a:pt x="10850" y="0"/>
                          </a:cubicBezTo>
                          <a:lnTo>
                            <a:pt x="4258" y="2335"/>
                          </a:lnTo>
                          <a:lnTo>
                            <a:pt x="2335" y="4258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5" name="Freeform 1474">
                      <a:extLst>
                        <a:ext uri="{FF2B5EF4-FFF2-40B4-BE49-F238E27FC236}">
                          <a16:creationId xmlns:a16="http://schemas.microsoft.com/office/drawing/2014/main" id="{96C018BE-1771-9CA1-05EB-16E32F1F62B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40322" y="2513721"/>
                      <a:ext cx="21867" cy="22798"/>
                    </a:xfrm>
                    <a:custGeom>
                      <a:avLst/>
                      <a:gdLst>
                        <a:gd name="connsiteX0" fmla="*/ 21868 w 21867"/>
                        <a:gd name="connsiteY0" fmla="*/ 12498 h 22798"/>
                        <a:gd name="connsiteX1" fmla="*/ 10881 w 21867"/>
                        <a:gd name="connsiteY1" fmla="*/ 0 h 22798"/>
                        <a:gd name="connsiteX2" fmla="*/ 7447 w 21867"/>
                        <a:gd name="connsiteY2" fmla="*/ 549 h 22798"/>
                        <a:gd name="connsiteX3" fmla="*/ 5112 w 21867"/>
                        <a:gd name="connsiteY3" fmla="*/ 1648 h 22798"/>
                        <a:gd name="connsiteX4" fmla="*/ 168 w 21867"/>
                        <a:gd name="connsiteY4" fmla="*/ 9064 h 22798"/>
                        <a:gd name="connsiteX5" fmla="*/ 10194 w 21867"/>
                        <a:gd name="connsiteY5" fmla="*/ 22798 h 22798"/>
                        <a:gd name="connsiteX6" fmla="*/ 17061 w 21867"/>
                        <a:gd name="connsiteY6" fmla="*/ 21013 h 22798"/>
                        <a:gd name="connsiteX7" fmla="*/ 19121 w 21867"/>
                        <a:gd name="connsiteY7" fmla="*/ 19227 h 22798"/>
                        <a:gd name="connsiteX8" fmla="*/ 21868 w 21867"/>
                        <a:gd name="connsiteY8" fmla="*/ 12498 h 2279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21867" h="22798">
                          <a:moveTo>
                            <a:pt x="21868" y="12498"/>
                          </a:moveTo>
                          <a:cubicBezTo>
                            <a:pt x="21868" y="3708"/>
                            <a:pt x="15962" y="275"/>
                            <a:pt x="10881" y="0"/>
                          </a:cubicBezTo>
                          <a:lnTo>
                            <a:pt x="7447" y="549"/>
                          </a:lnTo>
                          <a:lnTo>
                            <a:pt x="5112" y="1648"/>
                          </a:lnTo>
                          <a:cubicBezTo>
                            <a:pt x="2503" y="3433"/>
                            <a:pt x="717" y="6043"/>
                            <a:pt x="168" y="9064"/>
                          </a:cubicBezTo>
                          <a:cubicBezTo>
                            <a:pt x="-931" y="15382"/>
                            <a:pt x="3464" y="21425"/>
                            <a:pt x="10194" y="22798"/>
                          </a:cubicBezTo>
                          <a:lnTo>
                            <a:pt x="17061" y="21013"/>
                          </a:lnTo>
                          <a:lnTo>
                            <a:pt x="19121" y="19227"/>
                          </a:lnTo>
                          <a:lnTo>
                            <a:pt x="21868" y="12498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6" name="Freeform 1475">
                      <a:extLst>
                        <a:ext uri="{FF2B5EF4-FFF2-40B4-BE49-F238E27FC236}">
                          <a16:creationId xmlns:a16="http://schemas.microsoft.com/office/drawing/2014/main" id="{0F89750E-23EB-303C-5586-E7B81B921FC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05713" y="2822734"/>
                      <a:ext cx="4930" cy="5905"/>
                    </a:xfrm>
                    <a:custGeom>
                      <a:avLst/>
                      <a:gdLst>
                        <a:gd name="connsiteX0" fmla="*/ 4237 w 4930"/>
                        <a:gd name="connsiteY0" fmla="*/ 961 h 5905"/>
                        <a:gd name="connsiteX1" fmla="*/ 1765 w 4930"/>
                        <a:gd name="connsiteY1" fmla="*/ 0 h 5905"/>
                        <a:gd name="connsiteX2" fmla="*/ 117 w 4930"/>
                        <a:gd name="connsiteY2" fmla="*/ 1373 h 5905"/>
                        <a:gd name="connsiteX3" fmla="*/ 117 w 4930"/>
                        <a:gd name="connsiteY3" fmla="*/ 1648 h 5905"/>
                        <a:gd name="connsiteX4" fmla="*/ 2040 w 4930"/>
                        <a:gd name="connsiteY4" fmla="*/ 5906 h 5905"/>
                        <a:gd name="connsiteX5" fmla="*/ 4786 w 4930"/>
                        <a:gd name="connsiteY5" fmla="*/ 4257 h 5905"/>
                        <a:gd name="connsiteX6" fmla="*/ 4237 w 4930"/>
                        <a:gd name="connsiteY6" fmla="*/ 961 h 590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4930" h="5905">
                          <a:moveTo>
                            <a:pt x="4237" y="961"/>
                          </a:moveTo>
                          <a:cubicBezTo>
                            <a:pt x="4237" y="961"/>
                            <a:pt x="3138" y="0"/>
                            <a:pt x="1765" y="0"/>
                          </a:cubicBezTo>
                          <a:lnTo>
                            <a:pt x="117" y="1373"/>
                          </a:lnTo>
                          <a:lnTo>
                            <a:pt x="117" y="1648"/>
                          </a:lnTo>
                          <a:cubicBezTo>
                            <a:pt x="-295" y="3433"/>
                            <a:pt x="391" y="4944"/>
                            <a:pt x="2040" y="5906"/>
                          </a:cubicBezTo>
                          <a:lnTo>
                            <a:pt x="4786" y="4257"/>
                          </a:lnTo>
                          <a:cubicBezTo>
                            <a:pt x="4924" y="3296"/>
                            <a:pt x="5198" y="1923"/>
                            <a:pt x="4237" y="96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7" name="Freeform 1476">
                      <a:extLst>
                        <a:ext uri="{FF2B5EF4-FFF2-40B4-BE49-F238E27FC236}">
                          <a16:creationId xmlns:a16="http://schemas.microsoft.com/office/drawing/2014/main" id="{BA7D253D-0D55-522A-CD15-C6A66CAD3AD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59028" y="2638288"/>
                      <a:ext cx="14715" cy="17355"/>
                    </a:xfrm>
                    <a:custGeom>
                      <a:avLst/>
                      <a:gdLst>
                        <a:gd name="connsiteX0" fmla="*/ 14578 w 14715"/>
                        <a:gd name="connsiteY0" fmla="*/ 10438 h 17355"/>
                        <a:gd name="connsiteX1" fmla="*/ 14578 w 14715"/>
                        <a:gd name="connsiteY1" fmla="*/ 10163 h 17355"/>
                        <a:gd name="connsiteX2" fmla="*/ 14028 w 14715"/>
                        <a:gd name="connsiteY2" fmla="*/ 8652 h 17355"/>
                        <a:gd name="connsiteX3" fmla="*/ 14028 w 14715"/>
                        <a:gd name="connsiteY3" fmla="*/ 5356 h 17355"/>
                        <a:gd name="connsiteX4" fmla="*/ 12380 w 14715"/>
                        <a:gd name="connsiteY4" fmla="*/ 2060 h 17355"/>
                        <a:gd name="connsiteX5" fmla="*/ 9634 w 14715"/>
                        <a:gd name="connsiteY5" fmla="*/ 0 h 17355"/>
                        <a:gd name="connsiteX6" fmla="*/ 6475 w 14715"/>
                        <a:gd name="connsiteY6" fmla="*/ 0 h 17355"/>
                        <a:gd name="connsiteX7" fmla="*/ 3179 w 14715"/>
                        <a:gd name="connsiteY7" fmla="*/ 1785 h 17355"/>
                        <a:gd name="connsiteX8" fmla="*/ 1118 w 14715"/>
                        <a:gd name="connsiteY8" fmla="*/ 4532 h 17355"/>
                        <a:gd name="connsiteX9" fmla="*/ 1118 w 14715"/>
                        <a:gd name="connsiteY9" fmla="*/ 6455 h 17355"/>
                        <a:gd name="connsiteX10" fmla="*/ 20 w 14715"/>
                        <a:gd name="connsiteY10" fmla="*/ 9064 h 17355"/>
                        <a:gd name="connsiteX11" fmla="*/ 20 w 14715"/>
                        <a:gd name="connsiteY11" fmla="*/ 10163 h 17355"/>
                        <a:gd name="connsiteX12" fmla="*/ 20 w 14715"/>
                        <a:gd name="connsiteY12" fmla="*/ 10163 h 17355"/>
                        <a:gd name="connsiteX13" fmla="*/ 6063 w 14715"/>
                        <a:gd name="connsiteY13" fmla="*/ 17305 h 17355"/>
                        <a:gd name="connsiteX14" fmla="*/ 14715 w 14715"/>
                        <a:gd name="connsiteY14" fmla="*/ 10438 h 1735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14715" h="17355">
                          <a:moveTo>
                            <a:pt x="14578" y="10438"/>
                          </a:moveTo>
                          <a:lnTo>
                            <a:pt x="14578" y="10163"/>
                          </a:lnTo>
                          <a:cubicBezTo>
                            <a:pt x="14578" y="10163"/>
                            <a:pt x="14028" y="8652"/>
                            <a:pt x="14028" y="8652"/>
                          </a:cubicBezTo>
                          <a:lnTo>
                            <a:pt x="14028" y="5356"/>
                          </a:lnTo>
                          <a:cubicBezTo>
                            <a:pt x="14028" y="5356"/>
                            <a:pt x="12380" y="2060"/>
                            <a:pt x="12380" y="2060"/>
                          </a:cubicBezTo>
                          <a:cubicBezTo>
                            <a:pt x="12106" y="1648"/>
                            <a:pt x="11144" y="549"/>
                            <a:pt x="9634" y="0"/>
                          </a:cubicBezTo>
                          <a:lnTo>
                            <a:pt x="6475" y="0"/>
                          </a:lnTo>
                          <a:cubicBezTo>
                            <a:pt x="6475" y="0"/>
                            <a:pt x="3179" y="1785"/>
                            <a:pt x="3179" y="1785"/>
                          </a:cubicBezTo>
                          <a:cubicBezTo>
                            <a:pt x="2767" y="2060"/>
                            <a:pt x="1805" y="3021"/>
                            <a:pt x="1118" y="4532"/>
                          </a:cubicBezTo>
                          <a:lnTo>
                            <a:pt x="1118" y="6455"/>
                          </a:lnTo>
                          <a:cubicBezTo>
                            <a:pt x="569" y="7279"/>
                            <a:pt x="294" y="8103"/>
                            <a:pt x="20" y="9064"/>
                          </a:cubicBezTo>
                          <a:lnTo>
                            <a:pt x="20" y="10163"/>
                          </a:lnTo>
                          <a:cubicBezTo>
                            <a:pt x="20" y="10163"/>
                            <a:pt x="20" y="10163"/>
                            <a:pt x="20" y="10163"/>
                          </a:cubicBezTo>
                          <a:cubicBezTo>
                            <a:pt x="-255" y="13871"/>
                            <a:pt x="2355" y="16893"/>
                            <a:pt x="6063" y="17305"/>
                          </a:cubicBezTo>
                          <a:cubicBezTo>
                            <a:pt x="9496" y="17717"/>
                            <a:pt x="13754" y="15657"/>
                            <a:pt x="14715" y="1043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8" name="Freeform 1477">
                      <a:extLst>
                        <a:ext uri="{FF2B5EF4-FFF2-40B4-BE49-F238E27FC236}">
                          <a16:creationId xmlns:a16="http://schemas.microsoft.com/office/drawing/2014/main" id="{05248B6B-3A5C-B190-4A90-4B9BF96C911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81400" y="2852796"/>
                      <a:ext cx="6866" cy="6957"/>
                    </a:xfrm>
                    <a:custGeom>
                      <a:avLst/>
                      <a:gdLst>
                        <a:gd name="connsiteX0" fmla="*/ 5219 w 6866"/>
                        <a:gd name="connsiteY0" fmla="*/ 6333 h 6957"/>
                        <a:gd name="connsiteX1" fmla="*/ 6867 w 6866"/>
                        <a:gd name="connsiteY1" fmla="*/ 3174 h 6957"/>
                        <a:gd name="connsiteX2" fmla="*/ 5768 w 6866"/>
                        <a:gd name="connsiteY2" fmla="*/ 1389 h 6957"/>
                        <a:gd name="connsiteX3" fmla="*/ 5356 w 6866"/>
                        <a:gd name="connsiteY3" fmla="*/ 1114 h 6957"/>
                        <a:gd name="connsiteX4" fmla="*/ 2197 w 6866"/>
                        <a:gd name="connsiteY4" fmla="*/ 15 h 6957"/>
                        <a:gd name="connsiteX5" fmla="*/ 549 w 6866"/>
                        <a:gd name="connsiteY5" fmla="*/ 1526 h 6957"/>
                        <a:gd name="connsiteX6" fmla="*/ 0 w 6866"/>
                        <a:gd name="connsiteY6" fmla="*/ 4547 h 6957"/>
                        <a:gd name="connsiteX7" fmla="*/ 1236 w 6866"/>
                        <a:gd name="connsiteY7" fmla="*/ 6607 h 6957"/>
                        <a:gd name="connsiteX8" fmla="*/ 5356 w 6866"/>
                        <a:gd name="connsiteY8" fmla="*/ 6470 h 695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6866" h="6957">
                          <a:moveTo>
                            <a:pt x="5219" y="6333"/>
                          </a:moveTo>
                          <a:cubicBezTo>
                            <a:pt x="5219" y="6333"/>
                            <a:pt x="6730" y="5097"/>
                            <a:pt x="6867" y="3174"/>
                          </a:cubicBezTo>
                          <a:lnTo>
                            <a:pt x="5768" y="1389"/>
                          </a:lnTo>
                          <a:cubicBezTo>
                            <a:pt x="5768" y="1389"/>
                            <a:pt x="5494" y="1251"/>
                            <a:pt x="5356" y="1114"/>
                          </a:cubicBezTo>
                          <a:cubicBezTo>
                            <a:pt x="4807" y="702"/>
                            <a:pt x="3845" y="-122"/>
                            <a:pt x="2197" y="15"/>
                          </a:cubicBezTo>
                          <a:lnTo>
                            <a:pt x="549" y="1526"/>
                          </a:lnTo>
                          <a:lnTo>
                            <a:pt x="0" y="4547"/>
                          </a:lnTo>
                          <a:lnTo>
                            <a:pt x="1236" y="6607"/>
                          </a:lnTo>
                          <a:cubicBezTo>
                            <a:pt x="3021" y="7157"/>
                            <a:pt x="4258" y="7019"/>
                            <a:pt x="5356" y="647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79" name="Freeform 1478">
                      <a:extLst>
                        <a:ext uri="{FF2B5EF4-FFF2-40B4-BE49-F238E27FC236}">
                          <a16:creationId xmlns:a16="http://schemas.microsoft.com/office/drawing/2014/main" id="{10CC4F7A-FB9B-FA65-BF42-A8D729D6FF4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56812" y="2641230"/>
                      <a:ext cx="23368" cy="25025"/>
                    </a:xfrm>
                    <a:custGeom>
                      <a:avLst/>
                      <a:gdLst>
                        <a:gd name="connsiteX0" fmla="*/ 845 w 23368"/>
                        <a:gd name="connsiteY0" fmla="*/ 14774 h 25025"/>
                        <a:gd name="connsiteX1" fmla="*/ 1395 w 23368"/>
                        <a:gd name="connsiteY1" fmla="*/ 19169 h 25025"/>
                        <a:gd name="connsiteX2" fmla="*/ 2905 w 23368"/>
                        <a:gd name="connsiteY2" fmla="*/ 21366 h 25025"/>
                        <a:gd name="connsiteX3" fmla="*/ 8674 w 23368"/>
                        <a:gd name="connsiteY3" fmla="*/ 24937 h 25025"/>
                        <a:gd name="connsiteX4" fmla="*/ 23369 w 23368"/>
                        <a:gd name="connsiteY4" fmla="*/ 15049 h 25025"/>
                        <a:gd name="connsiteX5" fmla="*/ 22408 w 23368"/>
                        <a:gd name="connsiteY5" fmla="*/ 7083 h 25025"/>
                        <a:gd name="connsiteX6" fmla="*/ 19798 w 23368"/>
                        <a:gd name="connsiteY6" fmla="*/ 3650 h 25025"/>
                        <a:gd name="connsiteX7" fmla="*/ 9635 w 23368"/>
                        <a:gd name="connsiteY7" fmla="*/ 79 h 25025"/>
                        <a:gd name="connsiteX8" fmla="*/ 7026 w 23368"/>
                        <a:gd name="connsiteY8" fmla="*/ 766 h 25025"/>
                        <a:gd name="connsiteX9" fmla="*/ 5378 w 23368"/>
                        <a:gd name="connsiteY9" fmla="*/ 1590 h 25025"/>
                        <a:gd name="connsiteX10" fmla="*/ 159 w 23368"/>
                        <a:gd name="connsiteY10" fmla="*/ 9418 h 25025"/>
                        <a:gd name="connsiteX11" fmla="*/ 159 w 23368"/>
                        <a:gd name="connsiteY11" fmla="*/ 14637 h 25025"/>
                        <a:gd name="connsiteX12" fmla="*/ 708 w 23368"/>
                        <a:gd name="connsiteY12" fmla="*/ 14637 h 2502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3368" h="25025">
                          <a:moveTo>
                            <a:pt x="845" y="14774"/>
                          </a:moveTo>
                          <a:lnTo>
                            <a:pt x="1395" y="19169"/>
                          </a:lnTo>
                          <a:lnTo>
                            <a:pt x="2905" y="21366"/>
                          </a:lnTo>
                          <a:lnTo>
                            <a:pt x="8674" y="24937"/>
                          </a:lnTo>
                          <a:cubicBezTo>
                            <a:pt x="12519" y="25349"/>
                            <a:pt x="19386" y="24663"/>
                            <a:pt x="23369" y="15049"/>
                          </a:cubicBezTo>
                          <a:lnTo>
                            <a:pt x="22408" y="7083"/>
                          </a:lnTo>
                          <a:lnTo>
                            <a:pt x="19798" y="3650"/>
                          </a:lnTo>
                          <a:cubicBezTo>
                            <a:pt x="16365" y="79"/>
                            <a:pt x="12382" y="-196"/>
                            <a:pt x="9635" y="79"/>
                          </a:cubicBezTo>
                          <a:lnTo>
                            <a:pt x="7026" y="766"/>
                          </a:lnTo>
                          <a:lnTo>
                            <a:pt x="5378" y="1590"/>
                          </a:lnTo>
                          <a:cubicBezTo>
                            <a:pt x="2631" y="3513"/>
                            <a:pt x="708" y="6259"/>
                            <a:pt x="159" y="9418"/>
                          </a:cubicBezTo>
                          <a:cubicBezTo>
                            <a:pt x="-116" y="11341"/>
                            <a:pt x="21" y="12989"/>
                            <a:pt x="159" y="14637"/>
                          </a:cubicBezTo>
                          <a:lnTo>
                            <a:pt x="708" y="1463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0" name="Freeform 1479">
                      <a:extLst>
                        <a:ext uri="{FF2B5EF4-FFF2-40B4-BE49-F238E27FC236}">
                          <a16:creationId xmlns:a16="http://schemas.microsoft.com/office/drawing/2014/main" id="{65144D5B-2C8B-1C68-FF7F-458DC1B6013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08594" y="2678889"/>
                      <a:ext cx="11399" cy="8291"/>
                    </a:xfrm>
                    <a:custGeom>
                      <a:avLst/>
                      <a:gdLst>
                        <a:gd name="connsiteX0" fmla="*/ 0 w 11399"/>
                        <a:gd name="connsiteY0" fmla="*/ 2661 h 8291"/>
                        <a:gd name="connsiteX1" fmla="*/ 5081 w 11399"/>
                        <a:gd name="connsiteY1" fmla="*/ 7468 h 8291"/>
                        <a:gd name="connsiteX2" fmla="*/ 5081 w 11399"/>
                        <a:gd name="connsiteY2" fmla="*/ 8017 h 8291"/>
                        <a:gd name="connsiteX3" fmla="*/ 5493 w 11399"/>
                        <a:gd name="connsiteY3" fmla="*/ 8017 h 8291"/>
                        <a:gd name="connsiteX4" fmla="*/ 5768 w 11399"/>
                        <a:gd name="connsiteY4" fmla="*/ 8292 h 8291"/>
                        <a:gd name="connsiteX5" fmla="*/ 6043 w 11399"/>
                        <a:gd name="connsiteY5" fmla="*/ 8017 h 8291"/>
                        <a:gd name="connsiteX6" fmla="*/ 6180 w 11399"/>
                        <a:gd name="connsiteY6" fmla="*/ 8017 h 8291"/>
                        <a:gd name="connsiteX7" fmla="*/ 11399 w 11399"/>
                        <a:gd name="connsiteY7" fmla="*/ 1974 h 8291"/>
                        <a:gd name="connsiteX8" fmla="*/ 2747 w 11399"/>
                        <a:gd name="connsiteY8" fmla="*/ 463 h 8291"/>
                        <a:gd name="connsiteX9" fmla="*/ 0 w 11399"/>
                        <a:gd name="connsiteY9" fmla="*/ 2661 h 829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11399" h="8291">
                          <a:moveTo>
                            <a:pt x="0" y="2661"/>
                          </a:moveTo>
                          <a:lnTo>
                            <a:pt x="5081" y="7468"/>
                          </a:lnTo>
                          <a:lnTo>
                            <a:pt x="5081" y="8017"/>
                          </a:lnTo>
                          <a:cubicBezTo>
                            <a:pt x="5081" y="8017"/>
                            <a:pt x="5493" y="8017"/>
                            <a:pt x="5493" y="8017"/>
                          </a:cubicBezTo>
                          <a:lnTo>
                            <a:pt x="5768" y="8292"/>
                          </a:lnTo>
                          <a:lnTo>
                            <a:pt x="6043" y="8017"/>
                          </a:lnTo>
                          <a:cubicBezTo>
                            <a:pt x="6043" y="8017"/>
                            <a:pt x="6043" y="8017"/>
                            <a:pt x="6180" y="8017"/>
                          </a:cubicBezTo>
                          <a:lnTo>
                            <a:pt x="11399" y="1974"/>
                          </a:lnTo>
                          <a:cubicBezTo>
                            <a:pt x="9064" y="51"/>
                            <a:pt x="5905" y="-498"/>
                            <a:pt x="2747" y="463"/>
                          </a:cubicBezTo>
                          <a:lnTo>
                            <a:pt x="0" y="2661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1" name="Freeform 1480">
                      <a:extLst>
                        <a:ext uri="{FF2B5EF4-FFF2-40B4-BE49-F238E27FC236}">
                          <a16:creationId xmlns:a16="http://schemas.microsoft.com/office/drawing/2014/main" id="{13303B78-95E3-BB4A-922D-38F112D36CF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07098" y="2656004"/>
                      <a:ext cx="22488" cy="23710"/>
                    </a:xfrm>
                    <a:custGeom>
                      <a:avLst/>
                      <a:gdLst>
                        <a:gd name="connsiteX0" fmla="*/ 6594 w 22488"/>
                        <a:gd name="connsiteY0" fmla="*/ 1648 h 23710"/>
                        <a:gd name="connsiteX1" fmla="*/ 2199 w 22488"/>
                        <a:gd name="connsiteY1" fmla="*/ 6318 h 23710"/>
                        <a:gd name="connsiteX2" fmla="*/ 139 w 22488"/>
                        <a:gd name="connsiteY2" fmla="*/ 11399 h 23710"/>
                        <a:gd name="connsiteX3" fmla="*/ 3024 w 22488"/>
                        <a:gd name="connsiteY3" fmla="*/ 20601 h 23710"/>
                        <a:gd name="connsiteX4" fmla="*/ 14148 w 22488"/>
                        <a:gd name="connsiteY4" fmla="*/ 23348 h 23710"/>
                        <a:gd name="connsiteX5" fmla="*/ 18268 w 22488"/>
                        <a:gd name="connsiteY5" fmla="*/ 21288 h 23710"/>
                        <a:gd name="connsiteX6" fmla="*/ 19641 w 22488"/>
                        <a:gd name="connsiteY6" fmla="*/ 19914 h 23710"/>
                        <a:gd name="connsiteX7" fmla="*/ 21839 w 22488"/>
                        <a:gd name="connsiteY7" fmla="*/ 15931 h 23710"/>
                        <a:gd name="connsiteX8" fmla="*/ 22251 w 22488"/>
                        <a:gd name="connsiteY8" fmla="*/ 14146 h 23710"/>
                        <a:gd name="connsiteX9" fmla="*/ 13736 w 22488"/>
                        <a:gd name="connsiteY9" fmla="*/ 0 h 23710"/>
                        <a:gd name="connsiteX10" fmla="*/ 8517 w 22488"/>
                        <a:gd name="connsiteY10" fmla="*/ 549 h 23710"/>
                        <a:gd name="connsiteX11" fmla="*/ 6594 w 22488"/>
                        <a:gd name="connsiteY11" fmla="*/ 1511 h 237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22488" h="23710">
                          <a:moveTo>
                            <a:pt x="6594" y="1648"/>
                          </a:moveTo>
                          <a:lnTo>
                            <a:pt x="2199" y="6318"/>
                          </a:lnTo>
                          <a:cubicBezTo>
                            <a:pt x="1513" y="7554"/>
                            <a:pt x="551" y="9202"/>
                            <a:pt x="139" y="11399"/>
                          </a:cubicBezTo>
                          <a:cubicBezTo>
                            <a:pt x="-410" y="14833"/>
                            <a:pt x="689" y="18403"/>
                            <a:pt x="3024" y="20601"/>
                          </a:cubicBezTo>
                          <a:cubicBezTo>
                            <a:pt x="5770" y="23348"/>
                            <a:pt x="9478" y="24309"/>
                            <a:pt x="14148" y="23348"/>
                          </a:cubicBezTo>
                          <a:lnTo>
                            <a:pt x="18268" y="21288"/>
                          </a:lnTo>
                          <a:lnTo>
                            <a:pt x="19641" y="19914"/>
                          </a:lnTo>
                          <a:lnTo>
                            <a:pt x="21839" y="15931"/>
                          </a:lnTo>
                          <a:lnTo>
                            <a:pt x="22251" y="14146"/>
                          </a:lnTo>
                          <a:cubicBezTo>
                            <a:pt x="23624" y="6180"/>
                            <a:pt x="18817" y="1236"/>
                            <a:pt x="13736" y="0"/>
                          </a:cubicBezTo>
                          <a:lnTo>
                            <a:pt x="8517" y="549"/>
                          </a:lnTo>
                          <a:lnTo>
                            <a:pt x="6594" y="1511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2" name="Freeform 1481">
                      <a:extLst>
                        <a:ext uri="{FF2B5EF4-FFF2-40B4-BE49-F238E27FC236}">
                          <a16:creationId xmlns:a16="http://schemas.microsoft.com/office/drawing/2014/main" id="{18D680F2-35F5-06AC-D747-1298D29F8DF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952885" y="2584313"/>
                      <a:ext cx="5259" cy="6171"/>
                    </a:xfrm>
                    <a:custGeom>
                      <a:avLst/>
                      <a:gdLst>
                        <a:gd name="connsiteX0" fmla="*/ 4807 w 5259"/>
                        <a:gd name="connsiteY0" fmla="*/ 824 h 6171"/>
                        <a:gd name="connsiteX1" fmla="*/ 2884 w 5259"/>
                        <a:gd name="connsiteY1" fmla="*/ 0 h 6171"/>
                        <a:gd name="connsiteX2" fmla="*/ 1923 w 5259"/>
                        <a:gd name="connsiteY2" fmla="*/ 824 h 6171"/>
                        <a:gd name="connsiteX3" fmla="*/ 2609 w 5259"/>
                        <a:gd name="connsiteY3" fmla="*/ 824 h 6171"/>
                        <a:gd name="connsiteX4" fmla="*/ 275 w 5259"/>
                        <a:gd name="connsiteY4" fmla="*/ 2197 h 6171"/>
                        <a:gd name="connsiteX5" fmla="*/ 0 w 5259"/>
                        <a:gd name="connsiteY5" fmla="*/ 3708 h 6171"/>
                        <a:gd name="connsiteX6" fmla="*/ 549 w 5259"/>
                        <a:gd name="connsiteY6" fmla="*/ 5356 h 6171"/>
                        <a:gd name="connsiteX7" fmla="*/ 3296 w 5259"/>
                        <a:gd name="connsiteY7" fmla="*/ 6043 h 6171"/>
                        <a:gd name="connsiteX8" fmla="*/ 4669 w 5259"/>
                        <a:gd name="connsiteY8" fmla="*/ 961 h 617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259" h="6171">
                          <a:moveTo>
                            <a:pt x="4807" y="824"/>
                          </a:moveTo>
                          <a:cubicBezTo>
                            <a:pt x="4807" y="824"/>
                            <a:pt x="3708" y="0"/>
                            <a:pt x="2884" y="0"/>
                          </a:cubicBezTo>
                          <a:lnTo>
                            <a:pt x="1923" y="824"/>
                          </a:lnTo>
                          <a:cubicBezTo>
                            <a:pt x="1923" y="824"/>
                            <a:pt x="2472" y="824"/>
                            <a:pt x="2609" y="824"/>
                          </a:cubicBezTo>
                          <a:lnTo>
                            <a:pt x="275" y="2197"/>
                          </a:lnTo>
                          <a:lnTo>
                            <a:pt x="0" y="3708"/>
                          </a:lnTo>
                          <a:lnTo>
                            <a:pt x="549" y="5356"/>
                          </a:lnTo>
                          <a:cubicBezTo>
                            <a:pt x="1373" y="6180"/>
                            <a:pt x="2335" y="6318"/>
                            <a:pt x="3296" y="6043"/>
                          </a:cubicBezTo>
                          <a:cubicBezTo>
                            <a:pt x="5082" y="5494"/>
                            <a:pt x="5906" y="2335"/>
                            <a:pt x="4669" y="96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3" name="Freeform 1482">
                      <a:extLst>
                        <a:ext uri="{FF2B5EF4-FFF2-40B4-BE49-F238E27FC236}">
                          <a16:creationId xmlns:a16="http://schemas.microsoft.com/office/drawing/2014/main" id="{30950EAD-2472-3B36-4A44-6B3478E1552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71374" y="2672066"/>
                      <a:ext cx="13558" cy="13466"/>
                    </a:xfrm>
                    <a:custGeom>
                      <a:avLst/>
                      <a:gdLst>
                        <a:gd name="connsiteX0" fmla="*/ 137 w 13558"/>
                        <a:gd name="connsiteY0" fmla="*/ 5226 h 13466"/>
                        <a:gd name="connsiteX1" fmla="*/ 687 w 13558"/>
                        <a:gd name="connsiteY1" fmla="*/ 8247 h 13466"/>
                        <a:gd name="connsiteX2" fmla="*/ 687 w 13558"/>
                        <a:gd name="connsiteY2" fmla="*/ 8522 h 13466"/>
                        <a:gd name="connsiteX3" fmla="*/ 4807 w 13558"/>
                        <a:gd name="connsiteY3" fmla="*/ 13466 h 13466"/>
                        <a:gd name="connsiteX4" fmla="*/ 7828 w 13558"/>
                        <a:gd name="connsiteY4" fmla="*/ 13466 h 13466"/>
                        <a:gd name="connsiteX5" fmla="*/ 10163 w 13558"/>
                        <a:gd name="connsiteY5" fmla="*/ 12642 h 13466"/>
                        <a:gd name="connsiteX6" fmla="*/ 12223 w 13558"/>
                        <a:gd name="connsiteY6" fmla="*/ 10719 h 13466"/>
                        <a:gd name="connsiteX7" fmla="*/ 13459 w 13558"/>
                        <a:gd name="connsiteY7" fmla="*/ 7835 h 13466"/>
                        <a:gd name="connsiteX8" fmla="*/ 12360 w 13558"/>
                        <a:gd name="connsiteY8" fmla="*/ 2754 h 13466"/>
                        <a:gd name="connsiteX9" fmla="*/ 10438 w 13558"/>
                        <a:gd name="connsiteY9" fmla="*/ 1106 h 13466"/>
                        <a:gd name="connsiteX10" fmla="*/ 7004 w 13558"/>
                        <a:gd name="connsiteY10" fmla="*/ 7 h 13466"/>
                        <a:gd name="connsiteX11" fmla="*/ 0 w 13558"/>
                        <a:gd name="connsiteY11" fmla="*/ 5088 h 1346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3558" h="13466">
                          <a:moveTo>
                            <a:pt x="137" y="5226"/>
                          </a:moveTo>
                          <a:lnTo>
                            <a:pt x="687" y="8247"/>
                          </a:lnTo>
                          <a:lnTo>
                            <a:pt x="687" y="8522"/>
                          </a:lnTo>
                          <a:cubicBezTo>
                            <a:pt x="1511" y="11681"/>
                            <a:pt x="3571" y="13054"/>
                            <a:pt x="4807" y="13466"/>
                          </a:cubicBezTo>
                          <a:lnTo>
                            <a:pt x="7828" y="13466"/>
                          </a:lnTo>
                          <a:cubicBezTo>
                            <a:pt x="7828" y="13466"/>
                            <a:pt x="10163" y="12642"/>
                            <a:pt x="10163" y="12642"/>
                          </a:cubicBezTo>
                          <a:lnTo>
                            <a:pt x="12223" y="10719"/>
                          </a:lnTo>
                          <a:cubicBezTo>
                            <a:pt x="12223" y="10719"/>
                            <a:pt x="13185" y="9346"/>
                            <a:pt x="13459" y="7835"/>
                          </a:cubicBezTo>
                          <a:cubicBezTo>
                            <a:pt x="13734" y="6187"/>
                            <a:pt x="13459" y="4539"/>
                            <a:pt x="12360" y="2754"/>
                          </a:cubicBezTo>
                          <a:lnTo>
                            <a:pt x="10438" y="1106"/>
                          </a:lnTo>
                          <a:lnTo>
                            <a:pt x="7004" y="7"/>
                          </a:lnTo>
                          <a:cubicBezTo>
                            <a:pt x="3433" y="-130"/>
                            <a:pt x="687" y="1792"/>
                            <a:pt x="0" y="508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4" name="Freeform 1483">
                      <a:extLst>
                        <a:ext uri="{FF2B5EF4-FFF2-40B4-BE49-F238E27FC236}">
                          <a16:creationId xmlns:a16="http://schemas.microsoft.com/office/drawing/2014/main" id="{B47D5FC4-264A-1360-9AA5-B3E10A7E3B5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99623" y="2613154"/>
                      <a:ext cx="23545" cy="21836"/>
                    </a:xfrm>
                    <a:custGeom>
                      <a:avLst/>
                      <a:gdLst>
                        <a:gd name="connsiteX0" fmla="*/ 23545 w 23545"/>
                        <a:gd name="connsiteY0" fmla="*/ 12360 h 21836"/>
                        <a:gd name="connsiteX1" fmla="*/ 21348 w 23545"/>
                        <a:gd name="connsiteY1" fmla="*/ 5356 h 21836"/>
                        <a:gd name="connsiteX2" fmla="*/ 19288 w 23545"/>
                        <a:gd name="connsiteY2" fmla="*/ 3296 h 21836"/>
                        <a:gd name="connsiteX3" fmla="*/ 17502 w 23545"/>
                        <a:gd name="connsiteY3" fmla="*/ 2747 h 21836"/>
                        <a:gd name="connsiteX4" fmla="*/ 16678 w 23545"/>
                        <a:gd name="connsiteY4" fmla="*/ 1923 h 21836"/>
                        <a:gd name="connsiteX5" fmla="*/ 15854 w 23545"/>
                        <a:gd name="connsiteY5" fmla="*/ 1648 h 21836"/>
                        <a:gd name="connsiteX6" fmla="*/ 17502 w 23545"/>
                        <a:gd name="connsiteY6" fmla="*/ 2609 h 21836"/>
                        <a:gd name="connsiteX7" fmla="*/ 12283 w 23545"/>
                        <a:gd name="connsiteY7" fmla="*/ 961 h 21836"/>
                        <a:gd name="connsiteX8" fmla="*/ 13382 w 23545"/>
                        <a:gd name="connsiteY8" fmla="*/ 961 h 21836"/>
                        <a:gd name="connsiteX9" fmla="*/ 9811 w 23545"/>
                        <a:gd name="connsiteY9" fmla="*/ 0 h 21836"/>
                        <a:gd name="connsiteX10" fmla="*/ 7064 w 23545"/>
                        <a:gd name="connsiteY10" fmla="*/ 549 h 21836"/>
                        <a:gd name="connsiteX11" fmla="*/ 1433 w 23545"/>
                        <a:gd name="connsiteY11" fmla="*/ 4807 h 21836"/>
                        <a:gd name="connsiteX12" fmla="*/ 197 w 23545"/>
                        <a:gd name="connsiteY12" fmla="*/ 8378 h 21836"/>
                        <a:gd name="connsiteX13" fmla="*/ 7202 w 23545"/>
                        <a:gd name="connsiteY13" fmla="*/ 20601 h 21836"/>
                        <a:gd name="connsiteX14" fmla="*/ 11322 w 23545"/>
                        <a:gd name="connsiteY14" fmla="*/ 14695 h 21836"/>
                        <a:gd name="connsiteX15" fmla="*/ 10498 w 23545"/>
                        <a:gd name="connsiteY15" fmla="*/ 21425 h 21836"/>
                        <a:gd name="connsiteX16" fmla="*/ 13931 w 23545"/>
                        <a:gd name="connsiteY16" fmla="*/ 21837 h 21836"/>
                        <a:gd name="connsiteX17" fmla="*/ 22858 w 23545"/>
                        <a:gd name="connsiteY17" fmla="*/ 15245 h 21836"/>
                        <a:gd name="connsiteX18" fmla="*/ 23408 w 23545"/>
                        <a:gd name="connsiteY18" fmla="*/ 12223 h 2183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23545" h="21836">
                          <a:moveTo>
                            <a:pt x="23545" y="12360"/>
                          </a:moveTo>
                          <a:lnTo>
                            <a:pt x="21348" y="5356"/>
                          </a:lnTo>
                          <a:lnTo>
                            <a:pt x="19288" y="3296"/>
                          </a:lnTo>
                          <a:lnTo>
                            <a:pt x="17502" y="2747"/>
                          </a:lnTo>
                          <a:lnTo>
                            <a:pt x="16678" y="1923"/>
                          </a:lnTo>
                          <a:lnTo>
                            <a:pt x="15854" y="1648"/>
                          </a:lnTo>
                          <a:cubicBezTo>
                            <a:pt x="15854" y="1648"/>
                            <a:pt x="16953" y="2197"/>
                            <a:pt x="17502" y="2609"/>
                          </a:cubicBezTo>
                          <a:lnTo>
                            <a:pt x="12283" y="961"/>
                          </a:lnTo>
                          <a:cubicBezTo>
                            <a:pt x="12283" y="961"/>
                            <a:pt x="12970" y="961"/>
                            <a:pt x="13382" y="961"/>
                          </a:cubicBezTo>
                          <a:lnTo>
                            <a:pt x="9811" y="0"/>
                          </a:lnTo>
                          <a:lnTo>
                            <a:pt x="7064" y="549"/>
                          </a:lnTo>
                          <a:lnTo>
                            <a:pt x="1433" y="4807"/>
                          </a:lnTo>
                          <a:cubicBezTo>
                            <a:pt x="884" y="5905"/>
                            <a:pt x="472" y="7141"/>
                            <a:pt x="197" y="8378"/>
                          </a:cubicBezTo>
                          <a:cubicBezTo>
                            <a:pt x="-627" y="12772"/>
                            <a:pt x="1021" y="18541"/>
                            <a:pt x="7202" y="20601"/>
                          </a:cubicBezTo>
                          <a:lnTo>
                            <a:pt x="11322" y="14695"/>
                          </a:lnTo>
                          <a:lnTo>
                            <a:pt x="10498" y="21425"/>
                          </a:lnTo>
                          <a:lnTo>
                            <a:pt x="13931" y="21837"/>
                          </a:lnTo>
                          <a:lnTo>
                            <a:pt x="22858" y="15245"/>
                          </a:lnTo>
                          <a:lnTo>
                            <a:pt x="23408" y="12223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5" name="Freeform 1484">
                      <a:extLst>
                        <a:ext uri="{FF2B5EF4-FFF2-40B4-BE49-F238E27FC236}">
                          <a16:creationId xmlns:a16="http://schemas.microsoft.com/office/drawing/2014/main" id="{57E818AD-E805-4515-6757-729609325CB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24252" y="2701326"/>
                      <a:ext cx="5816" cy="6472"/>
                    </a:xfrm>
                    <a:custGeom>
                      <a:avLst/>
                      <a:gdLst>
                        <a:gd name="connsiteX0" fmla="*/ 4031 w 5816"/>
                        <a:gd name="connsiteY0" fmla="*/ 4944 h 6472"/>
                        <a:gd name="connsiteX1" fmla="*/ 5817 w 5816"/>
                        <a:gd name="connsiteY1" fmla="*/ 3159 h 6472"/>
                        <a:gd name="connsiteX2" fmla="*/ 5817 w 5816"/>
                        <a:gd name="connsiteY2" fmla="*/ 2060 h 6472"/>
                        <a:gd name="connsiteX3" fmla="*/ 2795 w 5816"/>
                        <a:gd name="connsiteY3" fmla="*/ 0 h 6472"/>
                        <a:gd name="connsiteX4" fmla="*/ 49 w 5816"/>
                        <a:gd name="connsiteY4" fmla="*/ 3296 h 6472"/>
                        <a:gd name="connsiteX5" fmla="*/ 1147 w 5816"/>
                        <a:gd name="connsiteY5" fmla="*/ 6180 h 6472"/>
                        <a:gd name="connsiteX6" fmla="*/ 4306 w 5816"/>
                        <a:gd name="connsiteY6" fmla="*/ 5493 h 6472"/>
                        <a:gd name="connsiteX7" fmla="*/ 4306 w 5816"/>
                        <a:gd name="connsiteY7" fmla="*/ 4944 h 647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5816" h="6472">
                          <a:moveTo>
                            <a:pt x="4031" y="4944"/>
                          </a:moveTo>
                          <a:cubicBezTo>
                            <a:pt x="5130" y="4669"/>
                            <a:pt x="5679" y="3845"/>
                            <a:pt x="5817" y="3159"/>
                          </a:cubicBezTo>
                          <a:lnTo>
                            <a:pt x="5817" y="2060"/>
                          </a:lnTo>
                          <a:cubicBezTo>
                            <a:pt x="4718" y="0"/>
                            <a:pt x="3345" y="0"/>
                            <a:pt x="2795" y="0"/>
                          </a:cubicBezTo>
                          <a:cubicBezTo>
                            <a:pt x="1285" y="275"/>
                            <a:pt x="186" y="1923"/>
                            <a:pt x="49" y="3296"/>
                          </a:cubicBezTo>
                          <a:cubicBezTo>
                            <a:pt x="-226" y="5081"/>
                            <a:pt x="735" y="5905"/>
                            <a:pt x="1147" y="6180"/>
                          </a:cubicBezTo>
                          <a:cubicBezTo>
                            <a:pt x="1834" y="6592"/>
                            <a:pt x="2933" y="6729"/>
                            <a:pt x="4306" y="5493"/>
                          </a:cubicBezTo>
                          <a:lnTo>
                            <a:pt x="4306" y="4944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6" name="Freeform 1485">
                      <a:extLst>
                        <a:ext uri="{FF2B5EF4-FFF2-40B4-BE49-F238E27FC236}">
                          <a16:creationId xmlns:a16="http://schemas.microsoft.com/office/drawing/2014/main" id="{21027D1D-E8F5-A4A0-8064-12F897A239F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53812" y="2599211"/>
                      <a:ext cx="23210" cy="22571"/>
                    </a:xfrm>
                    <a:custGeom>
                      <a:avLst/>
                      <a:gdLst>
                        <a:gd name="connsiteX0" fmla="*/ 2609 w 23210"/>
                        <a:gd name="connsiteY0" fmla="*/ 18750 h 22571"/>
                        <a:gd name="connsiteX1" fmla="*/ 6592 w 23210"/>
                        <a:gd name="connsiteY1" fmla="*/ 21771 h 22571"/>
                        <a:gd name="connsiteX2" fmla="*/ 17305 w 23210"/>
                        <a:gd name="connsiteY2" fmla="*/ 20947 h 22571"/>
                        <a:gd name="connsiteX3" fmla="*/ 22936 w 23210"/>
                        <a:gd name="connsiteY3" fmla="*/ 12432 h 22571"/>
                        <a:gd name="connsiteX4" fmla="*/ 23210 w 23210"/>
                        <a:gd name="connsiteY4" fmla="*/ 10372 h 22571"/>
                        <a:gd name="connsiteX5" fmla="*/ 21700 w 23210"/>
                        <a:gd name="connsiteY5" fmla="*/ 5428 h 22571"/>
                        <a:gd name="connsiteX6" fmla="*/ 20464 w 23210"/>
                        <a:gd name="connsiteY6" fmla="*/ 3780 h 22571"/>
                        <a:gd name="connsiteX7" fmla="*/ 16481 w 23210"/>
                        <a:gd name="connsiteY7" fmla="*/ 758 h 22571"/>
                        <a:gd name="connsiteX8" fmla="*/ 5905 w 23210"/>
                        <a:gd name="connsiteY8" fmla="*/ 1582 h 22571"/>
                        <a:gd name="connsiteX9" fmla="*/ 275 w 23210"/>
                        <a:gd name="connsiteY9" fmla="*/ 9960 h 22571"/>
                        <a:gd name="connsiteX10" fmla="*/ 0 w 23210"/>
                        <a:gd name="connsiteY10" fmla="*/ 12158 h 22571"/>
                        <a:gd name="connsiteX11" fmla="*/ 1373 w 23210"/>
                        <a:gd name="connsiteY11" fmla="*/ 17102 h 22571"/>
                        <a:gd name="connsiteX12" fmla="*/ 2609 w 23210"/>
                        <a:gd name="connsiteY12" fmla="*/ 18887 h 2257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3210" h="22571">
                          <a:moveTo>
                            <a:pt x="2609" y="18750"/>
                          </a:moveTo>
                          <a:lnTo>
                            <a:pt x="6592" y="21771"/>
                          </a:lnTo>
                          <a:cubicBezTo>
                            <a:pt x="10300" y="23007"/>
                            <a:pt x="14146" y="22870"/>
                            <a:pt x="17305" y="20947"/>
                          </a:cubicBezTo>
                          <a:cubicBezTo>
                            <a:pt x="20326" y="19162"/>
                            <a:pt x="22249" y="16140"/>
                            <a:pt x="22936" y="12432"/>
                          </a:cubicBezTo>
                          <a:lnTo>
                            <a:pt x="23210" y="10372"/>
                          </a:lnTo>
                          <a:lnTo>
                            <a:pt x="21700" y="5428"/>
                          </a:lnTo>
                          <a:lnTo>
                            <a:pt x="20464" y="3780"/>
                          </a:lnTo>
                          <a:lnTo>
                            <a:pt x="16481" y="758"/>
                          </a:lnTo>
                          <a:cubicBezTo>
                            <a:pt x="12635" y="-478"/>
                            <a:pt x="8790" y="-203"/>
                            <a:pt x="5905" y="1582"/>
                          </a:cubicBezTo>
                          <a:cubicBezTo>
                            <a:pt x="2884" y="3368"/>
                            <a:pt x="961" y="6252"/>
                            <a:pt x="275" y="9960"/>
                          </a:cubicBezTo>
                          <a:lnTo>
                            <a:pt x="0" y="12158"/>
                          </a:lnTo>
                          <a:lnTo>
                            <a:pt x="1373" y="17102"/>
                          </a:lnTo>
                          <a:lnTo>
                            <a:pt x="2609" y="1888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7" name="Freeform 1486">
                      <a:extLst>
                        <a:ext uri="{FF2B5EF4-FFF2-40B4-BE49-F238E27FC236}">
                          <a16:creationId xmlns:a16="http://schemas.microsoft.com/office/drawing/2014/main" id="{20BBEA04-4FF8-8C0C-88A9-186F18E4964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28696" y="2594024"/>
                      <a:ext cx="16749" cy="15669"/>
                    </a:xfrm>
                    <a:custGeom>
                      <a:avLst/>
                      <a:gdLst>
                        <a:gd name="connsiteX0" fmla="*/ 16206 w 16749"/>
                        <a:gd name="connsiteY0" fmla="*/ 11302 h 15669"/>
                        <a:gd name="connsiteX1" fmla="*/ 16618 w 16749"/>
                        <a:gd name="connsiteY1" fmla="*/ 9654 h 15669"/>
                        <a:gd name="connsiteX2" fmla="*/ 11674 w 16749"/>
                        <a:gd name="connsiteY2" fmla="*/ 727 h 15669"/>
                        <a:gd name="connsiteX3" fmla="*/ 961 w 16749"/>
                        <a:gd name="connsiteY3" fmla="*/ 3611 h 15669"/>
                        <a:gd name="connsiteX4" fmla="*/ 275 w 16749"/>
                        <a:gd name="connsiteY4" fmla="*/ 5122 h 15669"/>
                        <a:gd name="connsiteX5" fmla="*/ 0 w 16749"/>
                        <a:gd name="connsiteY5" fmla="*/ 6495 h 15669"/>
                        <a:gd name="connsiteX6" fmla="*/ 0 w 16749"/>
                        <a:gd name="connsiteY6" fmla="*/ 8143 h 15669"/>
                        <a:gd name="connsiteX7" fmla="*/ 5768 w 16749"/>
                        <a:gd name="connsiteY7" fmla="*/ 15010 h 15669"/>
                        <a:gd name="connsiteX8" fmla="*/ 13871 w 16749"/>
                        <a:gd name="connsiteY8" fmla="*/ 14186 h 15669"/>
                        <a:gd name="connsiteX9" fmla="*/ 16069 w 16749"/>
                        <a:gd name="connsiteY9" fmla="*/ 11439 h 1566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16749" h="15669">
                          <a:moveTo>
                            <a:pt x="16206" y="11302"/>
                          </a:moveTo>
                          <a:lnTo>
                            <a:pt x="16618" y="9654"/>
                          </a:lnTo>
                          <a:cubicBezTo>
                            <a:pt x="17305" y="5808"/>
                            <a:pt x="15245" y="2238"/>
                            <a:pt x="11674" y="727"/>
                          </a:cubicBezTo>
                          <a:cubicBezTo>
                            <a:pt x="7828" y="-921"/>
                            <a:pt x="3296" y="315"/>
                            <a:pt x="961" y="3611"/>
                          </a:cubicBezTo>
                          <a:lnTo>
                            <a:pt x="275" y="5122"/>
                          </a:lnTo>
                          <a:lnTo>
                            <a:pt x="0" y="6495"/>
                          </a:lnTo>
                          <a:lnTo>
                            <a:pt x="0" y="8143"/>
                          </a:lnTo>
                          <a:cubicBezTo>
                            <a:pt x="687" y="11165"/>
                            <a:pt x="2884" y="13911"/>
                            <a:pt x="5768" y="15010"/>
                          </a:cubicBezTo>
                          <a:cubicBezTo>
                            <a:pt x="8515" y="16109"/>
                            <a:pt x="11399" y="15834"/>
                            <a:pt x="13871" y="14186"/>
                          </a:cubicBezTo>
                          <a:lnTo>
                            <a:pt x="16069" y="11439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8" name="Freeform 1487">
                      <a:extLst>
                        <a:ext uri="{FF2B5EF4-FFF2-40B4-BE49-F238E27FC236}">
                          <a16:creationId xmlns:a16="http://schemas.microsoft.com/office/drawing/2014/main" id="{CB1E0755-A9FF-2D6E-F9FA-9A3ED62E772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12885" y="2613054"/>
                      <a:ext cx="23347" cy="23057"/>
                    </a:xfrm>
                    <a:custGeom>
                      <a:avLst/>
                      <a:gdLst>
                        <a:gd name="connsiteX0" fmla="*/ 13596 w 23347"/>
                        <a:gd name="connsiteY0" fmla="*/ 22349 h 23057"/>
                        <a:gd name="connsiteX1" fmla="*/ 17717 w 23347"/>
                        <a:gd name="connsiteY1" fmla="*/ 21388 h 23057"/>
                        <a:gd name="connsiteX2" fmla="*/ 19639 w 23347"/>
                        <a:gd name="connsiteY2" fmla="*/ 19877 h 23057"/>
                        <a:gd name="connsiteX3" fmla="*/ 22798 w 23347"/>
                        <a:gd name="connsiteY3" fmla="*/ 14795 h 23057"/>
                        <a:gd name="connsiteX4" fmla="*/ 23348 w 23347"/>
                        <a:gd name="connsiteY4" fmla="*/ 11774 h 23057"/>
                        <a:gd name="connsiteX5" fmla="*/ 22249 w 23347"/>
                        <a:gd name="connsiteY5" fmla="*/ 6005 h 23057"/>
                        <a:gd name="connsiteX6" fmla="*/ 21013 w 23347"/>
                        <a:gd name="connsiteY6" fmla="*/ 3945 h 23057"/>
                        <a:gd name="connsiteX7" fmla="*/ 16343 w 23347"/>
                        <a:gd name="connsiteY7" fmla="*/ 512 h 23057"/>
                        <a:gd name="connsiteX8" fmla="*/ 5905 w 23347"/>
                        <a:gd name="connsiteY8" fmla="*/ 1748 h 23057"/>
                        <a:gd name="connsiteX9" fmla="*/ 0 w 23347"/>
                        <a:gd name="connsiteY9" fmla="*/ 9988 h 23057"/>
                        <a:gd name="connsiteX10" fmla="*/ 0 w 23347"/>
                        <a:gd name="connsiteY10" fmla="*/ 13422 h 23057"/>
                        <a:gd name="connsiteX11" fmla="*/ 137 w 23347"/>
                        <a:gd name="connsiteY11" fmla="*/ 14933 h 23057"/>
                        <a:gd name="connsiteX12" fmla="*/ 1511 w 23347"/>
                        <a:gd name="connsiteY12" fmla="*/ 18091 h 23057"/>
                        <a:gd name="connsiteX13" fmla="*/ 13734 w 23347"/>
                        <a:gd name="connsiteY13" fmla="*/ 22761 h 23057"/>
                        <a:gd name="connsiteX14" fmla="*/ 13734 w 23347"/>
                        <a:gd name="connsiteY14" fmla="*/ 22349 h 2305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23347" h="23057">
                          <a:moveTo>
                            <a:pt x="13596" y="22349"/>
                          </a:moveTo>
                          <a:lnTo>
                            <a:pt x="17717" y="21388"/>
                          </a:lnTo>
                          <a:lnTo>
                            <a:pt x="19639" y="19877"/>
                          </a:lnTo>
                          <a:lnTo>
                            <a:pt x="22798" y="14795"/>
                          </a:lnTo>
                          <a:lnTo>
                            <a:pt x="23348" y="11774"/>
                          </a:lnTo>
                          <a:lnTo>
                            <a:pt x="22249" y="6005"/>
                          </a:lnTo>
                          <a:lnTo>
                            <a:pt x="21013" y="3945"/>
                          </a:lnTo>
                          <a:lnTo>
                            <a:pt x="16343" y="512"/>
                          </a:lnTo>
                          <a:cubicBezTo>
                            <a:pt x="11536" y="-724"/>
                            <a:pt x="7966" y="512"/>
                            <a:pt x="5905" y="1748"/>
                          </a:cubicBezTo>
                          <a:cubicBezTo>
                            <a:pt x="3021" y="3533"/>
                            <a:pt x="824" y="6417"/>
                            <a:pt x="0" y="9988"/>
                          </a:cubicBezTo>
                          <a:lnTo>
                            <a:pt x="0" y="13422"/>
                          </a:lnTo>
                          <a:cubicBezTo>
                            <a:pt x="0" y="13422"/>
                            <a:pt x="137" y="14933"/>
                            <a:pt x="137" y="14933"/>
                          </a:cubicBezTo>
                          <a:lnTo>
                            <a:pt x="1511" y="18091"/>
                          </a:lnTo>
                          <a:cubicBezTo>
                            <a:pt x="3159" y="20426"/>
                            <a:pt x="6867" y="24134"/>
                            <a:pt x="13734" y="22761"/>
                          </a:cubicBezTo>
                          <a:lnTo>
                            <a:pt x="13734" y="22349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89" name="Freeform 1488">
                      <a:extLst>
                        <a:ext uri="{FF2B5EF4-FFF2-40B4-BE49-F238E27FC236}">
                          <a16:creationId xmlns:a16="http://schemas.microsoft.com/office/drawing/2014/main" id="{0B69C83B-3D46-B1C9-2308-BAF9B7A8679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45485" y="2744863"/>
                      <a:ext cx="5905" cy="6454"/>
                    </a:xfrm>
                    <a:custGeom>
                      <a:avLst/>
                      <a:gdLst>
                        <a:gd name="connsiteX0" fmla="*/ 5768 w 5905"/>
                        <a:gd name="connsiteY0" fmla="*/ 4120 h 6454"/>
                        <a:gd name="connsiteX1" fmla="*/ 4532 w 5905"/>
                        <a:gd name="connsiteY1" fmla="*/ 1648 h 6454"/>
                        <a:gd name="connsiteX2" fmla="*/ 5219 w 5905"/>
                        <a:gd name="connsiteY2" fmla="*/ 2060 h 6454"/>
                        <a:gd name="connsiteX3" fmla="*/ 3708 w 5905"/>
                        <a:gd name="connsiteY3" fmla="*/ 0 h 6454"/>
                        <a:gd name="connsiteX4" fmla="*/ 1373 w 5905"/>
                        <a:gd name="connsiteY4" fmla="*/ 961 h 6454"/>
                        <a:gd name="connsiteX5" fmla="*/ 1099 w 5905"/>
                        <a:gd name="connsiteY5" fmla="*/ 1373 h 6454"/>
                        <a:gd name="connsiteX6" fmla="*/ 0 w 5905"/>
                        <a:gd name="connsiteY6" fmla="*/ 3571 h 6454"/>
                        <a:gd name="connsiteX7" fmla="*/ 0 w 5905"/>
                        <a:gd name="connsiteY7" fmla="*/ 4532 h 6454"/>
                        <a:gd name="connsiteX8" fmla="*/ 1511 w 5905"/>
                        <a:gd name="connsiteY8" fmla="*/ 6180 h 6454"/>
                        <a:gd name="connsiteX9" fmla="*/ 3021 w 5905"/>
                        <a:gd name="connsiteY9" fmla="*/ 6455 h 6454"/>
                        <a:gd name="connsiteX10" fmla="*/ 4944 w 5905"/>
                        <a:gd name="connsiteY10" fmla="*/ 5219 h 6454"/>
                        <a:gd name="connsiteX11" fmla="*/ 5905 w 5905"/>
                        <a:gd name="connsiteY11" fmla="*/ 3983 h 645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5905" h="6454">
                          <a:moveTo>
                            <a:pt x="5768" y="4120"/>
                          </a:moveTo>
                          <a:lnTo>
                            <a:pt x="4532" y="1648"/>
                          </a:lnTo>
                          <a:cubicBezTo>
                            <a:pt x="4532" y="1648"/>
                            <a:pt x="5081" y="2060"/>
                            <a:pt x="5219" y="2060"/>
                          </a:cubicBezTo>
                          <a:cubicBezTo>
                            <a:pt x="5219" y="1648"/>
                            <a:pt x="4807" y="412"/>
                            <a:pt x="3708" y="0"/>
                          </a:cubicBezTo>
                          <a:lnTo>
                            <a:pt x="1373" y="961"/>
                          </a:lnTo>
                          <a:cubicBezTo>
                            <a:pt x="1373" y="961"/>
                            <a:pt x="1236" y="1236"/>
                            <a:pt x="1099" y="1373"/>
                          </a:cubicBezTo>
                          <a:cubicBezTo>
                            <a:pt x="687" y="1785"/>
                            <a:pt x="275" y="2472"/>
                            <a:pt x="0" y="3571"/>
                          </a:cubicBezTo>
                          <a:cubicBezTo>
                            <a:pt x="0" y="3845"/>
                            <a:pt x="0" y="4257"/>
                            <a:pt x="0" y="4532"/>
                          </a:cubicBezTo>
                          <a:lnTo>
                            <a:pt x="1511" y="6180"/>
                          </a:lnTo>
                          <a:lnTo>
                            <a:pt x="3021" y="6455"/>
                          </a:lnTo>
                          <a:lnTo>
                            <a:pt x="4944" y="5219"/>
                          </a:lnTo>
                          <a:cubicBezTo>
                            <a:pt x="4944" y="5219"/>
                            <a:pt x="5631" y="4669"/>
                            <a:pt x="5905" y="398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0" name="Freeform 1489">
                      <a:extLst>
                        <a:ext uri="{FF2B5EF4-FFF2-40B4-BE49-F238E27FC236}">
                          <a16:creationId xmlns:a16="http://schemas.microsoft.com/office/drawing/2014/main" id="{FAE60AA1-060A-7297-5CDB-C10B6732D6F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68784" y="2563437"/>
                      <a:ext cx="14710" cy="14283"/>
                    </a:xfrm>
                    <a:custGeom>
                      <a:avLst/>
                      <a:gdLst>
                        <a:gd name="connsiteX0" fmla="*/ 12788 w 14710"/>
                        <a:gd name="connsiteY0" fmla="*/ 12086 h 14283"/>
                        <a:gd name="connsiteX1" fmla="*/ 14299 w 14710"/>
                        <a:gd name="connsiteY1" fmla="*/ 9614 h 14283"/>
                        <a:gd name="connsiteX2" fmla="*/ 14711 w 14710"/>
                        <a:gd name="connsiteY2" fmla="*/ 7279 h 14283"/>
                        <a:gd name="connsiteX3" fmla="*/ 14024 w 14710"/>
                        <a:gd name="connsiteY3" fmla="*/ 4258 h 14283"/>
                        <a:gd name="connsiteX4" fmla="*/ 12650 w 14710"/>
                        <a:gd name="connsiteY4" fmla="*/ 2197 h 14283"/>
                        <a:gd name="connsiteX5" fmla="*/ 10041 w 14710"/>
                        <a:gd name="connsiteY5" fmla="*/ 549 h 14283"/>
                        <a:gd name="connsiteX6" fmla="*/ 7019 w 14710"/>
                        <a:gd name="connsiteY6" fmla="*/ 0 h 14283"/>
                        <a:gd name="connsiteX7" fmla="*/ 4273 w 14710"/>
                        <a:gd name="connsiteY7" fmla="*/ 549 h 14283"/>
                        <a:gd name="connsiteX8" fmla="*/ 2213 w 14710"/>
                        <a:gd name="connsiteY8" fmla="*/ 1785 h 14283"/>
                        <a:gd name="connsiteX9" fmla="*/ 427 w 14710"/>
                        <a:gd name="connsiteY9" fmla="*/ 4258 h 14283"/>
                        <a:gd name="connsiteX10" fmla="*/ 152 w 14710"/>
                        <a:gd name="connsiteY10" fmla="*/ 5082 h 14283"/>
                        <a:gd name="connsiteX11" fmla="*/ 1526 w 14710"/>
                        <a:gd name="connsiteY11" fmla="*/ 11125 h 14283"/>
                        <a:gd name="connsiteX12" fmla="*/ 8256 w 14710"/>
                        <a:gd name="connsiteY12" fmla="*/ 14283 h 14283"/>
                        <a:gd name="connsiteX13" fmla="*/ 11002 w 14710"/>
                        <a:gd name="connsiteY13" fmla="*/ 13459 h 14283"/>
                        <a:gd name="connsiteX14" fmla="*/ 12788 w 14710"/>
                        <a:gd name="connsiteY14" fmla="*/ 11949 h 1428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14710" h="14283">
                          <a:moveTo>
                            <a:pt x="12788" y="12086"/>
                          </a:moveTo>
                          <a:lnTo>
                            <a:pt x="14299" y="9614"/>
                          </a:lnTo>
                          <a:lnTo>
                            <a:pt x="14711" y="7279"/>
                          </a:lnTo>
                          <a:lnTo>
                            <a:pt x="14024" y="4258"/>
                          </a:lnTo>
                          <a:lnTo>
                            <a:pt x="12650" y="2197"/>
                          </a:lnTo>
                          <a:lnTo>
                            <a:pt x="10041" y="549"/>
                          </a:lnTo>
                          <a:lnTo>
                            <a:pt x="7019" y="0"/>
                          </a:lnTo>
                          <a:lnTo>
                            <a:pt x="4273" y="549"/>
                          </a:lnTo>
                          <a:lnTo>
                            <a:pt x="2213" y="1785"/>
                          </a:lnTo>
                          <a:lnTo>
                            <a:pt x="427" y="4258"/>
                          </a:lnTo>
                          <a:lnTo>
                            <a:pt x="152" y="5082"/>
                          </a:lnTo>
                          <a:cubicBezTo>
                            <a:pt x="-260" y="7279"/>
                            <a:pt x="152" y="9476"/>
                            <a:pt x="1526" y="11125"/>
                          </a:cubicBezTo>
                          <a:cubicBezTo>
                            <a:pt x="3037" y="13047"/>
                            <a:pt x="5234" y="14009"/>
                            <a:pt x="8256" y="14283"/>
                          </a:cubicBezTo>
                          <a:lnTo>
                            <a:pt x="11002" y="13459"/>
                          </a:lnTo>
                          <a:lnTo>
                            <a:pt x="12788" y="11949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1" name="Freeform 1490">
                      <a:extLst>
                        <a:ext uri="{FF2B5EF4-FFF2-40B4-BE49-F238E27FC236}">
                          <a16:creationId xmlns:a16="http://schemas.microsoft.com/office/drawing/2014/main" id="{6479F6B6-78E7-8932-E0B9-061C33EBB75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14674" y="2694322"/>
                      <a:ext cx="13576" cy="15627"/>
                    </a:xfrm>
                    <a:custGeom>
                      <a:avLst/>
                      <a:gdLst>
                        <a:gd name="connsiteX0" fmla="*/ 12752 w 13576"/>
                        <a:gd name="connsiteY0" fmla="*/ 12910 h 15627"/>
                        <a:gd name="connsiteX1" fmla="*/ 13576 w 13576"/>
                        <a:gd name="connsiteY1" fmla="*/ 9202 h 15627"/>
                        <a:gd name="connsiteX2" fmla="*/ 13027 w 13576"/>
                        <a:gd name="connsiteY2" fmla="*/ 7142 h 15627"/>
                        <a:gd name="connsiteX3" fmla="*/ 13301 w 13576"/>
                        <a:gd name="connsiteY3" fmla="*/ 7142 h 15627"/>
                        <a:gd name="connsiteX4" fmla="*/ 7121 w 13576"/>
                        <a:gd name="connsiteY4" fmla="*/ 0 h 15627"/>
                        <a:gd name="connsiteX5" fmla="*/ 4786 w 13576"/>
                        <a:gd name="connsiteY5" fmla="*/ 275 h 15627"/>
                        <a:gd name="connsiteX6" fmla="*/ 117 w 13576"/>
                        <a:gd name="connsiteY6" fmla="*/ 5906 h 15627"/>
                        <a:gd name="connsiteX7" fmla="*/ 4512 w 13576"/>
                        <a:gd name="connsiteY7" fmla="*/ 14970 h 15627"/>
                        <a:gd name="connsiteX8" fmla="*/ 12889 w 13576"/>
                        <a:gd name="connsiteY8" fmla="*/ 12910 h 1562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3576" h="15627">
                          <a:moveTo>
                            <a:pt x="12752" y="12910"/>
                          </a:moveTo>
                          <a:lnTo>
                            <a:pt x="13576" y="9202"/>
                          </a:lnTo>
                          <a:lnTo>
                            <a:pt x="13027" y="7142"/>
                          </a:lnTo>
                          <a:lnTo>
                            <a:pt x="13301" y="7142"/>
                          </a:lnTo>
                          <a:cubicBezTo>
                            <a:pt x="13027" y="2335"/>
                            <a:pt x="10143" y="824"/>
                            <a:pt x="7121" y="0"/>
                          </a:cubicBezTo>
                          <a:lnTo>
                            <a:pt x="4786" y="275"/>
                          </a:lnTo>
                          <a:cubicBezTo>
                            <a:pt x="2314" y="1099"/>
                            <a:pt x="529" y="3296"/>
                            <a:pt x="117" y="5906"/>
                          </a:cubicBezTo>
                          <a:cubicBezTo>
                            <a:pt x="-433" y="9064"/>
                            <a:pt x="941" y="13185"/>
                            <a:pt x="4512" y="14970"/>
                          </a:cubicBezTo>
                          <a:cubicBezTo>
                            <a:pt x="7396" y="16343"/>
                            <a:pt x="10692" y="15519"/>
                            <a:pt x="12889" y="1291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2" name="Freeform 1491">
                      <a:extLst>
                        <a:ext uri="{FF2B5EF4-FFF2-40B4-BE49-F238E27FC236}">
                          <a16:creationId xmlns:a16="http://schemas.microsoft.com/office/drawing/2014/main" id="{FD134620-90B1-0C89-43D7-3D1D883977D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89932" y="2751867"/>
                      <a:ext cx="12909" cy="12909"/>
                    </a:xfrm>
                    <a:custGeom>
                      <a:avLst/>
                      <a:gdLst>
                        <a:gd name="connsiteX0" fmla="*/ 10712 w 12909"/>
                        <a:gd name="connsiteY0" fmla="*/ 11399 h 12909"/>
                        <a:gd name="connsiteX1" fmla="*/ 12910 w 12909"/>
                        <a:gd name="connsiteY1" fmla="*/ 8515 h 12909"/>
                        <a:gd name="connsiteX2" fmla="*/ 12910 w 12909"/>
                        <a:gd name="connsiteY2" fmla="*/ 5356 h 12909"/>
                        <a:gd name="connsiteX3" fmla="*/ 11262 w 12909"/>
                        <a:gd name="connsiteY3" fmla="*/ 2197 h 12909"/>
                        <a:gd name="connsiteX4" fmla="*/ 8652 w 12909"/>
                        <a:gd name="connsiteY4" fmla="*/ 0 h 12909"/>
                        <a:gd name="connsiteX5" fmla="*/ 5356 w 12909"/>
                        <a:gd name="connsiteY5" fmla="*/ 0 h 12909"/>
                        <a:gd name="connsiteX6" fmla="*/ 2060 w 12909"/>
                        <a:gd name="connsiteY6" fmla="*/ 1648 h 12909"/>
                        <a:gd name="connsiteX7" fmla="*/ 0 w 12909"/>
                        <a:gd name="connsiteY7" fmla="*/ 4532 h 12909"/>
                        <a:gd name="connsiteX8" fmla="*/ 0 w 12909"/>
                        <a:gd name="connsiteY8" fmla="*/ 7691 h 12909"/>
                        <a:gd name="connsiteX9" fmla="*/ 1785 w 12909"/>
                        <a:gd name="connsiteY9" fmla="*/ 10850 h 12909"/>
                        <a:gd name="connsiteX10" fmla="*/ 4532 w 12909"/>
                        <a:gd name="connsiteY10" fmla="*/ 12910 h 12909"/>
                        <a:gd name="connsiteX11" fmla="*/ 7828 w 12909"/>
                        <a:gd name="connsiteY11" fmla="*/ 12910 h 12909"/>
                        <a:gd name="connsiteX12" fmla="*/ 10987 w 12909"/>
                        <a:gd name="connsiteY12" fmla="*/ 11262 h 1290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2909" h="12909">
                          <a:moveTo>
                            <a:pt x="10712" y="11399"/>
                          </a:moveTo>
                          <a:cubicBezTo>
                            <a:pt x="10712" y="11399"/>
                            <a:pt x="12223" y="10163"/>
                            <a:pt x="12910" y="8515"/>
                          </a:cubicBezTo>
                          <a:lnTo>
                            <a:pt x="12910" y="5356"/>
                          </a:lnTo>
                          <a:cubicBezTo>
                            <a:pt x="12910" y="5356"/>
                            <a:pt x="11262" y="2197"/>
                            <a:pt x="11262" y="2197"/>
                          </a:cubicBezTo>
                          <a:cubicBezTo>
                            <a:pt x="10987" y="1785"/>
                            <a:pt x="10163" y="824"/>
                            <a:pt x="8652" y="0"/>
                          </a:cubicBezTo>
                          <a:lnTo>
                            <a:pt x="5356" y="0"/>
                          </a:lnTo>
                          <a:cubicBezTo>
                            <a:pt x="5356" y="0"/>
                            <a:pt x="2060" y="1648"/>
                            <a:pt x="2060" y="1648"/>
                          </a:cubicBezTo>
                          <a:cubicBezTo>
                            <a:pt x="1648" y="1923"/>
                            <a:pt x="549" y="2884"/>
                            <a:pt x="0" y="4532"/>
                          </a:cubicBezTo>
                          <a:lnTo>
                            <a:pt x="0" y="7691"/>
                          </a:lnTo>
                          <a:cubicBezTo>
                            <a:pt x="0" y="7691"/>
                            <a:pt x="1785" y="10850"/>
                            <a:pt x="1785" y="10850"/>
                          </a:cubicBezTo>
                          <a:cubicBezTo>
                            <a:pt x="2335" y="11399"/>
                            <a:pt x="3159" y="12361"/>
                            <a:pt x="4532" y="12910"/>
                          </a:cubicBezTo>
                          <a:lnTo>
                            <a:pt x="7828" y="12910"/>
                          </a:lnTo>
                          <a:cubicBezTo>
                            <a:pt x="7828" y="12910"/>
                            <a:pt x="10987" y="11262"/>
                            <a:pt x="10987" y="11262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3" name="Freeform 1492">
                      <a:extLst>
                        <a:ext uri="{FF2B5EF4-FFF2-40B4-BE49-F238E27FC236}">
                          <a16:creationId xmlns:a16="http://schemas.microsoft.com/office/drawing/2014/main" id="{6DFC1EE1-C82E-19D8-8BB0-0D0A3E2C813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41314" y="2676271"/>
                      <a:ext cx="20883" cy="16972"/>
                    </a:xfrm>
                    <a:custGeom>
                      <a:avLst/>
                      <a:gdLst>
                        <a:gd name="connsiteX0" fmla="*/ 16618 w 20883"/>
                        <a:gd name="connsiteY0" fmla="*/ 13931 h 16972"/>
                        <a:gd name="connsiteX1" fmla="*/ 18953 w 20883"/>
                        <a:gd name="connsiteY1" fmla="*/ 12145 h 16972"/>
                        <a:gd name="connsiteX2" fmla="*/ 20738 w 20883"/>
                        <a:gd name="connsiteY2" fmla="*/ 8162 h 16972"/>
                        <a:gd name="connsiteX3" fmla="*/ 18953 w 20883"/>
                        <a:gd name="connsiteY3" fmla="*/ 1982 h 16972"/>
                        <a:gd name="connsiteX4" fmla="*/ 12773 w 20883"/>
                        <a:gd name="connsiteY4" fmla="*/ 59 h 16972"/>
                        <a:gd name="connsiteX5" fmla="*/ 10712 w 20883"/>
                        <a:gd name="connsiteY5" fmla="*/ 1021 h 16972"/>
                        <a:gd name="connsiteX6" fmla="*/ 9339 w 20883"/>
                        <a:gd name="connsiteY6" fmla="*/ 2257 h 16972"/>
                        <a:gd name="connsiteX7" fmla="*/ 9064 w 20883"/>
                        <a:gd name="connsiteY7" fmla="*/ 2669 h 16972"/>
                        <a:gd name="connsiteX8" fmla="*/ 6455 w 20883"/>
                        <a:gd name="connsiteY8" fmla="*/ 2394 h 16972"/>
                        <a:gd name="connsiteX9" fmla="*/ 0 w 20883"/>
                        <a:gd name="connsiteY9" fmla="*/ 9261 h 16972"/>
                        <a:gd name="connsiteX10" fmla="*/ 0 w 20883"/>
                        <a:gd name="connsiteY10" fmla="*/ 10085 h 16972"/>
                        <a:gd name="connsiteX11" fmla="*/ 412 w 20883"/>
                        <a:gd name="connsiteY11" fmla="*/ 12694 h 16972"/>
                        <a:gd name="connsiteX12" fmla="*/ 1511 w 20883"/>
                        <a:gd name="connsiteY12" fmla="*/ 14480 h 16972"/>
                        <a:gd name="connsiteX13" fmla="*/ 3296 w 20883"/>
                        <a:gd name="connsiteY13" fmla="*/ 16128 h 16972"/>
                        <a:gd name="connsiteX14" fmla="*/ 12773 w 20883"/>
                        <a:gd name="connsiteY14" fmla="*/ 14755 h 16972"/>
                        <a:gd name="connsiteX15" fmla="*/ 16343 w 20883"/>
                        <a:gd name="connsiteY15" fmla="*/ 14068 h 1697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20883" h="16972">
                          <a:moveTo>
                            <a:pt x="16618" y="13931"/>
                          </a:moveTo>
                          <a:lnTo>
                            <a:pt x="18953" y="12145"/>
                          </a:lnTo>
                          <a:lnTo>
                            <a:pt x="20738" y="8162"/>
                          </a:lnTo>
                          <a:cubicBezTo>
                            <a:pt x="21288" y="5141"/>
                            <a:pt x="20189" y="3081"/>
                            <a:pt x="18953" y="1982"/>
                          </a:cubicBezTo>
                          <a:cubicBezTo>
                            <a:pt x="17442" y="471"/>
                            <a:pt x="15245" y="-215"/>
                            <a:pt x="12773" y="59"/>
                          </a:cubicBezTo>
                          <a:lnTo>
                            <a:pt x="10712" y="1021"/>
                          </a:lnTo>
                          <a:lnTo>
                            <a:pt x="9339" y="2257"/>
                          </a:lnTo>
                          <a:lnTo>
                            <a:pt x="9064" y="2669"/>
                          </a:lnTo>
                          <a:cubicBezTo>
                            <a:pt x="8240" y="2669"/>
                            <a:pt x="7279" y="2257"/>
                            <a:pt x="6455" y="2394"/>
                          </a:cubicBezTo>
                          <a:cubicBezTo>
                            <a:pt x="3159" y="3081"/>
                            <a:pt x="687" y="5827"/>
                            <a:pt x="0" y="9261"/>
                          </a:cubicBezTo>
                          <a:lnTo>
                            <a:pt x="0" y="10085"/>
                          </a:lnTo>
                          <a:cubicBezTo>
                            <a:pt x="0" y="10085"/>
                            <a:pt x="412" y="12694"/>
                            <a:pt x="412" y="12694"/>
                          </a:cubicBezTo>
                          <a:lnTo>
                            <a:pt x="1511" y="14480"/>
                          </a:lnTo>
                          <a:lnTo>
                            <a:pt x="3296" y="16128"/>
                          </a:lnTo>
                          <a:cubicBezTo>
                            <a:pt x="7004" y="17639"/>
                            <a:pt x="10438" y="17089"/>
                            <a:pt x="12773" y="14755"/>
                          </a:cubicBezTo>
                          <a:lnTo>
                            <a:pt x="16343" y="14068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4" name="Freeform 1493">
                      <a:extLst>
                        <a:ext uri="{FF2B5EF4-FFF2-40B4-BE49-F238E27FC236}">
                          <a16:creationId xmlns:a16="http://schemas.microsoft.com/office/drawing/2014/main" id="{8C4E300B-BBE0-CBA8-A205-CDC22FED1E8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90674" y="2667805"/>
                      <a:ext cx="14794" cy="11809"/>
                    </a:xfrm>
                    <a:custGeom>
                      <a:avLst/>
                      <a:gdLst>
                        <a:gd name="connsiteX0" fmla="*/ 14794 w 14794"/>
                        <a:gd name="connsiteY0" fmla="*/ 6466 h 11809"/>
                        <a:gd name="connsiteX1" fmla="*/ 11498 w 14794"/>
                        <a:gd name="connsiteY1" fmla="*/ 1796 h 11809"/>
                        <a:gd name="connsiteX2" fmla="*/ 10674 w 14794"/>
                        <a:gd name="connsiteY2" fmla="*/ 1796 h 11809"/>
                        <a:gd name="connsiteX3" fmla="*/ 6005 w 14794"/>
                        <a:gd name="connsiteY3" fmla="*/ 11 h 11809"/>
                        <a:gd name="connsiteX4" fmla="*/ 5043 w 14794"/>
                        <a:gd name="connsiteY4" fmla="*/ 423 h 11809"/>
                        <a:gd name="connsiteX5" fmla="*/ 4769 w 14794"/>
                        <a:gd name="connsiteY5" fmla="*/ 423 h 11809"/>
                        <a:gd name="connsiteX6" fmla="*/ 3807 w 14794"/>
                        <a:gd name="connsiteY6" fmla="*/ 972 h 11809"/>
                        <a:gd name="connsiteX7" fmla="*/ 3121 w 14794"/>
                        <a:gd name="connsiteY7" fmla="*/ 1384 h 11809"/>
                        <a:gd name="connsiteX8" fmla="*/ 3121 w 14794"/>
                        <a:gd name="connsiteY8" fmla="*/ 1659 h 11809"/>
                        <a:gd name="connsiteX9" fmla="*/ 99 w 14794"/>
                        <a:gd name="connsiteY9" fmla="*/ 3719 h 11809"/>
                        <a:gd name="connsiteX10" fmla="*/ 1198 w 14794"/>
                        <a:gd name="connsiteY10" fmla="*/ 8663 h 11809"/>
                        <a:gd name="connsiteX11" fmla="*/ 6279 w 14794"/>
                        <a:gd name="connsiteY11" fmla="*/ 11684 h 11809"/>
                        <a:gd name="connsiteX12" fmla="*/ 14657 w 14794"/>
                        <a:gd name="connsiteY12" fmla="*/ 6466 h 1180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4794" h="11809">
                          <a:moveTo>
                            <a:pt x="14794" y="6466"/>
                          </a:moveTo>
                          <a:lnTo>
                            <a:pt x="11498" y="1796"/>
                          </a:lnTo>
                          <a:lnTo>
                            <a:pt x="10674" y="1796"/>
                          </a:lnTo>
                          <a:cubicBezTo>
                            <a:pt x="9988" y="1109"/>
                            <a:pt x="8477" y="-127"/>
                            <a:pt x="6005" y="11"/>
                          </a:cubicBezTo>
                          <a:lnTo>
                            <a:pt x="5043" y="423"/>
                          </a:lnTo>
                          <a:lnTo>
                            <a:pt x="4769" y="423"/>
                          </a:lnTo>
                          <a:cubicBezTo>
                            <a:pt x="4769" y="423"/>
                            <a:pt x="3807" y="972"/>
                            <a:pt x="3807" y="972"/>
                          </a:cubicBezTo>
                          <a:lnTo>
                            <a:pt x="3121" y="1384"/>
                          </a:lnTo>
                          <a:lnTo>
                            <a:pt x="3121" y="1659"/>
                          </a:lnTo>
                          <a:cubicBezTo>
                            <a:pt x="3121" y="1659"/>
                            <a:pt x="99" y="3719"/>
                            <a:pt x="99" y="3719"/>
                          </a:cubicBezTo>
                          <a:cubicBezTo>
                            <a:pt x="-176" y="5367"/>
                            <a:pt x="99" y="7152"/>
                            <a:pt x="1198" y="8663"/>
                          </a:cubicBezTo>
                          <a:cubicBezTo>
                            <a:pt x="2296" y="10311"/>
                            <a:pt x="4082" y="11410"/>
                            <a:pt x="6279" y="11684"/>
                          </a:cubicBezTo>
                          <a:cubicBezTo>
                            <a:pt x="10400" y="12371"/>
                            <a:pt x="13970" y="10174"/>
                            <a:pt x="14657" y="6466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5" name="Freeform 1494">
                      <a:extLst>
                        <a:ext uri="{FF2B5EF4-FFF2-40B4-BE49-F238E27FC236}">
                          <a16:creationId xmlns:a16="http://schemas.microsoft.com/office/drawing/2014/main" id="{793E09C4-860B-8F21-3EAC-6AE8B19B4FC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29644" y="2633343"/>
                      <a:ext cx="13381" cy="16892"/>
                    </a:xfrm>
                    <a:custGeom>
                      <a:avLst/>
                      <a:gdLst>
                        <a:gd name="connsiteX0" fmla="*/ 11550 w 13381"/>
                        <a:gd name="connsiteY0" fmla="*/ 14695 h 16892"/>
                        <a:gd name="connsiteX1" fmla="*/ 13061 w 13381"/>
                        <a:gd name="connsiteY1" fmla="*/ 12086 h 16892"/>
                        <a:gd name="connsiteX2" fmla="*/ 9353 w 13381"/>
                        <a:gd name="connsiteY2" fmla="*/ 0 h 16892"/>
                        <a:gd name="connsiteX3" fmla="*/ 4271 w 13381"/>
                        <a:gd name="connsiteY3" fmla="*/ 412 h 16892"/>
                        <a:gd name="connsiteX4" fmla="*/ 1799 w 13381"/>
                        <a:gd name="connsiteY4" fmla="*/ 2884 h 16892"/>
                        <a:gd name="connsiteX5" fmla="*/ 563 w 13381"/>
                        <a:gd name="connsiteY5" fmla="*/ 5768 h 16892"/>
                        <a:gd name="connsiteX6" fmla="*/ 288 w 13381"/>
                        <a:gd name="connsiteY6" fmla="*/ 7141 h 16892"/>
                        <a:gd name="connsiteX7" fmla="*/ 1387 w 13381"/>
                        <a:gd name="connsiteY7" fmla="*/ 14008 h 16892"/>
                        <a:gd name="connsiteX8" fmla="*/ 6469 w 13381"/>
                        <a:gd name="connsiteY8" fmla="*/ 16893 h 16892"/>
                        <a:gd name="connsiteX9" fmla="*/ 9353 w 13381"/>
                        <a:gd name="connsiteY9" fmla="*/ 16069 h 16892"/>
                        <a:gd name="connsiteX10" fmla="*/ 11276 w 13381"/>
                        <a:gd name="connsiteY10" fmla="*/ 14558 h 168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3381" h="16892">
                          <a:moveTo>
                            <a:pt x="11550" y="14695"/>
                          </a:moveTo>
                          <a:lnTo>
                            <a:pt x="13061" y="12086"/>
                          </a:lnTo>
                          <a:cubicBezTo>
                            <a:pt x="13473" y="9476"/>
                            <a:pt x="14297" y="3296"/>
                            <a:pt x="9353" y="0"/>
                          </a:cubicBezTo>
                          <a:lnTo>
                            <a:pt x="4271" y="412"/>
                          </a:lnTo>
                          <a:lnTo>
                            <a:pt x="1799" y="2884"/>
                          </a:lnTo>
                          <a:lnTo>
                            <a:pt x="563" y="5768"/>
                          </a:lnTo>
                          <a:lnTo>
                            <a:pt x="288" y="7141"/>
                          </a:lnTo>
                          <a:cubicBezTo>
                            <a:pt x="14" y="8378"/>
                            <a:pt x="-536" y="11536"/>
                            <a:pt x="1387" y="14008"/>
                          </a:cubicBezTo>
                          <a:cubicBezTo>
                            <a:pt x="2486" y="15657"/>
                            <a:pt x="4271" y="16618"/>
                            <a:pt x="6469" y="16893"/>
                          </a:cubicBezTo>
                          <a:lnTo>
                            <a:pt x="9353" y="16069"/>
                          </a:lnTo>
                          <a:lnTo>
                            <a:pt x="11276" y="14558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6" name="Freeform 1495">
                      <a:extLst>
                        <a:ext uri="{FF2B5EF4-FFF2-40B4-BE49-F238E27FC236}">
                          <a16:creationId xmlns:a16="http://schemas.microsoft.com/office/drawing/2014/main" id="{3706E03E-253F-8D2A-CA0B-A77BB99201B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03676" y="2464553"/>
                      <a:ext cx="47801" cy="34334"/>
                    </a:xfrm>
                    <a:custGeom>
                      <a:avLst/>
                      <a:gdLst>
                        <a:gd name="connsiteX0" fmla="*/ 5089 w 47801"/>
                        <a:gd name="connsiteY0" fmla="*/ 33099 h 34334"/>
                        <a:gd name="connsiteX1" fmla="*/ 10308 w 47801"/>
                        <a:gd name="connsiteY1" fmla="*/ 33511 h 34334"/>
                        <a:gd name="connsiteX2" fmla="*/ 11681 w 47801"/>
                        <a:gd name="connsiteY2" fmla="*/ 34060 h 34334"/>
                        <a:gd name="connsiteX3" fmla="*/ 16625 w 47801"/>
                        <a:gd name="connsiteY3" fmla="*/ 32962 h 34334"/>
                        <a:gd name="connsiteX4" fmla="*/ 18548 w 47801"/>
                        <a:gd name="connsiteY4" fmla="*/ 34335 h 34334"/>
                        <a:gd name="connsiteX5" fmla="*/ 25552 w 47801"/>
                        <a:gd name="connsiteY5" fmla="*/ 34335 h 34334"/>
                        <a:gd name="connsiteX6" fmla="*/ 28024 w 47801"/>
                        <a:gd name="connsiteY6" fmla="*/ 33236 h 34334"/>
                        <a:gd name="connsiteX7" fmla="*/ 32145 w 47801"/>
                        <a:gd name="connsiteY7" fmla="*/ 28567 h 34334"/>
                        <a:gd name="connsiteX8" fmla="*/ 34754 w 47801"/>
                        <a:gd name="connsiteY8" fmla="*/ 22661 h 34334"/>
                        <a:gd name="connsiteX9" fmla="*/ 35303 w 47801"/>
                        <a:gd name="connsiteY9" fmla="*/ 22661 h 34334"/>
                        <a:gd name="connsiteX10" fmla="*/ 42170 w 47801"/>
                        <a:gd name="connsiteY10" fmla="*/ 20876 h 34334"/>
                        <a:gd name="connsiteX11" fmla="*/ 42170 w 47801"/>
                        <a:gd name="connsiteY11" fmla="*/ 20601 h 34334"/>
                        <a:gd name="connsiteX12" fmla="*/ 43544 w 47801"/>
                        <a:gd name="connsiteY12" fmla="*/ 19777 h 34334"/>
                        <a:gd name="connsiteX13" fmla="*/ 47527 w 47801"/>
                        <a:gd name="connsiteY13" fmla="*/ 14146 h 34334"/>
                        <a:gd name="connsiteX14" fmla="*/ 47801 w 47801"/>
                        <a:gd name="connsiteY14" fmla="*/ 12635 h 34334"/>
                        <a:gd name="connsiteX15" fmla="*/ 46153 w 47801"/>
                        <a:gd name="connsiteY15" fmla="*/ 6730 h 34334"/>
                        <a:gd name="connsiteX16" fmla="*/ 45879 w 47801"/>
                        <a:gd name="connsiteY16" fmla="*/ 5631 h 34334"/>
                        <a:gd name="connsiteX17" fmla="*/ 45604 w 47801"/>
                        <a:gd name="connsiteY17" fmla="*/ 5631 h 34334"/>
                        <a:gd name="connsiteX18" fmla="*/ 44780 w 47801"/>
                        <a:gd name="connsiteY18" fmla="*/ 4257 h 34334"/>
                        <a:gd name="connsiteX19" fmla="*/ 39149 w 47801"/>
                        <a:gd name="connsiteY19" fmla="*/ 275 h 34334"/>
                        <a:gd name="connsiteX20" fmla="*/ 37638 w 47801"/>
                        <a:gd name="connsiteY20" fmla="*/ 0 h 34334"/>
                        <a:gd name="connsiteX21" fmla="*/ 30771 w 47801"/>
                        <a:gd name="connsiteY21" fmla="*/ 1923 h 34334"/>
                        <a:gd name="connsiteX22" fmla="*/ 30771 w 47801"/>
                        <a:gd name="connsiteY22" fmla="*/ 2197 h 34334"/>
                        <a:gd name="connsiteX23" fmla="*/ 29398 w 47801"/>
                        <a:gd name="connsiteY23" fmla="*/ 3021 h 34334"/>
                        <a:gd name="connsiteX24" fmla="*/ 25415 w 47801"/>
                        <a:gd name="connsiteY24" fmla="*/ 8652 h 34334"/>
                        <a:gd name="connsiteX25" fmla="*/ 25140 w 47801"/>
                        <a:gd name="connsiteY25" fmla="*/ 9888 h 34334"/>
                        <a:gd name="connsiteX26" fmla="*/ 23217 w 47801"/>
                        <a:gd name="connsiteY26" fmla="*/ 9339 h 34334"/>
                        <a:gd name="connsiteX27" fmla="*/ 20471 w 47801"/>
                        <a:gd name="connsiteY27" fmla="*/ 9751 h 34334"/>
                        <a:gd name="connsiteX28" fmla="*/ 15252 w 47801"/>
                        <a:gd name="connsiteY28" fmla="*/ 13871 h 34334"/>
                        <a:gd name="connsiteX29" fmla="*/ 11544 w 47801"/>
                        <a:gd name="connsiteY29" fmla="*/ 13322 h 34334"/>
                        <a:gd name="connsiteX30" fmla="*/ 145 w 47801"/>
                        <a:gd name="connsiteY30" fmla="*/ 22386 h 34334"/>
                        <a:gd name="connsiteX31" fmla="*/ 4951 w 47801"/>
                        <a:gd name="connsiteY31" fmla="*/ 33099 h 3433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</a:cxnLst>
                      <a:rect l="l" t="t" r="r" b="b"/>
                      <a:pathLst>
                        <a:path w="47801" h="34334">
                          <a:moveTo>
                            <a:pt x="5089" y="33099"/>
                          </a:moveTo>
                          <a:lnTo>
                            <a:pt x="10308" y="33511"/>
                          </a:lnTo>
                          <a:lnTo>
                            <a:pt x="11681" y="34060"/>
                          </a:lnTo>
                          <a:cubicBezTo>
                            <a:pt x="13604" y="34060"/>
                            <a:pt x="15252" y="33648"/>
                            <a:pt x="16625" y="32962"/>
                          </a:cubicBezTo>
                          <a:cubicBezTo>
                            <a:pt x="17312" y="33374"/>
                            <a:pt x="17861" y="33923"/>
                            <a:pt x="18548" y="34335"/>
                          </a:cubicBezTo>
                          <a:lnTo>
                            <a:pt x="25552" y="34335"/>
                          </a:lnTo>
                          <a:cubicBezTo>
                            <a:pt x="25552" y="34335"/>
                            <a:pt x="28024" y="33236"/>
                            <a:pt x="28024" y="33236"/>
                          </a:cubicBezTo>
                          <a:lnTo>
                            <a:pt x="32145" y="28567"/>
                          </a:lnTo>
                          <a:cubicBezTo>
                            <a:pt x="32831" y="27605"/>
                            <a:pt x="33930" y="25683"/>
                            <a:pt x="34754" y="22661"/>
                          </a:cubicBezTo>
                          <a:lnTo>
                            <a:pt x="35303" y="22661"/>
                          </a:lnTo>
                          <a:cubicBezTo>
                            <a:pt x="35303" y="22661"/>
                            <a:pt x="42170" y="20876"/>
                            <a:pt x="42170" y="20876"/>
                          </a:cubicBezTo>
                          <a:lnTo>
                            <a:pt x="42170" y="20601"/>
                          </a:lnTo>
                          <a:cubicBezTo>
                            <a:pt x="42170" y="20601"/>
                            <a:pt x="43544" y="19777"/>
                            <a:pt x="43544" y="19777"/>
                          </a:cubicBezTo>
                          <a:lnTo>
                            <a:pt x="47527" y="14146"/>
                          </a:lnTo>
                          <a:lnTo>
                            <a:pt x="47801" y="12635"/>
                          </a:lnTo>
                          <a:lnTo>
                            <a:pt x="46153" y="6730"/>
                          </a:lnTo>
                          <a:lnTo>
                            <a:pt x="45879" y="5631"/>
                          </a:lnTo>
                          <a:lnTo>
                            <a:pt x="45604" y="5631"/>
                          </a:lnTo>
                          <a:cubicBezTo>
                            <a:pt x="45604" y="5631"/>
                            <a:pt x="44780" y="4257"/>
                            <a:pt x="44780" y="4257"/>
                          </a:cubicBezTo>
                          <a:lnTo>
                            <a:pt x="39149" y="275"/>
                          </a:lnTo>
                          <a:lnTo>
                            <a:pt x="37638" y="0"/>
                          </a:lnTo>
                          <a:lnTo>
                            <a:pt x="30771" y="1923"/>
                          </a:lnTo>
                          <a:lnTo>
                            <a:pt x="30771" y="2197"/>
                          </a:lnTo>
                          <a:cubicBezTo>
                            <a:pt x="30771" y="2197"/>
                            <a:pt x="29398" y="3021"/>
                            <a:pt x="29398" y="3021"/>
                          </a:cubicBezTo>
                          <a:lnTo>
                            <a:pt x="25415" y="8652"/>
                          </a:lnTo>
                          <a:lnTo>
                            <a:pt x="25140" y="9888"/>
                          </a:lnTo>
                          <a:lnTo>
                            <a:pt x="23217" y="9339"/>
                          </a:lnTo>
                          <a:lnTo>
                            <a:pt x="20471" y="9751"/>
                          </a:lnTo>
                          <a:lnTo>
                            <a:pt x="15252" y="13871"/>
                          </a:lnTo>
                          <a:cubicBezTo>
                            <a:pt x="14153" y="13459"/>
                            <a:pt x="12917" y="13322"/>
                            <a:pt x="11544" y="13322"/>
                          </a:cubicBezTo>
                          <a:cubicBezTo>
                            <a:pt x="5913" y="13322"/>
                            <a:pt x="1106" y="17167"/>
                            <a:pt x="145" y="22386"/>
                          </a:cubicBezTo>
                          <a:cubicBezTo>
                            <a:pt x="-542" y="26644"/>
                            <a:pt x="1243" y="30764"/>
                            <a:pt x="4951" y="33099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7" name="Freeform 1496">
                      <a:extLst>
                        <a:ext uri="{FF2B5EF4-FFF2-40B4-BE49-F238E27FC236}">
                          <a16:creationId xmlns:a16="http://schemas.microsoft.com/office/drawing/2014/main" id="{2BBD2D7E-8FAE-819D-32EA-137BE8454DA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02622" y="2514534"/>
                      <a:ext cx="22241" cy="23395"/>
                    </a:xfrm>
                    <a:custGeom>
                      <a:avLst/>
                      <a:gdLst>
                        <a:gd name="connsiteX0" fmla="*/ 19156 w 22241"/>
                        <a:gd name="connsiteY0" fmla="*/ 3581 h 23395"/>
                        <a:gd name="connsiteX1" fmla="*/ 10504 w 22241"/>
                        <a:gd name="connsiteY1" fmla="*/ 10 h 23395"/>
                        <a:gd name="connsiteX2" fmla="*/ 7894 w 22241"/>
                        <a:gd name="connsiteY2" fmla="*/ 560 h 23395"/>
                        <a:gd name="connsiteX3" fmla="*/ 5972 w 22241"/>
                        <a:gd name="connsiteY3" fmla="*/ 1384 h 23395"/>
                        <a:gd name="connsiteX4" fmla="*/ 203 w 22241"/>
                        <a:gd name="connsiteY4" fmla="*/ 10448 h 23395"/>
                        <a:gd name="connsiteX5" fmla="*/ 2813 w 22241"/>
                        <a:gd name="connsiteY5" fmla="*/ 19787 h 23395"/>
                        <a:gd name="connsiteX6" fmla="*/ 11190 w 22241"/>
                        <a:gd name="connsiteY6" fmla="*/ 23358 h 23395"/>
                        <a:gd name="connsiteX7" fmla="*/ 22040 w 22241"/>
                        <a:gd name="connsiteY7" fmla="*/ 14019 h 23395"/>
                        <a:gd name="connsiteX8" fmla="*/ 19156 w 22241"/>
                        <a:gd name="connsiteY8" fmla="*/ 3444 h 233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22241" h="23395">
                          <a:moveTo>
                            <a:pt x="19156" y="3581"/>
                          </a:moveTo>
                          <a:cubicBezTo>
                            <a:pt x="16958" y="1109"/>
                            <a:pt x="13800" y="-127"/>
                            <a:pt x="10504" y="10"/>
                          </a:cubicBezTo>
                          <a:lnTo>
                            <a:pt x="7894" y="560"/>
                          </a:lnTo>
                          <a:lnTo>
                            <a:pt x="5972" y="1384"/>
                          </a:lnTo>
                          <a:cubicBezTo>
                            <a:pt x="2675" y="3444"/>
                            <a:pt x="615" y="7427"/>
                            <a:pt x="203" y="10448"/>
                          </a:cubicBezTo>
                          <a:cubicBezTo>
                            <a:pt x="-483" y="14019"/>
                            <a:pt x="615" y="17452"/>
                            <a:pt x="2813" y="19787"/>
                          </a:cubicBezTo>
                          <a:cubicBezTo>
                            <a:pt x="5147" y="22397"/>
                            <a:pt x="8444" y="23633"/>
                            <a:pt x="11190" y="23358"/>
                          </a:cubicBezTo>
                          <a:cubicBezTo>
                            <a:pt x="16546" y="23358"/>
                            <a:pt x="21079" y="19512"/>
                            <a:pt x="22040" y="14019"/>
                          </a:cubicBezTo>
                          <a:cubicBezTo>
                            <a:pt x="22727" y="10173"/>
                            <a:pt x="21628" y="6191"/>
                            <a:pt x="19156" y="3444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8" name="Freeform 1497">
                      <a:extLst>
                        <a:ext uri="{FF2B5EF4-FFF2-40B4-BE49-F238E27FC236}">
                          <a16:creationId xmlns:a16="http://schemas.microsoft.com/office/drawing/2014/main" id="{F112A874-31AA-2ACC-FD5A-FD7C64A44B2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53212" y="2446562"/>
                      <a:ext cx="6051" cy="5441"/>
                    </a:xfrm>
                    <a:custGeom>
                      <a:avLst/>
                      <a:gdLst>
                        <a:gd name="connsiteX0" fmla="*/ 0 w 6051"/>
                        <a:gd name="connsiteY0" fmla="*/ 3296 h 5441"/>
                        <a:gd name="connsiteX1" fmla="*/ 1923 w 6051"/>
                        <a:gd name="connsiteY1" fmla="*/ 5356 h 5441"/>
                        <a:gd name="connsiteX2" fmla="*/ 6043 w 6051"/>
                        <a:gd name="connsiteY2" fmla="*/ 2335 h 5441"/>
                        <a:gd name="connsiteX3" fmla="*/ 4532 w 6051"/>
                        <a:gd name="connsiteY3" fmla="*/ 687 h 5441"/>
                        <a:gd name="connsiteX4" fmla="*/ 3296 w 6051"/>
                        <a:gd name="connsiteY4" fmla="*/ 0 h 5441"/>
                        <a:gd name="connsiteX5" fmla="*/ 412 w 6051"/>
                        <a:gd name="connsiteY5" fmla="*/ 961 h 5441"/>
                        <a:gd name="connsiteX6" fmla="*/ 0 w 6051"/>
                        <a:gd name="connsiteY6" fmla="*/ 3296 h 544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6051" h="5441">
                          <a:moveTo>
                            <a:pt x="0" y="3296"/>
                          </a:moveTo>
                          <a:lnTo>
                            <a:pt x="1923" y="5356"/>
                          </a:lnTo>
                          <a:cubicBezTo>
                            <a:pt x="4669" y="5768"/>
                            <a:pt x="6180" y="4669"/>
                            <a:pt x="6043" y="2335"/>
                          </a:cubicBezTo>
                          <a:lnTo>
                            <a:pt x="4532" y="687"/>
                          </a:lnTo>
                          <a:cubicBezTo>
                            <a:pt x="4532" y="687"/>
                            <a:pt x="3845" y="412"/>
                            <a:pt x="3296" y="0"/>
                          </a:cubicBezTo>
                          <a:lnTo>
                            <a:pt x="412" y="961"/>
                          </a:lnTo>
                          <a:lnTo>
                            <a:pt x="0" y="3296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99" name="Freeform 1498">
                      <a:extLst>
                        <a:ext uri="{FF2B5EF4-FFF2-40B4-BE49-F238E27FC236}">
                          <a16:creationId xmlns:a16="http://schemas.microsoft.com/office/drawing/2014/main" id="{E2ED58BD-F8FE-B9BA-00BC-E5E6647821C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24713" y="2541189"/>
                      <a:ext cx="15244" cy="14310"/>
                    </a:xfrm>
                    <a:custGeom>
                      <a:avLst/>
                      <a:gdLst>
                        <a:gd name="connsiteX0" fmla="*/ 15244 w 15244"/>
                        <a:gd name="connsiteY0" fmla="*/ 8240 h 14310"/>
                        <a:gd name="connsiteX1" fmla="*/ 15244 w 15244"/>
                        <a:gd name="connsiteY1" fmla="*/ 5493 h 14310"/>
                        <a:gd name="connsiteX2" fmla="*/ 14420 w 15244"/>
                        <a:gd name="connsiteY2" fmla="*/ 3571 h 14310"/>
                        <a:gd name="connsiteX3" fmla="*/ 7828 w 15244"/>
                        <a:gd name="connsiteY3" fmla="*/ 0 h 14310"/>
                        <a:gd name="connsiteX4" fmla="*/ 549 w 15244"/>
                        <a:gd name="connsiteY4" fmla="*/ 4669 h 14310"/>
                        <a:gd name="connsiteX5" fmla="*/ 0 w 15244"/>
                        <a:gd name="connsiteY5" fmla="*/ 6730 h 14310"/>
                        <a:gd name="connsiteX6" fmla="*/ 0 w 15244"/>
                        <a:gd name="connsiteY6" fmla="*/ 8515 h 14310"/>
                        <a:gd name="connsiteX7" fmla="*/ 687 w 15244"/>
                        <a:gd name="connsiteY7" fmla="*/ 10575 h 14310"/>
                        <a:gd name="connsiteX8" fmla="*/ 9339 w 15244"/>
                        <a:gd name="connsiteY8" fmla="*/ 14146 h 14310"/>
                        <a:gd name="connsiteX9" fmla="*/ 15244 w 15244"/>
                        <a:gd name="connsiteY9" fmla="*/ 8103 h 143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15244" h="14310">
                          <a:moveTo>
                            <a:pt x="15244" y="8240"/>
                          </a:moveTo>
                          <a:cubicBezTo>
                            <a:pt x="15244" y="8240"/>
                            <a:pt x="15244" y="7279"/>
                            <a:pt x="15244" y="5493"/>
                          </a:cubicBezTo>
                          <a:lnTo>
                            <a:pt x="14420" y="3571"/>
                          </a:lnTo>
                          <a:cubicBezTo>
                            <a:pt x="12910" y="1236"/>
                            <a:pt x="10438" y="0"/>
                            <a:pt x="7828" y="0"/>
                          </a:cubicBezTo>
                          <a:cubicBezTo>
                            <a:pt x="4395" y="0"/>
                            <a:pt x="1785" y="2472"/>
                            <a:pt x="549" y="4669"/>
                          </a:cubicBezTo>
                          <a:lnTo>
                            <a:pt x="0" y="6730"/>
                          </a:lnTo>
                          <a:lnTo>
                            <a:pt x="0" y="8515"/>
                          </a:lnTo>
                          <a:cubicBezTo>
                            <a:pt x="0" y="8515"/>
                            <a:pt x="687" y="10575"/>
                            <a:pt x="687" y="10575"/>
                          </a:cubicBezTo>
                          <a:cubicBezTo>
                            <a:pt x="2472" y="13322"/>
                            <a:pt x="6043" y="14833"/>
                            <a:pt x="9339" y="14146"/>
                          </a:cubicBezTo>
                          <a:cubicBezTo>
                            <a:pt x="12498" y="13597"/>
                            <a:pt x="14695" y="11262"/>
                            <a:pt x="15244" y="810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0" name="Freeform 1499">
                      <a:extLst>
                        <a:ext uri="{FF2B5EF4-FFF2-40B4-BE49-F238E27FC236}">
                          <a16:creationId xmlns:a16="http://schemas.microsoft.com/office/drawing/2014/main" id="{AA504272-7CF1-B124-02F7-598C6216DFC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52868" y="2484879"/>
                      <a:ext cx="13215" cy="17030"/>
                    </a:xfrm>
                    <a:custGeom>
                      <a:avLst/>
                      <a:gdLst>
                        <a:gd name="connsiteX0" fmla="*/ 5219 w 13215"/>
                        <a:gd name="connsiteY0" fmla="*/ 16893 h 17030"/>
                        <a:gd name="connsiteX1" fmla="*/ 13047 w 13215"/>
                        <a:gd name="connsiteY1" fmla="*/ 9476 h 17030"/>
                        <a:gd name="connsiteX2" fmla="*/ 10987 w 13215"/>
                        <a:gd name="connsiteY2" fmla="*/ 1373 h 17030"/>
                        <a:gd name="connsiteX3" fmla="*/ 8240 w 13215"/>
                        <a:gd name="connsiteY3" fmla="*/ 0 h 17030"/>
                        <a:gd name="connsiteX4" fmla="*/ 5768 w 13215"/>
                        <a:gd name="connsiteY4" fmla="*/ 0 h 17030"/>
                        <a:gd name="connsiteX5" fmla="*/ 2884 w 13215"/>
                        <a:gd name="connsiteY5" fmla="*/ 824 h 17030"/>
                        <a:gd name="connsiteX6" fmla="*/ 137 w 13215"/>
                        <a:gd name="connsiteY6" fmla="*/ 5768 h 17030"/>
                        <a:gd name="connsiteX7" fmla="*/ 137 w 13215"/>
                        <a:gd name="connsiteY7" fmla="*/ 8515 h 17030"/>
                        <a:gd name="connsiteX8" fmla="*/ 549 w 13215"/>
                        <a:gd name="connsiteY8" fmla="*/ 8515 h 17030"/>
                        <a:gd name="connsiteX9" fmla="*/ 0 w 13215"/>
                        <a:gd name="connsiteY9" fmla="*/ 11674 h 17030"/>
                        <a:gd name="connsiteX10" fmla="*/ 1373 w 13215"/>
                        <a:gd name="connsiteY10" fmla="*/ 14695 h 17030"/>
                        <a:gd name="connsiteX11" fmla="*/ 5219 w 13215"/>
                        <a:gd name="connsiteY11" fmla="*/ 17030 h 1703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3215" h="17030">
                          <a:moveTo>
                            <a:pt x="5219" y="16893"/>
                          </a:moveTo>
                          <a:cubicBezTo>
                            <a:pt x="9202" y="16618"/>
                            <a:pt x="12361" y="13734"/>
                            <a:pt x="13047" y="9476"/>
                          </a:cubicBezTo>
                          <a:cubicBezTo>
                            <a:pt x="13597" y="6455"/>
                            <a:pt x="12773" y="3433"/>
                            <a:pt x="10987" y="1373"/>
                          </a:cubicBezTo>
                          <a:lnTo>
                            <a:pt x="8240" y="0"/>
                          </a:lnTo>
                          <a:lnTo>
                            <a:pt x="5768" y="0"/>
                          </a:lnTo>
                          <a:cubicBezTo>
                            <a:pt x="5768" y="0"/>
                            <a:pt x="2884" y="824"/>
                            <a:pt x="2884" y="824"/>
                          </a:cubicBezTo>
                          <a:cubicBezTo>
                            <a:pt x="1373" y="2197"/>
                            <a:pt x="412" y="3846"/>
                            <a:pt x="137" y="5768"/>
                          </a:cubicBezTo>
                          <a:cubicBezTo>
                            <a:pt x="0" y="6730"/>
                            <a:pt x="137" y="7691"/>
                            <a:pt x="137" y="8515"/>
                          </a:cubicBezTo>
                          <a:lnTo>
                            <a:pt x="549" y="8515"/>
                          </a:lnTo>
                          <a:cubicBezTo>
                            <a:pt x="549" y="8515"/>
                            <a:pt x="0" y="11674"/>
                            <a:pt x="0" y="11674"/>
                          </a:cubicBezTo>
                          <a:lnTo>
                            <a:pt x="1373" y="14695"/>
                          </a:lnTo>
                          <a:lnTo>
                            <a:pt x="5219" y="1703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1" name="Freeform 1500">
                      <a:extLst>
                        <a:ext uri="{FF2B5EF4-FFF2-40B4-BE49-F238E27FC236}">
                          <a16:creationId xmlns:a16="http://schemas.microsoft.com/office/drawing/2014/main" id="{F8642854-00BD-3F63-7642-5866889EB1E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18853" y="2246016"/>
                      <a:ext cx="6908" cy="5935"/>
                    </a:xfrm>
                    <a:custGeom>
                      <a:avLst/>
                      <a:gdLst>
                        <a:gd name="connsiteX0" fmla="*/ 6496 w 6908"/>
                        <a:gd name="connsiteY0" fmla="*/ 4425 h 5935"/>
                        <a:gd name="connsiteX1" fmla="*/ 6908 w 6908"/>
                        <a:gd name="connsiteY1" fmla="*/ 2090 h 5935"/>
                        <a:gd name="connsiteX2" fmla="*/ 5672 w 6908"/>
                        <a:gd name="connsiteY2" fmla="*/ 167 h 5935"/>
                        <a:gd name="connsiteX3" fmla="*/ 1414 w 6908"/>
                        <a:gd name="connsiteY3" fmla="*/ 717 h 5935"/>
                        <a:gd name="connsiteX4" fmla="*/ 41 w 6908"/>
                        <a:gd name="connsiteY4" fmla="*/ 2502 h 5935"/>
                        <a:gd name="connsiteX5" fmla="*/ 1552 w 6908"/>
                        <a:gd name="connsiteY5" fmla="*/ 5249 h 5935"/>
                        <a:gd name="connsiteX6" fmla="*/ 2376 w 6908"/>
                        <a:gd name="connsiteY6" fmla="*/ 4974 h 5935"/>
                        <a:gd name="connsiteX7" fmla="*/ 4711 w 6908"/>
                        <a:gd name="connsiteY7" fmla="*/ 5936 h 5935"/>
                        <a:gd name="connsiteX8" fmla="*/ 6496 w 6908"/>
                        <a:gd name="connsiteY8" fmla="*/ 4425 h 593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6908" h="5935">
                          <a:moveTo>
                            <a:pt x="6496" y="4425"/>
                          </a:moveTo>
                          <a:lnTo>
                            <a:pt x="6908" y="2090"/>
                          </a:lnTo>
                          <a:lnTo>
                            <a:pt x="5672" y="167"/>
                          </a:lnTo>
                          <a:cubicBezTo>
                            <a:pt x="4299" y="-245"/>
                            <a:pt x="2376" y="167"/>
                            <a:pt x="1414" y="717"/>
                          </a:cubicBezTo>
                          <a:cubicBezTo>
                            <a:pt x="453" y="1266"/>
                            <a:pt x="178" y="1953"/>
                            <a:pt x="41" y="2502"/>
                          </a:cubicBezTo>
                          <a:cubicBezTo>
                            <a:pt x="-96" y="3051"/>
                            <a:pt x="41" y="4288"/>
                            <a:pt x="1552" y="5249"/>
                          </a:cubicBezTo>
                          <a:lnTo>
                            <a:pt x="2376" y="4974"/>
                          </a:lnTo>
                          <a:cubicBezTo>
                            <a:pt x="2376" y="4974"/>
                            <a:pt x="3612" y="5798"/>
                            <a:pt x="4711" y="5936"/>
                          </a:cubicBezTo>
                          <a:lnTo>
                            <a:pt x="6496" y="4425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2" name="Freeform 1501">
                      <a:extLst>
                        <a:ext uri="{FF2B5EF4-FFF2-40B4-BE49-F238E27FC236}">
                          <a16:creationId xmlns:a16="http://schemas.microsoft.com/office/drawing/2014/main" id="{D6072D19-8BA9-1308-78AD-9F3058EBFFC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953709" y="2479523"/>
                      <a:ext cx="5320" cy="6148"/>
                    </a:xfrm>
                    <a:custGeom>
                      <a:avLst/>
                      <a:gdLst>
                        <a:gd name="connsiteX0" fmla="*/ 4807 w 5320"/>
                        <a:gd name="connsiteY0" fmla="*/ 824 h 6148"/>
                        <a:gd name="connsiteX1" fmla="*/ 2884 w 5320"/>
                        <a:gd name="connsiteY1" fmla="*/ 0 h 6148"/>
                        <a:gd name="connsiteX2" fmla="*/ 1923 w 5320"/>
                        <a:gd name="connsiteY2" fmla="*/ 824 h 6148"/>
                        <a:gd name="connsiteX3" fmla="*/ 2747 w 5320"/>
                        <a:gd name="connsiteY3" fmla="*/ 824 h 6148"/>
                        <a:gd name="connsiteX4" fmla="*/ 275 w 5320"/>
                        <a:gd name="connsiteY4" fmla="*/ 2197 h 6148"/>
                        <a:gd name="connsiteX5" fmla="*/ 0 w 5320"/>
                        <a:gd name="connsiteY5" fmla="*/ 3708 h 6148"/>
                        <a:gd name="connsiteX6" fmla="*/ 549 w 5320"/>
                        <a:gd name="connsiteY6" fmla="*/ 5356 h 6148"/>
                        <a:gd name="connsiteX7" fmla="*/ 3296 w 5320"/>
                        <a:gd name="connsiteY7" fmla="*/ 6043 h 6148"/>
                        <a:gd name="connsiteX8" fmla="*/ 4670 w 5320"/>
                        <a:gd name="connsiteY8" fmla="*/ 961 h 614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320" h="6148">
                          <a:moveTo>
                            <a:pt x="4807" y="824"/>
                          </a:moveTo>
                          <a:cubicBezTo>
                            <a:pt x="4807" y="824"/>
                            <a:pt x="3708" y="0"/>
                            <a:pt x="2884" y="0"/>
                          </a:cubicBezTo>
                          <a:lnTo>
                            <a:pt x="1923" y="824"/>
                          </a:lnTo>
                          <a:cubicBezTo>
                            <a:pt x="1923" y="824"/>
                            <a:pt x="2609" y="824"/>
                            <a:pt x="2747" y="824"/>
                          </a:cubicBezTo>
                          <a:lnTo>
                            <a:pt x="275" y="2197"/>
                          </a:lnTo>
                          <a:lnTo>
                            <a:pt x="0" y="3708"/>
                          </a:lnTo>
                          <a:lnTo>
                            <a:pt x="549" y="5356"/>
                          </a:lnTo>
                          <a:cubicBezTo>
                            <a:pt x="1373" y="6043"/>
                            <a:pt x="2472" y="6318"/>
                            <a:pt x="3296" y="6043"/>
                          </a:cubicBezTo>
                          <a:cubicBezTo>
                            <a:pt x="5082" y="5356"/>
                            <a:pt x="6043" y="2472"/>
                            <a:pt x="4670" y="96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3" name="Freeform 1502">
                      <a:extLst>
                        <a:ext uri="{FF2B5EF4-FFF2-40B4-BE49-F238E27FC236}">
                          <a16:creationId xmlns:a16="http://schemas.microsoft.com/office/drawing/2014/main" id="{F2A827D4-BD9E-8D61-CB42-984BF434D24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99821" y="2519764"/>
                      <a:ext cx="22118" cy="22321"/>
                    </a:xfrm>
                    <a:custGeom>
                      <a:avLst/>
                      <a:gdLst>
                        <a:gd name="connsiteX0" fmla="*/ 10987 w 22118"/>
                        <a:gd name="connsiteY0" fmla="*/ 549 h 22321"/>
                        <a:gd name="connsiteX1" fmla="*/ 10712 w 22118"/>
                        <a:gd name="connsiteY1" fmla="*/ 275 h 22321"/>
                        <a:gd name="connsiteX2" fmla="*/ 0 w 22118"/>
                        <a:gd name="connsiteY2" fmla="*/ 7416 h 22321"/>
                        <a:gd name="connsiteX3" fmla="*/ 1785 w 22118"/>
                        <a:gd name="connsiteY3" fmla="*/ 14970 h 22321"/>
                        <a:gd name="connsiteX4" fmla="*/ 1648 w 22118"/>
                        <a:gd name="connsiteY4" fmla="*/ 14970 h 22321"/>
                        <a:gd name="connsiteX5" fmla="*/ 10163 w 22118"/>
                        <a:gd name="connsiteY5" fmla="*/ 22249 h 22321"/>
                        <a:gd name="connsiteX6" fmla="*/ 20326 w 22118"/>
                        <a:gd name="connsiteY6" fmla="*/ 17305 h 22321"/>
                        <a:gd name="connsiteX7" fmla="*/ 20738 w 22118"/>
                        <a:gd name="connsiteY7" fmla="*/ 14695 h 22321"/>
                        <a:gd name="connsiteX8" fmla="*/ 21974 w 22118"/>
                        <a:gd name="connsiteY8" fmla="*/ 11399 h 22321"/>
                        <a:gd name="connsiteX9" fmla="*/ 15107 w 22118"/>
                        <a:gd name="connsiteY9" fmla="*/ 0 h 22321"/>
                        <a:gd name="connsiteX10" fmla="*/ 11124 w 22118"/>
                        <a:gd name="connsiteY10" fmla="*/ 412 h 2232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22118" h="22321">
                          <a:moveTo>
                            <a:pt x="10987" y="549"/>
                          </a:moveTo>
                          <a:lnTo>
                            <a:pt x="10712" y="275"/>
                          </a:lnTo>
                          <a:cubicBezTo>
                            <a:pt x="4669" y="275"/>
                            <a:pt x="1236" y="3983"/>
                            <a:pt x="0" y="7416"/>
                          </a:cubicBezTo>
                          <a:lnTo>
                            <a:pt x="1785" y="14970"/>
                          </a:lnTo>
                          <a:lnTo>
                            <a:pt x="1648" y="14970"/>
                          </a:lnTo>
                          <a:cubicBezTo>
                            <a:pt x="3708" y="20876"/>
                            <a:pt x="8240" y="22112"/>
                            <a:pt x="10163" y="22249"/>
                          </a:cubicBezTo>
                          <a:cubicBezTo>
                            <a:pt x="12498" y="22524"/>
                            <a:pt x="16893" y="22249"/>
                            <a:pt x="20326" y="17305"/>
                          </a:cubicBezTo>
                          <a:lnTo>
                            <a:pt x="20738" y="14695"/>
                          </a:lnTo>
                          <a:cubicBezTo>
                            <a:pt x="21287" y="13734"/>
                            <a:pt x="21699" y="12635"/>
                            <a:pt x="21974" y="11399"/>
                          </a:cubicBezTo>
                          <a:cubicBezTo>
                            <a:pt x="22798" y="6317"/>
                            <a:pt x="20051" y="1648"/>
                            <a:pt x="15107" y="0"/>
                          </a:cubicBezTo>
                          <a:lnTo>
                            <a:pt x="11124" y="41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4" name="Freeform 1503">
                      <a:extLst>
                        <a:ext uri="{FF2B5EF4-FFF2-40B4-BE49-F238E27FC236}">
                          <a16:creationId xmlns:a16="http://schemas.microsoft.com/office/drawing/2014/main" id="{B1600267-8D46-9C87-828E-2725AD3CB87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21554" y="2520038"/>
                      <a:ext cx="9604" cy="12497"/>
                    </a:xfrm>
                    <a:custGeom>
                      <a:avLst/>
                      <a:gdLst>
                        <a:gd name="connsiteX0" fmla="*/ 4669 w 9604"/>
                        <a:gd name="connsiteY0" fmla="*/ 12498 h 12497"/>
                        <a:gd name="connsiteX1" fmla="*/ 7279 w 9604"/>
                        <a:gd name="connsiteY1" fmla="*/ 11262 h 12497"/>
                        <a:gd name="connsiteX2" fmla="*/ 9476 w 9604"/>
                        <a:gd name="connsiteY2" fmla="*/ 8378 h 12497"/>
                        <a:gd name="connsiteX3" fmla="*/ 6180 w 9604"/>
                        <a:gd name="connsiteY3" fmla="*/ 0 h 12497"/>
                        <a:gd name="connsiteX4" fmla="*/ 3983 w 9604"/>
                        <a:gd name="connsiteY4" fmla="*/ 3433 h 12497"/>
                        <a:gd name="connsiteX5" fmla="*/ 3708 w 9604"/>
                        <a:gd name="connsiteY5" fmla="*/ 3021 h 12497"/>
                        <a:gd name="connsiteX6" fmla="*/ 2747 w 9604"/>
                        <a:gd name="connsiteY6" fmla="*/ 4532 h 12497"/>
                        <a:gd name="connsiteX7" fmla="*/ 824 w 9604"/>
                        <a:gd name="connsiteY7" fmla="*/ 4257 h 12497"/>
                        <a:gd name="connsiteX8" fmla="*/ 412 w 9604"/>
                        <a:gd name="connsiteY8" fmla="*/ 8240 h 12497"/>
                        <a:gd name="connsiteX9" fmla="*/ 412 w 9604"/>
                        <a:gd name="connsiteY9" fmla="*/ 8240 h 12497"/>
                        <a:gd name="connsiteX10" fmla="*/ 412 w 9604"/>
                        <a:gd name="connsiteY10" fmla="*/ 8240 h 12497"/>
                        <a:gd name="connsiteX11" fmla="*/ 0 w 9604"/>
                        <a:gd name="connsiteY11" fmla="*/ 12223 h 12497"/>
                        <a:gd name="connsiteX12" fmla="*/ 961 w 9604"/>
                        <a:gd name="connsiteY12" fmla="*/ 12498 h 12497"/>
                        <a:gd name="connsiteX13" fmla="*/ 4669 w 9604"/>
                        <a:gd name="connsiteY13" fmla="*/ 12498 h 1249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9604" h="12497">
                          <a:moveTo>
                            <a:pt x="4669" y="12498"/>
                          </a:moveTo>
                          <a:lnTo>
                            <a:pt x="7279" y="11262"/>
                          </a:lnTo>
                          <a:lnTo>
                            <a:pt x="9476" y="8378"/>
                          </a:lnTo>
                          <a:cubicBezTo>
                            <a:pt x="10026" y="5219"/>
                            <a:pt x="8790" y="2197"/>
                            <a:pt x="6180" y="0"/>
                          </a:cubicBezTo>
                          <a:lnTo>
                            <a:pt x="3983" y="3433"/>
                          </a:lnTo>
                          <a:cubicBezTo>
                            <a:pt x="3983" y="3433"/>
                            <a:pt x="3845" y="3159"/>
                            <a:pt x="3708" y="3021"/>
                          </a:cubicBezTo>
                          <a:lnTo>
                            <a:pt x="2747" y="4532"/>
                          </a:lnTo>
                          <a:cubicBezTo>
                            <a:pt x="1923" y="4395"/>
                            <a:pt x="1373" y="4257"/>
                            <a:pt x="824" y="4257"/>
                          </a:cubicBezTo>
                          <a:lnTo>
                            <a:pt x="412" y="8240"/>
                          </a:lnTo>
                          <a:lnTo>
                            <a:pt x="412" y="8240"/>
                          </a:lnTo>
                          <a:cubicBezTo>
                            <a:pt x="412" y="8240"/>
                            <a:pt x="412" y="8240"/>
                            <a:pt x="412" y="8240"/>
                          </a:cubicBezTo>
                          <a:lnTo>
                            <a:pt x="0" y="12223"/>
                          </a:lnTo>
                          <a:cubicBezTo>
                            <a:pt x="0" y="12223"/>
                            <a:pt x="687" y="12223"/>
                            <a:pt x="961" y="12498"/>
                          </a:cubicBezTo>
                          <a:lnTo>
                            <a:pt x="4669" y="12498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5" name="Freeform 1504">
                      <a:extLst>
                        <a:ext uri="{FF2B5EF4-FFF2-40B4-BE49-F238E27FC236}">
                          <a16:creationId xmlns:a16="http://schemas.microsoft.com/office/drawing/2014/main" id="{79033242-DECB-4BD0-8102-626CB7EF2FD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99821" y="2555472"/>
                      <a:ext cx="28566" cy="22386"/>
                    </a:xfrm>
                    <a:custGeom>
                      <a:avLst/>
                      <a:gdLst>
                        <a:gd name="connsiteX0" fmla="*/ 6729 w 28566"/>
                        <a:gd name="connsiteY0" fmla="*/ 1511 h 22386"/>
                        <a:gd name="connsiteX1" fmla="*/ 0 w 28566"/>
                        <a:gd name="connsiteY1" fmla="*/ 9888 h 22386"/>
                        <a:gd name="connsiteX2" fmla="*/ 0 w 28566"/>
                        <a:gd name="connsiteY2" fmla="*/ 11262 h 22386"/>
                        <a:gd name="connsiteX3" fmla="*/ 0 w 28566"/>
                        <a:gd name="connsiteY3" fmla="*/ 12910 h 22386"/>
                        <a:gd name="connsiteX4" fmla="*/ 10438 w 28566"/>
                        <a:gd name="connsiteY4" fmla="*/ 22386 h 22386"/>
                        <a:gd name="connsiteX5" fmla="*/ 14970 w 28566"/>
                        <a:gd name="connsiteY5" fmla="*/ 21425 h 22386"/>
                        <a:gd name="connsiteX6" fmla="*/ 15519 w 28566"/>
                        <a:gd name="connsiteY6" fmla="*/ 21699 h 22386"/>
                        <a:gd name="connsiteX7" fmla="*/ 27742 w 28566"/>
                        <a:gd name="connsiteY7" fmla="*/ 16755 h 22386"/>
                        <a:gd name="connsiteX8" fmla="*/ 28566 w 28566"/>
                        <a:gd name="connsiteY8" fmla="*/ 8652 h 22386"/>
                        <a:gd name="connsiteX9" fmla="*/ 27330 w 28566"/>
                        <a:gd name="connsiteY9" fmla="*/ 5905 h 22386"/>
                        <a:gd name="connsiteX10" fmla="*/ 23897 w 28566"/>
                        <a:gd name="connsiteY10" fmla="*/ 3433 h 22386"/>
                        <a:gd name="connsiteX11" fmla="*/ 24446 w 28566"/>
                        <a:gd name="connsiteY11" fmla="*/ 2747 h 22386"/>
                        <a:gd name="connsiteX12" fmla="*/ 17854 w 28566"/>
                        <a:gd name="connsiteY12" fmla="*/ 0 h 22386"/>
                        <a:gd name="connsiteX13" fmla="*/ 13734 w 28566"/>
                        <a:gd name="connsiteY13" fmla="*/ 1236 h 22386"/>
                        <a:gd name="connsiteX14" fmla="*/ 6592 w 28566"/>
                        <a:gd name="connsiteY14" fmla="*/ 1511 h 223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28566" h="22386">
                          <a:moveTo>
                            <a:pt x="6729" y="1511"/>
                          </a:moveTo>
                          <a:cubicBezTo>
                            <a:pt x="5356" y="2197"/>
                            <a:pt x="824" y="4532"/>
                            <a:pt x="0" y="9888"/>
                          </a:cubicBezTo>
                          <a:lnTo>
                            <a:pt x="0" y="11262"/>
                          </a:lnTo>
                          <a:cubicBezTo>
                            <a:pt x="0" y="11262"/>
                            <a:pt x="0" y="12910"/>
                            <a:pt x="0" y="12910"/>
                          </a:cubicBezTo>
                          <a:cubicBezTo>
                            <a:pt x="687" y="18266"/>
                            <a:pt x="5219" y="22249"/>
                            <a:pt x="10438" y="22386"/>
                          </a:cubicBezTo>
                          <a:cubicBezTo>
                            <a:pt x="12086" y="22386"/>
                            <a:pt x="13596" y="22111"/>
                            <a:pt x="14970" y="21425"/>
                          </a:cubicBezTo>
                          <a:lnTo>
                            <a:pt x="15519" y="21699"/>
                          </a:lnTo>
                          <a:cubicBezTo>
                            <a:pt x="22661" y="22524"/>
                            <a:pt x="26506" y="18541"/>
                            <a:pt x="27742" y="16755"/>
                          </a:cubicBezTo>
                          <a:lnTo>
                            <a:pt x="28566" y="8652"/>
                          </a:lnTo>
                          <a:lnTo>
                            <a:pt x="27330" y="5905"/>
                          </a:lnTo>
                          <a:lnTo>
                            <a:pt x="23897" y="3433"/>
                          </a:lnTo>
                          <a:lnTo>
                            <a:pt x="24446" y="2747"/>
                          </a:lnTo>
                          <a:cubicBezTo>
                            <a:pt x="23622" y="2060"/>
                            <a:pt x="21425" y="412"/>
                            <a:pt x="17854" y="0"/>
                          </a:cubicBezTo>
                          <a:lnTo>
                            <a:pt x="13734" y="1236"/>
                          </a:lnTo>
                          <a:cubicBezTo>
                            <a:pt x="11399" y="549"/>
                            <a:pt x="9064" y="549"/>
                            <a:pt x="6592" y="151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6" name="Freeform 1505">
                      <a:extLst>
                        <a:ext uri="{FF2B5EF4-FFF2-40B4-BE49-F238E27FC236}">
                          <a16:creationId xmlns:a16="http://schemas.microsoft.com/office/drawing/2014/main" id="{614AA61B-01A0-F5C8-CE93-C0A448CEE1A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55615" y="2534713"/>
                      <a:ext cx="14534" cy="14029"/>
                    </a:xfrm>
                    <a:custGeom>
                      <a:avLst/>
                      <a:gdLst>
                        <a:gd name="connsiteX0" fmla="*/ 3845 w 14534"/>
                        <a:gd name="connsiteY0" fmla="*/ 11832 h 14029"/>
                        <a:gd name="connsiteX1" fmla="*/ 3708 w 14534"/>
                        <a:gd name="connsiteY1" fmla="*/ 11832 h 14029"/>
                        <a:gd name="connsiteX2" fmla="*/ 8103 w 14534"/>
                        <a:gd name="connsiteY2" fmla="*/ 14030 h 14029"/>
                        <a:gd name="connsiteX3" fmla="*/ 10575 w 14534"/>
                        <a:gd name="connsiteY3" fmla="*/ 13480 h 14029"/>
                        <a:gd name="connsiteX4" fmla="*/ 12360 w 14534"/>
                        <a:gd name="connsiteY4" fmla="*/ 12382 h 14029"/>
                        <a:gd name="connsiteX5" fmla="*/ 14008 w 14534"/>
                        <a:gd name="connsiteY5" fmla="*/ 10322 h 14029"/>
                        <a:gd name="connsiteX6" fmla="*/ 14420 w 14534"/>
                        <a:gd name="connsiteY6" fmla="*/ 8811 h 14029"/>
                        <a:gd name="connsiteX7" fmla="*/ 8652 w 14534"/>
                        <a:gd name="connsiteY7" fmla="*/ 159 h 14029"/>
                        <a:gd name="connsiteX8" fmla="*/ 0 w 14534"/>
                        <a:gd name="connsiteY8" fmla="*/ 5652 h 14029"/>
                        <a:gd name="connsiteX9" fmla="*/ 687 w 14534"/>
                        <a:gd name="connsiteY9" fmla="*/ 8948 h 14029"/>
                        <a:gd name="connsiteX10" fmla="*/ 2335 w 14534"/>
                        <a:gd name="connsiteY10" fmla="*/ 11146 h 14029"/>
                        <a:gd name="connsiteX11" fmla="*/ 3571 w 14534"/>
                        <a:gd name="connsiteY11" fmla="*/ 11832 h 1402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4534" h="14029">
                          <a:moveTo>
                            <a:pt x="3845" y="11832"/>
                          </a:moveTo>
                          <a:lnTo>
                            <a:pt x="3708" y="11832"/>
                          </a:lnTo>
                          <a:cubicBezTo>
                            <a:pt x="3708" y="11832"/>
                            <a:pt x="5768" y="13755"/>
                            <a:pt x="8103" y="14030"/>
                          </a:cubicBezTo>
                          <a:lnTo>
                            <a:pt x="10575" y="13480"/>
                          </a:lnTo>
                          <a:lnTo>
                            <a:pt x="12360" y="12382"/>
                          </a:lnTo>
                          <a:lnTo>
                            <a:pt x="14008" y="10322"/>
                          </a:lnTo>
                          <a:lnTo>
                            <a:pt x="14420" y="8811"/>
                          </a:lnTo>
                          <a:cubicBezTo>
                            <a:pt x="15107" y="4691"/>
                            <a:pt x="12635" y="983"/>
                            <a:pt x="8652" y="159"/>
                          </a:cubicBezTo>
                          <a:cubicBezTo>
                            <a:pt x="4807" y="-666"/>
                            <a:pt x="961" y="1807"/>
                            <a:pt x="0" y="5652"/>
                          </a:cubicBezTo>
                          <a:lnTo>
                            <a:pt x="687" y="8948"/>
                          </a:lnTo>
                          <a:lnTo>
                            <a:pt x="2335" y="11146"/>
                          </a:lnTo>
                          <a:lnTo>
                            <a:pt x="3571" y="1183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7" name="Freeform 1506">
                      <a:extLst>
                        <a:ext uri="{FF2B5EF4-FFF2-40B4-BE49-F238E27FC236}">
                          <a16:creationId xmlns:a16="http://schemas.microsoft.com/office/drawing/2014/main" id="{0D711309-8D54-991F-E2ED-F7BD3DE8F07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45283" y="2570991"/>
                      <a:ext cx="24014" cy="31957"/>
                    </a:xfrm>
                    <a:custGeom>
                      <a:avLst/>
                      <a:gdLst>
                        <a:gd name="connsiteX0" fmla="*/ 19620 w 24014"/>
                        <a:gd name="connsiteY0" fmla="*/ 3571 h 31957"/>
                        <a:gd name="connsiteX1" fmla="*/ 19345 w 24014"/>
                        <a:gd name="connsiteY1" fmla="*/ 3571 h 31957"/>
                        <a:gd name="connsiteX2" fmla="*/ 18933 w 24014"/>
                        <a:gd name="connsiteY2" fmla="*/ 2747 h 31957"/>
                        <a:gd name="connsiteX3" fmla="*/ 13028 w 24014"/>
                        <a:gd name="connsiteY3" fmla="*/ 0 h 31957"/>
                        <a:gd name="connsiteX4" fmla="*/ 7397 w 24014"/>
                        <a:gd name="connsiteY4" fmla="*/ 3159 h 31957"/>
                        <a:gd name="connsiteX5" fmla="*/ 3414 w 24014"/>
                        <a:gd name="connsiteY5" fmla="*/ 8515 h 31957"/>
                        <a:gd name="connsiteX6" fmla="*/ 3414 w 24014"/>
                        <a:gd name="connsiteY6" fmla="*/ 9614 h 31957"/>
                        <a:gd name="connsiteX7" fmla="*/ 3551 w 24014"/>
                        <a:gd name="connsiteY7" fmla="*/ 11262 h 31957"/>
                        <a:gd name="connsiteX8" fmla="*/ 4101 w 24014"/>
                        <a:gd name="connsiteY8" fmla="*/ 12910 h 31957"/>
                        <a:gd name="connsiteX9" fmla="*/ 7671 w 24014"/>
                        <a:gd name="connsiteY9" fmla="*/ 16618 h 31957"/>
                        <a:gd name="connsiteX10" fmla="*/ 4101 w 24014"/>
                        <a:gd name="connsiteY10" fmla="*/ 17442 h 31957"/>
                        <a:gd name="connsiteX11" fmla="*/ 118 w 24014"/>
                        <a:gd name="connsiteY11" fmla="*/ 23073 h 31957"/>
                        <a:gd name="connsiteX12" fmla="*/ 1903 w 24014"/>
                        <a:gd name="connsiteY12" fmla="*/ 29665 h 31957"/>
                        <a:gd name="connsiteX13" fmla="*/ 9182 w 24014"/>
                        <a:gd name="connsiteY13" fmla="*/ 31863 h 31957"/>
                        <a:gd name="connsiteX14" fmla="*/ 11105 w 24014"/>
                        <a:gd name="connsiteY14" fmla="*/ 31039 h 31957"/>
                        <a:gd name="connsiteX15" fmla="*/ 14264 w 24014"/>
                        <a:gd name="connsiteY15" fmla="*/ 26095 h 31957"/>
                        <a:gd name="connsiteX16" fmla="*/ 14264 w 24014"/>
                        <a:gd name="connsiteY16" fmla="*/ 23348 h 31957"/>
                        <a:gd name="connsiteX17" fmla="*/ 13852 w 24014"/>
                        <a:gd name="connsiteY17" fmla="*/ 20738 h 31957"/>
                        <a:gd name="connsiteX18" fmla="*/ 12753 w 24014"/>
                        <a:gd name="connsiteY18" fmla="*/ 18953 h 31957"/>
                        <a:gd name="connsiteX19" fmla="*/ 12478 w 24014"/>
                        <a:gd name="connsiteY19" fmla="*/ 18678 h 31957"/>
                        <a:gd name="connsiteX20" fmla="*/ 13302 w 24014"/>
                        <a:gd name="connsiteY20" fmla="*/ 18678 h 31957"/>
                        <a:gd name="connsiteX21" fmla="*/ 14813 w 24014"/>
                        <a:gd name="connsiteY21" fmla="*/ 18678 h 31957"/>
                        <a:gd name="connsiteX22" fmla="*/ 16598 w 24014"/>
                        <a:gd name="connsiteY22" fmla="*/ 17991 h 31957"/>
                        <a:gd name="connsiteX23" fmla="*/ 17972 w 24014"/>
                        <a:gd name="connsiteY23" fmla="*/ 16755 h 31957"/>
                        <a:gd name="connsiteX24" fmla="*/ 18659 w 24014"/>
                        <a:gd name="connsiteY24" fmla="*/ 16755 h 31957"/>
                        <a:gd name="connsiteX25" fmla="*/ 22092 w 24014"/>
                        <a:gd name="connsiteY25" fmla="*/ 14970 h 31957"/>
                        <a:gd name="connsiteX26" fmla="*/ 24015 w 24014"/>
                        <a:gd name="connsiteY26" fmla="*/ 12361 h 31957"/>
                        <a:gd name="connsiteX27" fmla="*/ 24015 w 24014"/>
                        <a:gd name="connsiteY27" fmla="*/ 9064 h 31957"/>
                        <a:gd name="connsiteX28" fmla="*/ 22367 w 24014"/>
                        <a:gd name="connsiteY28" fmla="*/ 5906 h 31957"/>
                        <a:gd name="connsiteX29" fmla="*/ 19757 w 24014"/>
                        <a:gd name="connsiteY29" fmla="*/ 3845 h 3195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</a:cxnLst>
                      <a:rect l="l" t="t" r="r" b="b"/>
                      <a:pathLst>
                        <a:path w="24014" h="31957">
                          <a:moveTo>
                            <a:pt x="19620" y="3571"/>
                          </a:moveTo>
                          <a:lnTo>
                            <a:pt x="19345" y="3571"/>
                          </a:lnTo>
                          <a:cubicBezTo>
                            <a:pt x="19345" y="3571"/>
                            <a:pt x="18933" y="2747"/>
                            <a:pt x="18933" y="2747"/>
                          </a:cubicBezTo>
                          <a:cubicBezTo>
                            <a:pt x="17285" y="549"/>
                            <a:pt x="14950" y="137"/>
                            <a:pt x="13028" y="0"/>
                          </a:cubicBezTo>
                          <a:cubicBezTo>
                            <a:pt x="10693" y="0"/>
                            <a:pt x="8633" y="1099"/>
                            <a:pt x="7397" y="3159"/>
                          </a:cubicBezTo>
                          <a:cubicBezTo>
                            <a:pt x="5199" y="4120"/>
                            <a:pt x="3826" y="6043"/>
                            <a:pt x="3414" y="8515"/>
                          </a:cubicBezTo>
                          <a:lnTo>
                            <a:pt x="3414" y="9614"/>
                          </a:lnTo>
                          <a:cubicBezTo>
                            <a:pt x="3414" y="9614"/>
                            <a:pt x="3551" y="11262"/>
                            <a:pt x="3551" y="11262"/>
                          </a:cubicBezTo>
                          <a:lnTo>
                            <a:pt x="4101" y="12910"/>
                          </a:lnTo>
                          <a:cubicBezTo>
                            <a:pt x="4925" y="14421"/>
                            <a:pt x="6298" y="15519"/>
                            <a:pt x="7671" y="16618"/>
                          </a:cubicBezTo>
                          <a:cubicBezTo>
                            <a:pt x="6435" y="16618"/>
                            <a:pt x="5199" y="16755"/>
                            <a:pt x="4101" y="17442"/>
                          </a:cubicBezTo>
                          <a:cubicBezTo>
                            <a:pt x="2040" y="18541"/>
                            <a:pt x="530" y="20601"/>
                            <a:pt x="118" y="23073"/>
                          </a:cubicBezTo>
                          <a:cubicBezTo>
                            <a:pt x="-294" y="25545"/>
                            <a:pt x="392" y="28017"/>
                            <a:pt x="1903" y="29665"/>
                          </a:cubicBezTo>
                          <a:cubicBezTo>
                            <a:pt x="3414" y="31313"/>
                            <a:pt x="5749" y="32275"/>
                            <a:pt x="9182" y="31863"/>
                          </a:cubicBezTo>
                          <a:lnTo>
                            <a:pt x="11105" y="31039"/>
                          </a:lnTo>
                          <a:cubicBezTo>
                            <a:pt x="12753" y="29803"/>
                            <a:pt x="13989" y="28155"/>
                            <a:pt x="14264" y="26095"/>
                          </a:cubicBezTo>
                          <a:cubicBezTo>
                            <a:pt x="14401" y="25133"/>
                            <a:pt x="14401" y="24034"/>
                            <a:pt x="14264" y="23348"/>
                          </a:cubicBezTo>
                          <a:lnTo>
                            <a:pt x="13852" y="20738"/>
                          </a:lnTo>
                          <a:lnTo>
                            <a:pt x="12753" y="18953"/>
                          </a:lnTo>
                          <a:lnTo>
                            <a:pt x="12478" y="18678"/>
                          </a:lnTo>
                          <a:lnTo>
                            <a:pt x="13302" y="18678"/>
                          </a:lnTo>
                          <a:cubicBezTo>
                            <a:pt x="13302" y="18678"/>
                            <a:pt x="14813" y="18678"/>
                            <a:pt x="14813" y="18678"/>
                          </a:cubicBezTo>
                          <a:lnTo>
                            <a:pt x="16598" y="17991"/>
                          </a:lnTo>
                          <a:cubicBezTo>
                            <a:pt x="16598" y="17991"/>
                            <a:pt x="17560" y="17167"/>
                            <a:pt x="17972" y="16755"/>
                          </a:cubicBezTo>
                          <a:lnTo>
                            <a:pt x="18659" y="16755"/>
                          </a:lnTo>
                          <a:cubicBezTo>
                            <a:pt x="18659" y="16755"/>
                            <a:pt x="22092" y="14970"/>
                            <a:pt x="22092" y="14970"/>
                          </a:cubicBezTo>
                          <a:cubicBezTo>
                            <a:pt x="22504" y="14558"/>
                            <a:pt x="23465" y="13871"/>
                            <a:pt x="24015" y="12361"/>
                          </a:cubicBezTo>
                          <a:lnTo>
                            <a:pt x="24015" y="9064"/>
                          </a:lnTo>
                          <a:cubicBezTo>
                            <a:pt x="24015" y="9064"/>
                            <a:pt x="22367" y="5906"/>
                            <a:pt x="22367" y="5906"/>
                          </a:cubicBezTo>
                          <a:cubicBezTo>
                            <a:pt x="22092" y="5631"/>
                            <a:pt x="21268" y="4532"/>
                            <a:pt x="19757" y="384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8" name="Freeform 1507">
                      <a:extLst>
                        <a:ext uri="{FF2B5EF4-FFF2-40B4-BE49-F238E27FC236}">
                          <a16:creationId xmlns:a16="http://schemas.microsoft.com/office/drawing/2014/main" id="{731F71A2-0C9C-1C1A-1E51-0B8F4693D89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26843" y="2715747"/>
                      <a:ext cx="7977" cy="8514"/>
                    </a:xfrm>
                    <a:custGeom>
                      <a:avLst/>
                      <a:gdLst>
                        <a:gd name="connsiteX0" fmla="*/ 6043 w 7977"/>
                        <a:gd name="connsiteY0" fmla="*/ 4669 h 8514"/>
                        <a:gd name="connsiteX1" fmla="*/ 6592 w 7977"/>
                        <a:gd name="connsiteY1" fmla="*/ 5905 h 8514"/>
                        <a:gd name="connsiteX2" fmla="*/ 7828 w 7977"/>
                        <a:gd name="connsiteY2" fmla="*/ 1923 h 8514"/>
                        <a:gd name="connsiteX3" fmla="*/ 6043 w 7977"/>
                        <a:gd name="connsiteY3" fmla="*/ 687 h 8514"/>
                        <a:gd name="connsiteX4" fmla="*/ 5081 w 7977"/>
                        <a:gd name="connsiteY4" fmla="*/ 687 h 8514"/>
                        <a:gd name="connsiteX5" fmla="*/ 4532 w 7977"/>
                        <a:gd name="connsiteY5" fmla="*/ 687 h 8514"/>
                        <a:gd name="connsiteX6" fmla="*/ 3983 w 7977"/>
                        <a:gd name="connsiteY6" fmla="*/ 412 h 8514"/>
                        <a:gd name="connsiteX7" fmla="*/ 3021 w 7977"/>
                        <a:gd name="connsiteY7" fmla="*/ 0 h 8514"/>
                        <a:gd name="connsiteX8" fmla="*/ 549 w 7977"/>
                        <a:gd name="connsiteY8" fmla="*/ 1373 h 8514"/>
                        <a:gd name="connsiteX9" fmla="*/ 0 w 7977"/>
                        <a:gd name="connsiteY9" fmla="*/ 4395 h 8514"/>
                        <a:gd name="connsiteX10" fmla="*/ 2335 w 7977"/>
                        <a:gd name="connsiteY10" fmla="*/ 6317 h 8514"/>
                        <a:gd name="connsiteX11" fmla="*/ 2747 w 7977"/>
                        <a:gd name="connsiteY11" fmla="*/ 7004 h 8514"/>
                        <a:gd name="connsiteX12" fmla="*/ 4944 w 7977"/>
                        <a:gd name="connsiteY12" fmla="*/ 8515 h 8514"/>
                        <a:gd name="connsiteX13" fmla="*/ 7004 w 7977"/>
                        <a:gd name="connsiteY13" fmla="*/ 7141 h 8514"/>
                        <a:gd name="connsiteX14" fmla="*/ 6180 w 7977"/>
                        <a:gd name="connsiteY14" fmla="*/ 4669 h 851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7977" h="8514">
                          <a:moveTo>
                            <a:pt x="6043" y="4669"/>
                          </a:moveTo>
                          <a:cubicBezTo>
                            <a:pt x="6043" y="4669"/>
                            <a:pt x="6592" y="5219"/>
                            <a:pt x="6592" y="5905"/>
                          </a:cubicBezTo>
                          <a:cubicBezTo>
                            <a:pt x="7279" y="5219"/>
                            <a:pt x="8378" y="3571"/>
                            <a:pt x="7828" y="1923"/>
                          </a:cubicBezTo>
                          <a:lnTo>
                            <a:pt x="6043" y="687"/>
                          </a:lnTo>
                          <a:lnTo>
                            <a:pt x="5081" y="687"/>
                          </a:lnTo>
                          <a:cubicBezTo>
                            <a:pt x="5081" y="687"/>
                            <a:pt x="4669" y="687"/>
                            <a:pt x="4532" y="687"/>
                          </a:cubicBezTo>
                          <a:cubicBezTo>
                            <a:pt x="4395" y="687"/>
                            <a:pt x="4257" y="687"/>
                            <a:pt x="3983" y="412"/>
                          </a:cubicBezTo>
                          <a:lnTo>
                            <a:pt x="3021" y="0"/>
                          </a:lnTo>
                          <a:lnTo>
                            <a:pt x="549" y="1373"/>
                          </a:lnTo>
                          <a:lnTo>
                            <a:pt x="0" y="4395"/>
                          </a:lnTo>
                          <a:lnTo>
                            <a:pt x="2335" y="6317"/>
                          </a:lnTo>
                          <a:cubicBezTo>
                            <a:pt x="2335" y="6317"/>
                            <a:pt x="2747" y="6729"/>
                            <a:pt x="2747" y="7004"/>
                          </a:cubicBezTo>
                          <a:cubicBezTo>
                            <a:pt x="3021" y="7553"/>
                            <a:pt x="3708" y="8515"/>
                            <a:pt x="4944" y="8515"/>
                          </a:cubicBezTo>
                          <a:cubicBezTo>
                            <a:pt x="5768" y="8515"/>
                            <a:pt x="6455" y="7966"/>
                            <a:pt x="7004" y="7141"/>
                          </a:cubicBezTo>
                          <a:lnTo>
                            <a:pt x="6180" y="4669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09" name="Freeform 1508">
                      <a:extLst>
                        <a:ext uri="{FF2B5EF4-FFF2-40B4-BE49-F238E27FC236}">
                          <a16:creationId xmlns:a16="http://schemas.microsoft.com/office/drawing/2014/main" id="{45F576FF-66D8-D99C-9806-1D1A83666F0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69023" y="2566184"/>
                      <a:ext cx="14695" cy="13321"/>
                    </a:xfrm>
                    <a:custGeom>
                      <a:avLst/>
                      <a:gdLst>
                        <a:gd name="connsiteX0" fmla="*/ 1923 w 14695"/>
                        <a:gd name="connsiteY0" fmla="*/ 2060 h 13321"/>
                        <a:gd name="connsiteX1" fmla="*/ 275 w 14695"/>
                        <a:gd name="connsiteY1" fmla="*/ 4669 h 13321"/>
                        <a:gd name="connsiteX2" fmla="*/ 0 w 14695"/>
                        <a:gd name="connsiteY2" fmla="*/ 6180 h 13321"/>
                        <a:gd name="connsiteX3" fmla="*/ 687 w 14695"/>
                        <a:gd name="connsiteY3" fmla="*/ 9202 h 13321"/>
                        <a:gd name="connsiteX4" fmla="*/ 2060 w 14695"/>
                        <a:gd name="connsiteY4" fmla="*/ 11124 h 13321"/>
                        <a:gd name="connsiteX5" fmla="*/ 4669 w 14695"/>
                        <a:gd name="connsiteY5" fmla="*/ 12772 h 13321"/>
                        <a:gd name="connsiteX6" fmla="*/ 7691 w 14695"/>
                        <a:gd name="connsiteY6" fmla="*/ 13322 h 13321"/>
                        <a:gd name="connsiteX7" fmla="*/ 10712 w 14695"/>
                        <a:gd name="connsiteY7" fmla="*/ 12635 h 13321"/>
                        <a:gd name="connsiteX8" fmla="*/ 12773 w 14695"/>
                        <a:gd name="connsiteY8" fmla="*/ 11262 h 13321"/>
                        <a:gd name="connsiteX9" fmla="*/ 14421 w 14695"/>
                        <a:gd name="connsiteY9" fmla="*/ 8652 h 13321"/>
                        <a:gd name="connsiteX10" fmla="*/ 14695 w 14695"/>
                        <a:gd name="connsiteY10" fmla="*/ 7141 h 13321"/>
                        <a:gd name="connsiteX11" fmla="*/ 14009 w 14695"/>
                        <a:gd name="connsiteY11" fmla="*/ 4120 h 13321"/>
                        <a:gd name="connsiteX12" fmla="*/ 12635 w 14695"/>
                        <a:gd name="connsiteY12" fmla="*/ 2197 h 13321"/>
                        <a:gd name="connsiteX13" fmla="*/ 10026 w 14695"/>
                        <a:gd name="connsiteY13" fmla="*/ 549 h 13321"/>
                        <a:gd name="connsiteX14" fmla="*/ 7004 w 14695"/>
                        <a:gd name="connsiteY14" fmla="*/ 0 h 13321"/>
                        <a:gd name="connsiteX15" fmla="*/ 3983 w 14695"/>
                        <a:gd name="connsiteY15" fmla="*/ 549 h 13321"/>
                        <a:gd name="connsiteX16" fmla="*/ 1923 w 14695"/>
                        <a:gd name="connsiteY16" fmla="*/ 2060 h 1332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</a:cxnLst>
                      <a:rect l="l" t="t" r="r" b="b"/>
                      <a:pathLst>
                        <a:path w="14695" h="13321">
                          <a:moveTo>
                            <a:pt x="1923" y="2060"/>
                          </a:moveTo>
                          <a:lnTo>
                            <a:pt x="275" y="4669"/>
                          </a:lnTo>
                          <a:lnTo>
                            <a:pt x="0" y="6180"/>
                          </a:lnTo>
                          <a:lnTo>
                            <a:pt x="687" y="9202"/>
                          </a:lnTo>
                          <a:lnTo>
                            <a:pt x="2060" y="11124"/>
                          </a:lnTo>
                          <a:lnTo>
                            <a:pt x="4669" y="12772"/>
                          </a:lnTo>
                          <a:lnTo>
                            <a:pt x="7691" y="13322"/>
                          </a:lnTo>
                          <a:lnTo>
                            <a:pt x="10712" y="12635"/>
                          </a:lnTo>
                          <a:lnTo>
                            <a:pt x="12773" y="11262"/>
                          </a:lnTo>
                          <a:lnTo>
                            <a:pt x="14421" y="8652"/>
                          </a:lnTo>
                          <a:lnTo>
                            <a:pt x="14695" y="7141"/>
                          </a:lnTo>
                          <a:lnTo>
                            <a:pt x="14009" y="4120"/>
                          </a:lnTo>
                          <a:lnTo>
                            <a:pt x="12635" y="2197"/>
                          </a:lnTo>
                          <a:lnTo>
                            <a:pt x="10026" y="549"/>
                          </a:lnTo>
                          <a:lnTo>
                            <a:pt x="7004" y="0"/>
                          </a:lnTo>
                          <a:lnTo>
                            <a:pt x="3983" y="549"/>
                          </a:lnTo>
                          <a:lnTo>
                            <a:pt x="1923" y="2060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0" name="Freeform 1509">
                      <a:extLst>
                        <a:ext uri="{FF2B5EF4-FFF2-40B4-BE49-F238E27FC236}">
                          <a16:creationId xmlns:a16="http://schemas.microsoft.com/office/drawing/2014/main" id="{A2CE45F7-FD3A-3EDF-90DE-F3BC8EB074A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88960" y="2511513"/>
                      <a:ext cx="21315" cy="22122"/>
                    </a:xfrm>
                    <a:custGeom>
                      <a:avLst/>
                      <a:gdLst>
                        <a:gd name="connsiteX0" fmla="*/ 15409 w 21315"/>
                        <a:gd name="connsiteY0" fmla="*/ 20474 h 22122"/>
                        <a:gd name="connsiteX1" fmla="*/ 17744 w 21315"/>
                        <a:gd name="connsiteY1" fmla="*/ 18551 h 22122"/>
                        <a:gd name="connsiteX2" fmla="*/ 21315 w 21315"/>
                        <a:gd name="connsiteY2" fmla="*/ 11272 h 22122"/>
                        <a:gd name="connsiteX3" fmla="*/ 21315 w 21315"/>
                        <a:gd name="connsiteY3" fmla="*/ 10998 h 22122"/>
                        <a:gd name="connsiteX4" fmla="*/ 20628 w 21315"/>
                        <a:gd name="connsiteY4" fmla="*/ 7015 h 22122"/>
                        <a:gd name="connsiteX5" fmla="*/ 20079 w 21315"/>
                        <a:gd name="connsiteY5" fmla="*/ 5641 h 22122"/>
                        <a:gd name="connsiteX6" fmla="*/ 18156 w 21315"/>
                        <a:gd name="connsiteY6" fmla="*/ 2895 h 22122"/>
                        <a:gd name="connsiteX7" fmla="*/ 7444 w 21315"/>
                        <a:gd name="connsiteY7" fmla="*/ 560 h 22122"/>
                        <a:gd name="connsiteX8" fmla="*/ 165 w 21315"/>
                        <a:gd name="connsiteY8" fmla="*/ 9350 h 22122"/>
                        <a:gd name="connsiteX9" fmla="*/ 2637 w 21315"/>
                        <a:gd name="connsiteY9" fmla="*/ 18551 h 22122"/>
                        <a:gd name="connsiteX10" fmla="*/ 10740 w 21315"/>
                        <a:gd name="connsiteY10" fmla="*/ 22122 h 22122"/>
                        <a:gd name="connsiteX11" fmla="*/ 15409 w 21315"/>
                        <a:gd name="connsiteY11" fmla="*/ 20474 h 2212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21315" h="22122">
                          <a:moveTo>
                            <a:pt x="15409" y="20474"/>
                          </a:moveTo>
                          <a:lnTo>
                            <a:pt x="17744" y="18551"/>
                          </a:lnTo>
                          <a:cubicBezTo>
                            <a:pt x="17744" y="18551"/>
                            <a:pt x="20491" y="15942"/>
                            <a:pt x="21315" y="11272"/>
                          </a:cubicBezTo>
                          <a:cubicBezTo>
                            <a:pt x="21315" y="11272"/>
                            <a:pt x="21315" y="10998"/>
                            <a:pt x="21315" y="10998"/>
                          </a:cubicBezTo>
                          <a:lnTo>
                            <a:pt x="20628" y="7015"/>
                          </a:lnTo>
                          <a:lnTo>
                            <a:pt x="20079" y="5641"/>
                          </a:lnTo>
                          <a:lnTo>
                            <a:pt x="18156" y="2895"/>
                          </a:lnTo>
                          <a:cubicBezTo>
                            <a:pt x="15135" y="148"/>
                            <a:pt x="11152" y="-676"/>
                            <a:pt x="7444" y="560"/>
                          </a:cubicBezTo>
                          <a:cubicBezTo>
                            <a:pt x="3598" y="1796"/>
                            <a:pt x="852" y="5229"/>
                            <a:pt x="165" y="9350"/>
                          </a:cubicBezTo>
                          <a:cubicBezTo>
                            <a:pt x="-384" y="12646"/>
                            <a:pt x="440" y="15942"/>
                            <a:pt x="2637" y="18551"/>
                          </a:cubicBezTo>
                          <a:cubicBezTo>
                            <a:pt x="4697" y="20886"/>
                            <a:pt x="7581" y="22122"/>
                            <a:pt x="10740" y="22122"/>
                          </a:cubicBezTo>
                          <a:lnTo>
                            <a:pt x="15409" y="20474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1" name="Freeform 1510">
                      <a:extLst>
                        <a:ext uri="{FF2B5EF4-FFF2-40B4-BE49-F238E27FC236}">
                          <a16:creationId xmlns:a16="http://schemas.microsoft.com/office/drawing/2014/main" id="{5125D4F2-55F1-9F91-DC9B-EB97A75338A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47477" y="2551988"/>
                      <a:ext cx="22249" cy="22731"/>
                    </a:xfrm>
                    <a:custGeom>
                      <a:avLst/>
                      <a:gdLst>
                        <a:gd name="connsiteX0" fmla="*/ 687 w 22249"/>
                        <a:gd name="connsiteY0" fmla="*/ 4720 h 22731"/>
                        <a:gd name="connsiteX1" fmla="*/ 0 w 22249"/>
                        <a:gd name="connsiteY1" fmla="*/ 13372 h 22731"/>
                        <a:gd name="connsiteX2" fmla="*/ 1373 w 22249"/>
                        <a:gd name="connsiteY2" fmla="*/ 15845 h 22731"/>
                        <a:gd name="connsiteX3" fmla="*/ 12635 w 22249"/>
                        <a:gd name="connsiteY3" fmla="*/ 22712 h 22731"/>
                        <a:gd name="connsiteX4" fmla="*/ 17992 w 22249"/>
                        <a:gd name="connsiteY4" fmla="*/ 20102 h 22731"/>
                        <a:gd name="connsiteX5" fmla="*/ 19640 w 22249"/>
                        <a:gd name="connsiteY5" fmla="*/ 18317 h 22731"/>
                        <a:gd name="connsiteX6" fmla="*/ 20601 w 22249"/>
                        <a:gd name="connsiteY6" fmla="*/ 16394 h 22731"/>
                        <a:gd name="connsiteX7" fmla="*/ 19365 w 22249"/>
                        <a:gd name="connsiteY7" fmla="*/ 17630 h 22731"/>
                        <a:gd name="connsiteX8" fmla="*/ 22249 w 22249"/>
                        <a:gd name="connsiteY8" fmla="*/ 9664 h 22731"/>
                        <a:gd name="connsiteX9" fmla="*/ 21562 w 22249"/>
                        <a:gd name="connsiteY9" fmla="*/ 6643 h 22731"/>
                        <a:gd name="connsiteX10" fmla="*/ 15657 w 22249"/>
                        <a:gd name="connsiteY10" fmla="*/ 600 h 22731"/>
                        <a:gd name="connsiteX11" fmla="*/ 687 w 22249"/>
                        <a:gd name="connsiteY11" fmla="*/ 4857 h 2273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22249" h="22731">
                          <a:moveTo>
                            <a:pt x="687" y="4720"/>
                          </a:moveTo>
                          <a:lnTo>
                            <a:pt x="0" y="13372"/>
                          </a:lnTo>
                          <a:lnTo>
                            <a:pt x="1373" y="15845"/>
                          </a:lnTo>
                          <a:cubicBezTo>
                            <a:pt x="3433" y="20377"/>
                            <a:pt x="7691" y="22986"/>
                            <a:pt x="12635" y="22712"/>
                          </a:cubicBezTo>
                          <a:lnTo>
                            <a:pt x="17992" y="20102"/>
                          </a:lnTo>
                          <a:lnTo>
                            <a:pt x="19640" y="18317"/>
                          </a:lnTo>
                          <a:lnTo>
                            <a:pt x="20601" y="16394"/>
                          </a:lnTo>
                          <a:cubicBezTo>
                            <a:pt x="20601" y="16394"/>
                            <a:pt x="19914" y="17218"/>
                            <a:pt x="19365" y="17630"/>
                          </a:cubicBezTo>
                          <a:lnTo>
                            <a:pt x="22249" y="9664"/>
                          </a:lnTo>
                          <a:lnTo>
                            <a:pt x="21562" y="6643"/>
                          </a:lnTo>
                          <a:lnTo>
                            <a:pt x="15657" y="600"/>
                          </a:lnTo>
                          <a:cubicBezTo>
                            <a:pt x="6730" y="-1598"/>
                            <a:pt x="2197" y="2797"/>
                            <a:pt x="687" y="485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2" name="Freeform 1511">
                      <a:extLst>
                        <a:ext uri="{FF2B5EF4-FFF2-40B4-BE49-F238E27FC236}">
                          <a16:creationId xmlns:a16="http://schemas.microsoft.com/office/drawing/2014/main" id="{942172A4-0615-3833-77B9-14D8F56B6DD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987697" y="2369926"/>
                      <a:ext cx="6115" cy="7828"/>
                    </a:xfrm>
                    <a:custGeom>
                      <a:avLst/>
                      <a:gdLst>
                        <a:gd name="connsiteX0" fmla="*/ 5978 w 6115"/>
                        <a:gd name="connsiteY0" fmla="*/ 2335 h 7828"/>
                        <a:gd name="connsiteX1" fmla="*/ 4879 w 6115"/>
                        <a:gd name="connsiteY1" fmla="*/ 412 h 7828"/>
                        <a:gd name="connsiteX2" fmla="*/ 1446 w 6115"/>
                        <a:gd name="connsiteY2" fmla="*/ 412 h 7828"/>
                        <a:gd name="connsiteX3" fmla="*/ 72 w 6115"/>
                        <a:gd name="connsiteY3" fmla="*/ 2472 h 7828"/>
                        <a:gd name="connsiteX4" fmla="*/ 72 w 6115"/>
                        <a:gd name="connsiteY4" fmla="*/ 2472 h 7828"/>
                        <a:gd name="connsiteX5" fmla="*/ 1034 w 6115"/>
                        <a:gd name="connsiteY5" fmla="*/ 6180 h 7828"/>
                        <a:gd name="connsiteX6" fmla="*/ 3368 w 6115"/>
                        <a:gd name="connsiteY6" fmla="*/ 7828 h 7828"/>
                        <a:gd name="connsiteX7" fmla="*/ 5428 w 6115"/>
                        <a:gd name="connsiteY7" fmla="*/ 6455 h 7828"/>
                        <a:gd name="connsiteX8" fmla="*/ 6115 w 6115"/>
                        <a:gd name="connsiteY8" fmla="*/ 2609 h 782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6115" h="7828">
                          <a:moveTo>
                            <a:pt x="5978" y="2335"/>
                          </a:moveTo>
                          <a:lnTo>
                            <a:pt x="4879" y="412"/>
                          </a:lnTo>
                          <a:cubicBezTo>
                            <a:pt x="3506" y="-137"/>
                            <a:pt x="2270" y="-137"/>
                            <a:pt x="1446" y="412"/>
                          </a:cubicBezTo>
                          <a:cubicBezTo>
                            <a:pt x="759" y="824"/>
                            <a:pt x="210" y="1511"/>
                            <a:pt x="72" y="2472"/>
                          </a:cubicBezTo>
                          <a:lnTo>
                            <a:pt x="72" y="2472"/>
                          </a:lnTo>
                          <a:cubicBezTo>
                            <a:pt x="-202" y="3845"/>
                            <a:pt x="347" y="5219"/>
                            <a:pt x="1034" y="6180"/>
                          </a:cubicBezTo>
                          <a:cubicBezTo>
                            <a:pt x="1720" y="7142"/>
                            <a:pt x="2407" y="7691"/>
                            <a:pt x="3368" y="7828"/>
                          </a:cubicBezTo>
                          <a:lnTo>
                            <a:pt x="5428" y="6455"/>
                          </a:lnTo>
                          <a:lnTo>
                            <a:pt x="6115" y="2609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3" name="Freeform 1512">
                      <a:extLst>
                        <a:ext uri="{FF2B5EF4-FFF2-40B4-BE49-F238E27FC236}">
                          <a16:creationId xmlns:a16="http://schemas.microsoft.com/office/drawing/2014/main" id="{CCDAB85A-C1F4-2387-BF17-E29EC2E61DA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51875" y="2465409"/>
                      <a:ext cx="20993" cy="24826"/>
                    </a:xfrm>
                    <a:custGeom>
                      <a:avLst/>
                      <a:gdLst>
                        <a:gd name="connsiteX0" fmla="*/ 20993 w 20993"/>
                        <a:gd name="connsiteY0" fmla="*/ 6835 h 24826"/>
                        <a:gd name="connsiteX1" fmla="*/ 20581 w 20993"/>
                        <a:gd name="connsiteY1" fmla="*/ 4363 h 24826"/>
                        <a:gd name="connsiteX2" fmla="*/ 19620 w 20993"/>
                        <a:gd name="connsiteY2" fmla="*/ 2441 h 24826"/>
                        <a:gd name="connsiteX3" fmla="*/ 17835 w 20993"/>
                        <a:gd name="connsiteY3" fmla="*/ 655 h 24826"/>
                        <a:gd name="connsiteX4" fmla="*/ 11654 w 20993"/>
                        <a:gd name="connsiteY4" fmla="*/ 1205 h 24826"/>
                        <a:gd name="connsiteX5" fmla="*/ 13577 w 20993"/>
                        <a:gd name="connsiteY5" fmla="*/ 1205 h 24826"/>
                        <a:gd name="connsiteX6" fmla="*/ 11654 w 20993"/>
                        <a:gd name="connsiteY6" fmla="*/ 1479 h 24826"/>
                        <a:gd name="connsiteX7" fmla="*/ 3139 w 20993"/>
                        <a:gd name="connsiteY7" fmla="*/ 6973 h 24826"/>
                        <a:gd name="connsiteX8" fmla="*/ 118 w 20993"/>
                        <a:gd name="connsiteY8" fmla="*/ 11917 h 24826"/>
                        <a:gd name="connsiteX9" fmla="*/ 1903 w 20993"/>
                        <a:gd name="connsiteY9" fmla="*/ 17685 h 24826"/>
                        <a:gd name="connsiteX10" fmla="*/ 5611 w 20993"/>
                        <a:gd name="connsiteY10" fmla="*/ 19333 h 24826"/>
                        <a:gd name="connsiteX11" fmla="*/ 10693 w 20993"/>
                        <a:gd name="connsiteY11" fmla="*/ 24827 h 24826"/>
                        <a:gd name="connsiteX12" fmla="*/ 14538 w 20993"/>
                        <a:gd name="connsiteY12" fmla="*/ 24003 h 24826"/>
                        <a:gd name="connsiteX13" fmla="*/ 16873 w 20993"/>
                        <a:gd name="connsiteY13" fmla="*/ 21943 h 24826"/>
                        <a:gd name="connsiteX14" fmla="*/ 18109 w 20993"/>
                        <a:gd name="connsiteY14" fmla="*/ 20020 h 24826"/>
                        <a:gd name="connsiteX15" fmla="*/ 19757 w 20993"/>
                        <a:gd name="connsiteY15" fmla="*/ 15900 h 24826"/>
                        <a:gd name="connsiteX16" fmla="*/ 19757 w 20993"/>
                        <a:gd name="connsiteY16" fmla="*/ 13565 h 24826"/>
                        <a:gd name="connsiteX17" fmla="*/ 18384 w 20993"/>
                        <a:gd name="connsiteY17" fmla="*/ 10956 h 24826"/>
                        <a:gd name="connsiteX18" fmla="*/ 20993 w 20993"/>
                        <a:gd name="connsiteY18" fmla="*/ 6698 h 2482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20993" h="24826">
                          <a:moveTo>
                            <a:pt x="20993" y="6835"/>
                          </a:moveTo>
                          <a:lnTo>
                            <a:pt x="20581" y="4363"/>
                          </a:lnTo>
                          <a:lnTo>
                            <a:pt x="19620" y="2441"/>
                          </a:lnTo>
                          <a:lnTo>
                            <a:pt x="17835" y="655"/>
                          </a:lnTo>
                          <a:cubicBezTo>
                            <a:pt x="16873" y="106"/>
                            <a:pt x="14126" y="-718"/>
                            <a:pt x="11654" y="1205"/>
                          </a:cubicBezTo>
                          <a:cubicBezTo>
                            <a:pt x="12204" y="1067"/>
                            <a:pt x="13028" y="1067"/>
                            <a:pt x="13577" y="1205"/>
                          </a:cubicBezTo>
                          <a:lnTo>
                            <a:pt x="11654" y="1479"/>
                          </a:lnTo>
                          <a:cubicBezTo>
                            <a:pt x="8495" y="793"/>
                            <a:pt x="4650" y="1891"/>
                            <a:pt x="3139" y="6973"/>
                          </a:cubicBezTo>
                          <a:cubicBezTo>
                            <a:pt x="1628" y="8209"/>
                            <a:pt x="392" y="9994"/>
                            <a:pt x="118" y="11917"/>
                          </a:cubicBezTo>
                          <a:cubicBezTo>
                            <a:pt x="-294" y="14114"/>
                            <a:pt x="392" y="16174"/>
                            <a:pt x="1903" y="17685"/>
                          </a:cubicBezTo>
                          <a:cubicBezTo>
                            <a:pt x="2590" y="18372"/>
                            <a:pt x="3826" y="19196"/>
                            <a:pt x="5611" y="19333"/>
                          </a:cubicBezTo>
                          <a:cubicBezTo>
                            <a:pt x="6298" y="22217"/>
                            <a:pt x="8083" y="24003"/>
                            <a:pt x="10693" y="24827"/>
                          </a:cubicBezTo>
                          <a:lnTo>
                            <a:pt x="14538" y="24003"/>
                          </a:lnTo>
                          <a:lnTo>
                            <a:pt x="16873" y="21943"/>
                          </a:lnTo>
                          <a:lnTo>
                            <a:pt x="18109" y="20020"/>
                          </a:lnTo>
                          <a:cubicBezTo>
                            <a:pt x="18659" y="19196"/>
                            <a:pt x="19483" y="17822"/>
                            <a:pt x="19757" y="15900"/>
                          </a:cubicBezTo>
                          <a:lnTo>
                            <a:pt x="19757" y="13565"/>
                          </a:lnTo>
                          <a:cubicBezTo>
                            <a:pt x="19757" y="13565"/>
                            <a:pt x="18384" y="10956"/>
                            <a:pt x="18384" y="10956"/>
                          </a:cubicBezTo>
                          <a:cubicBezTo>
                            <a:pt x="19620" y="9857"/>
                            <a:pt x="20719" y="8346"/>
                            <a:pt x="20993" y="669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4" name="Freeform 1513">
                      <a:extLst>
                        <a:ext uri="{FF2B5EF4-FFF2-40B4-BE49-F238E27FC236}">
                          <a16:creationId xmlns:a16="http://schemas.microsoft.com/office/drawing/2014/main" id="{4961E7D5-8B33-B541-218B-0C13E807CCF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83906" y="2332830"/>
                      <a:ext cx="6454" cy="5508"/>
                    </a:xfrm>
                    <a:custGeom>
                      <a:avLst/>
                      <a:gdLst>
                        <a:gd name="connsiteX0" fmla="*/ 6455 w 6454"/>
                        <a:gd name="connsiteY0" fmla="*/ 3586 h 5508"/>
                        <a:gd name="connsiteX1" fmla="*/ 4257 w 6454"/>
                        <a:gd name="connsiteY1" fmla="*/ 1526 h 5508"/>
                        <a:gd name="connsiteX2" fmla="*/ 4807 w 6454"/>
                        <a:gd name="connsiteY2" fmla="*/ 1526 h 5508"/>
                        <a:gd name="connsiteX3" fmla="*/ 4395 w 6454"/>
                        <a:gd name="connsiteY3" fmla="*/ 1114 h 5508"/>
                        <a:gd name="connsiteX4" fmla="*/ 1923 w 6454"/>
                        <a:gd name="connsiteY4" fmla="*/ 15 h 5508"/>
                        <a:gd name="connsiteX5" fmla="*/ 0 w 6454"/>
                        <a:gd name="connsiteY5" fmla="*/ 1801 h 5508"/>
                        <a:gd name="connsiteX6" fmla="*/ 824 w 6454"/>
                        <a:gd name="connsiteY6" fmla="*/ 3998 h 5508"/>
                        <a:gd name="connsiteX7" fmla="*/ 4807 w 6454"/>
                        <a:gd name="connsiteY7" fmla="*/ 5371 h 5508"/>
                        <a:gd name="connsiteX8" fmla="*/ 6455 w 6454"/>
                        <a:gd name="connsiteY8" fmla="*/ 3449 h 550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6454" h="5508">
                          <a:moveTo>
                            <a:pt x="6455" y="3586"/>
                          </a:moveTo>
                          <a:lnTo>
                            <a:pt x="4257" y="1526"/>
                          </a:lnTo>
                          <a:cubicBezTo>
                            <a:pt x="4257" y="1526"/>
                            <a:pt x="4669" y="1526"/>
                            <a:pt x="4807" y="1526"/>
                          </a:cubicBezTo>
                          <a:cubicBezTo>
                            <a:pt x="4807" y="1526"/>
                            <a:pt x="4532" y="1251"/>
                            <a:pt x="4395" y="1114"/>
                          </a:cubicBezTo>
                          <a:cubicBezTo>
                            <a:pt x="3983" y="702"/>
                            <a:pt x="3159" y="-122"/>
                            <a:pt x="1923" y="15"/>
                          </a:cubicBezTo>
                          <a:cubicBezTo>
                            <a:pt x="687" y="290"/>
                            <a:pt x="137" y="1389"/>
                            <a:pt x="0" y="1801"/>
                          </a:cubicBezTo>
                          <a:lnTo>
                            <a:pt x="824" y="3998"/>
                          </a:lnTo>
                          <a:cubicBezTo>
                            <a:pt x="1648" y="4685"/>
                            <a:pt x="3159" y="5921"/>
                            <a:pt x="4807" y="5371"/>
                          </a:cubicBezTo>
                          <a:cubicBezTo>
                            <a:pt x="5356" y="5234"/>
                            <a:pt x="6180" y="4685"/>
                            <a:pt x="6455" y="3449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5" name="Freeform 1514">
                      <a:extLst>
                        <a:ext uri="{FF2B5EF4-FFF2-40B4-BE49-F238E27FC236}">
                          <a16:creationId xmlns:a16="http://schemas.microsoft.com/office/drawing/2014/main" id="{F66565EB-759F-7867-4F6F-891D84ED032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21503" y="2369240"/>
                      <a:ext cx="14119" cy="13047"/>
                    </a:xfrm>
                    <a:custGeom>
                      <a:avLst/>
                      <a:gdLst>
                        <a:gd name="connsiteX0" fmla="*/ 961 w 14119"/>
                        <a:gd name="connsiteY0" fmla="*/ 3021 h 13047"/>
                        <a:gd name="connsiteX1" fmla="*/ 0 w 14119"/>
                        <a:gd name="connsiteY1" fmla="*/ 7004 h 13047"/>
                        <a:gd name="connsiteX2" fmla="*/ 961 w 14119"/>
                        <a:gd name="connsiteY2" fmla="*/ 9888 h 13047"/>
                        <a:gd name="connsiteX3" fmla="*/ 4120 w 14119"/>
                        <a:gd name="connsiteY3" fmla="*/ 12498 h 13047"/>
                        <a:gd name="connsiteX4" fmla="*/ 7142 w 14119"/>
                        <a:gd name="connsiteY4" fmla="*/ 13047 h 13047"/>
                        <a:gd name="connsiteX5" fmla="*/ 9751 w 14119"/>
                        <a:gd name="connsiteY5" fmla="*/ 12635 h 13047"/>
                        <a:gd name="connsiteX6" fmla="*/ 11674 w 14119"/>
                        <a:gd name="connsiteY6" fmla="*/ 11674 h 13047"/>
                        <a:gd name="connsiteX7" fmla="*/ 13459 w 14119"/>
                        <a:gd name="connsiteY7" fmla="*/ 9751 h 13047"/>
                        <a:gd name="connsiteX8" fmla="*/ 14009 w 14119"/>
                        <a:gd name="connsiteY8" fmla="*/ 7828 h 13047"/>
                        <a:gd name="connsiteX9" fmla="*/ 9202 w 14119"/>
                        <a:gd name="connsiteY9" fmla="*/ 0 h 13047"/>
                        <a:gd name="connsiteX10" fmla="*/ 7004 w 14119"/>
                        <a:gd name="connsiteY10" fmla="*/ 0 h 13047"/>
                        <a:gd name="connsiteX11" fmla="*/ 3708 w 14119"/>
                        <a:gd name="connsiteY11" fmla="*/ 549 h 13047"/>
                        <a:gd name="connsiteX12" fmla="*/ 1099 w 14119"/>
                        <a:gd name="connsiteY12" fmla="*/ 2609 h 13047"/>
                        <a:gd name="connsiteX13" fmla="*/ 3846 w 14119"/>
                        <a:gd name="connsiteY13" fmla="*/ 5494 h 13047"/>
                        <a:gd name="connsiteX14" fmla="*/ 3846 w 14119"/>
                        <a:gd name="connsiteY14" fmla="*/ 5494 h 13047"/>
                        <a:gd name="connsiteX15" fmla="*/ 961 w 14119"/>
                        <a:gd name="connsiteY15" fmla="*/ 2747 h 1304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14119" h="13047">
                          <a:moveTo>
                            <a:pt x="961" y="3021"/>
                          </a:moveTo>
                          <a:lnTo>
                            <a:pt x="0" y="7004"/>
                          </a:lnTo>
                          <a:lnTo>
                            <a:pt x="961" y="9888"/>
                          </a:lnTo>
                          <a:lnTo>
                            <a:pt x="4120" y="12498"/>
                          </a:lnTo>
                          <a:lnTo>
                            <a:pt x="7142" y="13047"/>
                          </a:lnTo>
                          <a:lnTo>
                            <a:pt x="9751" y="12635"/>
                          </a:lnTo>
                          <a:lnTo>
                            <a:pt x="11674" y="11674"/>
                          </a:lnTo>
                          <a:lnTo>
                            <a:pt x="13459" y="9751"/>
                          </a:lnTo>
                          <a:lnTo>
                            <a:pt x="14009" y="7828"/>
                          </a:lnTo>
                          <a:cubicBezTo>
                            <a:pt x="14695" y="3983"/>
                            <a:pt x="12086" y="1099"/>
                            <a:pt x="9202" y="0"/>
                          </a:cubicBezTo>
                          <a:lnTo>
                            <a:pt x="7004" y="0"/>
                          </a:lnTo>
                          <a:cubicBezTo>
                            <a:pt x="7004" y="0"/>
                            <a:pt x="3708" y="549"/>
                            <a:pt x="3708" y="549"/>
                          </a:cubicBezTo>
                          <a:lnTo>
                            <a:pt x="1099" y="2609"/>
                          </a:lnTo>
                          <a:lnTo>
                            <a:pt x="3846" y="5494"/>
                          </a:lnTo>
                          <a:lnTo>
                            <a:pt x="3846" y="5494"/>
                          </a:lnTo>
                          <a:lnTo>
                            <a:pt x="961" y="274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6" name="Freeform 1515">
                      <a:extLst>
                        <a:ext uri="{FF2B5EF4-FFF2-40B4-BE49-F238E27FC236}">
                          <a16:creationId xmlns:a16="http://schemas.microsoft.com/office/drawing/2014/main" id="{F89E7BDC-5ED1-600E-AE12-8B160CDC574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89498" y="2366768"/>
                      <a:ext cx="13758" cy="14283"/>
                    </a:xfrm>
                    <a:custGeom>
                      <a:avLst/>
                      <a:gdLst>
                        <a:gd name="connsiteX0" fmla="*/ 12383 w 13758"/>
                        <a:gd name="connsiteY0" fmla="*/ 11811 h 14283"/>
                        <a:gd name="connsiteX1" fmla="*/ 13619 w 13758"/>
                        <a:gd name="connsiteY1" fmla="*/ 9476 h 14283"/>
                        <a:gd name="connsiteX2" fmla="*/ 9773 w 13758"/>
                        <a:gd name="connsiteY2" fmla="*/ 824 h 14283"/>
                        <a:gd name="connsiteX3" fmla="*/ 6065 w 13758"/>
                        <a:gd name="connsiteY3" fmla="*/ 0 h 14283"/>
                        <a:gd name="connsiteX4" fmla="*/ 3181 w 13758"/>
                        <a:gd name="connsiteY4" fmla="*/ 824 h 14283"/>
                        <a:gd name="connsiteX5" fmla="*/ 434 w 13758"/>
                        <a:gd name="connsiteY5" fmla="*/ 3433 h 14283"/>
                        <a:gd name="connsiteX6" fmla="*/ 159 w 13758"/>
                        <a:gd name="connsiteY6" fmla="*/ 4807 h 14283"/>
                        <a:gd name="connsiteX7" fmla="*/ 1670 w 13758"/>
                        <a:gd name="connsiteY7" fmla="*/ 11399 h 14283"/>
                        <a:gd name="connsiteX8" fmla="*/ 7576 w 13758"/>
                        <a:gd name="connsiteY8" fmla="*/ 14283 h 14283"/>
                        <a:gd name="connsiteX9" fmla="*/ 10460 w 13758"/>
                        <a:gd name="connsiteY9" fmla="*/ 13322 h 14283"/>
                        <a:gd name="connsiteX10" fmla="*/ 12383 w 13758"/>
                        <a:gd name="connsiteY10" fmla="*/ 11674 h 1428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3758" h="14283">
                          <a:moveTo>
                            <a:pt x="12383" y="11811"/>
                          </a:moveTo>
                          <a:lnTo>
                            <a:pt x="13619" y="9476"/>
                          </a:lnTo>
                          <a:cubicBezTo>
                            <a:pt x="14443" y="4669"/>
                            <a:pt x="11421" y="2060"/>
                            <a:pt x="9773" y="824"/>
                          </a:cubicBezTo>
                          <a:lnTo>
                            <a:pt x="6065" y="0"/>
                          </a:lnTo>
                          <a:lnTo>
                            <a:pt x="3181" y="824"/>
                          </a:lnTo>
                          <a:lnTo>
                            <a:pt x="434" y="3433"/>
                          </a:lnTo>
                          <a:lnTo>
                            <a:pt x="159" y="4807"/>
                          </a:lnTo>
                          <a:cubicBezTo>
                            <a:pt x="-390" y="7966"/>
                            <a:pt x="571" y="10163"/>
                            <a:pt x="1670" y="11399"/>
                          </a:cubicBezTo>
                          <a:cubicBezTo>
                            <a:pt x="2631" y="12635"/>
                            <a:pt x="4417" y="14146"/>
                            <a:pt x="7576" y="14283"/>
                          </a:cubicBezTo>
                          <a:lnTo>
                            <a:pt x="10460" y="13322"/>
                          </a:lnTo>
                          <a:lnTo>
                            <a:pt x="12383" y="11674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7" name="Freeform 1516">
                      <a:extLst>
                        <a:ext uri="{FF2B5EF4-FFF2-40B4-BE49-F238E27FC236}">
                          <a16:creationId xmlns:a16="http://schemas.microsoft.com/office/drawing/2014/main" id="{C796E0E7-D380-2D98-7AE3-AC0951E7283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68233" y="2349738"/>
                      <a:ext cx="14145" cy="13875"/>
                    </a:xfrm>
                    <a:custGeom>
                      <a:avLst/>
                      <a:gdLst>
                        <a:gd name="connsiteX0" fmla="*/ 13459 w 14145"/>
                        <a:gd name="connsiteY0" fmla="*/ 9888 h 13875"/>
                        <a:gd name="connsiteX1" fmla="*/ 14146 w 14145"/>
                        <a:gd name="connsiteY1" fmla="*/ 6180 h 13875"/>
                        <a:gd name="connsiteX2" fmla="*/ 13322 w 14145"/>
                        <a:gd name="connsiteY2" fmla="*/ 3433 h 13875"/>
                        <a:gd name="connsiteX3" fmla="*/ 12498 w 14145"/>
                        <a:gd name="connsiteY3" fmla="*/ 2060 h 13875"/>
                        <a:gd name="connsiteX4" fmla="*/ 9751 w 14145"/>
                        <a:gd name="connsiteY4" fmla="*/ 0 h 13875"/>
                        <a:gd name="connsiteX5" fmla="*/ 6455 w 14145"/>
                        <a:gd name="connsiteY5" fmla="*/ 0 h 13875"/>
                        <a:gd name="connsiteX6" fmla="*/ 3296 w 14145"/>
                        <a:gd name="connsiteY6" fmla="*/ 1648 h 13875"/>
                        <a:gd name="connsiteX7" fmla="*/ 412 w 14145"/>
                        <a:gd name="connsiteY7" fmla="*/ 4944 h 13875"/>
                        <a:gd name="connsiteX8" fmla="*/ 0 w 14145"/>
                        <a:gd name="connsiteY8" fmla="*/ 7004 h 13875"/>
                        <a:gd name="connsiteX9" fmla="*/ 0 w 14145"/>
                        <a:gd name="connsiteY9" fmla="*/ 8652 h 13875"/>
                        <a:gd name="connsiteX10" fmla="*/ 824 w 14145"/>
                        <a:gd name="connsiteY10" fmla="*/ 10575 h 13875"/>
                        <a:gd name="connsiteX11" fmla="*/ 6455 w 14145"/>
                        <a:gd name="connsiteY11" fmla="*/ 13871 h 13875"/>
                        <a:gd name="connsiteX12" fmla="*/ 13459 w 14145"/>
                        <a:gd name="connsiteY12" fmla="*/ 9888 h 1387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4145" h="13875">
                          <a:moveTo>
                            <a:pt x="13459" y="9888"/>
                          </a:moveTo>
                          <a:lnTo>
                            <a:pt x="14146" y="6180"/>
                          </a:lnTo>
                          <a:lnTo>
                            <a:pt x="13322" y="3433"/>
                          </a:lnTo>
                          <a:lnTo>
                            <a:pt x="12498" y="2060"/>
                          </a:lnTo>
                          <a:cubicBezTo>
                            <a:pt x="12498" y="2060"/>
                            <a:pt x="11262" y="687"/>
                            <a:pt x="9751" y="0"/>
                          </a:cubicBezTo>
                          <a:lnTo>
                            <a:pt x="6455" y="0"/>
                          </a:lnTo>
                          <a:cubicBezTo>
                            <a:pt x="6455" y="0"/>
                            <a:pt x="3296" y="1648"/>
                            <a:pt x="3296" y="1648"/>
                          </a:cubicBezTo>
                          <a:cubicBezTo>
                            <a:pt x="2747" y="2060"/>
                            <a:pt x="1236" y="3021"/>
                            <a:pt x="412" y="4944"/>
                          </a:cubicBezTo>
                          <a:lnTo>
                            <a:pt x="0" y="7004"/>
                          </a:lnTo>
                          <a:lnTo>
                            <a:pt x="0" y="8652"/>
                          </a:lnTo>
                          <a:cubicBezTo>
                            <a:pt x="0" y="8652"/>
                            <a:pt x="824" y="10575"/>
                            <a:pt x="824" y="10575"/>
                          </a:cubicBezTo>
                          <a:cubicBezTo>
                            <a:pt x="2197" y="12635"/>
                            <a:pt x="4257" y="13871"/>
                            <a:pt x="6455" y="13871"/>
                          </a:cubicBezTo>
                          <a:cubicBezTo>
                            <a:pt x="10300" y="14009"/>
                            <a:pt x="12772" y="10850"/>
                            <a:pt x="13459" y="988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8" name="Freeform 1517">
                      <a:extLst>
                        <a:ext uri="{FF2B5EF4-FFF2-40B4-BE49-F238E27FC236}">
                          <a16:creationId xmlns:a16="http://schemas.microsoft.com/office/drawing/2014/main" id="{B0A2BB35-CB55-90D3-C925-5191548E7EB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62173" y="2331902"/>
                      <a:ext cx="15931" cy="13387"/>
                    </a:xfrm>
                    <a:custGeom>
                      <a:avLst/>
                      <a:gdLst>
                        <a:gd name="connsiteX0" fmla="*/ 15931 w 15931"/>
                        <a:gd name="connsiteY0" fmla="*/ 9870 h 13387"/>
                        <a:gd name="connsiteX1" fmla="*/ 15519 w 15931"/>
                        <a:gd name="connsiteY1" fmla="*/ 4788 h 13387"/>
                        <a:gd name="connsiteX2" fmla="*/ 13185 w 15931"/>
                        <a:gd name="connsiteY2" fmla="*/ 2316 h 13387"/>
                        <a:gd name="connsiteX3" fmla="*/ 10987 w 15931"/>
                        <a:gd name="connsiteY3" fmla="*/ 1080 h 13387"/>
                        <a:gd name="connsiteX4" fmla="*/ 4120 w 15931"/>
                        <a:gd name="connsiteY4" fmla="*/ 531 h 13387"/>
                        <a:gd name="connsiteX5" fmla="*/ 0 w 15931"/>
                        <a:gd name="connsiteY5" fmla="*/ 5475 h 13387"/>
                        <a:gd name="connsiteX6" fmla="*/ 824 w 15931"/>
                        <a:gd name="connsiteY6" fmla="*/ 9321 h 13387"/>
                        <a:gd name="connsiteX7" fmla="*/ 2884 w 15931"/>
                        <a:gd name="connsiteY7" fmla="*/ 11518 h 13387"/>
                        <a:gd name="connsiteX8" fmla="*/ 6730 w 15931"/>
                        <a:gd name="connsiteY8" fmla="*/ 12891 h 13387"/>
                        <a:gd name="connsiteX9" fmla="*/ 15931 w 15931"/>
                        <a:gd name="connsiteY9" fmla="*/ 9870 h 1338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15931" h="13387">
                          <a:moveTo>
                            <a:pt x="15931" y="9870"/>
                          </a:moveTo>
                          <a:lnTo>
                            <a:pt x="15519" y="4788"/>
                          </a:lnTo>
                          <a:lnTo>
                            <a:pt x="13185" y="2316"/>
                          </a:lnTo>
                          <a:lnTo>
                            <a:pt x="10987" y="1080"/>
                          </a:lnTo>
                          <a:cubicBezTo>
                            <a:pt x="9888" y="531"/>
                            <a:pt x="7142" y="-705"/>
                            <a:pt x="4120" y="531"/>
                          </a:cubicBezTo>
                          <a:cubicBezTo>
                            <a:pt x="2197" y="1355"/>
                            <a:pt x="687" y="3140"/>
                            <a:pt x="0" y="5475"/>
                          </a:cubicBezTo>
                          <a:lnTo>
                            <a:pt x="824" y="9321"/>
                          </a:lnTo>
                          <a:lnTo>
                            <a:pt x="2884" y="11518"/>
                          </a:lnTo>
                          <a:lnTo>
                            <a:pt x="6730" y="12891"/>
                          </a:lnTo>
                          <a:cubicBezTo>
                            <a:pt x="10575" y="14128"/>
                            <a:pt x="13597" y="13029"/>
                            <a:pt x="15931" y="987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19" name="Freeform 1518">
                      <a:extLst>
                        <a:ext uri="{FF2B5EF4-FFF2-40B4-BE49-F238E27FC236}">
                          <a16:creationId xmlns:a16="http://schemas.microsoft.com/office/drawing/2014/main" id="{49BC28C0-F9D0-DFAF-48FC-CC3F4937276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45344" y="2402888"/>
                      <a:ext cx="24261" cy="25751"/>
                    </a:xfrm>
                    <a:custGeom>
                      <a:avLst/>
                      <a:gdLst>
                        <a:gd name="connsiteX0" fmla="*/ 21515 w 24261"/>
                        <a:gd name="connsiteY0" fmla="*/ 17442 h 25751"/>
                        <a:gd name="connsiteX1" fmla="*/ 24125 w 24261"/>
                        <a:gd name="connsiteY1" fmla="*/ 12360 h 25751"/>
                        <a:gd name="connsiteX2" fmla="*/ 16846 w 24261"/>
                        <a:gd name="connsiteY2" fmla="*/ 0 h 25751"/>
                        <a:gd name="connsiteX3" fmla="*/ 12863 w 24261"/>
                        <a:gd name="connsiteY3" fmla="*/ 0 h 25751"/>
                        <a:gd name="connsiteX4" fmla="*/ 11215 w 24261"/>
                        <a:gd name="connsiteY4" fmla="*/ 137 h 25751"/>
                        <a:gd name="connsiteX5" fmla="*/ 7506 w 24261"/>
                        <a:gd name="connsiteY5" fmla="*/ 1923 h 25751"/>
                        <a:gd name="connsiteX6" fmla="*/ 227 w 24261"/>
                        <a:gd name="connsiteY6" fmla="*/ 12086 h 25751"/>
                        <a:gd name="connsiteX7" fmla="*/ 90 w 24261"/>
                        <a:gd name="connsiteY7" fmla="*/ 16343 h 25751"/>
                        <a:gd name="connsiteX8" fmla="*/ 1601 w 24261"/>
                        <a:gd name="connsiteY8" fmla="*/ 20463 h 25751"/>
                        <a:gd name="connsiteX9" fmla="*/ 2700 w 24261"/>
                        <a:gd name="connsiteY9" fmla="*/ 21974 h 25751"/>
                        <a:gd name="connsiteX10" fmla="*/ 6133 w 24261"/>
                        <a:gd name="connsiteY10" fmla="*/ 24721 h 25751"/>
                        <a:gd name="connsiteX11" fmla="*/ 15610 w 24261"/>
                        <a:gd name="connsiteY11" fmla="*/ 24721 h 25751"/>
                        <a:gd name="connsiteX12" fmla="*/ 21652 w 24261"/>
                        <a:gd name="connsiteY12" fmla="*/ 17579 h 2575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24261" h="25751">
                          <a:moveTo>
                            <a:pt x="21515" y="17442"/>
                          </a:moveTo>
                          <a:lnTo>
                            <a:pt x="24125" y="12360"/>
                          </a:lnTo>
                          <a:cubicBezTo>
                            <a:pt x="25086" y="5219"/>
                            <a:pt x="20828" y="1236"/>
                            <a:pt x="16846" y="0"/>
                          </a:cubicBezTo>
                          <a:lnTo>
                            <a:pt x="12863" y="0"/>
                          </a:lnTo>
                          <a:cubicBezTo>
                            <a:pt x="12863" y="0"/>
                            <a:pt x="11215" y="137"/>
                            <a:pt x="11215" y="137"/>
                          </a:cubicBezTo>
                          <a:lnTo>
                            <a:pt x="7506" y="1923"/>
                          </a:lnTo>
                          <a:cubicBezTo>
                            <a:pt x="5858" y="2884"/>
                            <a:pt x="1326" y="5768"/>
                            <a:pt x="227" y="12086"/>
                          </a:cubicBezTo>
                          <a:cubicBezTo>
                            <a:pt x="-47" y="13459"/>
                            <a:pt x="-47" y="14832"/>
                            <a:pt x="90" y="16343"/>
                          </a:cubicBezTo>
                          <a:lnTo>
                            <a:pt x="1601" y="20463"/>
                          </a:lnTo>
                          <a:lnTo>
                            <a:pt x="2700" y="21974"/>
                          </a:lnTo>
                          <a:lnTo>
                            <a:pt x="6133" y="24721"/>
                          </a:lnTo>
                          <a:cubicBezTo>
                            <a:pt x="9292" y="26094"/>
                            <a:pt x="12725" y="26094"/>
                            <a:pt x="15610" y="24721"/>
                          </a:cubicBezTo>
                          <a:cubicBezTo>
                            <a:pt x="19318" y="22936"/>
                            <a:pt x="20828" y="19777"/>
                            <a:pt x="21652" y="17579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0" name="Freeform 1519">
                      <a:extLst>
                        <a:ext uri="{FF2B5EF4-FFF2-40B4-BE49-F238E27FC236}">
                          <a16:creationId xmlns:a16="http://schemas.microsoft.com/office/drawing/2014/main" id="{23481444-2254-5F68-5086-5D296182494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78962" y="2398905"/>
                      <a:ext cx="8789" cy="7965"/>
                    </a:xfrm>
                    <a:custGeom>
                      <a:avLst/>
                      <a:gdLst>
                        <a:gd name="connsiteX0" fmla="*/ 6455 w 8789"/>
                        <a:gd name="connsiteY0" fmla="*/ 6043 h 7965"/>
                        <a:gd name="connsiteX1" fmla="*/ 8790 w 8789"/>
                        <a:gd name="connsiteY1" fmla="*/ 1511 h 7965"/>
                        <a:gd name="connsiteX2" fmla="*/ 961 w 8789"/>
                        <a:gd name="connsiteY2" fmla="*/ 0 h 7965"/>
                        <a:gd name="connsiteX3" fmla="*/ 961 w 8789"/>
                        <a:gd name="connsiteY3" fmla="*/ 137 h 7965"/>
                        <a:gd name="connsiteX4" fmla="*/ 0 w 8789"/>
                        <a:gd name="connsiteY4" fmla="*/ 549 h 7965"/>
                        <a:gd name="connsiteX5" fmla="*/ 3159 w 8789"/>
                        <a:gd name="connsiteY5" fmla="*/ 7966 h 7965"/>
                        <a:gd name="connsiteX6" fmla="*/ 5081 w 8789"/>
                        <a:gd name="connsiteY6" fmla="*/ 7142 h 7965"/>
                        <a:gd name="connsiteX7" fmla="*/ 6592 w 8789"/>
                        <a:gd name="connsiteY7" fmla="*/ 6043 h 796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8789" h="7965">
                          <a:moveTo>
                            <a:pt x="6455" y="6043"/>
                          </a:moveTo>
                          <a:cubicBezTo>
                            <a:pt x="7141" y="5219"/>
                            <a:pt x="8378" y="3708"/>
                            <a:pt x="8790" y="1511"/>
                          </a:cubicBezTo>
                          <a:lnTo>
                            <a:pt x="961" y="0"/>
                          </a:lnTo>
                          <a:cubicBezTo>
                            <a:pt x="961" y="0"/>
                            <a:pt x="961" y="0"/>
                            <a:pt x="961" y="137"/>
                          </a:cubicBezTo>
                          <a:lnTo>
                            <a:pt x="0" y="549"/>
                          </a:lnTo>
                          <a:lnTo>
                            <a:pt x="3159" y="7966"/>
                          </a:lnTo>
                          <a:lnTo>
                            <a:pt x="5081" y="7142"/>
                          </a:lnTo>
                          <a:lnTo>
                            <a:pt x="6592" y="6043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1" name="Freeform 1520">
                      <a:extLst>
                        <a:ext uri="{FF2B5EF4-FFF2-40B4-BE49-F238E27FC236}">
                          <a16:creationId xmlns:a16="http://schemas.microsoft.com/office/drawing/2014/main" id="{3F431673-85FA-AF31-B60D-1EEFE12C4BC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963735" y="2766013"/>
                      <a:ext cx="5630" cy="5630"/>
                    </a:xfrm>
                    <a:custGeom>
                      <a:avLst/>
                      <a:gdLst>
                        <a:gd name="connsiteX0" fmla="*/ 0 w 5630"/>
                        <a:gd name="connsiteY0" fmla="*/ 2335 h 5630"/>
                        <a:gd name="connsiteX1" fmla="*/ 1099 w 5630"/>
                        <a:gd name="connsiteY1" fmla="*/ 4670 h 5630"/>
                        <a:gd name="connsiteX2" fmla="*/ 2335 w 5630"/>
                        <a:gd name="connsiteY2" fmla="*/ 5631 h 5630"/>
                        <a:gd name="connsiteX3" fmla="*/ 4669 w 5630"/>
                        <a:gd name="connsiteY3" fmla="*/ 4532 h 5630"/>
                        <a:gd name="connsiteX4" fmla="*/ 5631 w 5630"/>
                        <a:gd name="connsiteY4" fmla="*/ 3296 h 5630"/>
                        <a:gd name="connsiteX5" fmla="*/ 4532 w 5630"/>
                        <a:gd name="connsiteY5" fmla="*/ 961 h 5630"/>
                        <a:gd name="connsiteX6" fmla="*/ 3296 w 5630"/>
                        <a:gd name="connsiteY6" fmla="*/ 0 h 5630"/>
                        <a:gd name="connsiteX7" fmla="*/ 961 w 5630"/>
                        <a:gd name="connsiteY7" fmla="*/ 1099 h 5630"/>
                        <a:gd name="connsiteX8" fmla="*/ 0 w 5630"/>
                        <a:gd name="connsiteY8" fmla="*/ 2335 h 563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630" h="5630">
                          <a:moveTo>
                            <a:pt x="0" y="2335"/>
                          </a:moveTo>
                          <a:lnTo>
                            <a:pt x="1099" y="4670"/>
                          </a:lnTo>
                          <a:cubicBezTo>
                            <a:pt x="1099" y="4670"/>
                            <a:pt x="1648" y="5356"/>
                            <a:pt x="2335" y="5631"/>
                          </a:cubicBezTo>
                          <a:lnTo>
                            <a:pt x="4669" y="4532"/>
                          </a:lnTo>
                          <a:cubicBezTo>
                            <a:pt x="4669" y="4532"/>
                            <a:pt x="5356" y="3983"/>
                            <a:pt x="5631" y="3296"/>
                          </a:cubicBezTo>
                          <a:lnTo>
                            <a:pt x="4532" y="961"/>
                          </a:lnTo>
                          <a:cubicBezTo>
                            <a:pt x="4532" y="961"/>
                            <a:pt x="3983" y="275"/>
                            <a:pt x="3296" y="0"/>
                          </a:cubicBezTo>
                          <a:lnTo>
                            <a:pt x="961" y="1099"/>
                          </a:lnTo>
                          <a:cubicBezTo>
                            <a:pt x="961" y="1099"/>
                            <a:pt x="275" y="1648"/>
                            <a:pt x="0" y="233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2" name="Freeform 1521">
                      <a:extLst>
                        <a:ext uri="{FF2B5EF4-FFF2-40B4-BE49-F238E27FC236}">
                          <a16:creationId xmlns:a16="http://schemas.microsoft.com/office/drawing/2014/main" id="{82094C87-A234-CA34-4A5A-E0CF3CD7A81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74849" y="2348639"/>
                      <a:ext cx="14515" cy="14008"/>
                    </a:xfrm>
                    <a:custGeom>
                      <a:avLst/>
                      <a:gdLst>
                        <a:gd name="connsiteX0" fmla="*/ 1865 w 14515"/>
                        <a:gd name="connsiteY0" fmla="*/ 2060 h 14008"/>
                        <a:gd name="connsiteX1" fmla="*/ 217 w 14515"/>
                        <a:gd name="connsiteY1" fmla="*/ 4395 h 14008"/>
                        <a:gd name="connsiteX2" fmla="*/ 217 w 14515"/>
                        <a:gd name="connsiteY2" fmla="*/ 5082 h 14008"/>
                        <a:gd name="connsiteX3" fmla="*/ 6397 w 14515"/>
                        <a:gd name="connsiteY3" fmla="*/ 14009 h 14008"/>
                        <a:gd name="connsiteX4" fmla="*/ 9556 w 14515"/>
                        <a:gd name="connsiteY4" fmla="*/ 14009 h 14008"/>
                        <a:gd name="connsiteX5" fmla="*/ 11891 w 14515"/>
                        <a:gd name="connsiteY5" fmla="*/ 12773 h 14008"/>
                        <a:gd name="connsiteX6" fmla="*/ 14363 w 14515"/>
                        <a:gd name="connsiteY6" fmla="*/ 9202 h 14008"/>
                        <a:gd name="connsiteX7" fmla="*/ 12990 w 14515"/>
                        <a:gd name="connsiteY7" fmla="*/ 3159 h 14008"/>
                        <a:gd name="connsiteX8" fmla="*/ 6397 w 14515"/>
                        <a:gd name="connsiteY8" fmla="*/ 0 h 14008"/>
                        <a:gd name="connsiteX9" fmla="*/ 3788 w 14515"/>
                        <a:gd name="connsiteY9" fmla="*/ 687 h 14008"/>
                        <a:gd name="connsiteX10" fmla="*/ 2003 w 14515"/>
                        <a:gd name="connsiteY10" fmla="*/ 1923 h 1400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4515" h="14008">
                          <a:moveTo>
                            <a:pt x="1865" y="2060"/>
                          </a:moveTo>
                          <a:lnTo>
                            <a:pt x="217" y="4395"/>
                          </a:lnTo>
                          <a:lnTo>
                            <a:pt x="217" y="5082"/>
                          </a:lnTo>
                          <a:cubicBezTo>
                            <a:pt x="-332" y="7004"/>
                            <a:pt x="-332" y="11537"/>
                            <a:pt x="6397" y="14009"/>
                          </a:cubicBezTo>
                          <a:lnTo>
                            <a:pt x="9556" y="14009"/>
                          </a:lnTo>
                          <a:cubicBezTo>
                            <a:pt x="9556" y="14009"/>
                            <a:pt x="11891" y="12773"/>
                            <a:pt x="11891" y="12773"/>
                          </a:cubicBezTo>
                          <a:lnTo>
                            <a:pt x="14363" y="9202"/>
                          </a:lnTo>
                          <a:cubicBezTo>
                            <a:pt x="14775" y="7004"/>
                            <a:pt x="14363" y="4807"/>
                            <a:pt x="12990" y="3159"/>
                          </a:cubicBezTo>
                          <a:cubicBezTo>
                            <a:pt x="11479" y="1236"/>
                            <a:pt x="9282" y="275"/>
                            <a:pt x="6397" y="0"/>
                          </a:cubicBezTo>
                          <a:lnTo>
                            <a:pt x="3788" y="687"/>
                          </a:lnTo>
                          <a:lnTo>
                            <a:pt x="2003" y="1923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3" name="Freeform 1522">
                      <a:extLst>
                        <a:ext uri="{FF2B5EF4-FFF2-40B4-BE49-F238E27FC236}">
                          <a16:creationId xmlns:a16="http://schemas.microsoft.com/office/drawing/2014/main" id="{CA647A85-232F-21B8-0105-24581CA878C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95462" y="2382947"/>
                      <a:ext cx="14538" cy="14871"/>
                    </a:xfrm>
                    <a:custGeom>
                      <a:avLst/>
                      <a:gdLst>
                        <a:gd name="connsiteX0" fmla="*/ 12616 w 14538"/>
                        <a:gd name="connsiteY0" fmla="*/ 12525 h 14871"/>
                        <a:gd name="connsiteX1" fmla="*/ 13989 w 14538"/>
                        <a:gd name="connsiteY1" fmla="*/ 10190 h 14871"/>
                        <a:gd name="connsiteX2" fmla="*/ 14538 w 14538"/>
                        <a:gd name="connsiteY2" fmla="*/ 7169 h 14871"/>
                        <a:gd name="connsiteX3" fmla="*/ 14126 w 14538"/>
                        <a:gd name="connsiteY3" fmla="*/ 4559 h 14871"/>
                        <a:gd name="connsiteX4" fmla="*/ 13165 w 14538"/>
                        <a:gd name="connsiteY4" fmla="*/ 2637 h 14871"/>
                        <a:gd name="connsiteX5" fmla="*/ 11242 w 14538"/>
                        <a:gd name="connsiteY5" fmla="*/ 851 h 14871"/>
                        <a:gd name="connsiteX6" fmla="*/ 3826 w 14538"/>
                        <a:gd name="connsiteY6" fmla="*/ 851 h 14871"/>
                        <a:gd name="connsiteX7" fmla="*/ 118 w 14538"/>
                        <a:gd name="connsiteY7" fmla="*/ 5933 h 14871"/>
                        <a:gd name="connsiteX8" fmla="*/ 1903 w 14538"/>
                        <a:gd name="connsiteY8" fmla="*/ 12113 h 14871"/>
                        <a:gd name="connsiteX9" fmla="*/ 8495 w 14538"/>
                        <a:gd name="connsiteY9" fmla="*/ 14860 h 14871"/>
                        <a:gd name="connsiteX10" fmla="*/ 10968 w 14538"/>
                        <a:gd name="connsiteY10" fmla="*/ 13898 h 14871"/>
                        <a:gd name="connsiteX11" fmla="*/ 12616 w 14538"/>
                        <a:gd name="connsiteY11" fmla="*/ 12388 h 1487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4538" h="14871">
                          <a:moveTo>
                            <a:pt x="12616" y="12525"/>
                          </a:moveTo>
                          <a:lnTo>
                            <a:pt x="13989" y="10190"/>
                          </a:lnTo>
                          <a:lnTo>
                            <a:pt x="14538" y="7169"/>
                          </a:lnTo>
                          <a:lnTo>
                            <a:pt x="14126" y="4559"/>
                          </a:lnTo>
                          <a:lnTo>
                            <a:pt x="13165" y="2637"/>
                          </a:lnTo>
                          <a:lnTo>
                            <a:pt x="11242" y="851"/>
                          </a:lnTo>
                          <a:cubicBezTo>
                            <a:pt x="7809" y="-659"/>
                            <a:pt x="5199" y="165"/>
                            <a:pt x="3826" y="851"/>
                          </a:cubicBezTo>
                          <a:cubicBezTo>
                            <a:pt x="1903" y="1950"/>
                            <a:pt x="530" y="3735"/>
                            <a:pt x="118" y="5933"/>
                          </a:cubicBezTo>
                          <a:cubicBezTo>
                            <a:pt x="-294" y="8130"/>
                            <a:pt x="392" y="10465"/>
                            <a:pt x="1903" y="12113"/>
                          </a:cubicBezTo>
                          <a:cubicBezTo>
                            <a:pt x="3551" y="13898"/>
                            <a:pt x="5886" y="14997"/>
                            <a:pt x="8495" y="14860"/>
                          </a:cubicBezTo>
                          <a:lnTo>
                            <a:pt x="10968" y="13898"/>
                          </a:lnTo>
                          <a:lnTo>
                            <a:pt x="12616" y="12388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4" name="Freeform 1523">
                      <a:extLst>
                        <a:ext uri="{FF2B5EF4-FFF2-40B4-BE49-F238E27FC236}">
                          <a16:creationId xmlns:a16="http://schemas.microsoft.com/office/drawing/2014/main" id="{D2BFC37C-3598-5CFB-6671-8EB55C93A1E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11825" y="2209197"/>
                      <a:ext cx="6518" cy="7363"/>
                    </a:xfrm>
                    <a:custGeom>
                      <a:avLst/>
                      <a:gdLst>
                        <a:gd name="connsiteX0" fmla="*/ 5679 w 6518"/>
                        <a:gd name="connsiteY0" fmla="*/ 867 h 7363"/>
                        <a:gd name="connsiteX1" fmla="*/ 4992 w 6518"/>
                        <a:gd name="connsiteY1" fmla="*/ 317 h 7363"/>
                        <a:gd name="connsiteX2" fmla="*/ 1833 w 6518"/>
                        <a:gd name="connsiteY2" fmla="*/ 317 h 7363"/>
                        <a:gd name="connsiteX3" fmla="*/ 48 w 6518"/>
                        <a:gd name="connsiteY3" fmla="*/ 3064 h 7363"/>
                        <a:gd name="connsiteX4" fmla="*/ 735 w 6518"/>
                        <a:gd name="connsiteY4" fmla="*/ 6497 h 7363"/>
                        <a:gd name="connsiteX5" fmla="*/ 1559 w 6518"/>
                        <a:gd name="connsiteY5" fmla="*/ 7047 h 7363"/>
                        <a:gd name="connsiteX6" fmla="*/ 4718 w 6518"/>
                        <a:gd name="connsiteY6" fmla="*/ 7047 h 7363"/>
                        <a:gd name="connsiteX7" fmla="*/ 5816 w 6518"/>
                        <a:gd name="connsiteY7" fmla="*/ 867 h 736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518" h="7363">
                          <a:moveTo>
                            <a:pt x="5679" y="867"/>
                          </a:moveTo>
                          <a:lnTo>
                            <a:pt x="4992" y="317"/>
                          </a:lnTo>
                          <a:cubicBezTo>
                            <a:pt x="3481" y="-232"/>
                            <a:pt x="2520" y="43"/>
                            <a:pt x="1833" y="317"/>
                          </a:cubicBezTo>
                          <a:cubicBezTo>
                            <a:pt x="872" y="867"/>
                            <a:pt x="185" y="1828"/>
                            <a:pt x="48" y="3064"/>
                          </a:cubicBezTo>
                          <a:cubicBezTo>
                            <a:pt x="-89" y="4300"/>
                            <a:pt x="48" y="5536"/>
                            <a:pt x="735" y="6497"/>
                          </a:cubicBezTo>
                          <a:lnTo>
                            <a:pt x="1559" y="7047"/>
                          </a:lnTo>
                          <a:cubicBezTo>
                            <a:pt x="3069" y="7596"/>
                            <a:pt x="4168" y="7321"/>
                            <a:pt x="4718" y="7047"/>
                          </a:cubicBezTo>
                          <a:cubicBezTo>
                            <a:pt x="6640" y="5948"/>
                            <a:pt x="7052" y="2652"/>
                            <a:pt x="5816" y="86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5" name="Freeform 1524">
                      <a:extLst>
                        <a:ext uri="{FF2B5EF4-FFF2-40B4-BE49-F238E27FC236}">
                          <a16:creationId xmlns:a16="http://schemas.microsoft.com/office/drawing/2014/main" id="{313D4816-6005-AF45-6438-22F554D6BCE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07326" y="2102939"/>
                      <a:ext cx="5714" cy="8515"/>
                    </a:xfrm>
                    <a:custGeom>
                      <a:avLst/>
                      <a:gdLst>
                        <a:gd name="connsiteX0" fmla="*/ 4322 w 5714"/>
                        <a:gd name="connsiteY0" fmla="*/ 687 h 8515"/>
                        <a:gd name="connsiteX1" fmla="*/ 3910 w 5714"/>
                        <a:gd name="connsiteY1" fmla="*/ 0 h 8515"/>
                        <a:gd name="connsiteX2" fmla="*/ 614 w 5714"/>
                        <a:gd name="connsiteY2" fmla="*/ 1099 h 8515"/>
                        <a:gd name="connsiteX3" fmla="*/ 202 w 5714"/>
                        <a:gd name="connsiteY3" fmla="*/ 3159 h 8515"/>
                        <a:gd name="connsiteX4" fmla="*/ 752 w 5714"/>
                        <a:gd name="connsiteY4" fmla="*/ 7279 h 8515"/>
                        <a:gd name="connsiteX5" fmla="*/ 3636 w 5714"/>
                        <a:gd name="connsiteY5" fmla="*/ 8515 h 8515"/>
                        <a:gd name="connsiteX6" fmla="*/ 5284 w 5714"/>
                        <a:gd name="connsiteY6" fmla="*/ 7279 h 8515"/>
                        <a:gd name="connsiteX7" fmla="*/ 4185 w 5714"/>
                        <a:gd name="connsiteY7" fmla="*/ 824 h 851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5714" h="8515">
                          <a:moveTo>
                            <a:pt x="4322" y="687"/>
                          </a:moveTo>
                          <a:lnTo>
                            <a:pt x="3910" y="0"/>
                          </a:lnTo>
                          <a:lnTo>
                            <a:pt x="614" y="1099"/>
                          </a:lnTo>
                          <a:lnTo>
                            <a:pt x="202" y="3159"/>
                          </a:lnTo>
                          <a:cubicBezTo>
                            <a:pt x="-72" y="4532"/>
                            <a:pt x="-210" y="6043"/>
                            <a:pt x="752" y="7279"/>
                          </a:cubicBezTo>
                          <a:cubicBezTo>
                            <a:pt x="1438" y="8103"/>
                            <a:pt x="2400" y="8515"/>
                            <a:pt x="3636" y="8515"/>
                          </a:cubicBezTo>
                          <a:lnTo>
                            <a:pt x="5284" y="7279"/>
                          </a:lnTo>
                          <a:cubicBezTo>
                            <a:pt x="6383" y="3845"/>
                            <a:pt x="5147" y="2060"/>
                            <a:pt x="4185" y="824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6" name="Freeform 1525">
                      <a:extLst>
                        <a:ext uri="{FF2B5EF4-FFF2-40B4-BE49-F238E27FC236}">
                          <a16:creationId xmlns:a16="http://schemas.microsoft.com/office/drawing/2014/main" id="{3D2543F7-289A-7ABE-2BE8-3D36C2A7CDA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41329" y="2382331"/>
                      <a:ext cx="13719" cy="15612"/>
                    </a:xfrm>
                    <a:custGeom>
                      <a:avLst/>
                      <a:gdLst>
                        <a:gd name="connsiteX0" fmla="*/ 6303 w 13719"/>
                        <a:gd name="connsiteY0" fmla="*/ 15476 h 15612"/>
                        <a:gd name="connsiteX1" fmla="*/ 9325 w 13719"/>
                        <a:gd name="connsiteY1" fmla="*/ 14789 h 15612"/>
                        <a:gd name="connsiteX2" fmla="*/ 11385 w 13719"/>
                        <a:gd name="connsiteY2" fmla="*/ 13416 h 15612"/>
                        <a:gd name="connsiteX3" fmla="*/ 13033 w 13719"/>
                        <a:gd name="connsiteY3" fmla="*/ 10806 h 15612"/>
                        <a:gd name="connsiteX4" fmla="*/ 13720 w 13719"/>
                        <a:gd name="connsiteY4" fmla="*/ 6961 h 15612"/>
                        <a:gd name="connsiteX5" fmla="*/ 13308 w 13719"/>
                        <a:gd name="connsiteY5" fmla="*/ 4351 h 15612"/>
                        <a:gd name="connsiteX6" fmla="*/ 12209 w 13719"/>
                        <a:gd name="connsiteY6" fmla="*/ 2428 h 15612"/>
                        <a:gd name="connsiteX7" fmla="*/ 10286 w 13719"/>
                        <a:gd name="connsiteY7" fmla="*/ 643 h 15612"/>
                        <a:gd name="connsiteX8" fmla="*/ 3694 w 13719"/>
                        <a:gd name="connsiteY8" fmla="*/ 918 h 15612"/>
                        <a:gd name="connsiteX9" fmla="*/ 123 w 13719"/>
                        <a:gd name="connsiteY9" fmla="*/ 6137 h 15612"/>
                        <a:gd name="connsiteX10" fmla="*/ 6441 w 13719"/>
                        <a:gd name="connsiteY10" fmla="*/ 15613 h 1561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3719" h="15612">
                          <a:moveTo>
                            <a:pt x="6303" y="15476"/>
                          </a:moveTo>
                          <a:lnTo>
                            <a:pt x="9325" y="14789"/>
                          </a:lnTo>
                          <a:lnTo>
                            <a:pt x="11385" y="13416"/>
                          </a:lnTo>
                          <a:lnTo>
                            <a:pt x="13033" y="10806"/>
                          </a:lnTo>
                          <a:lnTo>
                            <a:pt x="13720" y="6961"/>
                          </a:lnTo>
                          <a:lnTo>
                            <a:pt x="13308" y="4351"/>
                          </a:lnTo>
                          <a:lnTo>
                            <a:pt x="12209" y="2428"/>
                          </a:lnTo>
                          <a:lnTo>
                            <a:pt x="10286" y="643"/>
                          </a:lnTo>
                          <a:cubicBezTo>
                            <a:pt x="7951" y="-318"/>
                            <a:pt x="5617" y="-181"/>
                            <a:pt x="3694" y="918"/>
                          </a:cubicBezTo>
                          <a:cubicBezTo>
                            <a:pt x="1771" y="2016"/>
                            <a:pt x="535" y="3802"/>
                            <a:pt x="123" y="6137"/>
                          </a:cubicBezTo>
                          <a:cubicBezTo>
                            <a:pt x="-564" y="9982"/>
                            <a:pt x="1634" y="14789"/>
                            <a:pt x="6441" y="1561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7" name="Freeform 1526">
                      <a:extLst>
                        <a:ext uri="{FF2B5EF4-FFF2-40B4-BE49-F238E27FC236}">
                          <a16:creationId xmlns:a16="http://schemas.microsoft.com/office/drawing/2014/main" id="{563B49F8-AE6D-E83A-DE92-4C63C33C584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99942" y="2324879"/>
                      <a:ext cx="14696" cy="16755"/>
                    </a:xfrm>
                    <a:custGeom>
                      <a:avLst/>
                      <a:gdLst>
                        <a:gd name="connsiteX0" fmla="*/ 6454 w 14696"/>
                        <a:gd name="connsiteY0" fmla="*/ 3708 h 16755"/>
                        <a:gd name="connsiteX1" fmla="*/ 6454 w 14696"/>
                        <a:gd name="connsiteY1" fmla="*/ 3708 h 16755"/>
                        <a:gd name="connsiteX2" fmla="*/ 4669 w 14696"/>
                        <a:gd name="connsiteY2" fmla="*/ 137 h 16755"/>
                        <a:gd name="connsiteX3" fmla="*/ 136 w 14696"/>
                        <a:gd name="connsiteY3" fmla="*/ 5768 h 16755"/>
                        <a:gd name="connsiteX4" fmla="*/ 2883 w 14696"/>
                        <a:gd name="connsiteY4" fmla="*/ 14009 h 16755"/>
                        <a:gd name="connsiteX5" fmla="*/ 3570 w 14696"/>
                        <a:gd name="connsiteY5" fmla="*/ 14970 h 16755"/>
                        <a:gd name="connsiteX6" fmla="*/ 7553 w 14696"/>
                        <a:gd name="connsiteY6" fmla="*/ 16755 h 16755"/>
                        <a:gd name="connsiteX7" fmla="*/ 10712 w 14696"/>
                        <a:gd name="connsiteY7" fmla="*/ 16206 h 16755"/>
                        <a:gd name="connsiteX8" fmla="*/ 14008 w 14696"/>
                        <a:gd name="connsiteY8" fmla="*/ 13322 h 16755"/>
                        <a:gd name="connsiteX9" fmla="*/ 9476 w 14696"/>
                        <a:gd name="connsiteY9" fmla="*/ 0 h 16755"/>
                        <a:gd name="connsiteX10" fmla="*/ 7965 w 14696"/>
                        <a:gd name="connsiteY10" fmla="*/ 3708 h 16755"/>
                        <a:gd name="connsiteX11" fmla="*/ 6454 w 14696"/>
                        <a:gd name="connsiteY11" fmla="*/ 3708 h 1675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14696" h="16755">
                          <a:moveTo>
                            <a:pt x="6454" y="3708"/>
                          </a:moveTo>
                          <a:lnTo>
                            <a:pt x="6454" y="3708"/>
                          </a:lnTo>
                          <a:cubicBezTo>
                            <a:pt x="6454" y="3708"/>
                            <a:pt x="4669" y="137"/>
                            <a:pt x="4669" y="137"/>
                          </a:cubicBezTo>
                          <a:cubicBezTo>
                            <a:pt x="1373" y="1785"/>
                            <a:pt x="411" y="4395"/>
                            <a:pt x="136" y="5768"/>
                          </a:cubicBezTo>
                          <a:cubicBezTo>
                            <a:pt x="-550" y="9339"/>
                            <a:pt x="1510" y="12086"/>
                            <a:pt x="2883" y="14009"/>
                          </a:cubicBezTo>
                          <a:lnTo>
                            <a:pt x="3570" y="14970"/>
                          </a:lnTo>
                          <a:lnTo>
                            <a:pt x="7553" y="16755"/>
                          </a:lnTo>
                          <a:lnTo>
                            <a:pt x="10712" y="16206"/>
                          </a:lnTo>
                          <a:lnTo>
                            <a:pt x="14008" y="13322"/>
                          </a:lnTo>
                          <a:cubicBezTo>
                            <a:pt x="16480" y="4120"/>
                            <a:pt x="11673" y="961"/>
                            <a:pt x="9476" y="0"/>
                          </a:cubicBezTo>
                          <a:lnTo>
                            <a:pt x="7965" y="3708"/>
                          </a:lnTo>
                          <a:lnTo>
                            <a:pt x="6454" y="3708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8" name="Freeform 1527">
                      <a:extLst>
                        <a:ext uri="{FF2B5EF4-FFF2-40B4-BE49-F238E27FC236}">
                          <a16:creationId xmlns:a16="http://schemas.microsoft.com/office/drawing/2014/main" id="{5760240F-7DA7-BB90-9829-6206EA4BACB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60113" y="2311145"/>
                      <a:ext cx="14420" cy="13899"/>
                    </a:xfrm>
                    <a:custGeom>
                      <a:avLst/>
                      <a:gdLst>
                        <a:gd name="connsiteX0" fmla="*/ 3159 w 14420"/>
                        <a:gd name="connsiteY0" fmla="*/ 13047 h 13899"/>
                        <a:gd name="connsiteX1" fmla="*/ 13596 w 14420"/>
                        <a:gd name="connsiteY1" fmla="*/ 9751 h 13899"/>
                        <a:gd name="connsiteX2" fmla="*/ 14420 w 14420"/>
                        <a:gd name="connsiteY2" fmla="*/ 6318 h 13899"/>
                        <a:gd name="connsiteX3" fmla="*/ 13734 w 14420"/>
                        <a:gd name="connsiteY3" fmla="*/ 3571 h 13899"/>
                        <a:gd name="connsiteX4" fmla="*/ 9888 w 14420"/>
                        <a:gd name="connsiteY4" fmla="*/ 4532 h 13899"/>
                        <a:gd name="connsiteX5" fmla="*/ 9888 w 14420"/>
                        <a:gd name="connsiteY5" fmla="*/ 4532 h 13899"/>
                        <a:gd name="connsiteX6" fmla="*/ 6180 w 14420"/>
                        <a:gd name="connsiteY6" fmla="*/ 3021 h 13899"/>
                        <a:gd name="connsiteX7" fmla="*/ 3571 w 14420"/>
                        <a:gd name="connsiteY7" fmla="*/ 0 h 13899"/>
                        <a:gd name="connsiteX8" fmla="*/ 1923 w 14420"/>
                        <a:gd name="connsiteY8" fmla="*/ 1511 h 13899"/>
                        <a:gd name="connsiteX9" fmla="*/ 549 w 14420"/>
                        <a:gd name="connsiteY9" fmla="*/ 3845 h 13899"/>
                        <a:gd name="connsiteX10" fmla="*/ 0 w 14420"/>
                        <a:gd name="connsiteY10" fmla="*/ 6867 h 13899"/>
                        <a:gd name="connsiteX11" fmla="*/ 412 w 14420"/>
                        <a:gd name="connsiteY11" fmla="*/ 9476 h 13899"/>
                        <a:gd name="connsiteX12" fmla="*/ 1373 w 14420"/>
                        <a:gd name="connsiteY12" fmla="*/ 11399 h 13899"/>
                        <a:gd name="connsiteX13" fmla="*/ 3159 w 14420"/>
                        <a:gd name="connsiteY13" fmla="*/ 13185 h 1389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4420" h="13899">
                          <a:moveTo>
                            <a:pt x="3159" y="13047"/>
                          </a:moveTo>
                          <a:cubicBezTo>
                            <a:pt x="4669" y="13734"/>
                            <a:pt x="10026" y="15657"/>
                            <a:pt x="13596" y="9751"/>
                          </a:cubicBezTo>
                          <a:lnTo>
                            <a:pt x="14420" y="6318"/>
                          </a:lnTo>
                          <a:lnTo>
                            <a:pt x="13734" y="3571"/>
                          </a:lnTo>
                          <a:lnTo>
                            <a:pt x="9888" y="4532"/>
                          </a:lnTo>
                          <a:lnTo>
                            <a:pt x="9888" y="4532"/>
                          </a:lnTo>
                          <a:cubicBezTo>
                            <a:pt x="9888" y="4532"/>
                            <a:pt x="6180" y="3021"/>
                            <a:pt x="6180" y="3021"/>
                          </a:cubicBezTo>
                          <a:lnTo>
                            <a:pt x="3571" y="0"/>
                          </a:lnTo>
                          <a:lnTo>
                            <a:pt x="1923" y="1511"/>
                          </a:lnTo>
                          <a:lnTo>
                            <a:pt x="549" y="3845"/>
                          </a:lnTo>
                          <a:lnTo>
                            <a:pt x="0" y="6867"/>
                          </a:lnTo>
                          <a:lnTo>
                            <a:pt x="412" y="9476"/>
                          </a:lnTo>
                          <a:lnTo>
                            <a:pt x="1373" y="11399"/>
                          </a:lnTo>
                          <a:lnTo>
                            <a:pt x="3159" y="13185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29" name="Freeform 1528">
                      <a:extLst>
                        <a:ext uri="{FF2B5EF4-FFF2-40B4-BE49-F238E27FC236}">
                          <a16:creationId xmlns:a16="http://schemas.microsoft.com/office/drawing/2014/main" id="{59FCF3A0-AABD-643D-BA41-B3B3856E9A0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02276" y="2443736"/>
                      <a:ext cx="23622" cy="22712"/>
                    </a:xfrm>
                    <a:custGeom>
                      <a:avLst/>
                      <a:gdLst>
                        <a:gd name="connsiteX0" fmla="*/ 0 w 23622"/>
                        <a:gd name="connsiteY0" fmla="*/ 9280 h 22712"/>
                        <a:gd name="connsiteX1" fmla="*/ 0 w 23622"/>
                        <a:gd name="connsiteY1" fmla="*/ 12165 h 22712"/>
                        <a:gd name="connsiteX2" fmla="*/ 2884 w 23622"/>
                        <a:gd name="connsiteY2" fmla="*/ 17109 h 22712"/>
                        <a:gd name="connsiteX3" fmla="*/ 2472 w 23622"/>
                        <a:gd name="connsiteY3" fmla="*/ 17383 h 22712"/>
                        <a:gd name="connsiteX4" fmla="*/ 16481 w 23622"/>
                        <a:gd name="connsiteY4" fmla="*/ 22053 h 22712"/>
                        <a:gd name="connsiteX5" fmla="*/ 20052 w 23622"/>
                        <a:gd name="connsiteY5" fmla="*/ 19718 h 22712"/>
                        <a:gd name="connsiteX6" fmla="*/ 21288 w 23622"/>
                        <a:gd name="connsiteY6" fmla="*/ 18345 h 22712"/>
                        <a:gd name="connsiteX7" fmla="*/ 23073 w 23622"/>
                        <a:gd name="connsiteY7" fmla="*/ 14499 h 22712"/>
                        <a:gd name="connsiteX8" fmla="*/ 23622 w 23622"/>
                        <a:gd name="connsiteY8" fmla="*/ 11478 h 22712"/>
                        <a:gd name="connsiteX9" fmla="*/ 22249 w 23622"/>
                        <a:gd name="connsiteY9" fmla="*/ 5435 h 22712"/>
                        <a:gd name="connsiteX10" fmla="*/ 20738 w 23622"/>
                        <a:gd name="connsiteY10" fmla="*/ 3375 h 22712"/>
                        <a:gd name="connsiteX11" fmla="*/ 15382 w 23622"/>
                        <a:gd name="connsiteY11" fmla="*/ 216 h 22712"/>
                        <a:gd name="connsiteX12" fmla="*/ 3021 w 23622"/>
                        <a:gd name="connsiteY12" fmla="*/ 2963 h 22712"/>
                        <a:gd name="connsiteX13" fmla="*/ 137 w 23622"/>
                        <a:gd name="connsiteY13" fmla="*/ 9418 h 2271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23622" h="22712">
                          <a:moveTo>
                            <a:pt x="0" y="9280"/>
                          </a:moveTo>
                          <a:lnTo>
                            <a:pt x="0" y="12165"/>
                          </a:lnTo>
                          <a:cubicBezTo>
                            <a:pt x="0" y="12165"/>
                            <a:pt x="2884" y="17109"/>
                            <a:pt x="2884" y="17109"/>
                          </a:cubicBezTo>
                          <a:lnTo>
                            <a:pt x="2472" y="17383"/>
                          </a:lnTo>
                          <a:cubicBezTo>
                            <a:pt x="7142" y="24113"/>
                            <a:pt x="13871" y="22877"/>
                            <a:pt x="16481" y="22053"/>
                          </a:cubicBezTo>
                          <a:lnTo>
                            <a:pt x="20052" y="19718"/>
                          </a:lnTo>
                          <a:lnTo>
                            <a:pt x="21288" y="18345"/>
                          </a:lnTo>
                          <a:lnTo>
                            <a:pt x="23073" y="14499"/>
                          </a:lnTo>
                          <a:lnTo>
                            <a:pt x="23622" y="11478"/>
                          </a:lnTo>
                          <a:lnTo>
                            <a:pt x="22249" y="5435"/>
                          </a:lnTo>
                          <a:lnTo>
                            <a:pt x="20738" y="3375"/>
                          </a:lnTo>
                          <a:lnTo>
                            <a:pt x="15382" y="216"/>
                          </a:lnTo>
                          <a:cubicBezTo>
                            <a:pt x="10300" y="-471"/>
                            <a:pt x="6180" y="491"/>
                            <a:pt x="3021" y="2963"/>
                          </a:cubicBezTo>
                          <a:lnTo>
                            <a:pt x="137" y="9418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0" name="Freeform 1529">
                      <a:extLst>
                        <a:ext uri="{FF2B5EF4-FFF2-40B4-BE49-F238E27FC236}">
                          <a16:creationId xmlns:a16="http://schemas.microsoft.com/office/drawing/2014/main" id="{C3CE500F-DFBD-D364-9A4E-804CE6D8F8E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82609" y="2406576"/>
                      <a:ext cx="22518" cy="22406"/>
                    </a:xfrm>
                    <a:custGeom>
                      <a:avLst/>
                      <a:gdLst>
                        <a:gd name="connsiteX0" fmla="*/ 4302 w 22518"/>
                        <a:gd name="connsiteY0" fmla="*/ 2218 h 22406"/>
                        <a:gd name="connsiteX1" fmla="*/ 2928 w 22518"/>
                        <a:gd name="connsiteY1" fmla="*/ 3454 h 22406"/>
                        <a:gd name="connsiteX2" fmla="*/ 456 w 22518"/>
                        <a:gd name="connsiteY2" fmla="*/ 7436 h 22406"/>
                        <a:gd name="connsiteX3" fmla="*/ 182 w 22518"/>
                        <a:gd name="connsiteY3" fmla="*/ 8535 h 22406"/>
                        <a:gd name="connsiteX4" fmla="*/ 2379 w 22518"/>
                        <a:gd name="connsiteY4" fmla="*/ 17737 h 22406"/>
                        <a:gd name="connsiteX5" fmla="*/ 11855 w 22518"/>
                        <a:gd name="connsiteY5" fmla="*/ 22406 h 22406"/>
                        <a:gd name="connsiteX6" fmla="*/ 17212 w 22518"/>
                        <a:gd name="connsiteY6" fmla="*/ 20896 h 22406"/>
                        <a:gd name="connsiteX7" fmla="*/ 18997 w 22518"/>
                        <a:gd name="connsiteY7" fmla="*/ 19522 h 22406"/>
                        <a:gd name="connsiteX8" fmla="*/ 22293 w 22518"/>
                        <a:gd name="connsiteY8" fmla="*/ 13754 h 22406"/>
                        <a:gd name="connsiteX9" fmla="*/ 19409 w 22518"/>
                        <a:gd name="connsiteY9" fmla="*/ 3179 h 22406"/>
                        <a:gd name="connsiteX10" fmla="*/ 8285 w 22518"/>
                        <a:gd name="connsiteY10" fmla="*/ 295 h 22406"/>
                        <a:gd name="connsiteX11" fmla="*/ 4302 w 22518"/>
                        <a:gd name="connsiteY11" fmla="*/ 2218 h 2240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22518" h="22406">
                          <a:moveTo>
                            <a:pt x="4302" y="2218"/>
                          </a:moveTo>
                          <a:lnTo>
                            <a:pt x="2928" y="3454"/>
                          </a:lnTo>
                          <a:lnTo>
                            <a:pt x="456" y="7436"/>
                          </a:lnTo>
                          <a:lnTo>
                            <a:pt x="182" y="8535"/>
                          </a:lnTo>
                          <a:cubicBezTo>
                            <a:pt x="-368" y="11969"/>
                            <a:pt x="319" y="15265"/>
                            <a:pt x="2379" y="17737"/>
                          </a:cubicBezTo>
                          <a:cubicBezTo>
                            <a:pt x="3890" y="19660"/>
                            <a:pt x="6774" y="21994"/>
                            <a:pt x="11855" y="22406"/>
                          </a:cubicBezTo>
                          <a:lnTo>
                            <a:pt x="17212" y="20896"/>
                          </a:lnTo>
                          <a:lnTo>
                            <a:pt x="18997" y="19522"/>
                          </a:lnTo>
                          <a:lnTo>
                            <a:pt x="22293" y="13754"/>
                          </a:lnTo>
                          <a:cubicBezTo>
                            <a:pt x="23255" y="8123"/>
                            <a:pt x="20920" y="4690"/>
                            <a:pt x="19409" y="3179"/>
                          </a:cubicBezTo>
                          <a:cubicBezTo>
                            <a:pt x="15289" y="-941"/>
                            <a:pt x="10070" y="20"/>
                            <a:pt x="8285" y="295"/>
                          </a:cubicBezTo>
                          <a:lnTo>
                            <a:pt x="4302" y="2218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1" name="Freeform 1530">
                      <a:extLst>
                        <a:ext uri="{FF2B5EF4-FFF2-40B4-BE49-F238E27FC236}">
                          <a16:creationId xmlns:a16="http://schemas.microsoft.com/office/drawing/2014/main" id="{8F44EC61-B5E1-50E1-2460-260C38BB82A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88388" y="2408381"/>
                      <a:ext cx="12772" cy="13184"/>
                    </a:xfrm>
                    <a:custGeom>
                      <a:avLst/>
                      <a:gdLst>
                        <a:gd name="connsiteX0" fmla="*/ 8652 w 12772"/>
                        <a:gd name="connsiteY0" fmla="*/ 137 h 13184"/>
                        <a:gd name="connsiteX1" fmla="*/ 5356 w 12772"/>
                        <a:gd name="connsiteY1" fmla="*/ 137 h 13184"/>
                        <a:gd name="connsiteX2" fmla="*/ 2060 w 12772"/>
                        <a:gd name="connsiteY2" fmla="*/ 1785 h 13184"/>
                        <a:gd name="connsiteX3" fmla="*/ 0 w 12772"/>
                        <a:gd name="connsiteY3" fmla="*/ 4532 h 13184"/>
                        <a:gd name="connsiteX4" fmla="*/ 0 w 12772"/>
                        <a:gd name="connsiteY4" fmla="*/ 7828 h 13184"/>
                        <a:gd name="connsiteX5" fmla="*/ 1648 w 12772"/>
                        <a:gd name="connsiteY5" fmla="*/ 11124 h 13184"/>
                        <a:gd name="connsiteX6" fmla="*/ 4395 w 12772"/>
                        <a:gd name="connsiteY6" fmla="*/ 13185 h 13184"/>
                        <a:gd name="connsiteX7" fmla="*/ 7554 w 12772"/>
                        <a:gd name="connsiteY7" fmla="*/ 13185 h 13184"/>
                        <a:gd name="connsiteX8" fmla="*/ 10712 w 12772"/>
                        <a:gd name="connsiteY8" fmla="*/ 11399 h 13184"/>
                        <a:gd name="connsiteX9" fmla="*/ 12772 w 12772"/>
                        <a:gd name="connsiteY9" fmla="*/ 8790 h 13184"/>
                        <a:gd name="connsiteX10" fmla="*/ 12772 w 12772"/>
                        <a:gd name="connsiteY10" fmla="*/ 5493 h 13184"/>
                        <a:gd name="connsiteX11" fmla="*/ 11124 w 12772"/>
                        <a:gd name="connsiteY11" fmla="*/ 2060 h 13184"/>
                        <a:gd name="connsiteX12" fmla="*/ 8515 w 12772"/>
                        <a:gd name="connsiteY12" fmla="*/ 0 h 1318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2772" h="13184">
                          <a:moveTo>
                            <a:pt x="8652" y="137"/>
                          </a:moveTo>
                          <a:lnTo>
                            <a:pt x="5356" y="137"/>
                          </a:lnTo>
                          <a:cubicBezTo>
                            <a:pt x="5356" y="137"/>
                            <a:pt x="2060" y="1785"/>
                            <a:pt x="2060" y="1785"/>
                          </a:cubicBezTo>
                          <a:cubicBezTo>
                            <a:pt x="1648" y="2197"/>
                            <a:pt x="687" y="3021"/>
                            <a:pt x="0" y="4532"/>
                          </a:cubicBezTo>
                          <a:lnTo>
                            <a:pt x="0" y="7828"/>
                          </a:lnTo>
                          <a:cubicBezTo>
                            <a:pt x="0" y="7828"/>
                            <a:pt x="1648" y="11124"/>
                            <a:pt x="1648" y="11124"/>
                          </a:cubicBezTo>
                          <a:cubicBezTo>
                            <a:pt x="2060" y="11536"/>
                            <a:pt x="2884" y="12635"/>
                            <a:pt x="4395" y="13185"/>
                          </a:cubicBezTo>
                          <a:lnTo>
                            <a:pt x="7554" y="13185"/>
                          </a:lnTo>
                          <a:cubicBezTo>
                            <a:pt x="7554" y="13185"/>
                            <a:pt x="10712" y="11399"/>
                            <a:pt x="10712" y="11399"/>
                          </a:cubicBezTo>
                          <a:cubicBezTo>
                            <a:pt x="11124" y="10987"/>
                            <a:pt x="12086" y="10300"/>
                            <a:pt x="12772" y="8790"/>
                          </a:cubicBezTo>
                          <a:lnTo>
                            <a:pt x="12772" y="5493"/>
                          </a:lnTo>
                          <a:cubicBezTo>
                            <a:pt x="12772" y="5493"/>
                            <a:pt x="11124" y="2060"/>
                            <a:pt x="11124" y="2060"/>
                          </a:cubicBezTo>
                          <a:cubicBezTo>
                            <a:pt x="10575" y="1511"/>
                            <a:pt x="9751" y="549"/>
                            <a:pt x="8515" y="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2" name="Freeform 1531">
                      <a:extLst>
                        <a:ext uri="{FF2B5EF4-FFF2-40B4-BE49-F238E27FC236}">
                          <a16:creationId xmlns:a16="http://schemas.microsoft.com/office/drawing/2014/main" id="{F49D6D7C-0439-A32C-E166-EFFCD33AC4D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94568" y="2469611"/>
                      <a:ext cx="16442" cy="14123"/>
                    </a:xfrm>
                    <a:custGeom>
                      <a:avLst/>
                      <a:gdLst>
                        <a:gd name="connsiteX0" fmla="*/ 5905 w 16442"/>
                        <a:gd name="connsiteY0" fmla="*/ 436 h 14123"/>
                        <a:gd name="connsiteX1" fmla="*/ 4257 w 16442"/>
                        <a:gd name="connsiteY1" fmla="*/ 1809 h 14123"/>
                        <a:gd name="connsiteX2" fmla="*/ 0 w 16442"/>
                        <a:gd name="connsiteY2" fmla="*/ 7028 h 14123"/>
                        <a:gd name="connsiteX3" fmla="*/ 412 w 16442"/>
                        <a:gd name="connsiteY3" fmla="*/ 9637 h 14123"/>
                        <a:gd name="connsiteX4" fmla="*/ 1373 w 16442"/>
                        <a:gd name="connsiteY4" fmla="*/ 11560 h 14123"/>
                        <a:gd name="connsiteX5" fmla="*/ 3159 w 16442"/>
                        <a:gd name="connsiteY5" fmla="*/ 13345 h 14123"/>
                        <a:gd name="connsiteX6" fmla="*/ 10300 w 16442"/>
                        <a:gd name="connsiteY6" fmla="*/ 12796 h 14123"/>
                        <a:gd name="connsiteX7" fmla="*/ 11124 w 16442"/>
                        <a:gd name="connsiteY7" fmla="*/ 12796 h 14123"/>
                        <a:gd name="connsiteX8" fmla="*/ 13322 w 16442"/>
                        <a:gd name="connsiteY8" fmla="*/ 11972 h 14123"/>
                        <a:gd name="connsiteX9" fmla="*/ 15519 w 16442"/>
                        <a:gd name="connsiteY9" fmla="*/ 10187 h 14123"/>
                        <a:gd name="connsiteX10" fmla="*/ 16343 w 16442"/>
                        <a:gd name="connsiteY10" fmla="*/ 7715 h 14123"/>
                        <a:gd name="connsiteX11" fmla="*/ 15245 w 16442"/>
                        <a:gd name="connsiteY11" fmla="*/ 2633 h 14123"/>
                        <a:gd name="connsiteX12" fmla="*/ 9751 w 16442"/>
                        <a:gd name="connsiteY12" fmla="*/ 24 h 14123"/>
                        <a:gd name="connsiteX13" fmla="*/ 5768 w 16442"/>
                        <a:gd name="connsiteY13" fmla="*/ 573 h 1412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6442" h="14123">
                          <a:moveTo>
                            <a:pt x="5905" y="436"/>
                          </a:moveTo>
                          <a:lnTo>
                            <a:pt x="4257" y="1809"/>
                          </a:lnTo>
                          <a:cubicBezTo>
                            <a:pt x="1923" y="2908"/>
                            <a:pt x="412" y="4693"/>
                            <a:pt x="0" y="7028"/>
                          </a:cubicBezTo>
                          <a:lnTo>
                            <a:pt x="412" y="9637"/>
                          </a:lnTo>
                          <a:lnTo>
                            <a:pt x="1373" y="11560"/>
                          </a:lnTo>
                          <a:lnTo>
                            <a:pt x="3159" y="13345"/>
                          </a:lnTo>
                          <a:cubicBezTo>
                            <a:pt x="5768" y="14582"/>
                            <a:pt x="8240" y="14307"/>
                            <a:pt x="10300" y="12796"/>
                          </a:cubicBezTo>
                          <a:lnTo>
                            <a:pt x="11124" y="12796"/>
                          </a:lnTo>
                          <a:cubicBezTo>
                            <a:pt x="11124" y="12796"/>
                            <a:pt x="13322" y="11972"/>
                            <a:pt x="13322" y="11972"/>
                          </a:cubicBezTo>
                          <a:lnTo>
                            <a:pt x="15519" y="10187"/>
                          </a:lnTo>
                          <a:lnTo>
                            <a:pt x="16343" y="7715"/>
                          </a:lnTo>
                          <a:cubicBezTo>
                            <a:pt x="16618" y="5792"/>
                            <a:pt x="16343" y="4006"/>
                            <a:pt x="15245" y="2633"/>
                          </a:cubicBezTo>
                          <a:cubicBezTo>
                            <a:pt x="13459" y="298"/>
                            <a:pt x="10850" y="-114"/>
                            <a:pt x="9751" y="24"/>
                          </a:cubicBezTo>
                          <a:lnTo>
                            <a:pt x="5768" y="573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3" name="Freeform 1532">
                      <a:extLst>
                        <a:ext uri="{FF2B5EF4-FFF2-40B4-BE49-F238E27FC236}">
                          <a16:creationId xmlns:a16="http://schemas.microsoft.com/office/drawing/2014/main" id="{F0F6FC92-6FB7-60D0-5041-B9B8DAFF565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89898" y="2528553"/>
                      <a:ext cx="13459" cy="13681"/>
                    </a:xfrm>
                    <a:custGeom>
                      <a:avLst/>
                      <a:gdLst>
                        <a:gd name="connsiteX0" fmla="*/ 1648 w 13459"/>
                        <a:gd name="connsiteY0" fmla="*/ 2197 h 13681"/>
                        <a:gd name="connsiteX1" fmla="*/ 275 w 13459"/>
                        <a:gd name="connsiteY1" fmla="*/ 4532 h 13681"/>
                        <a:gd name="connsiteX2" fmla="*/ 0 w 13459"/>
                        <a:gd name="connsiteY2" fmla="*/ 6043 h 13681"/>
                        <a:gd name="connsiteX3" fmla="*/ 0 w 13459"/>
                        <a:gd name="connsiteY3" fmla="*/ 7828 h 13681"/>
                        <a:gd name="connsiteX4" fmla="*/ 549 w 13459"/>
                        <a:gd name="connsiteY4" fmla="*/ 9339 h 13681"/>
                        <a:gd name="connsiteX5" fmla="*/ 1511 w 13459"/>
                        <a:gd name="connsiteY5" fmla="*/ 10987 h 13681"/>
                        <a:gd name="connsiteX6" fmla="*/ 7966 w 13459"/>
                        <a:gd name="connsiteY6" fmla="*/ 13597 h 13681"/>
                        <a:gd name="connsiteX7" fmla="*/ 13459 w 13459"/>
                        <a:gd name="connsiteY7" fmla="*/ 9202 h 13681"/>
                        <a:gd name="connsiteX8" fmla="*/ 13459 w 13459"/>
                        <a:gd name="connsiteY8" fmla="*/ 5905 h 13681"/>
                        <a:gd name="connsiteX9" fmla="*/ 11536 w 13459"/>
                        <a:gd name="connsiteY9" fmla="*/ 2335 h 13681"/>
                        <a:gd name="connsiteX10" fmla="*/ 6043 w 13459"/>
                        <a:gd name="connsiteY10" fmla="*/ 0 h 13681"/>
                        <a:gd name="connsiteX11" fmla="*/ 3433 w 13459"/>
                        <a:gd name="connsiteY11" fmla="*/ 961 h 13681"/>
                        <a:gd name="connsiteX12" fmla="*/ 1648 w 13459"/>
                        <a:gd name="connsiteY12" fmla="*/ 2472 h 1368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3459" h="13681">
                          <a:moveTo>
                            <a:pt x="1648" y="2197"/>
                          </a:moveTo>
                          <a:lnTo>
                            <a:pt x="275" y="4532"/>
                          </a:lnTo>
                          <a:lnTo>
                            <a:pt x="0" y="6043"/>
                          </a:lnTo>
                          <a:lnTo>
                            <a:pt x="0" y="7828"/>
                          </a:lnTo>
                          <a:cubicBezTo>
                            <a:pt x="0" y="7828"/>
                            <a:pt x="549" y="9339"/>
                            <a:pt x="549" y="9339"/>
                          </a:cubicBezTo>
                          <a:lnTo>
                            <a:pt x="1511" y="10987"/>
                          </a:lnTo>
                          <a:cubicBezTo>
                            <a:pt x="3845" y="13597"/>
                            <a:pt x="6317" y="13871"/>
                            <a:pt x="7966" y="13597"/>
                          </a:cubicBezTo>
                          <a:cubicBezTo>
                            <a:pt x="9339" y="13322"/>
                            <a:pt x="11811" y="12498"/>
                            <a:pt x="13459" y="9202"/>
                          </a:cubicBezTo>
                          <a:lnTo>
                            <a:pt x="13459" y="5905"/>
                          </a:lnTo>
                          <a:cubicBezTo>
                            <a:pt x="13459" y="5905"/>
                            <a:pt x="11536" y="2335"/>
                            <a:pt x="11536" y="2335"/>
                          </a:cubicBezTo>
                          <a:cubicBezTo>
                            <a:pt x="10026" y="687"/>
                            <a:pt x="8240" y="0"/>
                            <a:pt x="6043" y="0"/>
                          </a:cubicBezTo>
                          <a:lnTo>
                            <a:pt x="3433" y="961"/>
                          </a:lnTo>
                          <a:lnTo>
                            <a:pt x="1648" y="247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4" name="Freeform 1533">
                      <a:extLst>
                        <a:ext uri="{FF2B5EF4-FFF2-40B4-BE49-F238E27FC236}">
                          <a16:creationId xmlns:a16="http://schemas.microsoft.com/office/drawing/2014/main" id="{78A9011C-92F3-5CE8-4B8A-A078DEB76F5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168484" y="2476090"/>
                      <a:ext cx="21310" cy="21699"/>
                    </a:xfrm>
                    <a:custGeom>
                      <a:avLst/>
                      <a:gdLst>
                        <a:gd name="connsiteX0" fmla="*/ 6890 w 21310"/>
                        <a:gd name="connsiteY0" fmla="*/ 687 h 21699"/>
                        <a:gd name="connsiteX1" fmla="*/ 3320 w 21310"/>
                        <a:gd name="connsiteY1" fmla="*/ 3159 h 21699"/>
                        <a:gd name="connsiteX2" fmla="*/ 161 w 21310"/>
                        <a:gd name="connsiteY2" fmla="*/ 9476 h 21699"/>
                        <a:gd name="connsiteX3" fmla="*/ 8264 w 21310"/>
                        <a:gd name="connsiteY3" fmla="*/ 21700 h 21699"/>
                        <a:gd name="connsiteX4" fmla="*/ 13895 w 21310"/>
                        <a:gd name="connsiteY4" fmla="*/ 20738 h 21699"/>
                        <a:gd name="connsiteX5" fmla="*/ 13895 w 21310"/>
                        <a:gd name="connsiteY5" fmla="*/ 20738 h 21699"/>
                        <a:gd name="connsiteX6" fmla="*/ 21311 w 21310"/>
                        <a:gd name="connsiteY6" fmla="*/ 14695 h 21699"/>
                        <a:gd name="connsiteX7" fmla="*/ 20899 w 21310"/>
                        <a:gd name="connsiteY7" fmla="*/ 7691 h 21699"/>
                        <a:gd name="connsiteX8" fmla="*/ 20899 w 21310"/>
                        <a:gd name="connsiteY8" fmla="*/ 7691 h 21699"/>
                        <a:gd name="connsiteX9" fmla="*/ 14719 w 21310"/>
                        <a:gd name="connsiteY9" fmla="*/ 0 h 21699"/>
                        <a:gd name="connsiteX10" fmla="*/ 8950 w 21310"/>
                        <a:gd name="connsiteY10" fmla="*/ 0 h 21699"/>
                        <a:gd name="connsiteX11" fmla="*/ 6616 w 21310"/>
                        <a:gd name="connsiteY11" fmla="*/ 687 h 2169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</a:cxnLst>
                      <a:rect l="l" t="t" r="r" b="b"/>
                      <a:pathLst>
                        <a:path w="21310" h="21699">
                          <a:moveTo>
                            <a:pt x="6890" y="687"/>
                          </a:moveTo>
                          <a:lnTo>
                            <a:pt x="3320" y="3159"/>
                          </a:lnTo>
                          <a:cubicBezTo>
                            <a:pt x="2495" y="4120"/>
                            <a:pt x="710" y="6318"/>
                            <a:pt x="161" y="9476"/>
                          </a:cubicBezTo>
                          <a:cubicBezTo>
                            <a:pt x="-801" y="15107"/>
                            <a:pt x="2633" y="20326"/>
                            <a:pt x="8264" y="21700"/>
                          </a:cubicBezTo>
                          <a:lnTo>
                            <a:pt x="13895" y="20738"/>
                          </a:lnTo>
                          <a:lnTo>
                            <a:pt x="13895" y="20738"/>
                          </a:lnTo>
                          <a:cubicBezTo>
                            <a:pt x="18289" y="19777"/>
                            <a:pt x="20350" y="16893"/>
                            <a:pt x="21311" y="14695"/>
                          </a:cubicBezTo>
                          <a:lnTo>
                            <a:pt x="20899" y="7691"/>
                          </a:lnTo>
                          <a:lnTo>
                            <a:pt x="20899" y="7691"/>
                          </a:lnTo>
                          <a:cubicBezTo>
                            <a:pt x="19800" y="2884"/>
                            <a:pt x="16504" y="824"/>
                            <a:pt x="14719" y="0"/>
                          </a:cubicBezTo>
                          <a:lnTo>
                            <a:pt x="8950" y="0"/>
                          </a:lnTo>
                          <a:cubicBezTo>
                            <a:pt x="8950" y="0"/>
                            <a:pt x="6616" y="687"/>
                            <a:pt x="6616" y="687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5" name="Freeform 1534">
                      <a:extLst>
                        <a:ext uri="{FF2B5EF4-FFF2-40B4-BE49-F238E27FC236}">
                          <a16:creationId xmlns:a16="http://schemas.microsoft.com/office/drawing/2014/main" id="{75F0A126-53BE-88A6-EE2D-7AB0D403E5B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13908" y="2122029"/>
                      <a:ext cx="7276" cy="5493"/>
                    </a:xfrm>
                    <a:custGeom>
                      <a:avLst/>
                      <a:gdLst>
                        <a:gd name="connsiteX0" fmla="*/ 7046 w 7276"/>
                        <a:gd name="connsiteY0" fmla="*/ 5219 h 5493"/>
                        <a:gd name="connsiteX1" fmla="*/ 6634 w 7276"/>
                        <a:gd name="connsiteY1" fmla="*/ 1785 h 5493"/>
                        <a:gd name="connsiteX2" fmla="*/ 2101 w 7276"/>
                        <a:gd name="connsiteY2" fmla="*/ 0 h 5493"/>
                        <a:gd name="connsiteX3" fmla="*/ 316 w 7276"/>
                        <a:gd name="connsiteY3" fmla="*/ 961 h 5493"/>
                        <a:gd name="connsiteX4" fmla="*/ 41 w 7276"/>
                        <a:gd name="connsiteY4" fmla="*/ 1923 h 5493"/>
                        <a:gd name="connsiteX5" fmla="*/ 3200 w 7276"/>
                        <a:gd name="connsiteY5" fmla="*/ 5356 h 5493"/>
                        <a:gd name="connsiteX6" fmla="*/ 4024 w 7276"/>
                        <a:gd name="connsiteY6" fmla="*/ 5494 h 5493"/>
                        <a:gd name="connsiteX7" fmla="*/ 3612 w 7276"/>
                        <a:gd name="connsiteY7" fmla="*/ 4807 h 5493"/>
                        <a:gd name="connsiteX8" fmla="*/ 7046 w 7276"/>
                        <a:gd name="connsiteY8" fmla="*/ 5082 h 549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7276" h="5493">
                          <a:moveTo>
                            <a:pt x="7046" y="5219"/>
                          </a:moveTo>
                          <a:cubicBezTo>
                            <a:pt x="7595" y="3433"/>
                            <a:pt x="7046" y="2335"/>
                            <a:pt x="6634" y="1785"/>
                          </a:cubicBezTo>
                          <a:cubicBezTo>
                            <a:pt x="5672" y="412"/>
                            <a:pt x="3887" y="137"/>
                            <a:pt x="2101" y="0"/>
                          </a:cubicBezTo>
                          <a:lnTo>
                            <a:pt x="316" y="961"/>
                          </a:lnTo>
                          <a:cubicBezTo>
                            <a:pt x="316" y="961"/>
                            <a:pt x="41" y="1648"/>
                            <a:pt x="41" y="1923"/>
                          </a:cubicBezTo>
                          <a:cubicBezTo>
                            <a:pt x="-233" y="3708"/>
                            <a:pt x="865" y="4944"/>
                            <a:pt x="3200" y="5356"/>
                          </a:cubicBezTo>
                          <a:cubicBezTo>
                            <a:pt x="3475" y="5356"/>
                            <a:pt x="3887" y="5356"/>
                            <a:pt x="4024" y="5494"/>
                          </a:cubicBezTo>
                          <a:cubicBezTo>
                            <a:pt x="4024" y="5494"/>
                            <a:pt x="3749" y="5219"/>
                            <a:pt x="3612" y="4807"/>
                          </a:cubicBezTo>
                          <a:lnTo>
                            <a:pt x="7046" y="508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6" name="Freeform 1535">
                      <a:extLst>
                        <a:ext uri="{FF2B5EF4-FFF2-40B4-BE49-F238E27FC236}">
                          <a16:creationId xmlns:a16="http://schemas.microsoft.com/office/drawing/2014/main" id="{8C0D07BF-DD26-78A5-FBFE-D5A2B229719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30688" y="2340883"/>
                      <a:ext cx="6866" cy="5814"/>
                    </a:xfrm>
                    <a:custGeom>
                      <a:avLst/>
                      <a:gdLst>
                        <a:gd name="connsiteX0" fmla="*/ 0 w 6866"/>
                        <a:gd name="connsiteY0" fmla="*/ 2537 h 5814"/>
                        <a:gd name="connsiteX1" fmla="*/ 0 w 6866"/>
                        <a:gd name="connsiteY1" fmla="*/ 4048 h 5814"/>
                        <a:gd name="connsiteX2" fmla="*/ 4120 w 6866"/>
                        <a:gd name="connsiteY2" fmla="*/ 5696 h 5814"/>
                        <a:gd name="connsiteX3" fmla="*/ 6867 w 6866"/>
                        <a:gd name="connsiteY3" fmla="*/ 2125 h 5814"/>
                        <a:gd name="connsiteX4" fmla="*/ 5631 w 6866"/>
                        <a:gd name="connsiteY4" fmla="*/ 340 h 5814"/>
                        <a:gd name="connsiteX5" fmla="*/ 137 w 6866"/>
                        <a:gd name="connsiteY5" fmla="*/ 2400 h 581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6866" h="5814">
                          <a:moveTo>
                            <a:pt x="0" y="2537"/>
                          </a:moveTo>
                          <a:lnTo>
                            <a:pt x="0" y="4048"/>
                          </a:lnTo>
                          <a:cubicBezTo>
                            <a:pt x="1099" y="5421"/>
                            <a:pt x="2609" y="6108"/>
                            <a:pt x="4120" y="5696"/>
                          </a:cubicBezTo>
                          <a:cubicBezTo>
                            <a:pt x="5768" y="5421"/>
                            <a:pt x="6729" y="4185"/>
                            <a:pt x="6867" y="2125"/>
                          </a:cubicBezTo>
                          <a:lnTo>
                            <a:pt x="5631" y="340"/>
                          </a:lnTo>
                          <a:cubicBezTo>
                            <a:pt x="1648" y="-896"/>
                            <a:pt x="412" y="1576"/>
                            <a:pt x="137" y="240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7" name="Freeform 1536">
                      <a:extLst>
                        <a:ext uri="{FF2B5EF4-FFF2-40B4-BE49-F238E27FC236}">
                          <a16:creationId xmlns:a16="http://schemas.microsoft.com/office/drawing/2014/main" id="{B13AF9B2-4F04-4B31-F79D-9A19A8190AF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35237" y="2400841"/>
                      <a:ext cx="14710" cy="12759"/>
                    </a:xfrm>
                    <a:custGeom>
                      <a:avLst/>
                      <a:gdLst>
                        <a:gd name="connsiteX0" fmla="*/ 11949 w 14710"/>
                        <a:gd name="connsiteY0" fmla="*/ 9738 h 12759"/>
                        <a:gd name="connsiteX1" fmla="*/ 14558 w 14710"/>
                        <a:gd name="connsiteY1" fmla="*/ 7952 h 12759"/>
                        <a:gd name="connsiteX2" fmla="*/ 13185 w 14710"/>
                        <a:gd name="connsiteY2" fmla="*/ 2596 h 12759"/>
                        <a:gd name="connsiteX3" fmla="*/ 9064 w 14710"/>
                        <a:gd name="connsiteY3" fmla="*/ 124 h 12759"/>
                        <a:gd name="connsiteX4" fmla="*/ 0 w 14710"/>
                        <a:gd name="connsiteY4" fmla="*/ 6029 h 12759"/>
                        <a:gd name="connsiteX5" fmla="*/ 2747 w 14710"/>
                        <a:gd name="connsiteY5" fmla="*/ 10562 h 12759"/>
                        <a:gd name="connsiteX6" fmla="*/ 3021 w 14710"/>
                        <a:gd name="connsiteY6" fmla="*/ 10562 h 12759"/>
                        <a:gd name="connsiteX7" fmla="*/ 5906 w 14710"/>
                        <a:gd name="connsiteY7" fmla="*/ 12759 h 12759"/>
                        <a:gd name="connsiteX8" fmla="*/ 10713 w 14710"/>
                        <a:gd name="connsiteY8" fmla="*/ 11660 h 12759"/>
                        <a:gd name="connsiteX9" fmla="*/ 11949 w 14710"/>
                        <a:gd name="connsiteY9" fmla="*/ 9875 h 1275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</a:cxnLst>
                      <a:rect l="l" t="t" r="r" b="b"/>
                      <a:pathLst>
                        <a:path w="14710" h="12759">
                          <a:moveTo>
                            <a:pt x="11949" y="9738"/>
                          </a:moveTo>
                          <a:lnTo>
                            <a:pt x="14558" y="7952"/>
                          </a:lnTo>
                          <a:cubicBezTo>
                            <a:pt x="14970" y="6029"/>
                            <a:pt x="14558" y="4107"/>
                            <a:pt x="13185" y="2596"/>
                          </a:cubicBezTo>
                          <a:cubicBezTo>
                            <a:pt x="12223" y="1360"/>
                            <a:pt x="10713" y="398"/>
                            <a:pt x="9064" y="124"/>
                          </a:cubicBezTo>
                          <a:cubicBezTo>
                            <a:pt x="5356" y="-563"/>
                            <a:pt x="824" y="1634"/>
                            <a:pt x="0" y="6029"/>
                          </a:cubicBezTo>
                          <a:lnTo>
                            <a:pt x="2747" y="10562"/>
                          </a:lnTo>
                          <a:lnTo>
                            <a:pt x="3021" y="10562"/>
                          </a:lnTo>
                          <a:cubicBezTo>
                            <a:pt x="3708" y="11386"/>
                            <a:pt x="4532" y="12072"/>
                            <a:pt x="5906" y="12759"/>
                          </a:cubicBezTo>
                          <a:lnTo>
                            <a:pt x="10713" y="11660"/>
                          </a:lnTo>
                          <a:cubicBezTo>
                            <a:pt x="10713" y="11660"/>
                            <a:pt x="11674" y="10424"/>
                            <a:pt x="11949" y="987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8" name="Freeform 1537">
                      <a:extLst>
                        <a:ext uri="{FF2B5EF4-FFF2-40B4-BE49-F238E27FC236}">
                          <a16:creationId xmlns:a16="http://schemas.microsoft.com/office/drawing/2014/main" id="{FD772D8F-2E83-1DDF-16E4-7D20D07C63A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26963" y="2429806"/>
                      <a:ext cx="5768" cy="5768"/>
                    </a:xfrm>
                    <a:custGeom>
                      <a:avLst/>
                      <a:gdLst>
                        <a:gd name="connsiteX0" fmla="*/ 0 w 5768"/>
                        <a:gd name="connsiteY0" fmla="*/ 2472 h 5768"/>
                        <a:gd name="connsiteX1" fmla="*/ 1099 w 5768"/>
                        <a:gd name="connsiteY1" fmla="*/ 4807 h 5768"/>
                        <a:gd name="connsiteX2" fmla="*/ 2335 w 5768"/>
                        <a:gd name="connsiteY2" fmla="*/ 5768 h 5768"/>
                        <a:gd name="connsiteX3" fmla="*/ 4807 w 5768"/>
                        <a:gd name="connsiteY3" fmla="*/ 4669 h 5768"/>
                        <a:gd name="connsiteX4" fmla="*/ 5768 w 5768"/>
                        <a:gd name="connsiteY4" fmla="*/ 3433 h 5768"/>
                        <a:gd name="connsiteX5" fmla="*/ 4669 w 5768"/>
                        <a:gd name="connsiteY5" fmla="*/ 961 h 5768"/>
                        <a:gd name="connsiteX6" fmla="*/ 3571 w 5768"/>
                        <a:gd name="connsiteY6" fmla="*/ 0 h 5768"/>
                        <a:gd name="connsiteX7" fmla="*/ 1099 w 5768"/>
                        <a:gd name="connsiteY7" fmla="*/ 1099 h 5768"/>
                        <a:gd name="connsiteX8" fmla="*/ 137 w 5768"/>
                        <a:gd name="connsiteY8" fmla="*/ 2335 h 576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768" h="5768">
                          <a:moveTo>
                            <a:pt x="0" y="2472"/>
                          </a:moveTo>
                          <a:lnTo>
                            <a:pt x="1099" y="4807"/>
                          </a:lnTo>
                          <a:cubicBezTo>
                            <a:pt x="1099" y="4807"/>
                            <a:pt x="1648" y="5494"/>
                            <a:pt x="2335" y="5768"/>
                          </a:cubicBezTo>
                          <a:lnTo>
                            <a:pt x="4807" y="4669"/>
                          </a:lnTo>
                          <a:cubicBezTo>
                            <a:pt x="4807" y="4669"/>
                            <a:pt x="5493" y="4120"/>
                            <a:pt x="5768" y="3433"/>
                          </a:cubicBezTo>
                          <a:lnTo>
                            <a:pt x="4669" y="961"/>
                          </a:lnTo>
                          <a:cubicBezTo>
                            <a:pt x="4669" y="961"/>
                            <a:pt x="4120" y="275"/>
                            <a:pt x="3571" y="0"/>
                          </a:cubicBezTo>
                          <a:lnTo>
                            <a:pt x="1099" y="1099"/>
                          </a:lnTo>
                          <a:cubicBezTo>
                            <a:pt x="1099" y="1099"/>
                            <a:pt x="412" y="1648"/>
                            <a:pt x="137" y="2335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39" name="Freeform 1538">
                      <a:extLst>
                        <a:ext uri="{FF2B5EF4-FFF2-40B4-BE49-F238E27FC236}">
                          <a16:creationId xmlns:a16="http://schemas.microsoft.com/office/drawing/2014/main" id="{757894EE-2ED5-FF25-F006-FFD54FBD336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31108" y="2281032"/>
                      <a:ext cx="5931" cy="5671"/>
                    </a:xfrm>
                    <a:custGeom>
                      <a:avLst/>
                      <a:gdLst>
                        <a:gd name="connsiteX0" fmla="*/ 5932 w 5931"/>
                        <a:gd name="connsiteY0" fmla="*/ 2509 h 5671"/>
                        <a:gd name="connsiteX1" fmla="*/ 2361 w 5931"/>
                        <a:gd name="connsiteY1" fmla="*/ 36 h 5671"/>
                        <a:gd name="connsiteX2" fmla="*/ 26 w 5931"/>
                        <a:gd name="connsiteY2" fmla="*/ 2371 h 5671"/>
                        <a:gd name="connsiteX3" fmla="*/ 988 w 5931"/>
                        <a:gd name="connsiteY3" fmla="*/ 5118 h 5671"/>
                        <a:gd name="connsiteX4" fmla="*/ 5108 w 5931"/>
                        <a:gd name="connsiteY4" fmla="*/ 4981 h 5671"/>
                        <a:gd name="connsiteX5" fmla="*/ 5932 w 5931"/>
                        <a:gd name="connsiteY5" fmla="*/ 2646 h 567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5931" h="5671">
                          <a:moveTo>
                            <a:pt x="5932" y="2509"/>
                          </a:moveTo>
                          <a:cubicBezTo>
                            <a:pt x="4696" y="36"/>
                            <a:pt x="3185" y="-101"/>
                            <a:pt x="2361" y="36"/>
                          </a:cubicBezTo>
                          <a:cubicBezTo>
                            <a:pt x="1262" y="174"/>
                            <a:pt x="301" y="1135"/>
                            <a:pt x="26" y="2371"/>
                          </a:cubicBezTo>
                          <a:cubicBezTo>
                            <a:pt x="-111" y="3470"/>
                            <a:pt x="301" y="4431"/>
                            <a:pt x="988" y="5118"/>
                          </a:cubicBezTo>
                          <a:cubicBezTo>
                            <a:pt x="1674" y="5667"/>
                            <a:pt x="3048" y="6079"/>
                            <a:pt x="5108" y="4981"/>
                          </a:cubicBezTo>
                          <a:lnTo>
                            <a:pt x="5932" y="2646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0" name="Freeform 1539">
                      <a:extLst>
                        <a:ext uri="{FF2B5EF4-FFF2-40B4-BE49-F238E27FC236}">
                          <a16:creationId xmlns:a16="http://schemas.microsoft.com/office/drawing/2014/main" id="{806CA652-6A26-68B8-8F4E-0F09BCEE984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47328" y="2382513"/>
                      <a:ext cx="18140" cy="16666"/>
                    </a:xfrm>
                    <a:custGeom>
                      <a:avLst/>
                      <a:gdLst>
                        <a:gd name="connsiteX0" fmla="*/ 18003 w 18140"/>
                        <a:gd name="connsiteY0" fmla="*/ 8838 h 16666"/>
                        <a:gd name="connsiteX1" fmla="*/ 18141 w 18140"/>
                        <a:gd name="connsiteY1" fmla="*/ 6366 h 16666"/>
                        <a:gd name="connsiteX2" fmla="*/ 17179 w 18140"/>
                        <a:gd name="connsiteY2" fmla="*/ 3757 h 16666"/>
                        <a:gd name="connsiteX3" fmla="*/ 15669 w 18140"/>
                        <a:gd name="connsiteY3" fmla="*/ 1971 h 16666"/>
                        <a:gd name="connsiteX4" fmla="*/ 14158 w 18140"/>
                        <a:gd name="connsiteY4" fmla="*/ 1010 h 16666"/>
                        <a:gd name="connsiteX5" fmla="*/ 10312 w 18140"/>
                        <a:gd name="connsiteY5" fmla="*/ 49 h 16666"/>
                        <a:gd name="connsiteX6" fmla="*/ 9214 w 18140"/>
                        <a:gd name="connsiteY6" fmla="*/ 323 h 16666"/>
                        <a:gd name="connsiteX7" fmla="*/ 2072 w 18140"/>
                        <a:gd name="connsiteY7" fmla="*/ 1971 h 16666"/>
                        <a:gd name="connsiteX8" fmla="*/ 699 w 18140"/>
                        <a:gd name="connsiteY8" fmla="*/ 3894 h 16666"/>
                        <a:gd name="connsiteX9" fmla="*/ 149 w 18140"/>
                        <a:gd name="connsiteY9" fmla="*/ 5954 h 16666"/>
                        <a:gd name="connsiteX10" fmla="*/ 5780 w 18140"/>
                        <a:gd name="connsiteY10" fmla="*/ 15156 h 16666"/>
                        <a:gd name="connsiteX11" fmla="*/ 6055 w 18140"/>
                        <a:gd name="connsiteY11" fmla="*/ 14881 h 16666"/>
                        <a:gd name="connsiteX12" fmla="*/ 7428 w 18140"/>
                        <a:gd name="connsiteY12" fmla="*/ 15980 h 16666"/>
                        <a:gd name="connsiteX13" fmla="*/ 10175 w 18140"/>
                        <a:gd name="connsiteY13" fmla="*/ 16667 h 16666"/>
                        <a:gd name="connsiteX14" fmla="*/ 13746 w 18140"/>
                        <a:gd name="connsiteY14" fmla="*/ 15705 h 16666"/>
                        <a:gd name="connsiteX15" fmla="*/ 18003 w 18140"/>
                        <a:gd name="connsiteY15" fmla="*/ 8701 h 1666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18140" h="16666">
                          <a:moveTo>
                            <a:pt x="18003" y="8838"/>
                          </a:moveTo>
                          <a:cubicBezTo>
                            <a:pt x="18003" y="8152"/>
                            <a:pt x="18141" y="7327"/>
                            <a:pt x="18141" y="6366"/>
                          </a:cubicBezTo>
                          <a:lnTo>
                            <a:pt x="17179" y="3757"/>
                          </a:lnTo>
                          <a:lnTo>
                            <a:pt x="15669" y="1971"/>
                          </a:lnTo>
                          <a:lnTo>
                            <a:pt x="14158" y="1010"/>
                          </a:lnTo>
                          <a:lnTo>
                            <a:pt x="10312" y="49"/>
                          </a:lnTo>
                          <a:lnTo>
                            <a:pt x="9214" y="323"/>
                          </a:lnTo>
                          <a:cubicBezTo>
                            <a:pt x="6604" y="-501"/>
                            <a:pt x="4270" y="323"/>
                            <a:pt x="2072" y="1971"/>
                          </a:cubicBezTo>
                          <a:lnTo>
                            <a:pt x="699" y="3894"/>
                          </a:lnTo>
                          <a:lnTo>
                            <a:pt x="149" y="5954"/>
                          </a:lnTo>
                          <a:cubicBezTo>
                            <a:pt x="-537" y="9800"/>
                            <a:pt x="1111" y="12821"/>
                            <a:pt x="5780" y="15156"/>
                          </a:cubicBezTo>
                          <a:lnTo>
                            <a:pt x="6055" y="14881"/>
                          </a:lnTo>
                          <a:lnTo>
                            <a:pt x="7428" y="15980"/>
                          </a:lnTo>
                          <a:lnTo>
                            <a:pt x="10175" y="16667"/>
                          </a:lnTo>
                          <a:lnTo>
                            <a:pt x="13746" y="15705"/>
                          </a:lnTo>
                          <a:cubicBezTo>
                            <a:pt x="14982" y="14606"/>
                            <a:pt x="17317" y="12684"/>
                            <a:pt x="18003" y="8701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1" name="Freeform 1540">
                      <a:extLst>
                        <a:ext uri="{FF2B5EF4-FFF2-40B4-BE49-F238E27FC236}">
                          <a16:creationId xmlns:a16="http://schemas.microsoft.com/office/drawing/2014/main" id="{7D7EEADD-B225-D838-D9A5-6D02093F5DB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65640" y="2188776"/>
                      <a:ext cx="5493" cy="5882"/>
                    </a:xfrm>
                    <a:custGeom>
                      <a:avLst/>
                      <a:gdLst>
                        <a:gd name="connsiteX0" fmla="*/ 5493 w 5493"/>
                        <a:gd name="connsiteY0" fmla="*/ 2060 h 5882"/>
                        <a:gd name="connsiteX1" fmla="*/ 3983 w 5493"/>
                        <a:gd name="connsiteY1" fmla="*/ 275 h 5882"/>
                        <a:gd name="connsiteX2" fmla="*/ 2472 w 5493"/>
                        <a:gd name="connsiteY2" fmla="*/ 0 h 5882"/>
                        <a:gd name="connsiteX3" fmla="*/ 412 w 5493"/>
                        <a:gd name="connsiteY3" fmla="*/ 1373 h 5882"/>
                        <a:gd name="connsiteX4" fmla="*/ 0 w 5493"/>
                        <a:gd name="connsiteY4" fmla="*/ 3708 h 5882"/>
                        <a:gd name="connsiteX5" fmla="*/ 1236 w 5493"/>
                        <a:gd name="connsiteY5" fmla="*/ 5768 h 5882"/>
                        <a:gd name="connsiteX6" fmla="*/ 3845 w 5493"/>
                        <a:gd name="connsiteY6" fmla="*/ 5494 h 5882"/>
                        <a:gd name="connsiteX7" fmla="*/ 5356 w 5493"/>
                        <a:gd name="connsiteY7" fmla="*/ 2060 h 588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5493" h="5882">
                          <a:moveTo>
                            <a:pt x="5493" y="2060"/>
                          </a:moveTo>
                          <a:lnTo>
                            <a:pt x="3983" y="275"/>
                          </a:lnTo>
                          <a:lnTo>
                            <a:pt x="2472" y="0"/>
                          </a:lnTo>
                          <a:lnTo>
                            <a:pt x="412" y="1373"/>
                          </a:lnTo>
                          <a:lnTo>
                            <a:pt x="0" y="3708"/>
                          </a:lnTo>
                          <a:lnTo>
                            <a:pt x="1236" y="5768"/>
                          </a:lnTo>
                          <a:cubicBezTo>
                            <a:pt x="2472" y="6043"/>
                            <a:pt x="3296" y="5768"/>
                            <a:pt x="3845" y="5494"/>
                          </a:cubicBezTo>
                          <a:cubicBezTo>
                            <a:pt x="4532" y="5082"/>
                            <a:pt x="5356" y="4120"/>
                            <a:pt x="5356" y="206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2" name="Freeform 1541">
                      <a:extLst>
                        <a:ext uri="{FF2B5EF4-FFF2-40B4-BE49-F238E27FC236}">
                          <a16:creationId xmlns:a16="http://schemas.microsoft.com/office/drawing/2014/main" id="{071CE27F-5950-BECE-0AC2-6341E5B7439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348422" y="2491235"/>
                      <a:ext cx="12352" cy="13939"/>
                    </a:xfrm>
                    <a:custGeom>
                      <a:avLst/>
                      <a:gdLst>
                        <a:gd name="connsiteX0" fmla="*/ 824 w 12352"/>
                        <a:gd name="connsiteY0" fmla="*/ 6005 h 13939"/>
                        <a:gd name="connsiteX1" fmla="*/ 275 w 12352"/>
                        <a:gd name="connsiteY1" fmla="*/ 7378 h 13939"/>
                        <a:gd name="connsiteX2" fmla="*/ 0 w 12352"/>
                        <a:gd name="connsiteY2" fmla="*/ 9026 h 13939"/>
                        <a:gd name="connsiteX3" fmla="*/ 2335 w 12352"/>
                        <a:gd name="connsiteY3" fmla="*/ 13284 h 13939"/>
                        <a:gd name="connsiteX4" fmla="*/ 8652 w 12352"/>
                        <a:gd name="connsiteY4" fmla="*/ 13146 h 13939"/>
                        <a:gd name="connsiteX5" fmla="*/ 12223 w 12352"/>
                        <a:gd name="connsiteY5" fmla="*/ 8065 h 13939"/>
                        <a:gd name="connsiteX6" fmla="*/ 9064 w 12352"/>
                        <a:gd name="connsiteY6" fmla="*/ 786 h 13939"/>
                        <a:gd name="connsiteX7" fmla="*/ 961 w 12352"/>
                        <a:gd name="connsiteY7" fmla="*/ 2159 h 13939"/>
                        <a:gd name="connsiteX8" fmla="*/ 961 w 12352"/>
                        <a:gd name="connsiteY8" fmla="*/ 5867 h 1393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12352" h="13939">
                          <a:moveTo>
                            <a:pt x="824" y="6005"/>
                          </a:moveTo>
                          <a:lnTo>
                            <a:pt x="275" y="7378"/>
                          </a:lnTo>
                          <a:lnTo>
                            <a:pt x="0" y="9026"/>
                          </a:lnTo>
                          <a:lnTo>
                            <a:pt x="2335" y="13284"/>
                          </a:lnTo>
                          <a:cubicBezTo>
                            <a:pt x="4532" y="14245"/>
                            <a:pt x="6867" y="14108"/>
                            <a:pt x="8652" y="13146"/>
                          </a:cubicBezTo>
                          <a:cubicBezTo>
                            <a:pt x="10575" y="12185"/>
                            <a:pt x="11811" y="10262"/>
                            <a:pt x="12223" y="8065"/>
                          </a:cubicBezTo>
                          <a:cubicBezTo>
                            <a:pt x="12773" y="5043"/>
                            <a:pt x="11536" y="2159"/>
                            <a:pt x="9064" y="786"/>
                          </a:cubicBezTo>
                          <a:cubicBezTo>
                            <a:pt x="7004" y="-313"/>
                            <a:pt x="3845" y="-588"/>
                            <a:pt x="961" y="2159"/>
                          </a:cubicBezTo>
                          <a:lnTo>
                            <a:pt x="961" y="5867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3" name="Freeform 1542">
                      <a:extLst>
                        <a:ext uri="{FF2B5EF4-FFF2-40B4-BE49-F238E27FC236}">
                          <a16:creationId xmlns:a16="http://schemas.microsoft.com/office/drawing/2014/main" id="{B28F5A26-0090-5C08-24EC-1B6A06F818C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968679" y="2271042"/>
                      <a:ext cx="5630" cy="5630"/>
                    </a:xfrm>
                    <a:custGeom>
                      <a:avLst/>
                      <a:gdLst>
                        <a:gd name="connsiteX0" fmla="*/ 5631 w 5630"/>
                        <a:gd name="connsiteY0" fmla="*/ 3296 h 5630"/>
                        <a:gd name="connsiteX1" fmla="*/ 4532 w 5630"/>
                        <a:gd name="connsiteY1" fmla="*/ 961 h 5630"/>
                        <a:gd name="connsiteX2" fmla="*/ 3296 w 5630"/>
                        <a:gd name="connsiteY2" fmla="*/ 0 h 5630"/>
                        <a:gd name="connsiteX3" fmla="*/ 961 w 5630"/>
                        <a:gd name="connsiteY3" fmla="*/ 1099 h 5630"/>
                        <a:gd name="connsiteX4" fmla="*/ 0 w 5630"/>
                        <a:gd name="connsiteY4" fmla="*/ 2335 h 5630"/>
                        <a:gd name="connsiteX5" fmla="*/ 1099 w 5630"/>
                        <a:gd name="connsiteY5" fmla="*/ 4669 h 5630"/>
                        <a:gd name="connsiteX6" fmla="*/ 2335 w 5630"/>
                        <a:gd name="connsiteY6" fmla="*/ 5631 h 5630"/>
                        <a:gd name="connsiteX7" fmla="*/ 4669 w 5630"/>
                        <a:gd name="connsiteY7" fmla="*/ 4532 h 5630"/>
                        <a:gd name="connsiteX8" fmla="*/ 5631 w 5630"/>
                        <a:gd name="connsiteY8" fmla="*/ 3296 h 563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630" h="5630">
                          <a:moveTo>
                            <a:pt x="5631" y="3296"/>
                          </a:moveTo>
                          <a:lnTo>
                            <a:pt x="4532" y="961"/>
                          </a:lnTo>
                          <a:cubicBezTo>
                            <a:pt x="4532" y="961"/>
                            <a:pt x="3983" y="275"/>
                            <a:pt x="3296" y="0"/>
                          </a:cubicBezTo>
                          <a:lnTo>
                            <a:pt x="961" y="1099"/>
                          </a:lnTo>
                          <a:cubicBezTo>
                            <a:pt x="961" y="1099"/>
                            <a:pt x="275" y="1648"/>
                            <a:pt x="0" y="2335"/>
                          </a:cubicBezTo>
                          <a:lnTo>
                            <a:pt x="1099" y="4669"/>
                          </a:lnTo>
                          <a:cubicBezTo>
                            <a:pt x="1099" y="4669"/>
                            <a:pt x="1648" y="5356"/>
                            <a:pt x="2335" y="5631"/>
                          </a:cubicBezTo>
                          <a:lnTo>
                            <a:pt x="4669" y="4532"/>
                          </a:lnTo>
                          <a:cubicBezTo>
                            <a:pt x="4669" y="4532"/>
                            <a:pt x="5356" y="3983"/>
                            <a:pt x="5631" y="3296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4" name="Freeform 1543">
                      <a:extLst>
                        <a:ext uri="{FF2B5EF4-FFF2-40B4-BE49-F238E27FC236}">
                          <a16:creationId xmlns:a16="http://schemas.microsoft.com/office/drawing/2014/main" id="{C389CACD-85B4-0C46-DD72-607A445566A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17613" y="2487077"/>
                      <a:ext cx="23409" cy="22386"/>
                    </a:xfrm>
                    <a:custGeom>
                      <a:avLst/>
                      <a:gdLst>
                        <a:gd name="connsiteX0" fmla="*/ 8302 w 23409"/>
                        <a:gd name="connsiteY0" fmla="*/ 0 h 22386"/>
                        <a:gd name="connsiteX1" fmla="*/ 5693 w 23409"/>
                        <a:gd name="connsiteY1" fmla="*/ 961 h 22386"/>
                        <a:gd name="connsiteX2" fmla="*/ 886 w 23409"/>
                        <a:gd name="connsiteY2" fmla="*/ 5768 h 22386"/>
                        <a:gd name="connsiteX3" fmla="*/ 199 w 23409"/>
                        <a:gd name="connsiteY3" fmla="*/ 8103 h 22386"/>
                        <a:gd name="connsiteX4" fmla="*/ 11323 w 23409"/>
                        <a:gd name="connsiteY4" fmla="*/ 22386 h 22386"/>
                        <a:gd name="connsiteX5" fmla="*/ 17504 w 23409"/>
                        <a:gd name="connsiteY5" fmla="*/ 21150 h 22386"/>
                        <a:gd name="connsiteX6" fmla="*/ 19564 w 23409"/>
                        <a:gd name="connsiteY6" fmla="*/ 19777 h 22386"/>
                        <a:gd name="connsiteX7" fmla="*/ 22997 w 23409"/>
                        <a:gd name="connsiteY7" fmla="*/ 14558 h 22386"/>
                        <a:gd name="connsiteX8" fmla="*/ 23409 w 23409"/>
                        <a:gd name="connsiteY8" fmla="*/ 12223 h 22386"/>
                        <a:gd name="connsiteX9" fmla="*/ 22997 w 23409"/>
                        <a:gd name="connsiteY9" fmla="*/ 7966 h 22386"/>
                        <a:gd name="connsiteX10" fmla="*/ 22311 w 23409"/>
                        <a:gd name="connsiteY10" fmla="*/ 6318 h 22386"/>
                        <a:gd name="connsiteX11" fmla="*/ 19838 w 23409"/>
                        <a:gd name="connsiteY11" fmla="*/ 2884 h 22386"/>
                        <a:gd name="connsiteX12" fmla="*/ 12834 w 23409"/>
                        <a:gd name="connsiteY12" fmla="*/ 0 h 22386"/>
                        <a:gd name="connsiteX13" fmla="*/ 12834 w 23409"/>
                        <a:gd name="connsiteY13" fmla="*/ 412 h 22386"/>
                        <a:gd name="connsiteX14" fmla="*/ 8165 w 23409"/>
                        <a:gd name="connsiteY14" fmla="*/ 0 h 223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23409" h="22386">
                          <a:moveTo>
                            <a:pt x="8302" y="0"/>
                          </a:moveTo>
                          <a:lnTo>
                            <a:pt x="5693" y="961"/>
                          </a:lnTo>
                          <a:lnTo>
                            <a:pt x="886" y="5768"/>
                          </a:lnTo>
                          <a:lnTo>
                            <a:pt x="199" y="8103"/>
                          </a:lnTo>
                          <a:cubicBezTo>
                            <a:pt x="-762" y="13459"/>
                            <a:pt x="1572" y="20326"/>
                            <a:pt x="11323" y="22386"/>
                          </a:cubicBezTo>
                          <a:lnTo>
                            <a:pt x="17504" y="21150"/>
                          </a:lnTo>
                          <a:lnTo>
                            <a:pt x="19564" y="19777"/>
                          </a:lnTo>
                          <a:lnTo>
                            <a:pt x="22997" y="14558"/>
                          </a:lnTo>
                          <a:lnTo>
                            <a:pt x="23409" y="12223"/>
                          </a:lnTo>
                          <a:lnTo>
                            <a:pt x="22997" y="7966"/>
                          </a:lnTo>
                          <a:lnTo>
                            <a:pt x="22311" y="6318"/>
                          </a:lnTo>
                          <a:lnTo>
                            <a:pt x="19838" y="2884"/>
                          </a:lnTo>
                          <a:cubicBezTo>
                            <a:pt x="17092" y="687"/>
                            <a:pt x="14620" y="137"/>
                            <a:pt x="12834" y="0"/>
                          </a:cubicBezTo>
                          <a:lnTo>
                            <a:pt x="12834" y="412"/>
                          </a:lnTo>
                          <a:cubicBezTo>
                            <a:pt x="12834" y="412"/>
                            <a:pt x="8165" y="0"/>
                            <a:pt x="8165" y="0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5" name="Freeform 1544">
                      <a:extLst>
                        <a:ext uri="{FF2B5EF4-FFF2-40B4-BE49-F238E27FC236}">
                          <a16:creationId xmlns:a16="http://schemas.microsoft.com/office/drawing/2014/main" id="{B0B0F592-262C-2F3F-916D-54DAC77916C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45589" y="2425412"/>
                      <a:ext cx="15931" cy="17372"/>
                    </a:xfrm>
                    <a:custGeom>
                      <a:avLst/>
                      <a:gdLst>
                        <a:gd name="connsiteX0" fmla="*/ 15519 w 15931"/>
                        <a:gd name="connsiteY0" fmla="*/ 11811 h 17372"/>
                        <a:gd name="connsiteX1" fmla="*/ 15931 w 15931"/>
                        <a:gd name="connsiteY1" fmla="*/ 8378 h 17372"/>
                        <a:gd name="connsiteX2" fmla="*/ 14970 w 15931"/>
                        <a:gd name="connsiteY2" fmla="*/ 5768 h 17372"/>
                        <a:gd name="connsiteX3" fmla="*/ 14695 w 15931"/>
                        <a:gd name="connsiteY3" fmla="*/ 5493 h 17372"/>
                        <a:gd name="connsiteX4" fmla="*/ 6730 w 15931"/>
                        <a:gd name="connsiteY4" fmla="*/ 0 h 17372"/>
                        <a:gd name="connsiteX5" fmla="*/ 4120 w 15931"/>
                        <a:gd name="connsiteY5" fmla="*/ 824 h 17372"/>
                        <a:gd name="connsiteX6" fmla="*/ 2335 w 15931"/>
                        <a:gd name="connsiteY6" fmla="*/ 2335 h 17372"/>
                        <a:gd name="connsiteX7" fmla="*/ 961 w 15931"/>
                        <a:gd name="connsiteY7" fmla="*/ 4807 h 17372"/>
                        <a:gd name="connsiteX8" fmla="*/ 0 w 15931"/>
                        <a:gd name="connsiteY8" fmla="*/ 10163 h 17372"/>
                        <a:gd name="connsiteX9" fmla="*/ 412 w 15931"/>
                        <a:gd name="connsiteY9" fmla="*/ 12772 h 17372"/>
                        <a:gd name="connsiteX10" fmla="*/ 1511 w 15931"/>
                        <a:gd name="connsiteY10" fmla="*/ 14695 h 17372"/>
                        <a:gd name="connsiteX11" fmla="*/ 3433 w 15931"/>
                        <a:gd name="connsiteY11" fmla="*/ 16481 h 17372"/>
                        <a:gd name="connsiteX12" fmla="*/ 15657 w 15931"/>
                        <a:gd name="connsiteY12" fmla="*/ 11948 h 1737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15931" h="17372">
                          <a:moveTo>
                            <a:pt x="15519" y="11811"/>
                          </a:moveTo>
                          <a:lnTo>
                            <a:pt x="15931" y="8378"/>
                          </a:lnTo>
                          <a:lnTo>
                            <a:pt x="14970" y="5768"/>
                          </a:lnTo>
                          <a:lnTo>
                            <a:pt x="14695" y="5493"/>
                          </a:lnTo>
                          <a:cubicBezTo>
                            <a:pt x="14146" y="3159"/>
                            <a:pt x="12361" y="137"/>
                            <a:pt x="6730" y="0"/>
                          </a:cubicBezTo>
                          <a:lnTo>
                            <a:pt x="4120" y="824"/>
                          </a:lnTo>
                          <a:lnTo>
                            <a:pt x="2335" y="2335"/>
                          </a:lnTo>
                          <a:lnTo>
                            <a:pt x="961" y="4807"/>
                          </a:lnTo>
                          <a:lnTo>
                            <a:pt x="0" y="10163"/>
                          </a:lnTo>
                          <a:lnTo>
                            <a:pt x="412" y="12772"/>
                          </a:lnTo>
                          <a:lnTo>
                            <a:pt x="1511" y="14695"/>
                          </a:lnTo>
                          <a:lnTo>
                            <a:pt x="3433" y="16481"/>
                          </a:lnTo>
                          <a:cubicBezTo>
                            <a:pt x="8378" y="18541"/>
                            <a:pt x="12498" y="17030"/>
                            <a:pt x="15657" y="11948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6" name="Freeform 1545">
                      <a:extLst>
                        <a:ext uri="{FF2B5EF4-FFF2-40B4-BE49-F238E27FC236}">
                          <a16:creationId xmlns:a16="http://schemas.microsoft.com/office/drawing/2014/main" id="{DDB2D5A4-7E53-678F-404D-A3AD6286B6A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54431" y="2290270"/>
                      <a:ext cx="5768" cy="5630"/>
                    </a:xfrm>
                    <a:custGeom>
                      <a:avLst/>
                      <a:gdLst>
                        <a:gd name="connsiteX0" fmla="*/ 5768 w 5768"/>
                        <a:gd name="connsiteY0" fmla="*/ 3433 h 5630"/>
                        <a:gd name="connsiteX1" fmla="*/ 4669 w 5768"/>
                        <a:gd name="connsiteY1" fmla="*/ 961 h 5630"/>
                        <a:gd name="connsiteX2" fmla="*/ 3433 w 5768"/>
                        <a:gd name="connsiteY2" fmla="*/ 0 h 5630"/>
                        <a:gd name="connsiteX3" fmla="*/ 961 w 5768"/>
                        <a:gd name="connsiteY3" fmla="*/ 1099 h 5630"/>
                        <a:gd name="connsiteX4" fmla="*/ 0 w 5768"/>
                        <a:gd name="connsiteY4" fmla="*/ 2335 h 5630"/>
                        <a:gd name="connsiteX5" fmla="*/ 1099 w 5768"/>
                        <a:gd name="connsiteY5" fmla="*/ 4670 h 5630"/>
                        <a:gd name="connsiteX6" fmla="*/ 2335 w 5768"/>
                        <a:gd name="connsiteY6" fmla="*/ 5631 h 5630"/>
                        <a:gd name="connsiteX7" fmla="*/ 4669 w 5768"/>
                        <a:gd name="connsiteY7" fmla="*/ 4532 h 5630"/>
                        <a:gd name="connsiteX8" fmla="*/ 5631 w 5768"/>
                        <a:gd name="connsiteY8" fmla="*/ 3433 h 563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5768" h="5630">
                          <a:moveTo>
                            <a:pt x="5768" y="3433"/>
                          </a:moveTo>
                          <a:lnTo>
                            <a:pt x="4669" y="961"/>
                          </a:lnTo>
                          <a:cubicBezTo>
                            <a:pt x="4669" y="961"/>
                            <a:pt x="4120" y="275"/>
                            <a:pt x="3433" y="0"/>
                          </a:cubicBezTo>
                          <a:lnTo>
                            <a:pt x="961" y="1099"/>
                          </a:lnTo>
                          <a:cubicBezTo>
                            <a:pt x="961" y="1099"/>
                            <a:pt x="275" y="1648"/>
                            <a:pt x="0" y="2335"/>
                          </a:cubicBezTo>
                          <a:lnTo>
                            <a:pt x="1099" y="4670"/>
                          </a:lnTo>
                          <a:cubicBezTo>
                            <a:pt x="1099" y="4670"/>
                            <a:pt x="1648" y="5356"/>
                            <a:pt x="2335" y="5631"/>
                          </a:cubicBezTo>
                          <a:lnTo>
                            <a:pt x="4669" y="4532"/>
                          </a:lnTo>
                          <a:cubicBezTo>
                            <a:pt x="4669" y="4532"/>
                            <a:pt x="5356" y="3983"/>
                            <a:pt x="5631" y="343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7" name="Freeform 1546">
                      <a:extLst>
                        <a:ext uri="{FF2B5EF4-FFF2-40B4-BE49-F238E27FC236}">
                          <a16:creationId xmlns:a16="http://schemas.microsoft.com/office/drawing/2014/main" id="{D67C62B9-2ACE-0AD6-B46F-9DF040CB2DF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089125" y="2782313"/>
                      <a:ext cx="6042" cy="5717"/>
                    </a:xfrm>
                    <a:custGeom>
                      <a:avLst/>
                      <a:gdLst>
                        <a:gd name="connsiteX0" fmla="*/ 4532 w 6042"/>
                        <a:gd name="connsiteY0" fmla="*/ 5262 h 5717"/>
                        <a:gd name="connsiteX1" fmla="*/ 6043 w 6042"/>
                        <a:gd name="connsiteY1" fmla="*/ 2652 h 5717"/>
                        <a:gd name="connsiteX2" fmla="*/ 6043 w 6042"/>
                        <a:gd name="connsiteY2" fmla="*/ 2103 h 5717"/>
                        <a:gd name="connsiteX3" fmla="*/ 4807 w 6042"/>
                        <a:gd name="connsiteY3" fmla="*/ 180 h 5717"/>
                        <a:gd name="connsiteX4" fmla="*/ 1511 w 6042"/>
                        <a:gd name="connsiteY4" fmla="*/ 455 h 5717"/>
                        <a:gd name="connsiteX5" fmla="*/ 0 w 6042"/>
                        <a:gd name="connsiteY5" fmla="*/ 3064 h 5717"/>
                        <a:gd name="connsiteX6" fmla="*/ 0 w 6042"/>
                        <a:gd name="connsiteY6" fmla="*/ 3614 h 5717"/>
                        <a:gd name="connsiteX7" fmla="*/ 1236 w 6042"/>
                        <a:gd name="connsiteY7" fmla="*/ 5537 h 5717"/>
                        <a:gd name="connsiteX8" fmla="*/ 4532 w 6042"/>
                        <a:gd name="connsiteY8" fmla="*/ 5262 h 571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6042" h="5717">
                          <a:moveTo>
                            <a:pt x="4532" y="5262"/>
                          </a:moveTo>
                          <a:cubicBezTo>
                            <a:pt x="4532" y="5262"/>
                            <a:pt x="5768" y="4163"/>
                            <a:pt x="6043" y="2652"/>
                          </a:cubicBezTo>
                          <a:lnTo>
                            <a:pt x="6043" y="2103"/>
                          </a:lnTo>
                          <a:cubicBezTo>
                            <a:pt x="6043" y="2103"/>
                            <a:pt x="4807" y="180"/>
                            <a:pt x="4807" y="180"/>
                          </a:cubicBezTo>
                          <a:cubicBezTo>
                            <a:pt x="3571" y="-94"/>
                            <a:pt x="2472" y="-94"/>
                            <a:pt x="1511" y="455"/>
                          </a:cubicBezTo>
                          <a:cubicBezTo>
                            <a:pt x="961" y="867"/>
                            <a:pt x="275" y="1554"/>
                            <a:pt x="0" y="3064"/>
                          </a:cubicBezTo>
                          <a:lnTo>
                            <a:pt x="0" y="3614"/>
                          </a:lnTo>
                          <a:cubicBezTo>
                            <a:pt x="0" y="3614"/>
                            <a:pt x="1236" y="5537"/>
                            <a:pt x="1236" y="5537"/>
                          </a:cubicBezTo>
                          <a:cubicBezTo>
                            <a:pt x="2472" y="5811"/>
                            <a:pt x="3571" y="5811"/>
                            <a:pt x="4532" y="5262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8" name="Freeform 1547">
                      <a:extLst>
                        <a:ext uri="{FF2B5EF4-FFF2-40B4-BE49-F238E27FC236}">
                          <a16:creationId xmlns:a16="http://schemas.microsoft.com/office/drawing/2014/main" id="{822811CD-41BB-89DC-3340-81B0E705EC0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52388" y="2542614"/>
                      <a:ext cx="10437" cy="6743"/>
                    </a:xfrm>
                    <a:custGeom>
                      <a:avLst/>
                      <a:gdLst>
                        <a:gd name="connsiteX0" fmla="*/ 0 w 10437"/>
                        <a:gd name="connsiteY0" fmla="*/ 4343 h 6743"/>
                        <a:gd name="connsiteX1" fmla="*/ 1099 w 10437"/>
                        <a:gd name="connsiteY1" fmla="*/ 6540 h 6743"/>
                        <a:gd name="connsiteX2" fmla="*/ 4807 w 10437"/>
                        <a:gd name="connsiteY2" fmla="*/ 5579 h 6743"/>
                        <a:gd name="connsiteX3" fmla="*/ 5356 w 10437"/>
                        <a:gd name="connsiteY3" fmla="*/ 5167 h 6743"/>
                        <a:gd name="connsiteX4" fmla="*/ 6317 w 10437"/>
                        <a:gd name="connsiteY4" fmla="*/ 5167 h 6743"/>
                        <a:gd name="connsiteX5" fmla="*/ 10438 w 10437"/>
                        <a:gd name="connsiteY5" fmla="*/ 2557 h 6743"/>
                        <a:gd name="connsiteX6" fmla="*/ 9202 w 10437"/>
                        <a:gd name="connsiteY6" fmla="*/ 497 h 6743"/>
                        <a:gd name="connsiteX7" fmla="*/ 275 w 10437"/>
                        <a:gd name="connsiteY7" fmla="*/ 4343 h 674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10437" h="6743">
                          <a:moveTo>
                            <a:pt x="0" y="4343"/>
                          </a:moveTo>
                          <a:lnTo>
                            <a:pt x="1099" y="6540"/>
                          </a:lnTo>
                          <a:cubicBezTo>
                            <a:pt x="3159" y="7227"/>
                            <a:pt x="4257" y="5991"/>
                            <a:pt x="4807" y="5579"/>
                          </a:cubicBezTo>
                          <a:lnTo>
                            <a:pt x="5356" y="5167"/>
                          </a:lnTo>
                          <a:cubicBezTo>
                            <a:pt x="5356" y="5167"/>
                            <a:pt x="5905" y="5167"/>
                            <a:pt x="6317" y="5167"/>
                          </a:cubicBezTo>
                          <a:cubicBezTo>
                            <a:pt x="7416" y="5167"/>
                            <a:pt x="9751" y="5167"/>
                            <a:pt x="10438" y="2557"/>
                          </a:cubicBezTo>
                          <a:lnTo>
                            <a:pt x="9202" y="497"/>
                          </a:lnTo>
                          <a:cubicBezTo>
                            <a:pt x="3159" y="-1288"/>
                            <a:pt x="961" y="2145"/>
                            <a:pt x="275" y="4343"/>
                          </a:cubicBez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9" name="Freeform 1548">
                      <a:extLst>
                        <a:ext uri="{FF2B5EF4-FFF2-40B4-BE49-F238E27FC236}">
                          <a16:creationId xmlns:a16="http://schemas.microsoft.com/office/drawing/2014/main" id="{C40F3498-C922-C62E-2A57-CC8F1980178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53795" y="2467300"/>
                      <a:ext cx="23793" cy="23210"/>
                    </a:xfrm>
                    <a:custGeom>
                      <a:avLst/>
                      <a:gdLst>
                        <a:gd name="connsiteX0" fmla="*/ 5219 w 23793"/>
                        <a:gd name="connsiteY0" fmla="*/ 20189 h 23210"/>
                        <a:gd name="connsiteX1" fmla="*/ 4944 w 23793"/>
                        <a:gd name="connsiteY1" fmla="*/ 20464 h 23210"/>
                        <a:gd name="connsiteX2" fmla="*/ 11536 w 23793"/>
                        <a:gd name="connsiteY2" fmla="*/ 23210 h 23210"/>
                        <a:gd name="connsiteX3" fmla="*/ 17579 w 23793"/>
                        <a:gd name="connsiteY3" fmla="*/ 21425 h 23210"/>
                        <a:gd name="connsiteX4" fmla="*/ 19502 w 23793"/>
                        <a:gd name="connsiteY4" fmla="*/ 19777 h 23210"/>
                        <a:gd name="connsiteX5" fmla="*/ 21288 w 23793"/>
                        <a:gd name="connsiteY5" fmla="*/ 16893 h 23210"/>
                        <a:gd name="connsiteX6" fmla="*/ 21562 w 23793"/>
                        <a:gd name="connsiteY6" fmla="*/ 16893 h 23210"/>
                        <a:gd name="connsiteX7" fmla="*/ 23622 w 23793"/>
                        <a:gd name="connsiteY7" fmla="*/ 11949 h 23210"/>
                        <a:gd name="connsiteX8" fmla="*/ 18129 w 23793"/>
                        <a:gd name="connsiteY8" fmla="*/ 412 h 23210"/>
                        <a:gd name="connsiteX9" fmla="*/ 10987 w 23793"/>
                        <a:gd name="connsiteY9" fmla="*/ 0 h 23210"/>
                        <a:gd name="connsiteX10" fmla="*/ 8790 w 23793"/>
                        <a:gd name="connsiteY10" fmla="*/ 961 h 23210"/>
                        <a:gd name="connsiteX11" fmla="*/ 0 w 23793"/>
                        <a:gd name="connsiteY11" fmla="*/ 10163 h 23210"/>
                        <a:gd name="connsiteX12" fmla="*/ 0 w 23793"/>
                        <a:gd name="connsiteY12" fmla="*/ 10850 h 23210"/>
                        <a:gd name="connsiteX13" fmla="*/ 1785 w 23793"/>
                        <a:gd name="connsiteY13" fmla="*/ 17167 h 23210"/>
                        <a:gd name="connsiteX14" fmla="*/ 3433 w 23793"/>
                        <a:gd name="connsiteY14" fmla="*/ 19090 h 23210"/>
                        <a:gd name="connsiteX15" fmla="*/ 5219 w 23793"/>
                        <a:gd name="connsiteY15" fmla="*/ 20052 h 2321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</a:cxnLst>
                      <a:rect l="l" t="t" r="r" b="b"/>
                      <a:pathLst>
                        <a:path w="23793" h="23210">
                          <a:moveTo>
                            <a:pt x="5219" y="20189"/>
                          </a:moveTo>
                          <a:lnTo>
                            <a:pt x="4944" y="20464"/>
                          </a:lnTo>
                          <a:cubicBezTo>
                            <a:pt x="5631" y="21013"/>
                            <a:pt x="7828" y="22798"/>
                            <a:pt x="11536" y="23210"/>
                          </a:cubicBezTo>
                          <a:lnTo>
                            <a:pt x="17579" y="21425"/>
                          </a:lnTo>
                          <a:lnTo>
                            <a:pt x="19502" y="19777"/>
                          </a:lnTo>
                          <a:lnTo>
                            <a:pt x="21288" y="16893"/>
                          </a:lnTo>
                          <a:lnTo>
                            <a:pt x="21562" y="16893"/>
                          </a:lnTo>
                          <a:cubicBezTo>
                            <a:pt x="22112" y="16069"/>
                            <a:pt x="23210" y="14421"/>
                            <a:pt x="23622" y="11949"/>
                          </a:cubicBezTo>
                          <a:cubicBezTo>
                            <a:pt x="24446" y="7279"/>
                            <a:pt x="22249" y="2747"/>
                            <a:pt x="18129" y="412"/>
                          </a:cubicBezTo>
                          <a:lnTo>
                            <a:pt x="10987" y="0"/>
                          </a:lnTo>
                          <a:lnTo>
                            <a:pt x="8790" y="961"/>
                          </a:lnTo>
                          <a:cubicBezTo>
                            <a:pt x="2060" y="2884"/>
                            <a:pt x="412" y="8103"/>
                            <a:pt x="0" y="10163"/>
                          </a:cubicBezTo>
                          <a:lnTo>
                            <a:pt x="0" y="10850"/>
                          </a:lnTo>
                          <a:cubicBezTo>
                            <a:pt x="0" y="10850"/>
                            <a:pt x="1785" y="17167"/>
                            <a:pt x="1785" y="17167"/>
                          </a:cubicBezTo>
                          <a:lnTo>
                            <a:pt x="3433" y="19090"/>
                          </a:lnTo>
                          <a:lnTo>
                            <a:pt x="5219" y="20052"/>
                          </a:lnTo>
                          <a:close/>
                        </a:path>
                      </a:pathLst>
                    </a:custGeom>
                    <a:solidFill>
                      <a:srgbClr val="EBDFD5"/>
                    </a:solidFill>
                    <a:ln w="13716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  <p:grpSp>
                <p:nvGrpSpPr>
                  <p:cNvPr id="1550" name="Graphic 22">
                    <a:extLst>
                      <a:ext uri="{FF2B5EF4-FFF2-40B4-BE49-F238E27FC236}">
                        <a16:creationId xmlns:a16="http://schemas.microsoft.com/office/drawing/2014/main" id="{FC7C35C6-7DFB-D0D0-9E6E-B2AA9AB64346}"/>
                      </a:ext>
                    </a:extLst>
                  </p:cNvPr>
                  <p:cNvGrpSpPr/>
                  <p:nvPr/>
                </p:nvGrpSpPr>
                <p:grpSpPr>
                  <a:xfrm>
                    <a:off x="7668740" y="1932247"/>
                    <a:ext cx="887613" cy="885136"/>
                    <a:chOff x="7668740" y="1932247"/>
                    <a:chExt cx="887613" cy="885136"/>
                  </a:xfrm>
                  <a:solidFill>
                    <a:srgbClr val="EBDFD5"/>
                  </a:solidFill>
                </p:grpSpPr>
                <p:grpSp>
                  <p:nvGrpSpPr>
                    <p:cNvPr id="1551" name="Graphic 22">
                      <a:extLst>
                        <a:ext uri="{FF2B5EF4-FFF2-40B4-BE49-F238E27FC236}">
                          <a16:creationId xmlns:a16="http://schemas.microsoft.com/office/drawing/2014/main" id="{E4E5F24F-F2D1-F49C-923B-2675881B6577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7737064" y="1932247"/>
                      <a:ext cx="819289" cy="792075"/>
                      <a:chOff x="7737064" y="1932247"/>
                      <a:chExt cx="819289" cy="792075"/>
                    </a:xfrm>
                    <a:solidFill>
                      <a:srgbClr val="EBDFD5"/>
                    </a:solidFill>
                  </p:grpSpPr>
                  <p:sp>
                    <p:nvSpPr>
                      <p:cNvPr id="1552" name="Freeform 1551">
                        <a:extLst>
                          <a:ext uri="{FF2B5EF4-FFF2-40B4-BE49-F238E27FC236}">
                            <a16:creationId xmlns:a16="http://schemas.microsoft.com/office/drawing/2014/main" id="{C5AF5AFF-2346-FB5D-61F6-1EC8DB23312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99838" y="2519935"/>
                        <a:ext cx="7899" cy="10128"/>
                      </a:xfrm>
                      <a:custGeom>
                        <a:avLst/>
                        <a:gdLst>
                          <a:gd name="connsiteX0" fmla="*/ 137 w 7899"/>
                          <a:gd name="connsiteY0" fmla="*/ 790 h 10128"/>
                          <a:gd name="connsiteX1" fmla="*/ 2197 w 7899"/>
                          <a:gd name="connsiteY1" fmla="*/ 4498 h 10128"/>
                          <a:gd name="connsiteX2" fmla="*/ 1648 w 7899"/>
                          <a:gd name="connsiteY2" fmla="*/ 4773 h 10128"/>
                          <a:gd name="connsiteX3" fmla="*/ 2747 w 7899"/>
                          <a:gd name="connsiteY3" fmla="*/ 6833 h 10128"/>
                          <a:gd name="connsiteX4" fmla="*/ 3296 w 7899"/>
                          <a:gd name="connsiteY4" fmla="*/ 6421 h 10128"/>
                          <a:gd name="connsiteX5" fmla="*/ 5356 w 7899"/>
                          <a:gd name="connsiteY5" fmla="*/ 10129 h 10128"/>
                          <a:gd name="connsiteX6" fmla="*/ 7142 w 7899"/>
                          <a:gd name="connsiteY6" fmla="*/ 2850 h 10128"/>
                          <a:gd name="connsiteX7" fmla="*/ 0 w 7899"/>
                          <a:gd name="connsiteY7" fmla="*/ 652 h 1012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7899" h="10128">
                            <a:moveTo>
                              <a:pt x="137" y="790"/>
                            </a:moveTo>
                            <a:lnTo>
                              <a:pt x="2197" y="4498"/>
                            </a:lnTo>
                            <a:cubicBezTo>
                              <a:pt x="2197" y="4498"/>
                              <a:pt x="1785" y="4498"/>
                              <a:pt x="1648" y="4773"/>
                            </a:cubicBezTo>
                            <a:lnTo>
                              <a:pt x="2747" y="6833"/>
                            </a:lnTo>
                            <a:cubicBezTo>
                              <a:pt x="2747" y="6833"/>
                              <a:pt x="3159" y="6558"/>
                              <a:pt x="3296" y="6421"/>
                            </a:cubicBezTo>
                            <a:lnTo>
                              <a:pt x="5356" y="10129"/>
                            </a:lnTo>
                            <a:cubicBezTo>
                              <a:pt x="7828" y="8755"/>
                              <a:pt x="8652" y="5597"/>
                              <a:pt x="7142" y="2850"/>
                            </a:cubicBezTo>
                            <a:cubicBezTo>
                              <a:pt x="5631" y="103"/>
                              <a:pt x="2472" y="-721"/>
                              <a:pt x="0" y="65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53" name="Freeform 1552">
                        <a:extLst>
                          <a:ext uri="{FF2B5EF4-FFF2-40B4-BE49-F238E27FC236}">
                            <a16:creationId xmlns:a16="http://schemas.microsoft.com/office/drawing/2014/main" id="{7F5A2076-2879-53D0-F222-000EF242034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9476" y="2242972"/>
                        <a:ext cx="21881" cy="23126"/>
                      </a:xfrm>
                      <a:custGeom>
                        <a:avLst/>
                        <a:gdLst>
                          <a:gd name="connsiteX0" fmla="*/ 5057 w 21881"/>
                          <a:gd name="connsiteY0" fmla="*/ 20105 h 23126"/>
                          <a:gd name="connsiteX1" fmla="*/ 10963 w 21881"/>
                          <a:gd name="connsiteY1" fmla="*/ 22851 h 23126"/>
                          <a:gd name="connsiteX2" fmla="*/ 12748 w 21881"/>
                          <a:gd name="connsiteY2" fmla="*/ 22302 h 23126"/>
                          <a:gd name="connsiteX3" fmla="*/ 15770 w 21881"/>
                          <a:gd name="connsiteY3" fmla="*/ 23126 h 23126"/>
                          <a:gd name="connsiteX4" fmla="*/ 21813 w 21881"/>
                          <a:gd name="connsiteY4" fmla="*/ 14199 h 23126"/>
                          <a:gd name="connsiteX5" fmla="*/ 20165 w 21881"/>
                          <a:gd name="connsiteY5" fmla="*/ 6371 h 23126"/>
                          <a:gd name="connsiteX6" fmla="*/ 3821 w 21881"/>
                          <a:gd name="connsiteY6" fmla="*/ 1564 h 23126"/>
                          <a:gd name="connsiteX7" fmla="*/ 2997 w 21881"/>
                          <a:gd name="connsiteY7" fmla="*/ 4311 h 23126"/>
                          <a:gd name="connsiteX8" fmla="*/ 388 w 21881"/>
                          <a:gd name="connsiteY8" fmla="*/ 8294 h 23126"/>
                          <a:gd name="connsiteX9" fmla="*/ 2997 w 21881"/>
                          <a:gd name="connsiteY9" fmla="*/ 19281 h 23126"/>
                          <a:gd name="connsiteX10" fmla="*/ 4645 w 21881"/>
                          <a:gd name="connsiteY10" fmla="*/ 20105 h 23126"/>
                          <a:gd name="connsiteX11" fmla="*/ 4645 w 21881"/>
                          <a:gd name="connsiteY11" fmla="*/ 20105 h 23126"/>
                          <a:gd name="connsiteX12" fmla="*/ 5057 w 21881"/>
                          <a:gd name="connsiteY12" fmla="*/ 20242 h 2312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1881" h="23126">
                            <a:moveTo>
                              <a:pt x="5057" y="20105"/>
                            </a:moveTo>
                            <a:lnTo>
                              <a:pt x="10963" y="22851"/>
                            </a:lnTo>
                            <a:lnTo>
                              <a:pt x="12748" y="22302"/>
                            </a:lnTo>
                            <a:lnTo>
                              <a:pt x="15770" y="23126"/>
                            </a:lnTo>
                            <a:cubicBezTo>
                              <a:pt x="19066" y="21203"/>
                              <a:pt x="21263" y="17907"/>
                              <a:pt x="21813" y="14199"/>
                            </a:cubicBezTo>
                            <a:cubicBezTo>
                              <a:pt x="22088" y="11590"/>
                              <a:pt x="21538" y="8706"/>
                              <a:pt x="20165" y="6371"/>
                            </a:cubicBezTo>
                            <a:cubicBezTo>
                              <a:pt x="16731" y="328"/>
                              <a:pt x="9590" y="-1732"/>
                              <a:pt x="3821" y="1564"/>
                            </a:cubicBezTo>
                            <a:lnTo>
                              <a:pt x="2997" y="4311"/>
                            </a:lnTo>
                            <a:lnTo>
                              <a:pt x="388" y="8294"/>
                            </a:lnTo>
                            <a:cubicBezTo>
                              <a:pt x="-986" y="13100"/>
                              <a:pt x="1624" y="17221"/>
                              <a:pt x="2997" y="19281"/>
                            </a:cubicBezTo>
                            <a:lnTo>
                              <a:pt x="4645" y="20105"/>
                            </a:lnTo>
                            <a:lnTo>
                              <a:pt x="4645" y="20105"/>
                            </a:lnTo>
                            <a:cubicBezTo>
                              <a:pt x="4645" y="20105"/>
                              <a:pt x="5057" y="20242"/>
                              <a:pt x="5057" y="2024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54" name="Freeform 1553">
                        <a:extLst>
                          <a:ext uri="{FF2B5EF4-FFF2-40B4-BE49-F238E27FC236}">
                            <a16:creationId xmlns:a16="http://schemas.microsoft.com/office/drawing/2014/main" id="{249C9687-04A0-6B86-45F9-D8251CF344B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45638" y="2186948"/>
                        <a:ext cx="17297" cy="18033"/>
                      </a:xfrm>
                      <a:custGeom>
                        <a:avLst/>
                        <a:gdLst>
                          <a:gd name="connsiteX0" fmla="*/ 209 w 17297"/>
                          <a:gd name="connsiteY0" fmla="*/ 8145 h 18033"/>
                          <a:gd name="connsiteX1" fmla="*/ 209 w 17297"/>
                          <a:gd name="connsiteY1" fmla="*/ 8145 h 18033"/>
                          <a:gd name="connsiteX2" fmla="*/ 2818 w 17297"/>
                          <a:gd name="connsiteY2" fmla="*/ 16523 h 18033"/>
                          <a:gd name="connsiteX3" fmla="*/ 4329 w 17297"/>
                          <a:gd name="connsiteY3" fmla="*/ 17484 h 18033"/>
                          <a:gd name="connsiteX4" fmla="*/ 5840 w 17297"/>
                          <a:gd name="connsiteY4" fmla="*/ 18034 h 18033"/>
                          <a:gd name="connsiteX5" fmla="*/ 7625 w 17297"/>
                          <a:gd name="connsiteY5" fmla="*/ 18034 h 18033"/>
                          <a:gd name="connsiteX6" fmla="*/ 11745 w 17297"/>
                          <a:gd name="connsiteY6" fmla="*/ 16935 h 18033"/>
                          <a:gd name="connsiteX7" fmla="*/ 13393 w 17297"/>
                          <a:gd name="connsiteY7" fmla="*/ 16248 h 18033"/>
                          <a:gd name="connsiteX8" fmla="*/ 15179 w 17297"/>
                          <a:gd name="connsiteY8" fmla="*/ 15012 h 18033"/>
                          <a:gd name="connsiteX9" fmla="*/ 16415 w 17297"/>
                          <a:gd name="connsiteY9" fmla="*/ 13501 h 18033"/>
                          <a:gd name="connsiteX10" fmla="*/ 17239 w 17297"/>
                          <a:gd name="connsiteY10" fmla="*/ 11441 h 18033"/>
                          <a:gd name="connsiteX11" fmla="*/ 12707 w 17297"/>
                          <a:gd name="connsiteY11" fmla="*/ 1553 h 18033"/>
                          <a:gd name="connsiteX12" fmla="*/ 3505 w 17297"/>
                          <a:gd name="connsiteY12" fmla="*/ 1141 h 18033"/>
                          <a:gd name="connsiteX13" fmla="*/ 1719 w 17297"/>
                          <a:gd name="connsiteY13" fmla="*/ 2377 h 18033"/>
                          <a:gd name="connsiteX14" fmla="*/ 346 w 17297"/>
                          <a:gd name="connsiteY14" fmla="*/ 4849 h 18033"/>
                          <a:gd name="connsiteX15" fmla="*/ 71 w 17297"/>
                          <a:gd name="connsiteY15" fmla="*/ 7047 h 18033"/>
                          <a:gd name="connsiteX16" fmla="*/ 71 w 17297"/>
                          <a:gd name="connsiteY16" fmla="*/ 8008 h 1803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</a:cxnLst>
                        <a:rect l="l" t="t" r="r" b="b"/>
                        <a:pathLst>
                          <a:path w="17297" h="18033">
                            <a:moveTo>
                              <a:pt x="209" y="8145"/>
                            </a:moveTo>
                            <a:lnTo>
                              <a:pt x="209" y="8145"/>
                            </a:lnTo>
                            <a:cubicBezTo>
                              <a:pt x="-66" y="9519"/>
                              <a:pt x="-615" y="12952"/>
                              <a:pt x="2818" y="16523"/>
                            </a:cubicBezTo>
                            <a:lnTo>
                              <a:pt x="4329" y="17484"/>
                            </a:lnTo>
                            <a:lnTo>
                              <a:pt x="5840" y="18034"/>
                            </a:lnTo>
                            <a:lnTo>
                              <a:pt x="7625" y="18034"/>
                            </a:lnTo>
                            <a:cubicBezTo>
                              <a:pt x="9685" y="18034"/>
                              <a:pt x="10646" y="17484"/>
                              <a:pt x="11745" y="16935"/>
                            </a:cubicBezTo>
                            <a:cubicBezTo>
                              <a:pt x="12020" y="16798"/>
                              <a:pt x="12432" y="16523"/>
                              <a:pt x="13393" y="16248"/>
                            </a:cubicBezTo>
                            <a:lnTo>
                              <a:pt x="15179" y="15012"/>
                            </a:lnTo>
                            <a:lnTo>
                              <a:pt x="16415" y="13501"/>
                            </a:lnTo>
                            <a:lnTo>
                              <a:pt x="17239" y="11441"/>
                            </a:lnTo>
                            <a:cubicBezTo>
                              <a:pt x="17651" y="7733"/>
                              <a:pt x="15865" y="3613"/>
                              <a:pt x="12707" y="1553"/>
                            </a:cubicBezTo>
                            <a:cubicBezTo>
                              <a:pt x="9822" y="-370"/>
                              <a:pt x="6389" y="-507"/>
                              <a:pt x="3505" y="1141"/>
                            </a:cubicBezTo>
                            <a:lnTo>
                              <a:pt x="1719" y="2377"/>
                            </a:lnTo>
                            <a:lnTo>
                              <a:pt x="346" y="4849"/>
                            </a:lnTo>
                            <a:lnTo>
                              <a:pt x="71" y="7047"/>
                            </a:lnTo>
                            <a:lnTo>
                              <a:pt x="71" y="800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55" name="Freeform 1554">
                        <a:extLst>
                          <a:ext uri="{FF2B5EF4-FFF2-40B4-BE49-F238E27FC236}">
                            <a16:creationId xmlns:a16="http://schemas.microsoft.com/office/drawing/2014/main" id="{FAF5AD58-4408-6CA0-0586-D8AEC601BA3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1186" y="2321034"/>
                        <a:ext cx="6136" cy="5493"/>
                      </a:xfrm>
                      <a:custGeom>
                        <a:avLst/>
                        <a:gdLst>
                          <a:gd name="connsiteX0" fmla="*/ 1666 w 6136"/>
                          <a:gd name="connsiteY0" fmla="*/ 412 h 5493"/>
                          <a:gd name="connsiteX1" fmla="*/ 292 w 6136"/>
                          <a:gd name="connsiteY1" fmla="*/ 4669 h 5493"/>
                          <a:gd name="connsiteX2" fmla="*/ 3039 w 6136"/>
                          <a:gd name="connsiteY2" fmla="*/ 5493 h 5493"/>
                          <a:gd name="connsiteX3" fmla="*/ 3451 w 6136"/>
                          <a:gd name="connsiteY3" fmla="*/ 5219 h 5493"/>
                          <a:gd name="connsiteX4" fmla="*/ 2627 w 6136"/>
                          <a:gd name="connsiteY4" fmla="*/ 3845 h 5493"/>
                          <a:gd name="connsiteX5" fmla="*/ 4000 w 6136"/>
                          <a:gd name="connsiteY5" fmla="*/ 4944 h 5493"/>
                          <a:gd name="connsiteX6" fmla="*/ 6061 w 6136"/>
                          <a:gd name="connsiteY6" fmla="*/ 1373 h 5493"/>
                          <a:gd name="connsiteX7" fmla="*/ 4824 w 6136"/>
                          <a:gd name="connsiteY7" fmla="*/ 137 h 5493"/>
                          <a:gd name="connsiteX8" fmla="*/ 1666 w 6136"/>
                          <a:gd name="connsiteY8" fmla="*/ 549 h 549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136" h="5493">
                            <a:moveTo>
                              <a:pt x="1666" y="412"/>
                            </a:moveTo>
                            <a:cubicBezTo>
                              <a:pt x="155" y="1236"/>
                              <a:pt x="-394" y="3021"/>
                              <a:pt x="292" y="4669"/>
                            </a:cubicBezTo>
                            <a:lnTo>
                              <a:pt x="3039" y="5493"/>
                            </a:lnTo>
                            <a:cubicBezTo>
                              <a:pt x="3039" y="5493"/>
                              <a:pt x="3314" y="5356"/>
                              <a:pt x="3451" y="5219"/>
                            </a:cubicBezTo>
                            <a:lnTo>
                              <a:pt x="2627" y="3845"/>
                            </a:lnTo>
                            <a:lnTo>
                              <a:pt x="4000" y="4944"/>
                            </a:lnTo>
                            <a:cubicBezTo>
                              <a:pt x="4000" y="4944"/>
                              <a:pt x="6610" y="3433"/>
                              <a:pt x="6061" y="1373"/>
                            </a:cubicBezTo>
                            <a:lnTo>
                              <a:pt x="4824" y="137"/>
                            </a:lnTo>
                            <a:cubicBezTo>
                              <a:pt x="3726" y="-137"/>
                              <a:pt x="2627" y="0"/>
                              <a:pt x="1666" y="54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56" name="Freeform 1555">
                        <a:extLst>
                          <a:ext uri="{FF2B5EF4-FFF2-40B4-BE49-F238E27FC236}">
                            <a16:creationId xmlns:a16="http://schemas.microsoft.com/office/drawing/2014/main" id="{58DC985A-D87F-0407-9E40-901729B327D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6155" y="1932247"/>
                        <a:ext cx="6180" cy="5334"/>
                      </a:xfrm>
                      <a:custGeom>
                        <a:avLst/>
                        <a:gdLst>
                          <a:gd name="connsiteX0" fmla="*/ 1236 w 6180"/>
                          <a:gd name="connsiteY0" fmla="*/ 4236 h 5334"/>
                          <a:gd name="connsiteX1" fmla="*/ 3845 w 6180"/>
                          <a:gd name="connsiteY1" fmla="*/ 5335 h 5334"/>
                          <a:gd name="connsiteX2" fmla="*/ 5219 w 6180"/>
                          <a:gd name="connsiteY2" fmla="*/ 4511 h 5334"/>
                          <a:gd name="connsiteX3" fmla="*/ 6180 w 6180"/>
                          <a:gd name="connsiteY3" fmla="*/ 3000 h 5334"/>
                          <a:gd name="connsiteX4" fmla="*/ 4944 w 6180"/>
                          <a:gd name="connsiteY4" fmla="*/ 391 h 5334"/>
                          <a:gd name="connsiteX5" fmla="*/ 0 w 6180"/>
                          <a:gd name="connsiteY5" fmla="*/ 2588 h 5334"/>
                          <a:gd name="connsiteX6" fmla="*/ 549 w 6180"/>
                          <a:gd name="connsiteY6" fmla="*/ 4648 h 5334"/>
                          <a:gd name="connsiteX7" fmla="*/ 1785 w 6180"/>
                          <a:gd name="connsiteY7" fmla="*/ 4923 h 5334"/>
                          <a:gd name="connsiteX8" fmla="*/ 1373 w 6180"/>
                          <a:gd name="connsiteY8" fmla="*/ 4373 h 533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180" h="5334">
                            <a:moveTo>
                              <a:pt x="1236" y="4236"/>
                            </a:moveTo>
                            <a:lnTo>
                              <a:pt x="3845" y="5335"/>
                            </a:lnTo>
                            <a:lnTo>
                              <a:pt x="5219" y="4511"/>
                            </a:lnTo>
                            <a:lnTo>
                              <a:pt x="6180" y="3000"/>
                            </a:lnTo>
                            <a:cubicBezTo>
                              <a:pt x="6180" y="1901"/>
                              <a:pt x="5768" y="940"/>
                              <a:pt x="4944" y="391"/>
                            </a:cubicBezTo>
                            <a:cubicBezTo>
                              <a:pt x="3296" y="-708"/>
                              <a:pt x="412" y="665"/>
                              <a:pt x="0" y="2588"/>
                            </a:cubicBezTo>
                            <a:cubicBezTo>
                              <a:pt x="0" y="3275"/>
                              <a:pt x="0" y="4099"/>
                              <a:pt x="549" y="4648"/>
                            </a:cubicBezTo>
                            <a:lnTo>
                              <a:pt x="1785" y="4923"/>
                            </a:lnTo>
                            <a:cubicBezTo>
                              <a:pt x="1785" y="4923"/>
                              <a:pt x="1373" y="4511"/>
                              <a:pt x="1373" y="437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57" name="Freeform 1556">
                        <a:extLst>
                          <a:ext uri="{FF2B5EF4-FFF2-40B4-BE49-F238E27FC236}">
                            <a16:creationId xmlns:a16="http://schemas.microsoft.com/office/drawing/2014/main" id="{26F13EDA-2DEF-24FB-87DF-BAC2B83840D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22380" y="2267018"/>
                        <a:ext cx="25795" cy="27921"/>
                      </a:xfrm>
                      <a:custGeom>
                        <a:avLst/>
                        <a:gdLst>
                          <a:gd name="connsiteX0" fmla="*/ 3689 w 25795"/>
                          <a:gd name="connsiteY0" fmla="*/ 25312 h 27921"/>
                          <a:gd name="connsiteX1" fmla="*/ 8634 w 25795"/>
                          <a:gd name="connsiteY1" fmla="*/ 27646 h 27921"/>
                          <a:gd name="connsiteX2" fmla="*/ 10968 w 25795"/>
                          <a:gd name="connsiteY2" fmla="*/ 27921 h 27921"/>
                          <a:gd name="connsiteX3" fmla="*/ 16325 w 25795"/>
                          <a:gd name="connsiteY3" fmla="*/ 26548 h 27921"/>
                          <a:gd name="connsiteX4" fmla="*/ 21131 w 25795"/>
                          <a:gd name="connsiteY4" fmla="*/ 20505 h 27921"/>
                          <a:gd name="connsiteX5" fmla="*/ 24290 w 25795"/>
                          <a:gd name="connsiteY5" fmla="*/ 5672 h 27921"/>
                          <a:gd name="connsiteX6" fmla="*/ 19895 w 25795"/>
                          <a:gd name="connsiteY6" fmla="*/ 1277 h 27921"/>
                          <a:gd name="connsiteX7" fmla="*/ 8771 w 25795"/>
                          <a:gd name="connsiteY7" fmla="*/ 1827 h 27921"/>
                          <a:gd name="connsiteX8" fmla="*/ 8496 w 25795"/>
                          <a:gd name="connsiteY8" fmla="*/ 1827 h 27921"/>
                          <a:gd name="connsiteX9" fmla="*/ 6986 w 25795"/>
                          <a:gd name="connsiteY9" fmla="*/ 4848 h 27921"/>
                          <a:gd name="connsiteX10" fmla="*/ 6299 w 25795"/>
                          <a:gd name="connsiteY10" fmla="*/ 5260 h 27921"/>
                          <a:gd name="connsiteX11" fmla="*/ 119 w 25795"/>
                          <a:gd name="connsiteY11" fmla="*/ 14325 h 27921"/>
                          <a:gd name="connsiteX12" fmla="*/ 3964 w 25795"/>
                          <a:gd name="connsiteY12" fmla="*/ 25312 h 2792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5795" h="27921">
                            <a:moveTo>
                              <a:pt x="3689" y="25312"/>
                            </a:moveTo>
                            <a:lnTo>
                              <a:pt x="8634" y="27646"/>
                            </a:lnTo>
                            <a:lnTo>
                              <a:pt x="10968" y="27921"/>
                            </a:lnTo>
                            <a:lnTo>
                              <a:pt x="16325" y="26548"/>
                            </a:lnTo>
                            <a:cubicBezTo>
                              <a:pt x="18934" y="24762"/>
                              <a:pt x="20307" y="22427"/>
                              <a:pt x="21131" y="20505"/>
                            </a:cubicBezTo>
                            <a:cubicBezTo>
                              <a:pt x="25801" y="17346"/>
                              <a:pt x="27174" y="10891"/>
                              <a:pt x="24290" y="5672"/>
                            </a:cubicBezTo>
                            <a:cubicBezTo>
                              <a:pt x="23191" y="3887"/>
                              <a:pt x="21818" y="2376"/>
                              <a:pt x="19895" y="1277"/>
                            </a:cubicBezTo>
                            <a:cubicBezTo>
                              <a:pt x="16737" y="-508"/>
                              <a:pt x="13028" y="-508"/>
                              <a:pt x="8771" y="1827"/>
                            </a:cubicBezTo>
                            <a:lnTo>
                              <a:pt x="8496" y="1827"/>
                            </a:lnTo>
                            <a:cubicBezTo>
                              <a:pt x="8496" y="1827"/>
                              <a:pt x="6986" y="4848"/>
                              <a:pt x="6986" y="4848"/>
                            </a:cubicBezTo>
                            <a:cubicBezTo>
                              <a:pt x="6711" y="4848"/>
                              <a:pt x="6436" y="5123"/>
                              <a:pt x="6299" y="5260"/>
                            </a:cubicBezTo>
                            <a:cubicBezTo>
                              <a:pt x="2865" y="7183"/>
                              <a:pt x="531" y="10616"/>
                              <a:pt x="119" y="14325"/>
                            </a:cubicBezTo>
                            <a:cubicBezTo>
                              <a:pt x="-431" y="18307"/>
                              <a:pt x="943" y="22290"/>
                              <a:pt x="3964" y="2531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58" name="Freeform 1557">
                        <a:extLst>
                          <a:ext uri="{FF2B5EF4-FFF2-40B4-BE49-F238E27FC236}">
                            <a16:creationId xmlns:a16="http://schemas.microsoft.com/office/drawing/2014/main" id="{B1BA230A-B749-05DC-A3E0-97AAAA1AE81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97623" y="2385759"/>
                        <a:ext cx="21836" cy="21386"/>
                      </a:xfrm>
                      <a:custGeom>
                        <a:avLst/>
                        <a:gdLst>
                          <a:gd name="connsiteX0" fmla="*/ 9202 w 21836"/>
                          <a:gd name="connsiteY0" fmla="*/ 21386 h 21386"/>
                          <a:gd name="connsiteX1" fmla="*/ 15382 w 21836"/>
                          <a:gd name="connsiteY1" fmla="*/ 20700 h 21386"/>
                          <a:gd name="connsiteX2" fmla="*/ 17442 w 21836"/>
                          <a:gd name="connsiteY2" fmla="*/ 19601 h 21386"/>
                          <a:gd name="connsiteX3" fmla="*/ 21150 w 21836"/>
                          <a:gd name="connsiteY3" fmla="*/ 15069 h 21386"/>
                          <a:gd name="connsiteX4" fmla="*/ 21837 w 21836"/>
                          <a:gd name="connsiteY4" fmla="*/ 12734 h 21386"/>
                          <a:gd name="connsiteX5" fmla="*/ 21425 w 21836"/>
                          <a:gd name="connsiteY5" fmla="*/ 6828 h 21386"/>
                          <a:gd name="connsiteX6" fmla="*/ 14421 w 21836"/>
                          <a:gd name="connsiteY6" fmla="*/ 511 h 21386"/>
                          <a:gd name="connsiteX7" fmla="*/ 5356 w 21836"/>
                          <a:gd name="connsiteY7" fmla="*/ 1610 h 21386"/>
                          <a:gd name="connsiteX8" fmla="*/ 3296 w 21836"/>
                          <a:gd name="connsiteY8" fmla="*/ 2983 h 21386"/>
                          <a:gd name="connsiteX9" fmla="*/ 412 w 21836"/>
                          <a:gd name="connsiteY9" fmla="*/ 7790 h 21386"/>
                          <a:gd name="connsiteX10" fmla="*/ 0 w 21836"/>
                          <a:gd name="connsiteY10" fmla="*/ 9987 h 21386"/>
                          <a:gd name="connsiteX11" fmla="*/ 961 w 21836"/>
                          <a:gd name="connsiteY11" fmla="*/ 15481 h 21386"/>
                          <a:gd name="connsiteX12" fmla="*/ 1785 w 21836"/>
                          <a:gd name="connsiteY12" fmla="*/ 16854 h 21386"/>
                          <a:gd name="connsiteX13" fmla="*/ 6729 w 21836"/>
                          <a:gd name="connsiteY13" fmla="*/ 20700 h 21386"/>
                          <a:gd name="connsiteX14" fmla="*/ 9202 w 21836"/>
                          <a:gd name="connsiteY14" fmla="*/ 21386 h 2138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1836" h="21386">
                            <a:moveTo>
                              <a:pt x="9202" y="21386"/>
                            </a:moveTo>
                            <a:lnTo>
                              <a:pt x="15382" y="20700"/>
                            </a:lnTo>
                            <a:lnTo>
                              <a:pt x="17442" y="19601"/>
                            </a:lnTo>
                            <a:lnTo>
                              <a:pt x="21150" y="15069"/>
                            </a:lnTo>
                            <a:lnTo>
                              <a:pt x="21837" y="12734"/>
                            </a:lnTo>
                            <a:lnTo>
                              <a:pt x="21425" y="6828"/>
                            </a:lnTo>
                            <a:cubicBezTo>
                              <a:pt x="20051" y="3807"/>
                              <a:pt x="17579" y="1610"/>
                              <a:pt x="14421" y="511"/>
                            </a:cubicBezTo>
                            <a:cubicBezTo>
                              <a:pt x="11399" y="-451"/>
                              <a:pt x="8240" y="-38"/>
                              <a:pt x="5356" y="1610"/>
                            </a:cubicBezTo>
                            <a:lnTo>
                              <a:pt x="3296" y="2983"/>
                            </a:lnTo>
                            <a:lnTo>
                              <a:pt x="412" y="7790"/>
                            </a:lnTo>
                            <a:lnTo>
                              <a:pt x="0" y="9987"/>
                            </a:lnTo>
                            <a:lnTo>
                              <a:pt x="961" y="15481"/>
                            </a:lnTo>
                            <a:lnTo>
                              <a:pt x="1785" y="16854"/>
                            </a:lnTo>
                            <a:lnTo>
                              <a:pt x="6729" y="20700"/>
                            </a:lnTo>
                            <a:lnTo>
                              <a:pt x="9202" y="21386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59" name="Freeform 1558">
                        <a:extLst>
                          <a:ext uri="{FF2B5EF4-FFF2-40B4-BE49-F238E27FC236}">
                            <a16:creationId xmlns:a16="http://schemas.microsoft.com/office/drawing/2014/main" id="{D5FB1C72-EC43-D752-57A6-09294948AAD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31237" y="2503089"/>
                        <a:ext cx="6729" cy="6511"/>
                      </a:xfrm>
                      <a:custGeom>
                        <a:avLst/>
                        <a:gdLst>
                          <a:gd name="connsiteX0" fmla="*/ 549 w 6729"/>
                          <a:gd name="connsiteY0" fmla="*/ 880 h 6511"/>
                          <a:gd name="connsiteX1" fmla="*/ 0 w 6729"/>
                          <a:gd name="connsiteY1" fmla="*/ 3215 h 6511"/>
                          <a:gd name="connsiteX2" fmla="*/ 275 w 6729"/>
                          <a:gd name="connsiteY2" fmla="*/ 4588 h 6511"/>
                          <a:gd name="connsiteX3" fmla="*/ 2609 w 6729"/>
                          <a:gd name="connsiteY3" fmla="*/ 6511 h 6511"/>
                          <a:gd name="connsiteX4" fmla="*/ 3159 w 6729"/>
                          <a:gd name="connsiteY4" fmla="*/ 6511 h 6511"/>
                          <a:gd name="connsiteX5" fmla="*/ 5494 w 6729"/>
                          <a:gd name="connsiteY5" fmla="*/ 5962 h 6511"/>
                          <a:gd name="connsiteX6" fmla="*/ 6318 w 6729"/>
                          <a:gd name="connsiteY6" fmla="*/ 5275 h 6511"/>
                          <a:gd name="connsiteX7" fmla="*/ 6730 w 6729"/>
                          <a:gd name="connsiteY7" fmla="*/ 3215 h 6511"/>
                          <a:gd name="connsiteX8" fmla="*/ 3983 w 6729"/>
                          <a:gd name="connsiteY8" fmla="*/ 194 h 6511"/>
                          <a:gd name="connsiteX9" fmla="*/ 549 w 6729"/>
                          <a:gd name="connsiteY9" fmla="*/ 880 h 651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6729" h="6511">
                            <a:moveTo>
                              <a:pt x="549" y="880"/>
                            </a:moveTo>
                            <a:lnTo>
                              <a:pt x="0" y="3215"/>
                            </a:lnTo>
                            <a:cubicBezTo>
                              <a:pt x="0" y="3215"/>
                              <a:pt x="275" y="3902"/>
                              <a:pt x="275" y="4588"/>
                            </a:cubicBezTo>
                            <a:lnTo>
                              <a:pt x="2609" y="6511"/>
                            </a:lnTo>
                            <a:cubicBezTo>
                              <a:pt x="2609" y="6511"/>
                              <a:pt x="2884" y="6511"/>
                              <a:pt x="3159" y="6511"/>
                            </a:cubicBezTo>
                            <a:cubicBezTo>
                              <a:pt x="3708" y="6511"/>
                              <a:pt x="4532" y="6511"/>
                              <a:pt x="5494" y="5962"/>
                            </a:cubicBezTo>
                            <a:cubicBezTo>
                              <a:pt x="5768" y="5824"/>
                              <a:pt x="6043" y="5550"/>
                              <a:pt x="6318" y="5275"/>
                            </a:cubicBezTo>
                            <a:lnTo>
                              <a:pt x="6730" y="3215"/>
                            </a:lnTo>
                            <a:cubicBezTo>
                              <a:pt x="6043" y="1567"/>
                              <a:pt x="5081" y="606"/>
                              <a:pt x="3983" y="194"/>
                            </a:cubicBezTo>
                            <a:cubicBezTo>
                              <a:pt x="3296" y="-81"/>
                              <a:pt x="1923" y="-218"/>
                              <a:pt x="549" y="88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0" name="Freeform 1559">
                        <a:extLst>
                          <a:ext uri="{FF2B5EF4-FFF2-40B4-BE49-F238E27FC236}">
                            <a16:creationId xmlns:a16="http://schemas.microsoft.com/office/drawing/2014/main" id="{C9800E3C-A1E4-3C2B-63D8-6924BD79240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72103" y="2181772"/>
                        <a:ext cx="5846" cy="6521"/>
                      </a:xfrm>
                      <a:custGeom>
                        <a:avLst/>
                        <a:gdLst>
                          <a:gd name="connsiteX0" fmla="*/ 1589 w 5846"/>
                          <a:gd name="connsiteY0" fmla="*/ 0 h 6521"/>
                          <a:gd name="connsiteX1" fmla="*/ 216 w 5846"/>
                          <a:gd name="connsiteY1" fmla="*/ 1648 h 6521"/>
                          <a:gd name="connsiteX2" fmla="*/ 1177 w 5846"/>
                          <a:gd name="connsiteY2" fmla="*/ 6043 h 6521"/>
                          <a:gd name="connsiteX3" fmla="*/ 5160 w 5846"/>
                          <a:gd name="connsiteY3" fmla="*/ 5768 h 6521"/>
                          <a:gd name="connsiteX4" fmla="*/ 5846 w 5846"/>
                          <a:gd name="connsiteY4" fmla="*/ 3433 h 6521"/>
                          <a:gd name="connsiteX5" fmla="*/ 5572 w 5846"/>
                          <a:gd name="connsiteY5" fmla="*/ 2472 h 6521"/>
                          <a:gd name="connsiteX6" fmla="*/ 4473 w 5846"/>
                          <a:gd name="connsiteY6" fmla="*/ 412 h 6521"/>
                          <a:gd name="connsiteX7" fmla="*/ 1589 w 5846"/>
                          <a:gd name="connsiteY7" fmla="*/ 137 h 652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846" h="6521">
                            <a:moveTo>
                              <a:pt x="1589" y="0"/>
                            </a:moveTo>
                            <a:lnTo>
                              <a:pt x="216" y="1648"/>
                            </a:lnTo>
                            <a:cubicBezTo>
                              <a:pt x="-59" y="3021"/>
                              <a:pt x="-334" y="4944"/>
                              <a:pt x="1177" y="6043"/>
                            </a:cubicBezTo>
                            <a:cubicBezTo>
                              <a:pt x="2688" y="7142"/>
                              <a:pt x="4473" y="6043"/>
                              <a:pt x="5160" y="5768"/>
                            </a:cubicBezTo>
                            <a:lnTo>
                              <a:pt x="5846" y="3433"/>
                            </a:lnTo>
                            <a:cubicBezTo>
                              <a:pt x="5846" y="3433"/>
                              <a:pt x="5572" y="2747"/>
                              <a:pt x="5572" y="2472"/>
                            </a:cubicBezTo>
                            <a:cubicBezTo>
                              <a:pt x="5572" y="1923"/>
                              <a:pt x="5297" y="961"/>
                              <a:pt x="4473" y="412"/>
                            </a:cubicBezTo>
                            <a:cubicBezTo>
                              <a:pt x="3649" y="-137"/>
                              <a:pt x="2550" y="0"/>
                              <a:pt x="1589" y="13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1" name="Freeform 1560">
                        <a:extLst>
                          <a:ext uri="{FF2B5EF4-FFF2-40B4-BE49-F238E27FC236}">
                            <a16:creationId xmlns:a16="http://schemas.microsoft.com/office/drawing/2014/main" id="{7390380C-4323-B850-D63A-F478D349A65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44336" y="2233823"/>
                        <a:ext cx="35679" cy="24955"/>
                      </a:xfrm>
                      <a:custGeom>
                        <a:avLst/>
                        <a:gdLst>
                          <a:gd name="connsiteX0" fmla="*/ 26369 w 35679"/>
                          <a:gd name="connsiteY0" fmla="*/ 16069 h 24955"/>
                          <a:gd name="connsiteX1" fmla="*/ 26369 w 35679"/>
                          <a:gd name="connsiteY1" fmla="*/ 16069 h 24955"/>
                          <a:gd name="connsiteX2" fmla="*/ 29253 w 35679"/>
                          <a:gd name="connsiteY2" fmla="*/ 23622 h 24955"/>
                          <a:gd name="connsiteX3" fmla="*/ 18815 w 35679"/>
                          <a:gd name="connsiteY3" fmla="*/ 24034 h 24955"/>
                          <a:gd name="connsiteX4" fmla="*/ 11399 w 35679"/>
                          <a:gd name="connsiteY4" fmla="*/ 24721 h 24955"/>
                          <a:gd name="connsiteX5" fmla="*/ 11399 w 35679"/>
                          <a:gd name="connsiteY5" fmla="*/ 24721 h 24955"/>
                          <a:gd name="connsiteX6" fmla="*/ 14970 w 35679"/>
                          <a:gd name="connsiteY6" fmla="*/ 23760 h 24955"/>
                          <a:gd name="connsiteX7" fmla="*/ 7004 w 35679"/>
                          <a:gd name="connsiteY7" fmla="*/ 23760 h 24955"/>
                          <a:gd name="connsiteX8" fmla="*/ 4120 w 35679"/>
                          <a:gd name="connsiteY8" fmla="*/ 22249 h 24955"/>
                          <a:gd name="connsiteX9" fmla="*/ 1923 w 35679"/>
                          <a:gd name="connsiteY9" fmla="*/ 18129 h 24955"/>
                          <a:gd name="connsiteX10" fmla="*/ 1236 w 35679"/>
                          <a:gd name="connsiteY10" fmla="*/ 18541 h 24955"/>
                          <a:gd name="connsiteX11" fmla="*/ 824 w 35679"/>
                          <a:gd name="connsiteY11" fmla="*/ 16206 h 24955"/>
                          <a:gd name="connsiteX12" fmla="*/ 0 w 35679"/>
                          <a:gd name="connsiteY12" fmla="*/ 14695 h 24955"/>
                          <a:gd name="connsiteX13" fmla="*/ 549 w 35679"/>
                          <a:gd name="connsiteY13" fmla="*/ 14695 h 24955"/>
                          <a:gd name="connsiteX14" fmla="*/ 0 w 35679"/>
                          <a:gd name="connsiteY14" fmla="*/ 11811 h 24955"/>
                          <a:gd name="connsiteX15" fmla="*/ 687 w 35679"/>
                          <a:gd name="connsiteY15" fmla="*/ 9202 h 24955"/>
                          <a:gd name="connsiteX16" fmla="*/ 4669 w 35679"/>
                          <a:gd name="connsiteY16" fmla="*/ 4120 h 24955"/>
                          <a:gd name="connsiteX17" fmla="*/ 14970 w 35679"/>
                          <a:gd name="connsiteY17" fmla="*/ 3845 h 24955"/>
                          <a:gd name="connsiteX18" fmla="*/ 18541 w 35679"/>
                          <a:gd name="connsiteY18" fmla="*/ 824 h 24955"/>
                          <a:gd name="connsiteX19" fmla="*/ 24858 w 35679"/>
                          <a:gd name="connsiteY19" fmla="*/ 0 h 24955"/>
                          <a:gd name="connsiteX20" fmla="*/ 27331 w 35679"/>
                          <a:gd name="connsiteY20" fmla="*/ 687 h 24955"/>
                          <a:gd name="connsiteX21" fmla="*/ 32137 w 35679"/>
                          <a:gd name="connsiteY21" fmla="*/ 4395 h 24955"/>
                          <a:gd name="connsiteX22" fmla="*/ 35159 w 35679"/>
                          <a:gd name="connsiteY22" fmla="*/ 17579 h 24955"/>
                          <a:gd name="connsiteX23" fmla="*/ 33374 w 35679"/>
                          <a:gd name="connsiteY23" fmla="*/ 20738 h 24955"/>
                          <a:gd name="connsiteX24" fmla="*/ 32275 w 35679"/>
                          <a:gd name="connsiteY24" fmla="*/ 21837 h 24955"/>
                          <a:gd name="connsiteX25" fmla="*/ 29253 w 35679"/>
                          <a:gd name="connsiteY25" fmla="*/ 23897 h 24955"/>
                          <a:gd name="connsiteX26" fmla="*/ 26369 w 35679"/>
                          <a:gd name="connsiteY26" fmla="*/ 16343 h 24955"/>
                          <a:gd name="connsiteX27" fmla="*/ 11536 w 35679"/>
                          <a:gd name="connsiteY27" fmla="*/ 4670 h 24955"/>
                          <a:gd name="connsiteX28" fmla="*/ 13871 w 35679"/>
                          <a:gd name="connsiteY28" fmla="*/ 4670 h 24955"/>
                          <a:gd name="connsiteX29" fmla="*/ 14833 w 35679"/>
                          <a:gd name="connsiteY29" fmla="*/ 3845 h 24955"/>
                          <a:gd name="connsiteX30" fmla="*/ 11536 w 35679"/>
                          <a:gd name="connsiteY30" fmla="*/ 4670 h 2495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</a:cxnLst>
                        <a:rect l="l" t="t" r="r" b="b"/>
                        <a:pathLst>
                          <a:path w="35679" h="24955">
                            <a:moveTo>
                              <a:pt x="26369" y="16069"/>
                            </a:moveTo>
                            <a:lnTo>
                              <a:pt x="26369" y="16069"/>
                            </a:lnTo>
                            <a:lnTo>
                              <a:pt x="29253" y="23622"/>
                            </a:lnTo>
                            <a:cubicBezTo>
                              <a:pt x="24858" y="25271"/>
                              <a:pt x="21425" y="24996"/>
                              <a:pt x="18815" y="24034"/>
                            </a:cubicBezTo>
                            <a:cubicBezTo>
                              <a:pt x="15794" y="25271"/>
                              <a:pt x="12910" y="24996"/>
                              <a:pt x="11399" y="24721"/>
                            </a:cubicBezTo>
                            <a:cubicBezTo>
                              <a:pt x="11399" y="24721"/>
                              <a:pt x="11399" y="24721"/>
                              <a:pt x="11399" y="24721"/>
                            </a:cubicBezTo>
                            <a:cubicBezTo>
                              <a:pt x="11399" y="24721"/>
                              <a:pt x="13047" y="24721"/>
                              <a:pt x="14970" y="23760"/>
                            </a:cubicBezTo>
                            <a:lnTo>
                              <a:pt x="7004" y="23760"/>
                            </a:lnTo>
                            <a:cubicBezTo>
                              <a:pt x="7004" y="23760"/>
                              <a:pt x="4120" y="22249"/>
                              <a:pt x="4120" y="22249"/>
                            </a:cubicBezTo>
                            <a:lnTo>
                              <a:pt x="1923" y="18129"/>
                            </a:lnTo>
                            <a:lnTo>
                              <a:pt x="1236" y="18541"/>
                            </a:lnTo>
                            <a:lnTo>
                              <a:pt x="824" y="16206"/>
                            </a:lnTo>
                            <a:lnTo>
                              <a:pt x="0" y="14695"/>
                            </a:lnTo>
                            <a:lnTo>
                              <a:pt x="549" y="14695"/>
                            </a:lnTo>
                            <a:cubicBezTo>
                              <a:pt x="549" y="14695"/>
                              <a:pt x="0" y="11811"/>
                              <a:pt x="0" y="11811"/>
                            </a:cubicBezTo>
                            <a:lnTo>
                              <a:pt x="687" y="9202"/>
                            </a:lnTo>
                            <a:lnTo>
                              <a:pt x="4669" y="4120"/>
                            </a:lnTo>
                            <a:cubicBezTo>
                              <a:pt x="7966" y="2335"/>
                              <a:pt x="11399" y="2472"/>
                              <a:pt x="14970" y="3845"/>
                            </a:cubicBezTo>
                            <a:cubicBezTo>
                              <a:pt x="15931" y="2747"/>
                              <a:pt x="17030" y="1785"/>
                              <a:pt x="18541" y="824"/>
                            </a:cubicBezTo>
                            <a:lnTo>
                              <a:pt x="24858" y="0"/>
                            </a:lnTo>
                            <a:lnTo>
                              <a:pt x="27331" y="687"/>
                            </a:lnTo>
                            <a:lnTo>
                              <a:pt x="32137" y="4395"/>
                            </a:lnTo>
                            <a:cubicBezTo>
                              <a:pt x="34198" y="7828"/>
                              <a:pt x="36807" y="12223"/>
                              <a:pt x="35159" y="17579"/>
                            </a:cubicBezTo>
                            <a:lnTo>
                              <a:pt x="33374" y="20738"/>
                            </a:lnTo>
                            <a:lnTo>
                              <a:pt x="32275" y="21837"/>
                            </a:lnTo>
                            <a:lnTo>
                              <a:pt x="29253" y="23897"/>
                            </a:lnTo>
                            <a:lnTo>
                              <a:pt x="26369" y="16343"/>
                            </a:lnTo>
                            <a:close/>
                            <a:moveTo>
                              <a:pt x="11536" y="4670"/>
                            </a:moveTo>
                            <a:lnTo>
                              <a:pt x="13871" y="4670"/>
                            </a:lnTo>
                            <a:cubicBezTo>
                              <a:pt x="13871" y="4670"/>
                              <a:pt x="14421" y="4258"/>
                              <a:pt x="14833" y="3845"/>
                            </a:cubicBezTo>
                            <a:cubicBezTo>
                              <a:pt x="13734" y="3845"/>
                              <a:pt x="12635" y="4120"/>
                              <a:pt x="11536" y="467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2" name="Freeform 1561">
                        <a:extLst>
                          <a:ext uri="{FF2B5EF4-FFF2-40B4-BE49-F238E27FC236}">
                            <a16:creationId xmlns:a16="http://schemas.microsoft.com/office/drawing/2014/main" id="{E1CB5C7E-C3F4-A43E-7BE1-A212B584EBE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0748" y="2157548"/>
                        <a:ext cx="14925" cy="15473"/>
                      </a:xfrm>
                      <a:custGeom>
                        <a:avLst/>
                        <a:gdLst>
                          <a:gd name="connsiteX0" fmla="*/ 10438 w 14925"/>
                          <a:gd name="connsiteY0" fmla="*/ 189 h 15473"/>
                          <a:gd name="connsiteX1" fmla="*/ 5219 w 14925"/>
                          <a:gd name="connsiteY1" fmla="*/ 876 h 15473"/>
                          <a:gd name="connsiteX2" fmla="*/ 3021 w 14925"/>
                          <a:gd name="connsiteY2" fmla="*/ 2799 h 15473"/>
                          <a:gd name="connsiteX3" fmla="*/ 824 w 14925"/>
                          <a:gd name="connsiteY3" fmla="*/ 6232 h 15473"/>
                          <a:gd name="connsiteX4" fmla="*/ 0 w 14925"/>
                          <a:gd name="connsiteY4" fmla="*/ 9391 h 15473"/>
                          <a:gd name="connsiteX5" fmla="*/ 687 w 14925"/>
                          <a:gd name="connsiteY5" fmla="*/ 11863 h 15473"/>
                          <a:gd name="connsiteX6" fmla="*/ 1923 w 14925"/>
                          <a:gd name="connsiteY6" fmla="*/ 13648 h 15473"/>
                          <a:gd name="connsiteX7" fmla="*/ 4120 w 14925"/>
                          <a:gd name="connsiteY7" fmla="*/ 15159 h 15473"/>
                          <a:gd name="connsiteX8" fmla="*/ 10300 w 14925"/>
                          <a:gd name="connsiteY8" fmla="*/ 14472 h 15473"/>
                          <a:gd name="connsiteX9" fmla="*/ 14833 w 14925"/>
                          <a:gd name="connsiteY9" fmla="*/ 4996 h 15473"/>
                          <a:gd name="connsiteX10" fmla="*/ 13734 w 14925"/>
                          <a:gd name="connsiteY10" fmla="*/ 2799 h 15473"/>
                          <a:gd name="connsiteX11" fmla="*/ 12360 w 14925"/>
                          <a:gd name="connsiteY11" fmla="*/ 1288 h 15473"/>
                          <a:gd name="connsiteX12" fmla="*/ 10163 w 14925"/>
                          <a:gd name="connsiteY12" fmla="*/ 52 h 1547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4925" h="15473">
                            <a:moveTo>
                              <a:pt x="10438" y="189"/>
                            </a:moveTo>
                            <a:cubicBezTo>
                              <a:pt x="8515" y="-223"/>
                              <a:pt x="6729" y="52"/>
                              <a:pt x="5219" y="876"/>
                            </a:cubicBezTo>
                            <a:lnTo>
                              <a:pt x="3021" y="2799"/>
                            </a:lnTo>
                            <a:lnTo>
                              <a:pt x="824" y="6232"/>
                            </a:lnTo>
                            <a:cubicBezTo>
                              <a:pt x="824" y="6232"/>
                              <a:pt x="0" y="7880"/>
                              <a:pt x="0" y="9391"/>
                            </a:cubicBezTo>
                            <a:lnTo>
                              <a:pt x="687" y="11863"/>
                            </a:lnTo>
                            <a:lnTo>
                              <a:pt x="1923" y="13648"/>
                            </a:lnTo>
                            <a:lnTo>
                              <a:pt x="4120" y="15159"/>
                            </a:lnTo>
                            <a:cubicBezTo>
                              <a:pt x="6180" y="15709"/>
                              <a:pt x="8378" y="15571"/>
                              <a:pt x="10300" y="14472"/>
                            </a:cubicBezTo>
                            <a:cubicBezTo>
                              <a:pt x="13459" y="12687"/>
                              <a:pt x="15382" y="8704"/>
                              <a:pt x="14833" y="4996"/>
                            </a:cubicBezTo>
                            <a:lnTo>
                              <a:pt x="13734" y="2799"/>
                            </a:lnTo>
                            <a:lnTo>
                              <a:pt x="12360" y="1288"/>
                            </a:lnTo>
                            <a:lnTo>
                              <a:pt x="10163" y="5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3" name="Freeform 1562">
                        <a:extLst>
                          <a:ext uri="{FF2B5EF4-FFF2-40B4-BE49-F238E27FC236}">
                            <a16:creationId xmlns:a16="http://schemas.microsoft.com/office/drawing/2014/main" id="{D0B2AD79-99EB-AF80-A8BF-24197788E59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1645" y="2321858"/>
                        <a:ext cx="8810" cy="14557"/>
                      </a:xfrm>
                      <a:custGeom>
                        <a:avLst/>
                        <a:gdLst>
                          <a:gd name="connsiteX0" fmla="*/ 1532 w 8810"/>
                          <a:gd name="connsiteY0" fmla="*/ 12498 h 14557"/>
                          <a:gd name="connsiteX1" fmla="*/ 3729 w 8810"/>
                          <a:gd name="connsiteY1" fmla="*/ 14009 h 14557"/>
                          <a:gd name="connsiteX2" fmla="*/ 5927 w 8810"/>
                          <a:gd name="connsiteY2" fmla="*/ 14558 h 14557"/>
                          <a:gd name="connsiteX3" fmla="*/ 7712 w 8810"/>
                          <a:gd name="connsiteY3" fmla="*/ 8103 h 14557"/>
                          <a:gd name="connsiteX4" fmla="*/ 7850 w 8810"/>
                          <a:gd name="connsiteY4" fmla="*/ 8103 h 14557"/>
                          <a:gd name="connsiteX5" fmla="*/ 8811 w 8810"/>
                          <a:gd name="connsiteY5" fmla="*/ 7416 h 14557"/>
                          <a:gd name="connsiteX6" fmla="*/ 5652 w 8810"/>
                          <a:gd name="connsiteY6" fmla="*/ 0 h 14557"/>
                          <a:gd name="connsiteX7" fmla="*/ 159 w 8810"/>
                          <a:gd name="connsiteY7" fmla="*/ 5906 h 14557"/>
                          <a:gd name="connsiteX8" fmla="*/ 1669 w 8810"/>
                          <a:gd name="connsiteY8" fmla="*/ 12361 h 1455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8810" h="14557">
                            <a:moveTo>
                              <a:pt x="1532" y="12498"/>
                            </a:moveTo>
                            <a:lnTo>
                              <a:pt x="3729" y="14009"/>
                            </a:lnTo>
                            <a:lnTo>
                              <a:pt x="5927" y="14558"/>
                            </a:lnTo>
                            <a:lnTo>
                              <a:pt x="7712" y="8103"/>
                            </a:lnTo>
                            <a:lnTo>
                              <a:pt x="7850" y="8103"/>
                            </a:lnTo>
                            <a:cubicBezTo>
                              <a:pt x="7850" y="8103"/>
                              <a:pt x="8124" y="7691"/>
                              <a:pt x="8811" y="7416"/>
                            </a:cubicBezTo>
                            <a:lnTo>
                              <a:pt x="5652" y="0"/>
                            </a:lnTo>
                            <a:cubicBezTo>
                              <a:pt x="1807" y="1648"/>
                              <a:pt x="571" y="4120"/>
                              <a:pt x="159" y="5906"/>
                            </a:cubicBezTo>
                            <a:cubicBezTo>
                              <a:pt x="-116" y="7416"/>
                              <a:pt x="-253" y="9751"/>
                              <a:pt x="1669" y="1236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4" name="Freeform 1563">
                        <a:extLst>
                          <a:ext uri="{FF2B5EF4-FFF2-40B4-BE49-F238E27FC236}">
                            <a16:creationId xmlns:a16="http://schemas.microsoft.com/office/drawing/2014/main" id="{2A64A55C-93EE-64C4-6B34-823DF716FE6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4507" y="2140688"/>
                        <a:ext cx="13686" cy="13890"/>
                      </a:xfrm>
                      <a:custGeom>
                        <a:avLst/>
                        <a:gdLst>
                          <a:gd name="connsiteX0" fmla="*/ 6455 w 13686"/>
                          <a:gd name="connsiteY0" fmla="*/ 13891 h 13890"/>
                          <a:gd name="connsiteX1" fmla="*/ 9476 w 13686"/>
                          <a:gd name="connsiteY1" fmla="*/ 13479 h 13890"/>
                          <a:gd name="connsiteX2" fmla="*/ 10850 w 13686"/>
                          <a:gd name="connsiteY2" fmla="*/ 12655 h 13890"/>
                          <a:gd name="connsiteX3" fmla="*/ 12635 w 13686"/>
                          <a:gd name="connsiteY3" fmla="*/ 10457 h 13890"/>
                          <a:gd name="connsiteX4" fmla="*/ 13596 w 13686"/>
                          <a:gd name="connsiteY4" fmla="*/ 7436 h 13890"/>
                          <a:gd name="connsiteX5" fmla="*/ 13459 w 13686"/>
                          <a:gd name="connsiteY5" fmla="*/ 4140 h 13890"/>
                          <a:gd name="connsiteX6" fmla="*/ 11262 w 13686"/>
                          <a:gd name="connsiteY6" fmla="*/ 1530 h 13890"/>
                          <a:gd name="connsiteX7" fmla="*/ 7553 w 13686"/>
                          <a:gd name="connsiteY7" fmla="*/ 20 h 13890"/>
                          <a:gd name="connsiteX8" fmla="*/ 2335 w 13686"/>
                          <a:gd name="connsiteY8" fmla="*/ 1256 h 13890"/>
                          <a:gd name="connsiteX9" fmla="*/ 2060 w 13686"/>
                          <a:gd name="connsiteY9" fmla="*/ 1256 h 13890"/>
                          <a:gd name="connsiteX10" fmla="*/ 412 w 13686"/>
                          <a:gd name="connsiteY10" fmla="*/ 4002 h 13890"/>
                          <a:gd name="connsiteX11" fmla="*/ 0 w 13686"/>
                          <a:gd name="connsiteY11" fmla="*/ 6200 h 13890"/>
                          <a:gd name="connsiteX12" fmla="*/ 412 w 13686"/>
                          <a:gd name="connsiteY12" fmla="*/ 8947 h 13890"/>
                          <a:gd name="connsiteX13" fmla="*/ 1511 w 13686"/>
                          <a:gd name="connsiteY13" fmla="*/ 11007 h 13890"/>
                          <a:gd name="connsiteX14" fmla="*/ 3983 w 13686"/>
                          <a:gd name="connsiteY14" fmla="*/ 12929 h 13890"/>
                          <a:gd name="connsiteX15" fmla="*/ 6455 w 13686"/>
                          <a:gd name="connsiteY15" fmla="*/ 13616 h 1389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3686" h="13890">
                            <a:moveTo>
                              <a:pt x="6455" y="13891"/>
                            </a:moveTo>
                            <a:lnTo>
                              <a:pt x="9476" y="13479"/>
                            </a:lnTo>
                            <a:lnTo>
                              <a:pt x="10850" y="12655"/>
                            </a:lnTo>
                            <a:lnTo>
                              <a:pt x="12635" y="10457"/>
                            </a:lnTo>
                            <a:lnTo>
                              <a:pt x="13596" y="7436"/>
                            </a:lnTo>
                            <a:cubicBezTo>
                              <a:pt x="13596" y="7436"/>
                              <a:pt x="13871" y="5650"/>
                              <a:pt x="13459" y="4140"/>
                            </a:cubicBezTo>
                            <a:lnTo>
                              <a:pt x="11262" y="1530"/>
                            </a:lnTo>
                            <a:lnTo>
                              <a:pt x="7553" y="20"/>
                            </a:lnTo>
                            <a:cubicBezTo>
                              <a:pt x="7553" y="20"/>
                              <a:pt x="5081" y="-255"/>
                              <a:pt x="2335" y="1256"/>
                            </a:cubicBezTo>
                            <a:lnTo>
                              <a:pt x="2060" y="1256"/>
                            </a:lnTo>
                            <a:cubicBezTo>
                              <a:pt x="2060" y="1256"/>
                              <a:pt x="412" y="4002"/>
                              <a:pt x="412" y="4002"/>
                            </a:cubicBezTo>
                            <a:lnTo>
                              <a:pt x="0" y="6200"/>
                            </a:lnTo>
                            <a:lnTo>
                              <a:pt x="412" y="8947"/>
                            </a:lnTo>
                            <a:lnTo>
                              <a:pt x="1511" y="11007"/>
                            </a:lnTo>
                            <a:lnTo>
                              <a:pt x="3983" y="12929"/>
                            </a:lnTo>
                            <a:lnTo>
                              <a:pt x="6455" y="13616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5" name="Freeform 1564">
                        <a:extLst>
                          <a:ext uri="{FF2B5EF4-FFF2-40B4-BE49-F238E27FC236}">
                            <a16:creationId xmlns:a16="http://schemas.microsoft.com/office/drawing/2014/main" id="{D9F9F015-38FC-4DB8-9271-BDCF17800B7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5812" y="2064239"/>
                        <a:ext cx="5607" cy="6562"/>
                      </a:xfrm>
                      <a:custGeom>
                        <a:avLst/>
                        <a:gdLst>
                          <a:gd name="connsiteX0" fmla="*/ 4258 w 5607"/>
                          <a:gd name="connsiteY0" fmla="*/ 6425 h 6562"/>
                          <a:gd name="connsiteX1" fmla="*/ 5494 w 5607"/>
                          <a:gd name="connsiteY1" fmla="*/ 5189 h 6562"/>
                          <a:gd name="connsiteX2" fmla="*/ 4120 w 5607"/>
                          <a:gd name="connsiteY2" fmla="*/ 519 h 6562"/>
                          <a:gd name="connsiteX3" fmla="*/ 275 w 5607"/>
                          <a:gd name="connsiteY3" fmla="*/ 1069 h 6562"/>
                          <a:gd name="connsiteX4" fmla="*/ 0 w 5607"/>
                          <a:gd name="connsiteY4" fmla="*/ 3404 h 6562"/>
                          <a:gd name="connsiteX5" fmla="*/ 412 w 5607"/>
                          <a:gd name="connsiteY5" fmla="*/ 4090 h 6562"/>
                          <a:gd name="connsiteX6" fmla="*/ 4258 w 5607"/>
                          <a:gd name="connsiteY6" fmla="*/ 6425 h 656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607" h="6562">
                            <a:moveTo>
                              <a:pt x="4258" y="6425"/>
                            </a:moveTo>
                            <a:lnTo>
                              <a:pt x="5494" y="5189"/>
                            </a:lnTo>
                            <a:cubicBezTo>
                              <a:pt x="5768" y="4365"/>
                              <a:pt x="5631" y="1755"/>
                              <a:pt x="4120" y="519"/>
                            </a:cubicBezTo>
                            <a:cubicBezTo>
                              <a:pt x="3021" y="-305"/>
                              <a:pt x="1511" y="-167"/>
                              <a:pt x="275" y="1069"/>
                            </a:cubicBezTo>
                            <a:lnTo>
                              <a:pt x="0" y="3404"/>
                            </a:lnTo>
                            <a:cubicBezTo>
                              <a:pt x="0" y="3404"/>
                              <a:pt x="275" y="3816"/>
                              <a:pt x="412" y="4090"/>
                            </a:cubicBezTo>
                            <a:cubicBezTo>
                              <a:pt x="961" y="5052"/>
                              <a:pt x="2060" y="7112"/>
                              <a:pt x="4258" y="642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6" name="Freeform 1565">
                        <a:extLst>
                          <a:ext uri="{FF2B5EF4-FFF2-40B4-BE49-F238E27FC236}">
                            <a16:creationId xmlns:a16="http://schemas.microsoft.com/office/drawing/2014/main" id="{752EB857-2E22-542A-327F-B1857AC6016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14018" y="2079831"/>
                        <a:ext cx="5412" cy="5391"/>
                      </a:xfrm>
                      <a:custGeom>
                        <a:avLst/>
                        <a:gdLst>
                          <a:gd name="connsiteX0" fmla="*/ 4120 w 5412"/>
                          <a:gd name="connsiteY0" fmla="*/ 5254 h 5391"/>
                          <a:gd name="connsiteX1" fmla="*/ 5082 w 5412"/>
                          <a:gd name="connsiteY1" fmla="*/ 1546 h 5391"/>
                          <a:gd name="connsiteX2" fmla="*/ 961 w 5412"/>
                          <a:gd name="connsiteY2" fmla="*/ 310 h 5391"/>
                          <a:gd name="connsiteX3" fmla="*/ 0 w 5412"/>
                          <a:gd name="connsiteY3" fmla="*/ 2644 h 5391"/>
                          <a:gd name="connsiteX4" fmla="*/ 2335 w 5412"/>
                          <a:gd name="connsiteY4" fmla="*/ 5391 h 5391"/>
                          <a:gd name="connsiteX5" fmla="*/ 4258 w 5412"/>
                          <a:gd name="connsiteY5" fmla="*/ 5391 h 539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5412" h="5391">
                            <a:moveTo>
                              <a:pt x="4120" y="5254"/>
                            </a:moveTo>
                            <a:cubicBezTo>
                              <a:pt x="5356" y="4567"/>
                              <a:pt x="5768" y="2919"/>
                              <a:pt x="5082" y="1546"/>
                            </a:cubicBezTo>
                            <a:cubicBezTo>
                              <a:pt x="4532" y="447"/>
                              <a:pt x="3159" y="-514"/>
                              <a:pt x="961" y="310"/>
                            </a:cubicBezTo>
                            <a:lnTo>
                              <a:pt x="0" y="2644"/>
                            </a:lnTo>
                            <a:cubicBezTo>
                              <a:pt x="549" y="4155"/>
                              <a:pt x="1373" y="4979"/>
                              <a:pt x="2335" y="5391"/>
                            </a:cubicBezTo>
                            <a:lnTo>
                              <a:pt x="4258" y="539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7" name="Freeform 1566">
                        <a:extLst>
                          <a:ext uri="{FF2B5EF4-FFF2-40B4-BE49-F238E27FC236}">
                            <a16:creationId xmlns:a16="http://schemas.microsoft.com/office/drawing/2014/main" id="{D092C304-E53C-CB2C-C65B-1DB681348ED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30756" y="2368004"/>
                        <a:ext cx="30244" cy="32282"/>
                      </a:xfrm>
                      <a:custGeom>
                        <a:avLst/>
                        <a:gdLst>
                          <a:gd name="connsiteX0" fmla="*/ 19502 w 30244"/>
                          <a:gd name="connsiteY0" fmla="*/ 1099 h 32282"/>
                          <a:gd name="connsiteX1" fmla="*/ 11125 w 30244"/>
                          <a:gd name="connsiteY1" fmla="*/ 687 h 32282"/>
                          <a:gd name="connsiteX2" fmla="*/ 13459 w 30244"/>
                          <a:gd name="connsiteY2" fmla="*/ 0 h 32282"/>
                          <a:gd name="connsiteX3" fmla="*/ 5631 w 30244"/>
                          <a:gd name="connsiteY3" fmla="*/ 1923 h 32282"/>
                          <a:gd name="connsiteX4" fmla="*/ 3021 w 30244"/>
                          <a:gd name="connsiteY4" fmla="*/ 3708 h 32282"/>
                          <a:gd name="connsiteX5" fmla="*/ 412 w 30244"/>
                          <a:gd name="connsiteY5" fmla="*/ 8378 h 32282"/>
                          <a:gd name="connsiteX6" fmla="*/ 0 w 30244"/>
                          <a:gd name="connsiteY6" fmla="*/ 10575 h 32282"/>
                          <a:gd name="connsiteX7" fmla="*/ 961 w 30244"/>
                          <a:gd name="connsiteY7" fmla="*/ 15931 h 32282"/>
                          <a:gd name="connsiteX8" fmla="*/ 1785 w 30244"/>
                          <a:gd name="connsiteY8" fmla="*/ 17442 h 32282"/>
                          <a:gd name="connsiteX9" fmla="*/ 1785 w 30244"/>
                          <a:gd name="connsiteY9" fmla="*/ 20464 h 32282"/>
                          <a:gd name="connsiteX10" fmla="*/ 8790 w 30244"/>
                          <a:gd name="connsiteY10" fmla="*/ 27743 h 32282"/>
                          <a:gd name="connsiteX11" fmla="*/ 8790 w 30244"/>
                          <a:gd name="connsiteY11" fmla="*/ 27743 h 32282"/>
                          <a:gd name="connsiteX12" fmla="*/ 18816 w 30244"/>
                          <a:gd name="connsiteY12" fmla="*/ 32275 h 32282"/>
                          <a:gd name="connsiteX13" fmla="*/ 25408 w 30244"/>
                          <a:gd name="connsiteY13" fmla="*/ 28567 h 32282"/>
                          <a:gd name="connsiteX14" fmla="*/ 26095 w 30244"/>
                          <a:gd name="connsiteY14" fmla="*/ 27605 h 32282"/>
                          <a:gd name="connsiteX15" fmla="*/ 26232 w 30244"/>
                          <a:gd name="connsiteY15" fmla="*/ 27605 h 32282"/>
                          <a:gd name="connsiteX16" fmla="*/ 29528 w 30244"/>
                          <a:gd name="connsiteY16" fmla="*/ 15245 h 32282"/>
                          <a:gd name="connsiteX17" fmla="*/ 21425 w 30244"/>
                          <a:gd name="connsiteY17" fmla="*/ 2472 h 32282"/>
                          <a:gd name="connsiteX18" fmla="*/ 19502 w 30244"/>
                          <a:gd name="connsiteY18" fmla="*/ 1236 h 3228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30244" h="32282">
                            <a:moveTo>
                              <a:pt x="19502" y="1099"/>
                            </a:moveTo>
                            <a:lnTo>
                              <a:pt x="11125" y="687"/>
                            </a:lnTo>
                            <a:cubicBezTo>
                              <a:pt x="12361" y="0"/>
                              <a:pt x="13459" y="0"/>
                              <a:pt x="13459" y="0"/>
                            </a:cubicBezTo>
                            <a:cubicBezTo>
                              <a:pt x="12361" y="0"/>
                              <a:pt x="9064" y="0"/>
                              <a:pt x="5631" y="1923"/>
                            </a:cubicBezTo>
                            <a:cubicBezTo>
                              <a:pt x="4670" y="2472"/>
                              <a:pt x="3845" y="3021"/>
                              <a:pt x="3021" y="3708"/>
                            </a:cubicBezTo>
                            <a:lnTo>
                              <a:pt x="412" y="8378"/>
                            </a:lnTo>
                            <a:lnTo>
                              <a:pt x="0" y="10575"/>
                            </a:lnTo>
                            <a:lnTo>
                              <a:pt x="961" y="15931"/>
                            </a:lnTo>
                            <a:lnTo>
                              <a:pt x="1785" y="17442"/>
                            </a:lnTo>
                            <a:lnTo>
                              <a:pt x="1785" y="20464"/>
                            </a:lnTo>
                            <a:cubicBezTo>
                              <a:pt x="3296" y="24172"/>
                              <a:pt x="5631" y="26644"/>
                              <a:pt x="8790" y="27743"/>
                            </a:cubicBezTo>
                            <a:lnTo>
                              <a:pt x="8790" y="27743"/>
                            </a:lnTo>
                            <a:cubicBezTo>
                              <a:pt x="11262" y="30627"/>
                              <a:pt x="14970" y="32412"/>
                              <a:pt x="18816" y="32275"/>
                            </a:cubicBezTo>
                            <a:lnTo>
                              <a:pt x="25408" y="28567"/>
                            </a:lnTo>
                            <a:lnTo>
                              <a:pt x="26095" y="27605"/>
                            </a:lnTo>
                            <a:lnTo>
                              <a:pt x="26232" y="27605"/>
                            </a:lnTo>
                            <a:cubicBezTo>
                              <a:pt x="29940" y="24172"/>
                              <a:pt x="31176" y="19502"/>
                              <a:pt x="29528" y="15245"/>
                            </a:cubicBezTo>
                            <a:cubicBezTo>
                              <a:pt x="30077" y="10026"/>
                              <a:pt x="27880" y="4532"/>
                              <a:pt x="21425" y="2472"/>
                            </a:cubicBezTo>
                            <a:lnTo>
                              <a:pt x="19502" y="1236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8" name="Freeform 1567">
                        <a:extLst>
                          <a:ext uri="{FF2B5EF4-FFF2-40B4-BE49-F238E27FC236}">
                            <a16:creationId xmlns:a16="http://schemas.microsoft.com/office/drawing/2014/main" id="{C67BDDC8-BDE5-3DE8-A6CD-43C3104363C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1389" y="2571403"/>
                        <a:ext cx="7641" cy="10437"/>
                      </a:xfrm>
                      <a:custGeom>
                        <a:avLst/>
                        <a:gdLst>
                          <a:gd name="connsiteX0" fmla="*/ 2500 w 7641"/>
                          <a:gd name="connsiteY0" fmla="*/ 961 h 10437"/>
                          <a:gd name="connsiteX1" fmla="*/ 989 w 7641"/>
                          <a:gd name="connsiteY1" fmla="*/ 9614 h 10437"/>
                          <a:gd name="connsiteX2" fmla="*/ 2912 w 7641"/>
                          <a:gd name="connsiteY2" fmla="*/ 10438 h 10437"/>
                          <a:gd name="connsiteX3" fmla="*/ 4560 w 7641"/>
                          <a:gd name="connsiteY3" fmla="*/ 9888 h 10437"/>
                          <a:gd name="connsiteX4" fmla="*/ 5933 w 7641"/>
                          <a:gd name="connsiteY4" fmla="*/ 7554 h 10437"/>
                          <a:gd name="connsiteX5" fmla="*/ 7581 w 7641"/>
                          <a:gd name="connsiteY5" fmla="*/ 4670 h 10437"/>
                          <a:gd name="connsiteX6" fmla="*/ 6757 w 7641"/>
                          <a:gd name="connsiteY6" fmla="*/ 3021 h 10437"/>
                          <a:gd name="connsiteX7" fmla="*/ 5933 w 7641"/>
                          <a:gd name="connsiteY7" fmla="*/ 0 h 10437"/>
                          <a:gd name="connsiteX8" fmla="*/ 3049 w 7641"/>
                          <a:gd name="connsiteY8" fmla="*/ 0 h 10437"/>
                          <a:gd name="connsiteX9" fmla="*/ 2362 w 7641"/>
                          <a:gd name="connsiteY9" fmla="*/ 961 h 1043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7641" h="10437">
                            <a:moveTo>
                              <a:pt x="2500" y="961"/>
                            </a:moveTo>
                            <a:cubicBezTo>
                              <a:pt x="989" y="2884"/>
                              <a:pt x="-1346" y="5768"/>
                              <a:pt x="989" y="9614"/>
                            </a:cubicBezTo>
                            <a:lnTo>
                              <a:pt x="2912" y="10438"/>
                            </a:lnTo>
                            <a:cubicBezTo>
                              <a:pt x="3598" y="10300"/>
                              <a:pt x="4148" y="10026"/>
                              <a:pt x="4560" y="9888"/>
                            </a:cubicBezTo>
                            <a:cubicBezTo>
                              <a:pt x="5659" y="9202"/>
                              <a:pt x="5933" y="8240"/>
                              <a:pt x="5933" y="7554"/>
                            </a:cubicBezTo>
                            <a:cubicBezTo>
                              <a:pt x="7169" y="7142"/>
                              <a:pt x="7856" y="6043"/>
                              <a:pt x="7581" y="4670"/>
                            </a:cubicBezTo>
                            <a:lnTo>
                              <a:pt x="6757" y="3021"/>
                            </a:lnTo>
                            <a:cubicBezTo>
                              <a:pt x="6757" y="3021"/>
                              <a:pt x="6895" y="1236"/>
                              <a:pt x="5933" y="0"/>
                            </a:cubicBezTo>
                            <a:lnTo>
                              <a:pt x="3049" y="0"/>
                            </a:lnTo>
                            <a:cubicBezTo>
                              <a:pt x="3049" y="0"/>
                              <a:pt x="2637" y="687"/>
                              <a:pt x="2362" y="96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69" name="Freeform 1568">
                        <a:extLst>
                          <a:ext uri="{FF2B5EF4-FFF2-40B4-BE49-F238E27FC236}">
                            <a16:creationId xmlns:a16="http://schemas.microsoft.com/office/drawing/2014/main" id="{0D61FF6F-B0B1-D3FC-8443-1BEFD53C232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93949" y="2433981"/>
                        <a:ext cx="12497" cy="13816"/>
                      </a:xfrm>
                      <a:custGeom>
                        <a:avLst/>
                        <a:gdLst>
                          <a:gd name="connsiteX0" fmla="*/ 0 w 12497"/>
                          <a:gd name="connsiteY0" fmla="*/ 9285 h 13816"/>
                          <a:gd name="connsiteX1" fmla="*/ 824 w 12497"/>
                          <a:gd name="connsiteY1" fmla="*/ 10658 h 13816"/>
                          <a:gd name="connsiteX2" fmla="*/ 3159 w 12497"/>
                          <a:gd name="connsiteY2" fmla="*/ 12581 h 13816"/>
                          <a:gd name="connsiteX3" fmla="*/ 5631 w 12497"/>
                          <a:gd name="connsiteY3" fmla="*/ 12856 h 13816"/>
                          <a:gd name="connsiteX4" fmla="*/ 8927 w 12497"/>
                          <a:gd name="connsiteY4" fmla="*/ 13817 h 13816"/>
                          <a:gd name="connsiteX5" fmla="*/ 12223 w 12497"/>
                          <a:gd name="connsiteY5" fmla="*/ 9559 h 13816"/>
                          <a:gd name="connsiteX6" fmla="*/ 11399 w 12497"/>
                          <a:gd name="connsiteY6" fmla="*/ 3654 h 13816"/>
                          <a:gd name="connsiteX7" fmla="*/ 1923 w 12497"/>
                          <a:gd name="connsiteY7" fmla="*/ 907 h 13816"/>
                          <a:gd name="connsiteX8" fmla="*/ 1099 w 12497"/>
                          <a:gd name="connsiteY8" fmla="*/ 4066 h 13816"/>
                          <a:gd name="connsiteX9" fmla="*/ 0 w 12497"/>
                          <a:gd name="connsiteY9" fmla="*/ 5714 h 13816"/>
                          <a:gd name="connsiteX10" fmla="*/ 0 w 12497"/>
                          <a:gd name="connsiteY10" fmla="*/ 9422 h 1381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2497" h="13816">
                            <a:moveTo>
                              <a:pt x="0" y="9285"/>
                            </a:moveTo>
                            <a:lnTo>
                              <a:pt x="824" y="10658"/>
                            </a:lnTo>
                            <a:lnTo>
                              <a:pt x="3159" y="12581"/>
                            </a:lnTo>
                            <a:cubicBezTo>
                              <a:pt x="4120" y="12856"/>
                              <a:pt x="4807" y="12856"/>
                              <a:pt x="5631" y="12856"/>
                            </a:cubicBezTo>
                            <a:lnTo>
                              <a:pt x="8927" y="13817"/>
                            </a:lnTo>
                            <a:cubicBezTo>
                              <a:pt x="10575" y="12856"/>
                              <a:pt x="11811" y="11345"/>
                              <a:pt x="12223" y="9559"/>
                            </a:cubicBezTo>
                            <a:cubicBezTo>
                              <a:pt x="12772" y="7637"/>
                              <a:pt x="12498" y="5439"/>
                              <a:pt x="11399" y="3654"/>
                            </a:cubicBezTo>
                            <a:cubicBezTo>
                              <a:pt x="9476" y="220"/>
                              <a:pt x="5219" y="-1016"/>
                              <a:pt x="1923" y="907"/>
                            </a:cubicBezTo>
                            <a:lnTo>
                              <a:pt x="1099" y="4066"/>
                            </a:lnTo>
                            <a:cubicBezTo>
                              <a:pt x="1099" y="4066"/>
                              <a:pt x="275" y="5165"/>
                              <a:pt x="0" y="5714"/>
                            </a:cubicBezTo>
                            <a:lnTo>
                              <a:pt x="0" y="942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0" name="Freeform 1569">
                        <a:extLst>
                          <a:ext uri="{FF2B5EF4-FFF2-40B4-BE49-F238E27FC236}">
                            <a16:creationId xmlns:a16="http://schemas.microsoft.com/office/drawing/2014/main" id="{7E6EE5A2-0093-56A3-DD0A-9139081E05F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98298" y="2392740"/>
                        <a:ext cx="13298" cy="13454"/>
                      </a:xfrm>
                      <a:custGeom>
                        <a:avLst/>
                        <a:gdLst>
                          <a:gd name="connsiteX0" fmla="*/ 13230 w 13298"/>
                          <a:gd name="connsiteY0" fmla="*/ 3967 h 13454"/>
                          <a:gd name="connsiteX1" fmla="*/ 11170 w 13298"/>
                          <a:gd name="connsiteY1" fmla="*/ 1633 h 13454"/>
                          <a:gd name="connsiteX2" fmla="*/ 7737 w 13298"/>
                          <a:gd name="connsiteY2" fmla="*/ 122 h 13454"/>
                          <a:gd name="connsiteX3" fmla="*/ 4303 w 13298"/>
                          <a:gd name="connsiteY3" fmla="*/ 122 h 13454"/>
                          <a:gd name="connsiteX4" fmla="*/ 1694 w 13298"/>
                          <a:gd name="connsiteY4" fmla="*/ 2319 h 13454"/>
                          <a:gd name="connsiteX5" fmla="*/ 183 w 13298"/>
                          <a:gd name="connsiteY5" fmla="*/ 5616 h 13454"/>
                          <a:gd name="connsiteX6" fmla="*/ 183 w 13298"/>
                          <a:gd name="connsiteY6" fmla="*/ 9186 h 13454"/>
                          <a:gd name="connsiteX7" fmla="*/ 2381 w 13298"/>
                          <a:gd name="connsiteY7" fmla="*/ 11796 h 13454"/>
                          <a:gd name="connsiteX8" fmla="*/ 5814 w 13298"/>
                          <a:gd name="connsiteY8" fmla="*/ 13307 h 13454"/>
                          <a:gd name="connsiteX9" fmla="*/ 9248 w 13298"/>
                          <a:gd name="connsiteY9" fmla="*/ 13169 h 13454"/>
                          <a:gd name="connsiteX10" fmla="*/ 11720 w 13298"/>
                          <a:gd name="connsiteY10" fmla="*/ 11109 h 13454"/>
                          <a:gd name="connsiteX11" fmla="*/ 13230 w 13298"/>
                          <a:gd name="connsiteY11" fmla="*/ 7538 h 13454"/>
                          <a:gd name="connsiteX12" fmla="*/ 12956 w 13298"/>
                          <a:gd name="connsiteY12" fmla="*/ 4105 h 1345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3298" h="13454">
                            <a:moveTo>
                              <a:pt x="13230" y="3967"/>
                            </a:moveTo>
                            <a:lnTo>
                              <a:pt x="11170" y="1633"/>
                            </a:lnTo>
                            <a:lnTo>
                              <a:pt x="7737" y="122"/>
                            </a:lnTo>
                            <a:cubicBezTo>
                              <a:pt x="7737" y="122"/>
                              <a:pt x="5951" y="-153"/>
                              <a:pt x="4303" y="122"/>
                            </a:cubicBezTo>
                            <a:lnTo>
                              <a:pt x="1694" y="2319"/>
                            </a:lnTo>
                            <a:lnTo>
                              <a:pt x="183" y="5616"/>
                            </a:lnTo>
                            <a:cubicBezTo>
                              <a:pt x="183" y="5616"/>
                              <a:pt x="-229" y="7401"/>
                              <a:pt x="183" y="9186"/>
                            </a:cubicBezTo>
                            <a:lnTo>
                              <a:pt x="2381" y="11796"/>
                            </a:lnTo>
                            <a:lnTo>
                              <a:pt x="5814" y="13307"/>
                            </a:lnTo>
                            <a:cubicBezTo>
                              <a:pt x="5814" y="13307"/>
                              <a:pt x="7737" y="13719"/>
                              <a:pt x="9248" y="13169"/>
                            </a:cubicBezTo>
                            <a:lnTo>
                              <a:pt x="11720" y="11109"/>
                            </a:lnTo>
                            <a:lnTo>
                              <a:pt x="13230" y="7538"/>
                            </a:lnTo>
                            <a:cubicBezTo>
                              <a:pt x="13230" y="7538"/>
                              <a:pt x="13505" y="5616"/>
                              <a:pt x="12956" y="410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1" name="Freeform 1570">
                        <a:extLst>
                          <a:ext uri="{FF2B5EF4-FFF2-40B4-BE49-F238E27FC236}">
                            <a16:creationId xmlns:a16="http://schemas.microsoft.com/office/drawing/2014/main" id="{29DF3758-DE09-A710-3858-565B3BDB689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04267" y="2581972"/>
                        <a:ext cx="6729" cy="5396"/>
                      </a:xfrm>
                      <a:custGeom>
                        <a:avLst/>
                        <a:gdLst>
                          <a:gd name="connsiteX0" fmla="*/ 6729 w 6729"/>
                          <a:gd name="connsiteY0" fmla="*/ 3028 h 5396"/>
                          <a:gd name="connsiteX1" fmla="*/ 4532 w 6729"/>
                          <a:gd name="connsiteY1" fmla="*/ 143 h 5396"/>
                          <a:gd name="connsiteX2" fmla="*/ 549 w 6729"/>
                          <a:gd name="connsiteY2" fmla="*/ 1242 h 5396"/>
                          <a:gd name="connsiteX3" fmla="*/ 0 w 6729"/>
                          <a:gd name="connsiteY3" fmla="*/ 3028 h 5396"/>
                          <a:gd name="connsiteX4" fmla="*/ 4532 w 6729"/>
                          <a:gd name="connsiteY4" fmla="*/ 5225 h 5396"/>
                          <a:gd name="connsiteX5" fmla="*/ 4257 w 6729"/>
                          <a:gd name="connsiteY5" fmla="*/ 5225 h 5396"/>
                          <a:gd name="connsiteX6" fmla="*/ 6592 w 6729"/>
                          <a:gd name="connsiteY6" fmla="*/ 3028 h 539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6729" h="5396">
                            <a:moveTo>
                              <a:pt x="6729" y="3028"/>
                            </a:moveTo>
                            <a:cubicBezTo>
                              <a:pt x="6317" y="1517"/>
                              <a:pt x="5493" y="555"/>
                              <a:pt x="4532" y="143"/>
                            </a:cubicBezTo>
                            <a:cubicBezTo>
                              <a:pt x="3708" y="-131"/>
                              <a:pt x="2197" y="-131"/>
                              <a:pt x="549" y="1242"/>
                            </a:cubicBezTo>
                            <a:lnTo>
                              <a:pt x="0" y="3028"/>
                            </a:lnTo>
                            <a:cubicBezTo>
                              <a:pt x="412" y="4401"/>
                              <a:pt x="1373" y="5912"/>
                              <a:pt x="4532" y="5225"/>
                            </a:cubicBezTo>
                            <a:cubicBezTo>
                              <a:pt x="4532" y="5225"/>
                              <a:pt x="4532" y="5225"/>
                              <a:pt x="4257" y="5225"/>
                            </a:cubicBezTo>
                            <a:lnTo>
                              <a:pt x="6592" y="302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2" name="Freeform 1571">
                        <a:extLst>
                          <a:ext uri="{FF2B5EF4-FFF2-40B4-BE49-F238E27FC236}">
                            <a16:creationId xmlns:a16="http://schemas.microsoft.com/office/drawing/2014/main" id="{C000C1D2-6CAD-A296-5847-D10B7932FE1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87177" y="2407339"/>
                        <a:ext cx="23213" cy="25489"/>
                      </a:xfrm>
                      <a:custGeom>
                        <a:avLst/>
                        <a:gdLst>
                          <a:gd name="connsiteX0" fmla="*/ 5520 w 23213"/>
                          <a:gd name="connsiteY0" fmla="*/ 1730 h 25489"/>
                          <a:gd name="connsiteX1" fmla="*/ 987 w 23213"/>
                          <a:gd name="connsiteY1" fmla="*/ 16013 h 25489"/>
                          <a:gd name="connsiteX2" fmla="*/ 2086 w 23213"/>
                          <a:gd name="connsiteY2" fmla="*/ 16974 h 25489"/>
                          <a:gd name="connsiteX3" fmla="*/ 2086 w 23213"/>
                          <a:gd name="connsiteY3" fmla="*/ 17798 h 25489"/>
                          <a:gd name="connsiteX4" fmla="*/ 9228 w 23213"/>
                          <a:gd name="connsiteY4" fmla="*/ 25077 h 25489"/>
                          <a:gd name="connsiteX5" fmla="*/ 12524 w 23213"/>
                          <a:gd name="connsiteY5" fmla="*/ 25489 h 25489"/>
                          <a:gd name="connsiteX6" fmla="*/ 14447 w 23213"/>
                          <a:gd name="connsiteY6" fmla="*/ 25489 h 25489"/>
                          <a:gd name="connsiteX7" fmla="*/ 17743 w 23213"/>
                          <a:gd name="connsiteY7" fmla="*/ 24253 h 25489"/>
                          <a:gd name="connsiteX8" fmla="*/ 22138 w 23213"/>
                          <a:gd name="connsiteY8" fmla="*/ 9970 h 25489"/>
                          <a:gd name="connsiteX9" fmla="*/ 21726 w 23213"/>
                          <a:gd name="connsiteY9" fmla="*/ 9146 h 25489"/>
                          <a:gd name="connsiteX10" fmla="*/ 21726 w 23213"/>
                          <a:gd name="connsiteY10" fmla="*/ 7910 h 25489"/>
                          <a:gd name="connsiteX11" fmla="*/ 14996 w 23213"/>
                          <a:gd name="connsiteY11" fmla="*/ 768 h 25489"/>
                          <a:gd name="connsiteX12" fmla="*/ 5657 w 23213"/>
                          <a:gd name="connsiteY12" fmla="*/ 1455 h 2548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3213" h="25489">
                            <a:moveTo>
                              <a:pt x="5520" y="1730"/>
                            </a:moveTo>
                            <a:cubicBezTo>
                              <a:pt x="575" y="4476"/>
                              <a:pt x="-1347" y="10519"/>
                              <a:pt x="987" y="16013"/>
                            </a:cubicBezTo>
                            <a:lnTo>
                              <a:pt x="2086" y="16974"/>
                            </a:lnTo>
                            <a:lnTo>
                              <a:pt x="2086" y="17798"/>
                            </a:lnTo>
                            <a:cubicBezTo>
                              <a:pt x="3597" y="21506"/>
                              <a:pt x="6069" y="23978"/>
                              <a:pt x="9228" y="25077"/>
                            </a:cubicBezTo>
                            <a:lnTo>
                              <a:pt x="12524" y="25489"/>
                            </a:lnTo>
                            <a:lnTo>
                              <a:pt x="14447" y="25489"/>
                            </a:lnTo>
                            <a:cubicBezTo>
                              <a:pt x="14447" y="25489"/>
                              <a:pt x="17743" y="24253"/>
                              <a:pt x="17743" y="24253"/>
                            </a:cubicBezTo>
                            <a:cubicBezTo>
                              <a:pt x="22687" y="21506"/>
                              <a:pt x="24610" y="15326"/>
                              <a:pt x="22138" y="9970"/>
                            </a:cubicBezTo>
                            <a:cubicBezTo>
                              <a:pt x="22138" y="9695"/>
                              <a:pt x="21863" y="9421"/>
                              <a:pt x="21726" y="9146"/>
                            </a:cubicBezTo>
                            <a:lnTo>
                              <a:pt x="21726" y="7910"/>
                            </a:lnTo>
                            <a:cubicBezTo>
                              <a:pt x="20627" y="4476"/>
                              <a:pt x="18017" y="1867"/>
                              <a:pt x="14996" y="768"/>
                            </a:cubicBezTo>
                            <a:cubicBezTo>
                              <a:pt x="11975" y="-468"/>
                              <a:pt x="8541" y="-193"/>
                              <a:pt x="5657" y="145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3" name="Freeform 1572">
                        <a:extLst>
                          <a:ext uri="{FF2B5EF4-FFF2-40B4-BE49-F238E27FC236}">
                            <a16:creationId xmlns:a16="http://schemas.microsoft.com/office/drawing/2014/main" id="{079A6F5B-4395-D32A-99D5-A104EA53A45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94653" y="2356840"/>
                        <a:ext cx="24258" cy="24759"/>
                      </a:xfrm>
                      <a:custGeom>
                        <a:avLst/>
                        <a:gdLst>
                          <a:gd name="connsiteX0" fmla="*/ 9563 w 24258"/>
                          <a:gd name="connsiteY0" fmla="*/ 39 h 24759"/>
                          <a:gd name="connsiteX1" fmla="*/ 3383 w 24258"/>
                          <a:gd name="connsiteY1" fmla="*/ 3884 h 24759"/>
                          <a:gd name="connsiteX2" fmla="*/ 1872 w 24258"/>
                          <a:gd name="connsiteY2" fmla="*/ 6356 h 24759"/>
                          <a:gd name="connsiteX3" fmla="*/ 1323 w 24258"/>
                          <a:gd name="connsiteY3" fmla="*/ 7730 h 24759"/>
                          <a:gd name="connsiteX4" fmla="*/ 1323 w 24258"/>
                          <a:gd name="connsiteY4" fmla="*/ 7730 h 24759"/>
                          <a:gd name="connsiteX5" fmla="*/ 2696 w 24258"/>
                          <a:gd name="connsiteY5" fmla="*/ 20640 h 24759"/>
                          <a:gd name="connsiteX6" fmla="*/ 6679 w 24258"/>
                          <a:gd name="connsiteY6" fmla="*/ 23386 h 24759"/>
                          <a:gd name="connsiteX7" fmla="*/ 8739 w 24258"/>
                          <a:gd name="connsiteY7" fmla="*/ 24073 h 24759"/>
                          <a:gd name="connsiteX8" fmla="*/ 8739 w 24258"/>
                          <a:gd name="connsiteY8" fmla="*/ 24073 h 24759"/>
                          <a:gd name="connsiteX9" fmla="*/ 10799 w 24258"/>
                          <a:gd name="connsiteY9" fmla="*/ 24760 h 24759"/>
                          <a:gd name="connsiteX10" fmla="*/ 12447 w 24258"/>
                          <a:gd name="connsiteY10" fmla="*/ 24760 h 24759"/>
                          <a:gd name="connsiteX11" fmla="*/ 16842 w 24258"/>
                          <a:gd name="connsiteY11" fmla="*/ 24073 h 24759"/>
                          <a:gd name="connsiteX12" fmla="*/ 17666 w 24258"/>
                          <a:gd name="connsiteY12" fmla="*/ 23661 h 24759"/>
                          <a:gd name="connsiteX13" fmla="*/ 21786 w 24258"/>
                          <a:gd name="connsiteY13" fmla="*/ 19816 h 24759"/>
                          <a:gd name="connsiteX14" fmla="*/ 22336 w 24258"/>
                          <a:gd name="connsiteY14" fmla="*/ 18992 h 24759"/>
                          <a:gd name="connsiteX15" fmla="*/ 22336 w 24258"/>
                          <a:gd name="connsiteY15" fmla="*/ 18992 h 24759"/>
                          <a:gd name="connsiteX16" fmla="*/ 23434 w 24258"/>
                          <a:gd name="connsiteY16" fmla="*/ 17069 h 24759"/>
                          <a:gd name="connsiteX17" fmla="*/ 24258 w 24258"/>
                          <a:gd name="connsiteY17" fmla="*/ 14597 h 24759"/>
                          <a:gd name="connsiteX18" fmla="*/ 23709 w 24258"/>
                          <a:gd name="connsiteY18" fmla="*/ 8142 h 24759"/>
                          <a:gd name="connsiteX19" fmla="*/ 9700 w 24258"/>
                          <a:gd name="connsiteY19" fmla="*/ 39 h 2475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</a:cxnLst>
                        <a:rect l="l" t="t" r="r" b="b"/>
                        <a:pathLst>
                          <a:path w="24258" h="24759">
                            <a:moveTo>
                              <a:pt x="9563" y="39"/>
                            </a:moveTo>
                            <a:lnTo>
                              <a:pt x="3383" y="3884"/>
                            </a:lnTo>
                            <a:lnTo>
                              <a:pt x="1872" y="6356"/>
                            </a:lnTo>
                            <a:lnTo>
                              <a:pt x="1323" y="7730"/>
                            </a:lnTo>
                            <a:lnTo>
                              <a:pt x="1323" y="7730"/>
                            </a:lnTo>
                            <a:cubicBezTo>
                              <a:pt x="-1561" y="13773"/>
                              <a:pt x="911" y="18442"/>
                              <a:pt x="2696" y="20640"/>
                            </a:cubicBezTo>
                            <a:lnTo>
                              <a:pt x="6679" y="23386"/>
                            </a:lnTo>
                            <a:lnTo>
                              <a:pt x="8739" y="24073"/>
                            </a:lnTo>
                            <a:lnTo>
                              <a:pt x="8739" y="24073"/>
                            </a:lnTo>
                            <a:cubicBezTo>
                              <a:pt x="8739" y="24073"/>
                              <a:pt x="10799" y="24760"/>
                              <a:pt x="10799" y="24760"/>
                            </a:cubicBezTo>
                            <a:lnTo>
                              <a:pt x="12447" y="24760"/>
                            </a:lnTo>
                            <a:cubicBezTo>
                              <a:pt x="12447" y="24760"/>
                              <a:pt x="16842" y="24073"/>
                              <a:pt x="16842" y="24073"/>
                            </a:cubicBezTo>
                            <a:lnTo>
                              <a:pt x="17666" y="23661"/>
                            </a:lnTo>
                            <a:cubicBezTo>
                              <a:pt x="19726" y="22425"/>
                              <a:pt x="20962" y="20914"/>
                              <a:pt x="21786" y="19816"/>
                            </a:cubicBezTo>
                            <a:cubicBezTo>
                              <a:pt x="21786" y="19816"/>
                              <a:pt x="22198" y="19129"/>
                              <a:pt x="22336" y="18992"/>
                            </a:cubicBezTo>
                            <a:lnTo>
                              <a:pt x="22336" y="18992"/>
                            </a:lnTo>
                            <a:cubicBezTo>
                              <a:pt x="22336" y="18992"/>
                              <a:pt x="23434" y="17069"/>
                              <a:pt x="23434" y="17069"/>
                            </a:cubicBezTo>
                            <a:lnTo>
                              <a:pt x="24258" y="14597"/>
                            </a:lnTo>
                            <a:lnTo>
                              <a:pt x="23709" y="8142"/>
                            </a:lnTo>
                            <a:cubicBezTo>
                              <a:pt x="20687" y="2511"/>
                              <a:pt x="15469" y="-373"/>
                              <a:pt x="9700" y="3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4" name="Freeform 1573">
                        <a:extLst>
                          <a:ext uri="{FF2B5EF4-FFF2-40B4-BE49-F238E27FC236}">
                            <a16:creationId xmlns:a16="http://schemas.microsoft.com/office/drawing/2014/main" id="{0670A345-CC5A-9B28-DB20-6F18BEB7C58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23168" y="2411534"/>
                        <a:ext cx="26918" cy="24178"/>
                      </a:xfrm>
                      <a:custGeom>
                        <a:avLst/>
                        <a:gdLst>
                          <a:gd name="connsiteX0" fmla="*/ 8652 w 26918"/>
                          <a:gd name="connsiteY0" fmla="*/ 23354 h 24178"/>
                          <a:gd name="connsiteX1" fmla="*/ 10987 w 26918"/>
                          <a:gd name="connsiteY1" fmla="*/ 24178 h 24178"/>
                          <a:gd name="connsiteX2" fmla="*/ 17305 w 26918"/>
                          <a:gd name="connsiteY2" fmla="*/ 23629 h 24178"/>
                          <a:gd name="connsiteX3" fmla="*/ 17991 w 26918"/>
                          <a:gd name="connsiteY3" fmla="*/ 23217 h 24178"/>
                          <a:gd name="connsiteX4" fmla="*/ 23622 w 26918"/>
                          <a:gd name="connsiteY4" fmla="*/ 16762 h 24178"/>
                          <a:gd name="connsiteX5" fmla="*/ 25545 w 26918"/>
                          <a:gd name="connsiteY5" fmla="*/ 15114 h 24178"/>
                          <a:gd name="connsiteX6" fmla="*/ 26369 w 26918"/>
                          <a:gd name="connsiteY6" fmla="*/ 13191 h 24178"/>
                          <a:gd name="connsiteX7" fmla="*/ 26918 w 26918"/>
                          <a:gd name="connsiteY7" fmla="*/ 8247 h 24178"/>
                          <a:gd name="connsiteX8" fmla="*/ 18403 w 26918"/>
                          <a:gd name="connsiteY8" fmla="*/ 281 h 24178"/>
                          <a:gd name="connsiteX9" fmla="*/ 12360 w 26918"/>
                          <a:gd name="connsiteY9" fmla="*/ 556 h 24178"/>
                          <a:gd name="connsiteX10" fmla="*/ 3571 w 26918"/>
                          <a:gd name="connsiteY10" fmla="*/ 1517 h 24178"/>
                          <a:gd name="connsiteX11" fmla="*/ 2747 w 26918"/>
                          <a:gd name="connsiteY11" fmla="*/ 4264 h 24178"/>
                          <a:gd name="connsiteX12" fmla="*/ 0 w 26918"/>
                          <a:gd name="connsiteY12" fmla="*/ 7835 h 24178"/>
                          <a:gd name="connsiteX13" fmla="*/ 0 w 26918"/>
                          <a:gd name="connsiteY13" fmla="*/ 15526 h 24178"/>
                          <a:gd name="connsiteX14" fmla="*/ 961 w 26918"/>
                          <a:gd name="connsiteY14" fmla="*/ 16899 h 24178"/>
                          <a:gd name="connsiteX15" fmla="*/ 3845 w 26918"/>
                          <a:gd name="connsiteY15" fmla="*/ 19097 h 24178"/>
                          <a:gd name="connsiteX16" fmla="*/ 3845 w 26918"/>
                          <a:gd name="connsiteY16" fmla="*/ 19097 h 24178"/>
                          <a:gd name="connsiteX17" fmla="*/ 8515 w 26918"/>
                          <a:gd name="connsiteY17" fmla="*/ 23354 h 2417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</a:cxnLst>
                        <a:rect l="l" t="t" r="r" b="b"/>
                        <a:pathLst>
                          <a:path w="26918" h="24178">
                            <a:moveTo>
                              <a:pt x="8652" y="23354"/>
                            </a:moveTo>
                            <a:lnTo>
                              <a:pt x="10987" y="24178"/>
                            </a:lnTo>
                            <a:lnTo>
                              <a:pt x="17305" y="23629"/>
                            </a:lnTo>
                            <a:lnTo>
                              <a:pt x="17991" y="23217"/>
                            </a:lnTo>
                            <a:cubicBezTo>
                              <a:pt x="21288" y="21431"/>
                              <a:pt x="22798" y="18822"/>
                              <a:pt x="23622" y="16762"/>
                            </a:cubicBezTo>
                            <a:lnTo>
                              <a:pt x="25545" y="15114"/>
                            </a:lnTo>
                            <a:lnTo>
                              <a:pt x="26369" y="13191"/>
                            </a:lnTo>
                            <a:lnTo>
                              <a:pt x="26918" y="8247"/>
                            </a:lnTo>
                            <a:cubicBezTo>
                              <a:pt x="26644" y="6599"/>
                              <a:pt x="24996" y="1380"/>
                              <a:pt x="18403" y="281"/>
                            </a:cubicBezTo>
                            <a:cubicBezTo>
                              <a:pt x="16481" y="-131"/>
                              <a:pt x="14283" y="-131"/>
                              <a:pt x="12360" y="556"/>
                            </a:cubicBezTo>
                            <a:cubicBezTo>
                              <a:pt x="9614" y="-406"/>
                              <a:pt x="6455" y="-131"/>
                              <a:pt x="3571" y="1517"/>
                            </a:cubicBezTo>
                            <a:lnTo>
                              <a:pt x="2747" y="4264"/>
                            </a:lnTo>
                            <a:cubicBezTo>
                              <a:pt x="1648" y="5225"/>
                              <a:pt x="687" y="6461"/>
                              <a:pt x="0" y="7835"/>
                            </a:cubicBezTo>
                            <a:lnTo>
                              <a:pt x="0" y="15526"/>
                            </a:lnTo>
                            <a:cubicBezTo>
                              <a:pt x="0" y="15526"/>
                              <a:pt x="961" y="16899"/>
                              <a:pt x="961" y="16899"/>
                            </a:cubicBezTo>
                            <a:lnTo>
                              <a:pt x="3845" y="19097"/>
                            </a:lnTo>
                            <a:lnTo>
                              <a:pt x="3845" y="19097"/>
                            </a:lnTo>
                            <a:cubicBezTo>
                              <a:pt x="3845" y="19097"/>
                              <a:pt x="8515" y="23354"/>
                              <a:pt x="8515" y="2335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5" name="Freeform 1574">
                        <a:extLst>
                          <a:ext uri="{FF2B5EF4-FFF2-40B4-BE49-F238E27FC236}">
                            <a16:creationId xmlns:a16="http://schemas.microsoft.com/office/drawing/2014/main" id="{2D29BEA3-93CD-0C75-1211-71AB6422C38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57795" y="2292897"/>
                        <a:ext cx="22806" cy="21968"/>
                      </a:xfrm>
                      <a:custGeom>
                        <a:avLst/>
                        <a:gdLst>
                          <a:gd name="connsiteX0" fmla="*/ 16755 w 22806"/>
                          <a:gd name="connsiteY0" fmla="*/ 2455 h 21968"/>
                          <a:gd name="connsiteX1" fmla="*/ 5082 w 22806"/>
                          <a:gd name="connsiteY1" fmla="*/ 1356 h 21968"/>
                          <a:gd name="connsiteX2" fmla="*/ 3021 w 22806"/>
                          <a:gd name="connsiteY2" fmla="*/ 2867 h 21968"/>
                          <a:gd name="connsiteX3" fmla="*/ 275 w 22806"/>
                          <a:gd name="connsiteY3" fmla="*/ 7948 h 21968"/>
                          <a:gd name="connsiteX4" fmla="*/ 0 w 22806"/>
                          <a:gd name="connsiteY4" fmla="*/ 9734 h 21968"/>
                          <a:gd name="connsiteX5" fmla="*/ 549 w 22806"/>
                          <a:gd name="connsiteY5" fmla="*/ 13991 h 21968"/>
                          <a:gd name="connsiteX6" fmla="*/ 8240 w 22806"/>
                          <a:gd name="connsiteY6" fmla="*/ 21407 h 21968"/>
                          <a:gd name="connsiteX7" fmla="*/ 17167 w 22806"/>
                          <a:gd name="connsiteY7" fmla="*/ 20583 h 21968"/>
                          <a:gd name="connsiteX8" fmla="*/ 22798 w 22806"/>
                          <a:gd name="connsiteY8" fmla="*/ 11519 h 21968"/>
                          <a:gd name="connsiteX9" fmla="*/ 18129 w 22806"/>
                          <a:gd name="connsiteY9" fmla="*/ 2180 h 21968"/>
                          <a:gd name="connsiteX10" fmla="*/ 16755 w 22806"/>
                          <a:gd name="connsiteY10" fmla="*/ 2455 h 219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2806" h="21968">
                            <a:moveTo>
                              <a:pt x="16755" y="2455"/>
                            </a:moveTo>
                            <a:cubicBezTo>
                              <a:pt x="13459" y="-292"/>
                              <a:pt x="8790" y="-842"/>
                              <a:pt x="5082" y="1356"/>
                            </a:cubicBezTo>
                            <a:lnTo>
                              <a:pt x="3021" y="2867"/>
                            </a:lnTo>
                            <a:lnTo>
                              <a:pt x="275" y="7948"/>
                            </a:lnTo>
                            <a:lnTo>
                              <a:pt x="0" y="9734"/>
                            </a:lnTo>
                            <a:lnTo>
                              <a:pt x="549" y="13991"/>
                            </a:lnTo>
                            <a:cubicBezTo>
                              <a:pt x="2472" y="18661"/>
                              <a:pt x="5631" y="20583"/>
                              <a:pt x="8240" y="21407"/>
                            </a:cubicBezTo>
                            <a:cubicBezTo>
                              <a:pt x="11262" y="22369"/>
                              <a:pt x="14558" y="22094"/>
                              <a:pt x="17167" y="20583"/>
                            </a:cubicBezTo>
                            <a:cubicBezTo>
                              <a:pt x="20464" y="18661"/>
                              <a:pt x="22661" y="15227"/>
                              <a:pt x="22798" y="11519"/>
                            </a:cubicBezTo>
                            <a:cubicBezTo>
                              <a:pt x="22936" y="7811"/>
                              <a:pt x="21288" y="4240"/>
                              <a:pt x="18129" y="2180"/>
                            </a:cubicBezTo>
                            <a:lnTo>
                              <a:pt x="16755" y="245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6" name="Freeform 1575">
                        <a:extLst>
                          <a:ext uri="{FF2B5EF4-FFF2-40B4-BE49-F238E27FC236}">
                            <a16:creationId xmlns:a16="http://schemas.microsoft.com/office/drawing/2014/main" id="{81937085-CE04-0959-9AFB-BF5C2F4C450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4551" y="2678257"/>
                        <a:ext cx="7141" cy="5683"/>
                      </a:xfrm>
                      <a:custGeom>
                        <a:avLst/>
                        <a:gdLst>
                          <a:gd name="connsiteX0" fmla="*/ 1648 w 7141"/>
                          <a:gd name="connsiteY0" fmla="*/ 546 h 5683"/>
                          <a:gd name="connsiteX1" fmla="*/ 1099 w 7141"/>
                          <a:gd name="connsiteY1" fmla="*/ 546 h 5683"/>
                          <a:gd name="connsiteX2" fmla="*/ 0 w 7141"/>
                          <a:gd name="connsiteY2" fmla="*/ 3155 h 5683"/>
                          <a:gd name="connsiteX3" fmla="*/ 2335 w 7141"/>
                          <a:gd name="connsiteY3" fmla="*/ 5490 h 5683"/>
                          <a:gd name="connsiteX4" fmla="*/ 5768 w 7141"/>
                          <a:gd name="connsiteY4" fmla="*/ 4941 h 5683"/>
                          <a:gd name="connsiteX5" fmla="*/ 6592 w 7141"/>
                          <a:gd name="connsiteY5" fmla="*/ 4391 h 5683"/>
                          <a:gd name="connsiteX6" fmla="*/ 7141 w 7141"/>
                          <a:gd name="connsiteY6" fmla="*/ 2194 h 5683"/>
                          <a:gd name="connsiteX7" fmla="*/ 1648 w 7141"/>
                          <a:gd name="connsiteY7" fmla="*/ 408 h 568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7141" h="5683">
                            <a:moveTo>
                              <a:pt x="1648" y="546"/>
                            </a:moveTo>
                            <a:lnTo>
                              <a:pt x="1099" y="546"/>
                            </a:lnTo>
                            <a:cubicBezTo>
                              <a:pt x="1099" y="546"/>
                              <a:pt x="0" y="3155"/>
                              <a:pt x="0" y="3155"/>
                            </a:cubicBezTo>
                            <a:cubicBezTo>
                              <a:pt x="549" y="4391"/>
                              <a:pt x="1236" y="5215"/>
                              <a:pt x="2335" y="5490"/>
                            </a:cubicBezTo>
                            <a:cubicBezTo>
                              <a:pt x="3433" y="5902"/>
                              <a:pt x="4532" y="5627"/>
                              <a:pt x="5768" y="4941"/>
                            </a:cubicBezTo>
                            <a:cubicBezTo>
                              <a:pt x="6043" y="4803"/>
                              <a:pt x="6317" y="4666"/>
                              <a:pt x="6592" y="4391"/>
                            </a:cubicBezTo>
                            <a:lnTo>
                              <a:pt x="7141" y="2194"/>
                            </a:lnTo>
                            <a:cubicBezTo>
                              <a:pt x="5768" y="-965"/>
                              <a:pt x="2747" y="134"/>
                              <a:pt x="1648" y="40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7" name="Freeform 1576">
                        <a:extLst>
                          <a:ext uri="{FF2B5EF4-FFF2-40B4-BE49-F238E27FC236}">
                            <a16:creationId xmlns:a16="http://schemas.microsoft.com/office/drawing/2014/main" id="{984E89E3-5FD8-EF4E-F72B-BC90E9E80DA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9764" y="2293784"/>
                        <a:ext cx="22898" cy="22717"/>
                      </a:xfrm>
                      <a:custGeom>
                        <a:avLst/>
                        <a:gdLst>
                          <a:gd name="connsiteX0" fmla="*/ 10812 w 22898"/>
                          <a:gd name="connsiteY0" fmla="*/ 22580 h 22717"/>
                          <a:gd name="connsiteX1" fmla="*/ 17817 w 22898"/>
                          <a:gd name="connsiteY1" fmla="*/ 19834 h 22717"/>
                          <a:gd name="connsiteX2" fmla="*/ 22898 w 22898"/>
                          <a:gd name="connsiteY2" fmla="*/ 9945 h 22717"/>
                          <a:gd name="connsiteX3" fmla="*/ 21388 w 22898"/>
                          <a:gd name="connsiteY3" fmla="*/ 5138 h 22717"/>
                          <a:gd name="connsiteX4" fmla="*/ 20151 w 22898"/>
                          <a:gd name="connsiteY4" fmla="*/ 3490 h 22717"/>
                          <a:gd name="connsiteX5" fmla="*/ 16169 w 22898"/>
                          <a:gd name="connsiteY5" fmla="*/ 606 h 22717"/>
                          <a:gd name="connsiteX6" fmla="*/ 6555 w 22898"/>
                          <a:gd name="connsiteY6" fmla="*/ 1705 h 22717"/>
                          <a:gd name="connsiteX7" fmla="*/ 375 w 22898"/>
                          <a:gd name="connsiteY7" fmla="*/ 9533 h 22717"/>
                          <a:gd name="connsiteX8" fmla="*/ 1885 w 22898"/>
                          <a:gd name="connsiteY8" fmla="*/ 18735 h 22717"/>
                          <a:gd name="connsiteX9" fmla="*/ 7928 w 22898"/>
                          <a:gd name="connsiteY9" fmla="*/ 22443 h 22717"/>
                          <a:gd name="connsiteX10" fmla="*/ 10675 w 22898"/>
                          <a:gd name="connsiteY10" fmla="*/ 22718 h 2271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2898" h="22717">
                            <a:moveTo>
                              <a:pt x="10812" y="22580"/>
                            </a:moveTo>
                            <a:lnTo>
                              <a:pt x="17817" y="19834"/>
                            </a:lnTo>
                            <a:cubicBezTo>
                              <a:pt x="19190" y="18598"/>
                              <a:pt x="22898" y="15439"/>
                              <a:pt x="22898" y="9945"/>
                            </a:cubicBezTo>
                            <a:lnTo>
                              <a:pt x="21388" y="5138"/>
                            </a:lnTo>
                            <a:lnTo>
                              <a:pt x="20151" y="3490"/>
                            </a:lnTo>
                            <a:lnTo>
                              <a:pt x="16169" y="606"/>
                            </a:lnTo>
                            <a:cubicBezTo>
                              <a:pt x="13147" y="-493"/>
                              <a:pt x="9714" y="-81"/>
                              <a:pt x="6555" y="1705"/>
                            </a:cubicBezTo>
                            <a:cubicBezTo>
                              <a:pt x="3396" y="3490"/>
                              <a:pt x="1199" y="6374"/>
                              <a:pt x="375" y="9533"/>
                            </a:cubicBezTo>
                            <a:cubicBezTo>
                              <a:pt x="-449" y="12692"/>
                              <a:pt x="100" y="15851"/>
                              <a:pt x="1885" y="18735"/>
                            </a:cubicBezTo>
                            <a:lnTo>
                              <a:pt x="7928" y="22443"/>
                            </a:lnTo>
                            <a:lnTo>
                              <a:pt x="10675" y="2271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8" name="Freeform 1577">
                        <a:extLst>
                          <a:ext uri="{FF2B5EF4-FFF2-40B4-BE49-F238E27FC236}">
                            <a16:creationId xmlns:a16="http://schemas.microsoft.com/office/drawing/2014/main" id="{25806B97-AAA0-139C-41EB-2F23AAF0419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71777" y="2407557"/>
                        <a:ext cx="22239" cy="23076"/>
                      </a:xfrm>
                      <a:custGeom>
                        <a:avLst/>
                        <a:gdLst>
                          <a:gd name="connsiteX0" fmla="*/ 5108 w 22239"/>
                          <a:gd name="connsiteY0" fmla="*/ 2197 h 23076"/>
                          <a:gd name="connsiteX1" fmla="*/ 2361 w 22239"/>
                          <a:gd name="connsiteY1" fmla="*/ 18815 h 23076"/>
                          <a:gd name="connsiteX2" fmla="*/ 4970 w 22239"/>
                          <a:gd name="connsiteY2" fmla="*/ 21288 h 23076"/>
                          <a:gd name="connsiteX3" fmla="*/ 7305 w 22239"/>
                          <a:gd name="connsiteY3" fmla="*/ 22524 h 23076"/>
                          <a:gd name="connsiteX4" fmla="*/ 16370 w 22239"/>
                          <a:gd name="connsiteY4" fmla="*/ 21562 h 23076"/>
                          <a:gd name="connsiteX5" fmla="*/ 20627 w 22239"/>
                          <a:gd name="connsiteY5" fmla="*/ 4807 h 23076"/>
                          <a:gd name="connsiteX6" fmla="*/ 14859 w 22239"/>
                          <a:gd name="connsiteY6" fmla="*/ 549 h 23076"/>
                          <a:gd name="connsiteX7" fmla="*/ 12112 w 22239"/>
                          <a:gd name="connsiteY7" fmla="*/ 0 h 23076"/>
                          <a:gd name="connsiteX8" fmla="*/ 5108 w 22239"/>
                          <a:gd name="connsiteY8" fmla="*/ 2197 h 2307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2239" h="23076">
                            <a:moveTo>
                              <a:pt x="5108" y="2197"/>
                            </a:moveTo>
                            <a:cubicBezTo>
                              <a:pt x="-1759" y="7828"/>
                              <a:pt x="-660" y="14695"/>
                              <a:pt x="2361" y="18815"/>
                            </a:cubicBezTo>
                            <a:lnTo>
                              <a:pt x="4970" y="21288"/>
                            </a:lnTo>
                            <a:lnTo>
                              <a:pt x="7305" y="22524"/>
                            </a:lnTo>
                            <a:cubicBezTo>
                              <a:pt x="10464" y="23485"/>
                              <a:pt x="13623" y="23210"/>
                              <a:pt x="16370" y="21562"/>
                            </a:cubicBezTo>
                            <a:cubicBezTo>
                              <a:pt x="22001" y="18403"/>
                              <a:pt x="23923" y="10987"/>
                              <a:pt x="20627" y="4807"/>
                            </a:cubicBezTo>
                            <a:lnTo>
                              <a:pt x="14859" y="549"/>
                            </a:lnTo>
                            <a:lnTo>
                              <a:pt x="12112" y="0"/>
                            </a:lnTo>
                            <a:lnTo>
                              <a:pt x="5108" y="219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79" name="Freeform 1578">
                        <a:extLst>
                          <a:ext uri="{FF2B5EF4-FFF2-40B4-BE49-F238E27FC236}">
                            <a16:creationId xmlns:a16="http://schemas.microsoft.com/office/drawing/2014/main" id="{A9D15D8F-3C1B-BAE7-86A8-574A08C5FE7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50499" y="2021497"/>
                        <a:ext cx="5415" cy="5493"/>
                      </a:xfrm>
                      <a:custGeom>
                        <a:avLst/>
                        <a:gdLst>
                          <a:gd name="connsiteX0" fmla="*/ 0 w 5415"/>
                          <a:gd name="connsiteY0" fmla="*/ 2609 h 5493"/>
                          <a:gd name="connsiteX1" fmla="*/ 824 w 5415"/>
                          <a:gd name="connsiteY1" fmla="*/ 5081 h 5493"/>
                          <a:gd name="connsiteX2" fmla="*/ 3021 w 5415"/>
                          <a:gd name="connsiteY2" fmla="*/ 5493 h 5493"/>
                          <a:gd name="connsiteX3" fmla="*/ 3296 w 5415"/>
                          <a:gd name="connsiteY3" fmla="*/ 5493 h 5493"/>
                          <a:gd name="connsiteX4" fmla="*/ 5356 w 5415"/>
                          <a:gd name="connsiteY4" fmla="*/ 1099 h 5493"/>
                          <a:gd name="connsiteX5" fmla="*/ 2335 w 5415"/>
                          <a:gd name="connsiteY5" fmla="*/ 0 h 5493"/>
                          <a:gd name="connsiteX6" fmla="*/ 137 w 5415"/>
                          <a:gd name="connsiteY6" fmla="*/ 2609 h 549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415" h="5493">
                            <a:moveTo>
                              <a:pt x="0" y="2609"/>
                            </a:moveTo>
                            <a:cubicBezTo>
                              <a:pt x="0" y="2609"/>
                              <a:pt x="0" y="4120"/>
                              <a:pt x="824" y="5081"/>
                            </a:cubicBezTo>
                            <a:lnTo>
                              <a:pt x="3021" y="5493"/>
                            </a:lnTo>
                            <a:lnTo>
                              <a:pt x="3296" y="5493"/>
                            </a:lnTo>
                            <a:cubicBezTo>
                              <a:pt x="4944" y="4532"/>
                              <a:pt x="5631" y="2884"/>
                              <a:pt x="5356" y="1099"/>
                            </a:cubicBezTo>
                            <a:lnTo>
                              <a:pt x="2335" y="0"/>
                            </a:lnTo>
                            <a:cubicBezTo>
                              <a:pt x="1511" y="549"/>
                              <a:pt x="275" y="1236"/>
                              <a:pt x="137" y="260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0" name="Freeform 1579">
                        <a:extLst>
                          <a:ext uri="{FF2B5EF4-FFF2-40B4-BE49-F238E27FC236}">
                            <a16:creationId xmlns:a16="http://schemas.microsoft.com/office/drawing/2014/main" id="{B6A457F9-22C1-2B5C-A449-4594D9C4967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24514" y="2399327"/>
                        <a:ext cx="17216" cy="15829"/>
                      </a:xfrm>
                      <a:custGeom>
                        <a:avLst/>
                        <a:gdLst>
                          <a:gd name="connsiteX0" fmla="*/ 5367 w 17216"/>
                          <a:gd name="connsiteY0" fmla="*/ 951 h 15829"/>
                          <a:gd name="connsiteX1" fmla="*/ 5093 w 17216"/>
                          <a:gd name="connsiteY1" fmla="*/ 951 h 15829"/>
                          <a:gd name="connsiteX2" fmla="*/ 4269 w 17216"/>
                          <a:gd name="connsiteY2" fmla="*/ 2599 h 15829"/>
                          <a:gd name="connsiteX3" fmla="*/ 1659 w 17216"/>
                          <a:gd name="connsiteY3" fmla="*/ 4797 h 15829"/>
                          <a:gd name="connsiteX4" fmla="*/ 148 w 17216"/>
                          <a:gd name="connsiteY4" fmla="*/ 8230 h 15829"/>
                          <a:gd name="connsiteX5" fmla="*/ 286 w 17216"/>
                          <a:gd name="connsiteY5" fmla="*/ 11801 h 15829"/>
                          <a:gd name="connsiteX6" fmla="*/ 2346 w 17216"/>
                          <a:gd name="connsiteY6" fmla="*/ 14136 h 15829"/>
                          <a:gd name="connsiteX7" fmla="*/ 5779 w 17216"/>
                          <a:gd name="connsiteY7" fmla="*/ 15647 h 15829"/>
                          <a:gd name="connsiteX8" fmla="*/ 9213 w 17216"/>
                          <a:gd name="connsiteY8" fmla="*/ 15647 h 15829"/>
                          <a:gd name="connsiteX9" fmla="*/ 10723 w 17216"/>
                          <a:gd name="connsiteY9" fmla="*/ 14411 h 15829"/>
                          <a:gd name="connsiteX10" fmla="*/ 13470 w 17216"/>
                          <a:gd name="connsiteY10" fmla="*/ 13587 h 15829"/>
                          <a:gd name="connsiteX11" fmla="*/ 14294 w 17216"/>
                          <a:gd name="connsiteY11" fmla="*/ 12900 h 15829"/>
                          <a:gd name="connsiteX12" fmla="*/ 14294 w 17216"/>
                          <a:gd name="connsiteY12" fmla="*/ 12900 h 15829"/>
                          <a:gd name="connsiteX13" fmla="*/ 16080 w 17216"/>
                          <a:gd name="connsiteY13" fmla="*/ 3561 h 15829"/>
                          <a:gd name="connsiteX14" fmla="*/ 5230 w 17216"/>
                          <a:gd name="connsiteY14" fmla="*/ 1226 h 1582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17216" h="15829">
                            <a:moveTo>
                              <a:pt x="5367" y="951"/>
                            </a:moveTo>
                            <a:lnTo>
                              <a:pt x="5093" y="951"/>
                            </a:lnTo>
                            <a:cubicBezTo>
                              <a:pt x="5093" y="951"/>
                              <a:pt x="4269" y="2599"/>
                              <a:pt x="4269" y="2599"/>
                            </a:cubicBezTo>
                            <a:lnTo>
                              <a:pt x="1659" y="4797"/>
                            </a:lnTo>
                            <a:lnTo>
                              <a:pt x="148" y="8230"/>
                            </a:lnTo>
                            <a:cubicBezTo>
                              <a:pt x="148" y="8230"/>
                              <a:pt x="-264" y="10153"/>
                              <a:pt x="286" y="11801"/>
                            </a:cubicBezTo>
                            <a:lnTo>
                              <a:pt x="2346" y="14136"/>
                            </a:lnTo>
                            <a:lnTo>
                              <a:pt x="5779" y="15647"/>
                            </a:lnTo>
                            <a:cubicBezTo>
                              <a:pt x="5779" y="15647"/>
                              <a:pt x="7702" y="16059"/>
                              <a:pt x="9213" y="15647"/>
                            </a:cubicBezTo>
                            <a:lnTo>
                              <a:pt x="10723" y="14411"/>
                            </a:lnTo>
                            <a:cubicBezTo>
                              <a:pt x="11685" y="14411"/>
                              <a:pt x="12646" y="13999"/>
                              <a:pt x="13470" y="13587"/>
                            </a:cubicBezTo>
                            <a:lnTo>
                              <a:pt x="14294" y="12900"/>
                            </a:lnTo>
                            <a:lnTo>
                              <a:pt x="14294" y="12900"/>
                            </a:lnTo>
                            <a:cubicBezTo>
                              <a:pt x="17316" y="10840"/>
                              <a:pt x="18140" y="6857"/>
                              <a:pt x="16080" y="3561"/>
                            </a:cubicBezTo>
                            <a:cubicBezTo>
                              <a:pt x="14157" y="539"/>
                              <a:pt x="9899" y="-1383"/>
                              <a:pt x="5230" y="122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1" name="Freeform 1580">
                        <a:extLst>
                          <a:ext uri="{FF2B5EF4-FFF2-40B4-BE49-F238E27FC236}">
                            <a16:creationId xmlns:a16="http://schemas.microsoft.com/office/drawing/2014/main" id="{47F595A7-D1E6-46B2-37F8-A327300F434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53366" y="2097664"/>
                        <a:ext cx="7004" cy="7060"/>
                      </a:xfrm>
                      <a:custGeom>
                        <a:avLst/>
                        <a:gdLst>
                          <a:gd name="connsiteX0" fmla="*/ 4257 w 7004"/>
                          <a:gd name="connsiteY0" fmla="*/ 194 h 7060"/>
                          <a:gd name="connsiteX1" fmla="*/ 687 w 7004"/>
                          <a:gd name="connsiteY1" fmla="*/ 880 h 7060"/>
                          <a:gd name="connsiteX2" fmla="*/ 0 w 7004"/>
                          <a:gd name="connsiteY2" fmla="*/ 2803 h 7060"/>
                          <a:gd name="connsiteX3" fmla="*/ 0 w 7004"/>
                          <a:gd name="connsiteY3" fmla="*/ 3352 h 7060"/>
                          <a:gd name="connsiteX4" fmla="*/ 1236 w 7004"/>
                          <a:gd name="connsiteY4" fmla="*/ 6649 h 7060"/>
                          <a:gd name="connsiteX5" fmla="*/ 3433 w 7004"/>
                          <a:gd name="connsiteY5" fmla="*/ 7061 h 7060"/>
                          <a:gd name="connsiteX6" fmla="*/ 6180 w 7004"/>
                          <a:gd name="connsiteY6" fmla="*/ 5550 h 7060"/>
                          <a:gd name="connsiteX7" fmla="*/ 7004 w 7004"/>
                          <a:gd name="connsiteY7" fmla="*/ 3352 h 7060"/>
                          <a:gd name="connsiteX8" fmla="*/ 4257 w 7004"/>
                          <a:gd name="connsiteY8" fmla="*/ 331 h 70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7004" h="7060">
                            <a:moveTo>
                              <a:pt x="4257" y="194"/>
                            </a:moveTo>
                            <a:cubicBezTo>
                              <a:pt x="3571" y="-81"/>
                              <a:pt x="2197" y="-218"/>
                              <a:pt x="687" y="880"/>
                            </a:cubicBezTo>
                            <a:lnTo>
                              <a:pt x="0" y="2803"/>
                            </a:lnTo>
                            <a:cubicBezTo>
                              <a:pt x="0" y="2803"/>
                              <a:pt x="0" y="3078"/>
                              <a:pt x="0" y="3352"/>
                            </a:cubicBezTo>
                            <a:cubicBezTo>
                              <a:pt x="0" y="4176"/>
                              <a:pt x="0" y="5275"/>
                              <a:pt x="1236" y="6649"/>
                            </a:cubicBezTo>
                            <a:lnTo>
                              <a:pt x="3433" y="7061"/>
                            </a:lnTo>
                            <a:lnTo>
                              <a:pt x="6180" y="5550"/>
                            </a:lnTo>
                            <a:lnTo>
                              <a:pt x="7004" y="3352"/>
                            </a:lnTo>
                            <a:cubicBezTo>
                              <a:pt x="6318" y="1704"/>
                              <a:pt x="5356" y="606"/>
                              <a:pt x="4257" y="33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2" name="Freeform 1581">
                        <a:extLst>
                          <a:ext uri="{FF2B5EF4-FFF2-40B4-BE49-F238E27FC236}">
                            <a16:creationId xmlns:a16="http://schemas.microsoft.com/office/drawing/2014/main" id="{9196FD20-0EBB-AD97-A4D3-051777BB38E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60580" y="2310755"/>
                        <a:ext cx="24665" cy="24291"/>
                      </a:xfrm>
                      <a:custGeom>
                        <a:avLst/>
                        <a:gdLst>
                          <a:gd name="connsiteX0" fmla="*/ 20820 w 24665"/>
                          <a:gd name="connsiteY0" fmla="*/ 18931 h 24291"/>
                          <a:gd name="connsiteX1" fmla="*/ 23841 w 24665"/>
                          <a:gd name="connsiteY1" fmla="*/ 15635 h 24291"/>
                          <a:gd name="connsiteX2" fmla="*/ 24665 w 24665"/>
                          <a:gd name="connsiteY2" fmla="*/ 13026 h 24291"/>
                          <a:gd name="connsiteX3" fmla="*/ 23704 w 24665"/>
                          <a:gd name="connsiteY3" fmla="*/ 6159 h 24291"/>
                          <a:gd name="connsiteX4" fmla="*/ 6537 w 24665"/>
                          <a:gd name="connsiteY4" fmla="*/ 940 h 24291"/>
                          <a:gd name="connsiteX5" fmla="*/ 1043 w 24665"/>
                          <a:gd name="connsiteY5" fmla="*/ 6845 h 24291"/>
                          <a:gd name="connsiteX6" fmla="*/ 82 w 24665"/>
                          <a:gd name="connsiteY6" fmla="*/ 11103 h 24291"/>
                          <a:gd name="connsiteX7" fmla="*/ 3790 w 24665"/>
                          <a:gd name="connsiteY7" fmla="*/ 21403 h 24291"/>
                          <a:gd name="connsiteX8" fmla="*/ 5987 w 24665"/>
                          <a:gd name="connsiteY8" fmla="*/ 22914 h 24291"/>
                          <a:gd name="connsiteX9" fmla="*/ 7773 w 24665"/>
                          <a:gd name="connsiteY9" fmla="*/ 23738 h 24291"/>
                          <a:gd name="connsiteX10" fmla="*/ 17249 w 24665"/>
                          <a:gd name="connsiteY10" fmla="*/ 22777 h 24291"/>
                          <a:gd name="connsiteX11" fmla="*/ 21232 w 24665"/>
                          <a:gd name="connsiteY11" fmla="*/ 19343 h 24291"/>
                          <a:gd name="connsiteX12" fmla="*/ 20820 w 24665"/>
                          <a:gd name="connsiteY12" fmla="*/ 18931 h 2429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4665" h="24291">
                            <a:moveTo>
                              <a:pt x="20820" y="18931"/>
                            </a:moveTo>
                            <a:lnTo>
                              <a:pt x="23841" y="15635"/>
                            </a:lnTo>
                            <a:lnTo>
                              <a:pt x="24665" y="13026"/>
                            </a:lnTo>
                            <a:lnTo>
                              <a:pt x="23704" y="6159"/>
                            </a:lnTo>
                            <a:cubicBezTo>
                              <a:pt x="21644" y="2863"/>
                              <a:pt x="16562" y="-2082"/>
                              <a:pt x="6537" y="940"/>
                            </a:cubicBezTo>
                            <a:lnTo>
                              <a:pt x="1043" y="6845"/>
                            </a:lnTo>
                            <a:lnTo>
                              <a:pt x="82" y="11103"/>
                            </a:lnTo>
                            <a:cubicBezTo>
                              <a:pt x="-468" y="16047"/>
                              <a:pt x="1867" y="19343"/>
                              <a:pt x="3790" y="21403"/>
                            </a:cubicBezTo>
                            <a:lnTo>
                              <a:pt x="5987" y="22914"/>
                            </a:lnTo>
                            <a:lnTo>
                              <a:pt x="7773" y="23738"/>
                            </a:lnTo>
                            <a:cubicBezTo>
                              <a:pt x="11069" y="24700"/>
                              <a:pt x="14365" y="24425"/>
                              <a:pt x="17249" y="22777"/>
                            </a:cubicBezTo>
                            <a:cubicBezTo>
                              <a:pt x="19034" y="21815"/>
                              <a:pt x="20133" y="20579"/>
                              <a:pt x="21232" y="19343"/>
                            </a:cubicBezTo>
                            <a:lnTo>
                              <a:pt x="20820" y="1893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3" name="Freeform 1582">
                        <a:extLst>
                          <a:ext uri="{FF2B5EF4-FFF2-40B4-BE49-F238E27FC236}">
                            <a16:creationId xmlns:a16="http://schemas.microsoft.com/office/drawing/2014/main" id="{9E95B4D5-D764-E106-FD35-17FB63EB725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96387" y="2186853"/>
                        <a:ext cx="8789" cy="8240"/>
                      </a:xfrm>
                      <a:custGeom>
                        <a:avLst/>
                        <a:gdLst>
                          <a:gd name="connsiteX0" fmla="*/ 7965 w 8789"/>
                          <a:gd name="connsiteY0" fmla="*/ 8103 h 8240"/>
                          <a:gd name="connsiteX1" fmla="*/ 8515 w 8789"/>
                          <a:gd name="connsiteY1" fmla="*/ 961 h 8240"/>
                          <a:gd name="connsiteX2" fmla="*/ 8790 w 8789"/>
                          <a:gd name="connsiteY2" fmla="*/ 549 h 8240"/>
                          <a:gd name="connsiteX3" fmla="*/ 8515 w 8789"/>
                          <a:gd name="connsiteY3" fmla="*/ 412 h 8240"/>
                          <a:gd name="connsiteX4" fmla="*/ 8515 w 8789"/>
                          <a:gd name="connsiteY4" fmla="*/ 137 h 8240"/>
                          <a:gd name="connsiteX5" fmla="*/ 8103 w 8789"/>
                          <a:gd name="connsiteY5" fmla="*/ 137 h 8240"/>
                          <a:gd name="connsiteX6" fmla="*/ 8103 w 8789"/>
                          <a:gd name="connsiteY6" fmla="*/ 0 h 8240"/>
                          <a:gd name="connsiteX7" fmla="*/ 0 w 8789"/>
                          <a:gd name="connsiteY7" fmla="*/ 0 h 8240"/>
                          <a:gd name="connsiteX8" fmla="*/ 4395 w 8789"/>
                          <a:gd name="connsiteY8" fmla="*/ 7554 h 8240"/>
                          <a:gd name="connsiteX9" fmla="*/ 7965 w 8789"/>
                          <a:gd name="connsiteY9" fmla="*/ 8240 h 824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8789" h="8240">
                            <a:moveTo>
                              <a:pt x="7965" y="8103"/>
                            </a:moveTo>
                            <a:lnTo>
                              <a:pt x="8515" y="961"/>
                            </a:lnTo>
                            <a:lnTo>
                              <a:pt x="8790" y="549"/>
                            </a:lnTo>
                            <a:cubicBezTo>
                              <a:pt x="8790" y="549"/>
                              <a:pt x="8652" y="549"/>
                              <a:pt x="8515" y="412"/>
                            </a:cubicBezTo>
                            <a:lnTo>
                              <a:pt x="8515" y="137"/>
                            </a:lnTo>
                            <a:cubicBezTo>
                              <a:pt x="8515" y="137"/>
                              <a:pt x="8103" y="137"/>
                              <a:pt x="8103" y="137"/>
                            </a:cubicBezTo>
                            <a:cubicBezTo>
                              <a:pt x="8103" y="137"/>
                              <a:pt x="8103" y="137"/>
                              <a:pt x="8103" y="0"/>
                            </a:cubicBezTo>
                            <a:lnTo>
                              <a:pt x="0" y="0"/>
                            </a:lnTo>
                            <a:cubicBezTo>
                              <a:pt x="0" y="2884"/>
                              <a:pt x="1511" y="5768"/>
                              <a:pt x="4395" y="7554"/>
                            </a:cubicBezTo>
                            <a:lnTo>
                              <a:pt x="7965" y="824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4" name="Freeform 1583">
                        <a:extLst>
                          <a:ext uri="{FF2B5EF4-FFF2-40B4-BE49-F238E27FC236}">
                            <a16:creationId xmlns:a16="http://schemas.microsoft.com/office/drawing/2014/main" id="{534F43BE-5C45-952C-7173-11F876D64B6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39718" y="2262802"/>
                        <a:ext cx="24164" cy="22386"/>
                      </a:xfrm>
                      <a:custGeom>
                        <a:avLst/>
                        <a:gdLst>
                          <a:gd name="connsiteX0" fmla="*/ 6936 w 24164"/>
                          <a:gd name="connsiteY0" fmla="*/ 21974 h 22386"/>
                          <a:gd name="connsiteX1" fmla="*/ 13391 w 24164"/>
                          <a:gd name="connsiteY1" fmla="*/ 22386 h 22386"/>
                          <a:gd name="connsiteX2" fmla="*/ 18747 w 24164"/>
                          <a:gd name="connsiteY2" fmla="*/ 20738 h 22386"/>
                          <a:gd name="connsiteX3" fmla="*/ 24103 w 24164"/>
                          <a:gd name="connsiteY3" fmla="*/ 12498 h 22386"/>
                          <a:gd name="connsiteX4" fmla="*/ 19159 w 24164"/>
                          <a:gd name="connsiteY4" fmla="*/ 2060 h 22386"/>
                          <a:gd name="connsiteX5" fmla="*/ 14901 w 24164"/>
                          <a:gd name="connsiteY5" fmla="*/ 275 h 22386"/>
                          <a:gd name="connsiteX6" fmla="*/ 12979 w 24164"/>
                          <a:gd name="connsiteY6" fmla="*/ 0 h 22386"/>
                          <a:gd name="connsiteX7" fmla="*/ 8446 w 24164"/>
                          <a:gd name="connsiteY7" fmla="*/ 824 h 22386"/>
                          <a:gd name="connsiteX8" fmla="*/ 6798 w 24164"/>
                          <a:gd name="connsiteY8" fmla="*/ 1648 h 22386"/>
                          <a:gd name="connsiteX9" fmla="*/ 1167 w 24164"/>
                          <a:gd name="connsiteY9" fmla="*/ 17305 h 22386"/>
                          <a:gd name="connsiteX10" fmla="*/ 5013 w 24164"/>
                          <a:gd name="connsiteY10" fmla="*/ 21013 h 22386"/>
                          <a:gd name="connsiteX11" fmla="*/ 7073 w 24164"/>
                          <a:gd name="connsiteY11" fmla="*/ 21974 h 2238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4164" h="22386">
                            <a:moveTo>
                              <a:pt x="6936" y="21974"/>
                            </a:moveTo>
                            <a:lnTo>
                              <a:pt x="13391" y="22386"/>
                            </a:lnTo>
                            <a:cubicBezTo>
                              <a:pt x="14901" y="22112"/>
                              <a:pt x="16687" y="21837"/>
                              <a:pt x="18747" y="20738"/>
                            </a:cubicBezTo>
                            <a:cubicBezTo>
                              <a:pt x="21906" y="18953"/>
                              <a:pt x="23829" y="15931"/>
                              <a:pt x="24103" y="12498"/>
                            </a:cubicBezTo>
                            <a:cubicBezTo>
                              <a:pt x="24515" y="8652"/>
                              <a:pt x="22867" y="5082"/>
                              <a:pt x="19159" y="2060"/>
                            </a:cubicBezTo>
                            <a:lnTo>
                              <a:pt x="14901" y="275"/>
                            </a:lnTo>
                            <a:lnTo>
                              <a:pt x="12979" y="0"/>
                            </a:lnTo>
                            <a:lnTo>
                              <a:pt x="8446" y="824"/>
                            </a:lnTo>
                            <a:lnTo>
                              <a:pt x="6798" y="1648"/>
                            </a:lnTo>
                            <a:cubicBezTo>
                              <a:pt x="-343" y="5631"/>
                              <a:pt x="-1167" y="12635"/>
                              <a:pt x="1167" y="17305"/>
                            </a:cubicBezTo>
                            <a:lnTo>
                              <a:pt x="5013" y="21013"/>
                            </a:lnTo>
                            <a:lnTo>
                              <a:pt x="7073" y="2197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5" name="Freeform 1584">
                        <a:extLst>
                          <a:ext uri="{FF2B5EF4-FFF2-40B4-BE49-F238E27FC236}">
                            <a16:creationId xmlns:a16="http://schemas.microsoft.com/office/drawing/2014/main" id="{1B99F5F8-0CEF-941A-52E7-C5C1DEA59EF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54602" y="2529536"/>
                        <a:ext cx="6317" cy="5334"/>
                      </a:xfrm>
                      <a:custGeom>
                        <a:avLst/>
                        <a:gdLst>
                          <a:gd name="connsiteX0" fmla="*/ 0 w 6317"/>
                          <a:gd name="connsiteY0" fmla="*/ 2588 h 5334"/>
                          <a:gd name="connsiteX1" fmla="*/ 549 w 6317"/>
                          <a:gd name="connsiteY1" fmla="*/ 4648 h 5334"/>
                          <a:gd name="connsiteX2" fmla="*/ 1785 w 6317"/>
                          <a:gd name="connsiteY2" fmla="*/ 4923 h 5334"/>
                          <a:gd name="connsiteX3" fmla="*/ 1373 w 6317"/>
                          <a:gd name="connsiteY3" fmla="*/ 4373 h 5334"/>
                          <a:gd name="connsiteX4" fmla="*/ 3983 w 6317"/>
                          <a:gd name="connsiteY4" fmla="*/ 5335 h 5334"/>
                          <a:gd name="connsiteX5" fmla="*/ 5356 w 6317"/>
                          <a:gd name="connsiteY5" fmla="*/ 4511 h 5334"/>
                          <a:gd name="connsiteX6" fmla="*/ 6318 w 6317"/>
                          <a:gd name="connsiteY6" fmla="*/ 3000 h 5334"/>
                          <a:gd name="connsiteX7" fmla="*/ 5082 w 6317"/>
                          <a:gd name="connsiteY7" fmla="*/ 391 h 5334"/>
                          <a:gd name="connsiteX8" fmla="*/ 137 w 6317"/>
                          <a:gd name="connsiteY8" fmla="*/ 2588 h 533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317" h="5334">
                            <a:moveTo>
                              <a:pt x="0" y="2588"/>
                            </a:moveTo>
                            <a:cubicBezTo>
                              <a:pt x="0" y="3275"/>
                              <a:pt x="0" y="4099"/>
                              <a:pt x="549" y="4648"/>
                            </a:cubicBezTo>
                            <a:lnTo>
                              <a:pt x="1785" y="4923"/>
                            </a:lnTo>
                            <a:cubicBezTo>
                              <a:pt x="1785" y="4923"/>
                              <a:pt x="1373" y="4511"/>
                              <a:pt x="1373" y="4373"/>
                            </a:cubicBezTo>
                            <a:lnTo>
                              <a:pt x="3983" y="5335"/>
                            </a:lnTo>
                            <a:lnTo>
                              <a:pt x="5356" y="4511"/>
                            </a:lnTo>
                            <a:lnTo>
                              <a:pt x="6318" y="3000"/>
                            </a:lnTo>
                            <a:cubicBezTo>
                              <a:pt x="6318" y="1901"/>
                              <a:pt x="5906" y="940"/>
                              <a:pt x="5082" y="391"/>
                            </a:cubicBezTo>
                            <a:cubicBezTo>
                              <a:pt x="3433" y="-708"/>
                              <a:pt x="549" y="665"/>
                              <a:pt x="137" y="258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6" name="Freeform 1585">
                        <a:extLst>
                          <a:ext uri="{FF2B5EF4-FFF2-40B4-BE49-F238E27FC236}">
                            <a16:creationId xmlns:a16="http://schemas.microsoft.com/office/drawing/2014/main" id="{54058B66-6199-AF9D-82CB-27786BA9C11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15065" y="2213772"/>
                        <a:ext cx="13544" cy="13789"/>
                      </a:xfrm>
                      <a:custGeom>
                        <a:avLst/>
                        <a:gdLst>
                          <a:gd name="connsiteX0" fmla="*/ 9751 w 13544"/>
                          <a:gd name="connsiteY0" fmla="*/ 13047 h 13789"/>
                          <a:gd name="connsiteX1" fmla="*/ 11811 w 13544"/>
                          <a:gd name="connsiteY1" fmla="*/ 10575 h 13789"/>
                          <a:gd name="connsiteX2" fmla="*/ 11811 w 13544"/>
                          <a:gd name="connsiteY2" fmla="*/ 10300 h 13789"/>
                          <a:gd name="connsiteX3" fmla="*/ 13322 w 13544"/>
                          <a:gd name="connsiteY3" fmla="*/ 3983 h 13789"/>
                          <a:gd name="connsiteX4" fmla="*/ 11399 w 13544"/>
                          <a:gd name="connsiteY4" fmla="*/ 1648 h 13789"/>
                          <a:gd name="connsiteX5" fmla="*/ 9202 w 13544"/>
                          <a:gd name="connsiteY5" fmla="*/ 412 h 13789"/>
                          <a:gd name="connsiteX6" fmla="*/ 6318 w 13544"/>
                          <a:gd name="connsiteY6" fmla="*/ 0 h 13789"/>
                          <a:gd name="connsiteX7" fmla="*/ 3296 w 13544"/>
                          <a:gd name="connsiteY7" fmla="*/ 824 h 13789"/>
                          <a:gd name="connsiteX8" fmla="*/ 0 w 13544"/>
                          <a:gd name="connsiteY8" fmla="*/ 4944 h 13789"/>
                          <a:gd name="connsiteX9" fmla="*/ 0 w 13544"/>
                          <a:gd name="connsiteY9" fmla="*/ 7416 h 13789"/>
                          <a:gd name="connsiteX10" fmla="*/ 1236 w 13544"/>
                          <a:gd name="connsiteY10" fmla="*/ 10850 h 13789"/>
                          <a:gd name="connsiteX11" fmla="*/ 9751 w 13544"/>
                          <a:gd name="connsiteY11" fmla="*/ 13047 h 1378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3544" h="13789">
                            <a:moveTo>
                              <a:pt x="9751" y="13047"/>
                            </a:moveTo>
                            <a:lnTo>
                              <a:pt x="11811" y="10575"/>
                            </a:lnTo>
                            <a:lnTo>
                              <a:pt x="11811" y="10300"/>
                            </a:lnTo>
                            <a:cubicBezTo>
                              <a:pt x="14009" y="7691"/>
                              <a:pt x="13597" y="5219"/>
                              <a:pt x="13322" y="3983"/>
                            </a:cubicBezTo>
                            <a:lnTo>
                              <a:pt x="11399" y="1648"/>
                            </a:lnTo>
                            <a:lnTo>
                              <a:pt x="9202" y="412"/>
                            </a:lnTo>
                            <a:lnTo>
                              <a:pt x="6318" y="0"/>
                            </a:lnTo>
                            <a:cubicBezTo>
                              <a:pt x="6318" y="0"/>
                              <a:pt x="4532" y="137"/>
                              <a:pt x="3296" y="824"/>
                            </a:cubicBezTo>
                            <a:cubicBezTo>
                              <a:pt x="1785" y="1648"/>
                              <a:pt x="687" y="3021"/>
                              <a:pt x="0" y="4944"/>
                            </a:cubicBezTo>
                            <a:lnTo>
                              <a:pt x="0" y="7416"/>
                            </a:lnTo>
                            <a:cubicBezTo>
                              <a:pt x="0" y="7416"/>
                              <a:pt x="1236" y="10850"/>
                              <a:pt x="1236" y="10850"/>
                            </a:cubicBezTo>
                            <a:cubicBezTo>
                              <a:pt x="3433" y="13734"/>
                              <a:pt x="6730" y="14558"/>
                              <a:pt x="9751" y="1304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7" name="Freeform 1586">
                        <a:extLst>
                          <a:ext uri="{FF2B5EF4-FFF2-40B4-BE49-F238E27FC236}">
                            <a16:creationId xmlns:a16="http://schemas.microsoft.com/office/drawing/2014/main" id="{8644CD0D-8931-AFC6-1658-1BD6BA317A4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10945" y="2296450"/>
                        <a:ext cx="22184" cy="23622"/>
                      </a:xfrm>
                      <a:custGeom>
                        <a:avLst/>
                        <a:gdLst>
                          <a:gd name="connsiteX0" fmla="*/ 4395 w 22184"/>
                          <a:gd name="connsiteY0" fmla="*/ 1648 h 23622"/>
                          <a:gd name="connsiteX1" fmla="*/ 275 w 22184"/>
                          <a:gd name="connsiteY1" fmla="*/ 7828 h 23622"/>
                          <a:gd name="connsiteX2" fmla="*/ 0 w 22184"/>
                          <a:gd name="connsiteY2" fmla="*/ 10712 h 23622"/>
                          <a:gd name="connsiteX3" fmla="*/ 687 w 22184"/>
                          <a:gd name="connsiteY3" fmla="*/ 12498 h 23622"/>
                          <a:gd name="connsiteX4" fmla="*/ 687 w 22184"/>
                          <a:gd name="connsiteY4" fmla="*/ 13596 h 23622"/>
                          <a:gd name="connsiteX5" fmla="*/ 961 w 22184"/>
                          <a:gd name="connsiteY5" fmla="*/ 14420 h 23622"/>
                          <a:gd name="connsiteX6" fmla="*/ 687 w 22184"/>
                          <a:gd name="connsiteY6" fmla="*/ 12498 h 23622"/>
                          <a:gd name="connsiteX7" fmla="*/ 2747 w 22184"/>
                          <a:gd name="connsiteY7" fmla="*/ 17717 h 23622"/>
                          <a:gd name="connsiteX8" fmla="*/ 2060 w 22184"/>
                          <a:gd name="connsiteY8" fmla="*/ 16755 h 23622"/>
                          <a:gd name="connsiteX9" fmla="*/ 3571 w 22184"/>
                          <a:gd name="connsiteY9" fmla="*/ 20189 h 23622"/>
                          <a:gd name="connsiteX10" fmla="*/ 5768 w 22184"/>
                          <a:gd name="connsiteY10" fmla="*/ 21974 h 23622"/>
                          <a:gd name="connsiteX11" fmla="*/ 12772 w 22184"/>
                          <a:gd name="connsiteY11" fmla="*/ 23622 h 23622"/>
                          <a:gd name="connsiteX12" fmla="*/ 16343 w 22184"/>
                          <a:gd name="connsiteY12" fmla="*/ 22249 h 23622"/>
                          <a:gd name="connsiteX13" fmla="*/ 21425 w 22184"/>
                          <a:gd name="connsiteY13" fmla="*/ 8927 h 23622"/>
                          <a:gd name="connsiteX14" fmla="*/ 14146 w 22184"/>
                          <a:gd name="connsiteY14" fmla="*/ 9476 h 23622"/>
                          <a:gd name="connsiteX15" fmla="*/ 20051 w 22184"/>
                          <a:gd name="connsiteY15" fmla="*/ 5768 h 23622"/>
                          <a:gd name="connsiteX16" fmla="*/ 18129 w 22184"/>
                          <a:gd name="connsiteY16" fmla="*/ 2747 h 23622"/>
                          <a:gd name="connsiteX17" fmla="*/ 7279 w 22184"/>
                          <a:gd name="connsiteY17" fmla="*/ 0 h 23622"/>
                          <a:gd name="connsiteX18" fmla="*/ 4532 w 22184"/>
                          <a:gd name="connsiteY18" fmla="*/ 1511 h 2362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22184" h="23622">
                            <a:moveTo>
                              <a:pt x="4395" y="1648"/>
                            </a:moveTo>
                            <a:lnTo>
                              <a:pt x="275" y="7828"/>
                            </a:lnTo>
                            <a:lnTo>
                              <a:pt x="0" y="10712"/>
                            </a:lnTo>
                            <a:lnTo>
                              <a:pt x="687" y="12498"/>
                            </a:lnTo>
                            <a:lnTo>
                              <a:pt x="687" y="13596"/>
                            </a:lnTo>
                            <a:cubicBezTo>
                              <a:pt x="687" y="13596"/>
                              <a:pt x="961" y="14420"/>
                              <a:pt x="961" y="14420"/>
                            </a:cubicBezTo>
                            <a:cubicBezTo>
                              <a:pt x="824" y="13871"/>
                              <a:pt x="687" y="13184"/>
                              <a:pt x="687" y="12498"/>
                            </a:cubicBezTo>
                            <a:lnTo>
                              <a:pt x="2747" y="17717"/>
                            </a:lnTo>
                            <a:cubicBezTo>
                              <a:pt x="2747" y="17717"/>
                              <a:pt x="2197" y="17167"/>
                              <a:pt x="2060" y="16755"/>
                            </a:cubicBezTo>
                            <a:lnTo>
                              <a:pt x="3571" y="20189"/>
                            </a:lnTo>
                            <a:lnTo>
                              <a:pt x="5768" y="21974"/>
                            </a:lnTo>
                            <a:lnTo>
                              <a:pt x="12772" y="23622"/>
                            </a:lnTo>
                            <a:cubicBezTo>
                              <a:pt x="14008" y="23348"/>
                              <a:pt x="15245" y="22936"/>
                              <a:pt x="16343" y="22249"/>
                            </a:cubicBezTo>
                            <a:cubicBezTo>
                              <a:pt x="20326" y="20051"/>
                              <a:pt x="23760" y="15107"/>
                              <a:pt x="21425" y="8927"/>
                            </a:cubicBezTo>
                            <a:lnTo>
                              <a:pt x="14146" y="9476"/>
                            </a:lnTo>
                            <a:lnTo>
                              <a:pt x="20051" y="5768"/>
                            </a:lnTo>
                            <a:lnTo>
                              <a:pt x="18129" y="2747"/>
                            </a:lnTo>
                            <a:lnTo>
                              <a:pt x="7279" y="0"/>
                            </a:lnTo>
                            <a:lnTo>
                              <a:pt x="4532" y="151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8" name="Freeform 1587">
                        <a:extLst>
                          <a:ext uri="{FF2B5EF4-FFF2-40B4-BE49-F238E27FC236}">
                            <a16:creationId xmlns:a16="http://schemas.microsoft.com/office/drawing/2014/main" id="{E49554EA-E405-8A42-C260-D93D6EB0A42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00468" y="2398218"/>
                        <a:ext cx="6652" cy="5394"/>
                      </a:xfrm>
                      <a:custGeom>
                        <a:avLst/>
                        <a:gdLst>
                          <a:gd name="connsiteX0" fmla="*/ 3714 w 6652"/>
                          <a:gd name="connsiteY0" fmla="*/ 549 h 5394"/>
                          <a:gd name="connsiteX1" fmla="*/ 1242 w 6652"/>
                          <a:gd name="connsiteY1" fmla="*/ 275 h 5394"/>
                          <a:gd name="connsiteX2" fmla="*/ 418 w 6652"/>
                          <a:gd name="connsiteY2" fmla="*/ 1099 h 5394"/>
                          <a:gd name="connsiteX3" fmla="*/ 692 w 6652"/>
                          <a:gd name="connsiteY3" fmla="*/ 4670 h 5394"/>
                          <a:gd name="connsiteX4" fmla="*/ 5087 w 6652"/>
                          <a:gd name="connsiteY4" fmla="*/ 4670 h 5394"/>
                          <a:gd name="connsiteX5" fmla="*/ 6598 w 6652"/>
                          <a:gd name="connsiteY5" fmla="*/ 2060 h 5394"/>
                          <a:gd name="connsiteX6" fmla="*/ 3989 w 6652"/>
                          <a:gd name="connsiteY6" fmla="*/ 0 h 5394"/>
                          <a:gd name="connsiteX7" fmla="*/ 3714 w 6652"/>
                          <a:gd name="connsiteY7" fmla="*/ 549 h 539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6652" h="5394">
                            <a:moveTo>
                              <a:pt x="3714" y="549"/>
                            </a:moveTo>
                            <a:cubicBezTo>
                              <a:pt x="2753" y="-137"/>
                              <a:pt x="1791" y="0"/>
                              <a:pt x="1242" y="275"/>
                            </a:cubicBezTo>
                            <a:lnTo>
                              <a:pt x="418" y="1099"/>
                            </a:lnTo>
                            <a:cubicBezTo>
                              <a:pt x="-544" y="3159"/>
                              <a:pt x="418" y="4257"/>
                              <a:pt x="692" y="4670"/>
                            </a:cubicBezTo>
                            <a:cubicBezTo>
                              <a:pt x="1929" y="5768"/>
                              <a:pt x="3851" y="5494"/>
                              <a:pt x="5087" y="4670"/>
                            </a:cubicBezTo>
                            <a:cubicBezTo>
                              <a:pt x="6735" y="3708"/>
                              <a:pt x="6735" y="2472"/>
                              <a:pt x="6598" y="2060"/>
                            </a:cubicBezTo>
                            <a:cubicBezTo>
                              <a:pt x="6598" y="1236"/>
                              <a:pt x="5911" y="275"/>
                              <a:pt x="3989" y="0"/>
                            </a:cubicBezTo>
                            <a:lnTo>
                              <a:pt x="3714" y="54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89" name="Freeform 1588">
                        <a:extLst>
                          <a:ext uri="{FF2B5EF4-FFF2-40B4-BE49-F238E27FC236}">
                            <a16:creationId xmlns:a16="http://schemas.microsoft.com/office/drawing/2014/main" id="{D5DBF61B-6517-9B2B-41CB-85CE5D9C8F1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29211" y="2341619"/>
                        <a:ext cx="23347" cy="22975"/>
                      </a:xfrm>
                      <a:custGeom>
                        <a:avLst/>
                        <a:gdLst>
                          <a:gd name="connsiteX0" fmla="*/ 23348 w 23347"/>
                          <a:gd name="connsiteY0" fmla="*/ 13613 h 22975"/>
                          <a:gd name="connsiteX1" fmla="*/ 23073 w 23347"/>
                          <a:gd name="connsiteY1" fmla="*/ 8531 h 22975"/>
                          <a:gd name="connsiteX2" fmla="*/ 15519 w 23347"/>
                          <a:gd name="connsiteY2" fmla="*/ 703 h 22975"/>
                          <a:gd name="connsiteX3" fmla="*/ 5219 w 23347"/>
                          <a:gd name="connsiteY3" fmla="*/ 1801 h 22975"/>
                          <a:gd name="connsiteX4" fmla="*/ 3433 w 23347"/>
                          <a:gd name="connsiteY4" fmla="*/ 2900 h 22975"/>
                          <a:gd name="connsiteX5" fmla="*/ 549 w 23347"/>
                          <a:gd name="connsiteY5" fmla="*/ 7295 h 22975"/>
                          <a:gd name="connsiteX6" fmla="*/ 0 w 23347"/>
                          <a:gd name="connsiteY6" fmla="*/ 9355 h 22975"/>
                          <a:gd name="connsiteX7" fmla="*/ 275 w 23347"/>
                          <a:gd name="connsiteY7" fmla="*/ 14437 h 22975"/>
                          <a:gd name="connsiteX8" fmla="*/ 7828 w 23347"/>
                          <a:gd name="connsiteY8" fmla="*/ 22265 h 22975"/>
                          <a:gd name="connsiteX9" fmla="*/ 17991 w 23347"/>
                          <a:gd name="connsiteY9" fmla="*/ 21304 h 22975"/>
                          <a:gd name="connsiteX10" fmla="*/ 19914 w 23347"/>
                          <a:gd name="connsiteY10" fmla="*/ 20068 h 22975"/>
                          <a:gd name="connsiteX11" fmla="*/ 22798 w 23347"/>
                          <a:gd name="connsiteY11" fmla="*/ 15810 h 22975"/>
                          <a:gd name="connsiteX12" fmla="*/ 23348 w 23347"/>
                          <a:gd name="connsiteY12" fmla="*/ 13750 h 2297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3347" h="22975">
                            <a:moveTo>
                              <a:pt x="23348" y="13613"/>
                            </a:moveTo>
                            <a:lnTo>
                              <a:pt x="23073" y="8531"/>
                            </a:lnTo>
                            <a:cubicBezTo>
                              <a:pt x="21699" y="4823"/>
                              <a:pt x="19090" y="1939"/>
                              <a:pt x="15519" y="703"/>
                            </a:cubicBezTo>
                            <a:cubicBezTo>
                              <a:pt x="12223" y="-533"/>
                              <a:pt x="8652" y="-121"/>
                              <a:pt x="5219" y="1801"/>
                            </a:cubicBezTo>
                            <a:lnTo>
                              <a:pt x="3433" y="2900"/>
                            </a:lnTo>
                            <a:lnTo>
                              <a:pt x="549" y="7295"/>
                            </a:lnTo>
                            <a:lnTo>
                              <a:pt x="0" y="9355"/>
                            </a:lnTo>
                            <a:lnTo>
                              <a:pt x="275" y="14437"/>
                            </a:lnTo>
                            <a:cubicBezTo>
                              <a:pt x="1785" y="18282"/>
                              <a:pt x="4395" y="21029"/>
                              <a:pt x="7828" y="22265"/>
                            </a:cubicBezTo>
                            <a:cubicBezTo>
                              <a:pt x="11124" y="23501"/>
                              <a:pt x="14695" y="23089"/>
                              <a:pt x="17991" y="21304"/>
                            </a:cubicBezTo>
                            <a:lnTo>
                              <a:pt x="19914" y="20068"/>
                            </a:lnTo>
                            <a:lnTo>
                              <a:pt x="22798" y="15810"/>
                            </a:lnTo>
                            <a:lnTo>
                              <a:pt x="23348" y="1375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0" name="Freeform 1589">
                        <a:extLst>
                          <a:ext uri="{FF2B5EF4-FFF2-40B4-BE49-F238E27FC236}">
                            <a16:creationId xmlns:a16="http://schemas.microsoft.com/office/drawing/2014/main" id="{BA8E1FC2-8370-DEB5-1E9D-D152904CD8E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08514" y="2450545"/>
                        <a:ext cx="15480" cy="17070"/>
                      </a:xfrm>
                      <a:custGeom>
                        <a:avLst/>
                        <a:gdLst>
                          <a:gd name="connsiteX0" fmla="*/ 5847 w 15480"/>
                          <a:gd name="connsiteY0" fmla="*/ 137 h 17070"/>
                          <a:gd name="connsiteX1" fmla="*/ 4199 w 15480"/>
                          <a:gd name="connsiteY1" fmla="*/ 824 h 17070"/>
                          <a:gd name="connsiteX2" fmla="*/ 354 w 15480"/>
                          <a:gd name="connsiteY2" fmla="*/ 10575 h 17070"/>
                          <a:gd name="connsiteX3" fmla="*/ 9418 w 15480"/>
                          <a:gd name="connsiteY3" fmla="*/ 17030 h 17070"/>
                          <a:gd name="connsiteX4" fmla="*/ 10929 w 15480"/>
                          <a:gd name="connsiteY4" fmla="*/ 16618 h 17070"/>
                          <a:gd name="connsiteX5" fmla="*/ 12165 w 15480"/>
                          <a:gd name="connsiteY5" fmla="*/ 15931 h 17070"/>
                          <a:gd name="connsiteX6" fmla="*/ 13401 w 15480"/>
                          <a:gd name="connsiteY6" fmla="*/ 14833 h 17070"/>
                          <a:gd name="connsiteX7" fmla="*/ 15049 w 15480"/>
                          <a:gd name="connsiteY7" fmla="*/ 5768 h 17070"/>
                          <a:gd name="connsiteX8" fmla="*/ 9143 w 15480"/>
                          <a:gd name="connsiteY8" fmla="*/ 0 h 17070"/>
                          <a:gd name="connsiteX9" fmla="*/ 5573 w 15480"/>
                          <a:gd name="connsiteY9" fmla="*/ 0 h 1707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5480" h="17070">
                            <a:moveTo>
                              <a:pt x="5847" y="137"/>
                            </a:moveTo>
                            <a:lnTo>
                              <a:pt x="4199" y="824"/>
                            </a:lnTo>
                            <a:cubicBezTo>
                              <a:pt x="766" y="2747"/>
                              <a:pt x="-745" y="6592"/>
                              <a:pt x="354" y="10575"/>
                            </a:cubicBezTo>
                            <a:cubicBezTo>
                              <a:pt x="1590" y="14695"/>
                              <a:pt x="5435" y="17442"/>
                              <a:pt x="9418" y="17030"/>
                            </a:cubicBezTo>
                            <a:lnTo>
                              <a:pt x="10929" y="16618"/>
                            </a:lnTo>
                            <a:lnTo>
                              <a:pt x="12165" y="15931"/>
                            </a:lnTo>
                            <a:lnTo>
                              <a:pt x="13401" y="14833"/>
                            </a:lnTo>
                            <a:cubicBezTo>
                              <a:pt x="15324" y="12361"/>
                              <a:pt x="16010" y="8927"/>
                              <a:pt x="15049" y="5768"/>
                            </a:cubicBezTo>
                            <a:cubicBezTo>
                              <a:pt x="14225" y="3021"/>
                              <a:pt x="12028" y="824"/>
                              <a:pt x="9143" y="0"/>
                            </a:cubicBezTo>
                            <a:lnTo>
                              <a:pt x="5573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1" name="Freeform 1590">
                        <a:extLst>
                          <a:ext uri="{FF2B5EF4-FFF2-40B4-BE49-F238E27FC236}">
                            <a16:creationId xmlns:a16="http://schemas.microsoft.com/office/drawing/2014/main" id="{2C8AC3A4-6863-EC8A-C8A8-18A339BBA7C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66293" y="2364158"/>
                        <a:ext cx="24183" cy="23096"/>
                      </a:xfrm>
                      <a:custGeom>
                        <a:avLst/>
                        <a:gdLst>
                          <a:gd name="connsiteX0" fmla="*/ 19090 w 24183"/>
                          <a:gd name="connsiteY0" fmla="*/ 3296 h 23096"/>
                          <a:gd name="connsiteX1" fmla="*/ 15657 w 24183"/>
                          <a:gd name="connsiteY1" fmla="*/ 687 h 23096"/>
                          <a:gd name="connsiteX2" fmla="*/ 13184 w 24183"/>
                          <a:gd name="connsiteY2" fmla="*/ 0 h 23096"/>
                          <a:gd name="connsiteX3" fmla="*/ 7141 w 24183"/>
                          <a:gd name="connsiteY3" fmla="*/ 824 h 23096"/>
                          <a:gd name="connsiteX4" fmla="*/ 4395 w 24183"/>
                          <a:gd name="connsiteY4" fmla="*/ 2335 h 23096"/>
                          <a:gd name="connsiteX5" fmla="*/ 687 w 24183"/>
                          <a:gd name="connsiteY5" fmla="*/ 6867 h 23096"/>
                          <a:gd name="connsiteX6" fmla="*/ 0 w 24183"/>
                          <a:gd name="connsiteY6" fmla="*/ 9202 h 23096"/>
                          <a:gd name="connsiteX7" fmla="*/ 412 w 24183"/>
                          <a:gd name="connsiteY7" fmla="*/ 14970 h 23096"/>
                          <a:gd name="connsiteX8" fmla="*/ 8103 w 24183"/>
                          <a:gd name="connsiteY8" fmla="*/ 22386 h 23096"/>
                          <a:gd name="connsiteX9" fmla="*/ 18403 w 24183"/>
                          <a:gd name="connsiteY9" fmla="*/ 21700 h 23096"/>
                          <a:gd name="connsiteX10" fmla="*/ 21150 w 24183"/>
                          <a:gd name="connsiteY10" fmla="*/ 19640 h 23096"/>
                          <a:gd name="connsiteX11" fmla="*/ 22112 w 24183"/>
                          <a:gd name="connsiteY11" fmla="*/ 18541 h 23096"/>
                          <a:gd name="connsiteX12" fmla="*/ 23760 w 24183"/>
                          <a:gd name="connsiteY12" fmla="*/ 15382 h 23096"/>
                          <a:gd name="connsiteX13" fmla="*/ 19502 w 24183"/>
                          <a:gd name="connsiteY13" fmla="*/ 2884 h 23096"/>
                          <a:gd name="connsiteX14" fmla="*/ 19227 w 24183"/>
                          <a:gd name="connsiteY14" fmla="*/ 3159 h 2309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4183" h="23096">
                            <a:moveTo>
                              <a:pt x="19090" y="3296"/>
                            </a:moveTo>
                            <a:lnTo>
                              <a:pt x="15657" y="687"/>
                            </a:lnTo>
                            <a:lnTo>
                              <a:pt x="13184" y="0"/>
                            </a:lnTo>
                            <a:lnTo>
                              <a:pt x="7141" y="824"/>
                            </a:lnTo>
                            <a:lnTo>
                              <a:pt x="4395" y="2335"/>
                            </a:lnTo>
                            <a:lnTo>
                              <a:pt x="687" y="6867"/>
                            </a:lnTo>
                            <a:lnTo>
                              <a:pt x="0" y="9202"/>
                            </a:lnTo>
                            <a:lnTo>
                              <a:pt x="412" y="14970"/>
                            </a:lnTo>
                            <a:cubicBezTo>
                              <a:pt x="2472" y="19640"/>
                              <a:pt x="5768" y="21562"/>
                              <a:pt x="8103" y="22386"/>
                            </a:cubicBezTo>
                            <a:cubicBezTo>
                              <a:pt x="11399" y="23485"/>
                              <a:pt x="14970" y="23348"/>
                              <a:pt x="18403" y="21700"/>
                            </a:cubicBezTo>
                            <a:lnTo>
                              <a:pt x="21150" y="19640"/>
                            </a:lnTo>
                            <a:lnTo>
                              <a:pt x="22112" y="18541"/>
                            </a:lnTo>
                            <a:lnTo>
                              <a:pt x="23760" y="15382"/>
                            </a:lnTo>
                            <a:cubicBezTo>
                              <a:pt x="24446" y="12635"/>
                              <a:pt x="24996" y="7279"/>
                              <a:pt x="19502" y="2884"/>
                            </a:cubicBezTo>
                            <a:lnTo>
                              <a:pt x="19227" y="315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2" name="Freeform 1591">
                        <a:extLst>
                          <a:ext uri="{FF2B5EF4-FFF2-40B4-BE49-F238E27FC236}">
                            <a16:creationId xmlns:a16="http://schemas.microsoft.com/office/drawing/2014/main" id="{EA76D23C-A660-C1C9-777C-5C2AF62E107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549770" y="2510150"/>
                        <a:ext cx="6583" cy="5630"/>
                      </a:xfrm>
                      <a:custGeom>
                        <a:avLst/>
                        <a:gdLst>
                          <a:gd name="connsiteX0" fmla="*/ 1776 w 6583"/>
                          <a:gd name="connsiteY0" fmla="*/ 0 h 5630"/>
                          <a:gd name="connsiteX1" fmla="*/ 678 w 6583"/>
                          <a:gd name="connsiteY1" fmla="*/ 2609 h 5630"/>
                          <a:gd name="connsiteX2" fmla="*/ 678 w 6583"/>
                          <a:gd name="connsiteY2" fmla="*/ 1785 h 5630"/>
                          <a:gd name="connsiteX3" fmla="*/ 128 w 6583"/>
                          <a:gd name="connsiteY3" fmla="*/ 4395 h 5630"/>
                          <a:gd name="connsiteX4" fmla="*/ 2326 w 6583"/>
                          <a:gd name="connsiteY4" fmla="*/ 5631 h 5630"/>
                          <a:gd name="connsiteX5" fmla="*/ 2875 w 6583"/>
                          <a:gd name="connsiteY5" fmla="*/ 5631 h 5630"/>
                          <a:gd name="connsiteX6" fmla="*/ 5347 w 6583"/>
                          <a:gd name="connsiteY6" fmla="*/ 5081 h 5630"/>
                          <a:gd name="connsiteX7" fmla="*/ 6171 w 6583"/>
                          <a:gd name="connsiteY7" fmla="*/ 4532 h 5630"/>
                          <a:gd name="connsiteX8" fmla="*/ 6583 w 6583"/>
                          <a:gd name="connsiteY8" fmla="*/ 2335 h 5630"/>
                          <a:gd name="connsiteX9" fmla="*/ 5759 w 6583"/>
                          <a:gd name="connsiteY9" fmla="*/ 961 h 5630"/>
                          <a:gd name="connsiteX10" fmla="*/ 3562 w 6583"/>
                          <a:gd name="connsiteY10" fmla="*/ 137 h 5630"/>
                          <a:gd name="connsiteX11" fmla="*/ 2051 w 6583"/>
                          <a:gd name="connsiteY11" fmla="*/ 137 h 563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6583" h="5630">
                            <a:moveTo>
                              <a:pt x="1776" y="0"/>
                            </a:moveTo>
                            <a:lnTo>
                              <a:pt x="678" y="2609"/>
                            </a:lnTo>
                            <a:cubicBezTo>
                              <a:pt x="678" y="2609"/>
                              <a:pt x="678" y="1923"/>
                              <a:pt x="678" y="1785"/>
                            </a:cubicBezTo>
                            <a:cubicBezTo>
                              <a:pt x="403" y="2197"/>
                              <a:pt x="-284" y="3159"/>
                              <a:pt x="128" y="4395"/>
                            </a:cubicBezTo>
                            <a:lnTo>
                              <a:pt x="2326" y="5631"/>
                            </a:lnTo>
                            <a:cubicBezTo>
                              <a:pt x="2326" y="5631"/>
                              <a:pt x="2601" y="5631"/>
                              <a:pt x="2875" y="5631"/>
                            </a:cubicBezTo>
                            <a:cubicBezTo>
                              <a:pt x="3425" y="5631"/>
                              <a:pt x="4249" y="5631"/>
                              <a:pt x="5347" y="5081"/>
                            </a:cubicBezTo>
                            <a:cubicBezTo>
                              <a:pt x="5622" y="4944"/>
                              <a:pt x="5897" y="4807"/>
                              <a:pt x="6171" y="4532"/>
                            </a:cubicBezTo>
                            <a:lnTo>
                              <a:pt x="6583" y="2335"/>
                            </a:lnTo>
                            <a:lnTo>
                              <a:pt x="5759" y="961"/>
                            </a:lnTo>
                            <a:lnTo>
                              <a:pt x="3562" y="137"/>
                            </a:lnTo>
                            <a:cubicBezTo>
                              <a:pt x="3562" y="137"/>
                              <a:pt x="2738" y="0"/>
                              <a:pt x="2051" y="13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3" name="Freeform 1592">
                        <a:extLst>
                          <a:ext uri="{FF2B5EF4-FFF2-40B4-BE49-F238E27FC236}">
                            <a16:creationId xmlns:a16="http://schemas.microsoft.com/office/drawing/2014/main" id="{8B3AB7EC-C18B-3DD6-8DAA-7E4F2EF30D4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59838" y="2441206"/>
                        <a:ext cx="14212" cy="14969"/>
                      </a:xfrm>
                      <a:custGeom>
                        <a:avLst/>
                        <a:gdLst>
                          <a:gd name="connsiteX0" fmla="*/ 7554 w 14212"/>
                          <a:gd name="connsiteY0" fmla="*/ 0 h 14969"/>
                          <a:gd name="connsiteX1" fmla="*/ 4669 w 14212"/>
                          <a:gd name="connsiteY1" fmla="*/ 412 h 14969"/>
                          <a:gd name="connsiteX2" fmla="*/ 2609 w 14212"/>
                          <a:gd name="connsiteY2" fmla="*/ 1511 h 14969"/>
                          <a:gd name="connsiteX3" fmla="*/ 687 w 14212"/>
                          <a:gd name="connsiteY3" fmla="*/ 3983 h 14969"/>
                          <a:gd name="connsiteX4" fmla="*/ 0 w 14212"/>
                          <a:gd name="connsiteY4" fmla="*/ 6455 h 14969"/>
                          <a:gd name="connsiteX5" fmla="*/ 412 w 14212"/>
                          <a:gd name="connsiteY5" fmla="*/ 9476 h 14969"/>
                          <a:gd name="connsiteX6" fmla="*/ 1923 w 14212"/>
                          <a:gd name="connsiteY6" fmla="*/ 12223 h 14969"/>
                          <a:gd name="connsiteX7" fmla="*/ 4120 w 14212"/>
                          <a:gd name="connsiteY7" fmla="*/ 14146 h 14969"/>
                          <a:gd name="connsiteX8" fmla="*/ 6317 w 14212"/>
                          <a:gd name="connsiteY8" fmla="*/ 14970 h 14969"/>
                          <a:gd name="connsiteX9" fmla="*/ 9339 w 14212"/>
                          <a:gd name="connsiteY9" fmla="*/ 14970 h 14969"/>
                          <a:gd name="connsiteX10" fmla="*/ 10163 w 14212"/>
                          <a:gd name="connsiteY10" fmla="*/ 14421 h 14969"/>
                          <a:gd name="connsiteX11" fmla="*/ 14009 w 14212"/>
                          <a:gd name="connsiteY11" fmla="*/ 9476 h 14969"/>
                          <a:gd name="connsiteX12" fmla="*/ 12223 w 14212"/>
                          <a:gd name="connsiteY12" fmla="*/ 2197 h 14969"/>
                          <a:gd name="connsiteX13" fmla="*/ 9751 w 14212"/>
                          <a:gd name="connsiteY13" fmla="*/ 549 h 14969"/>
                          <a:gd name="connsiteX14" fmla="*/ 7416 w 14212"/>
                          <a:gd name="connsiteY14" fmla="*/ 0 h 1496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14212" h="14969">
                            <a:moveTo>
                              <a:pt x="7554" y="0"/>
                            </a:moveTo>
                            <a:lnTo>
                              <a:pt x="4669" y="412"/>
                            </a:lnTo>
                            <a:lnTo>
                              <a:pt x="2609" y="1511"/>
                            </a:lnTo>
                            <a:lnTo>
                              <a:pt x="687" y="3983"/>
                            </a:lnTo>
                            <a:lnTo>
                              <a:pt x="0" y="6455"/>
                            </a:lnTo>
                            <a:lnTo>
                              <a:pt x="412" y="9476"/>
                            </a:lnTo>
                            <a:lnTo>
                              <a:pt x="1923" y="12223"/>
                            </a:lnTo>
                            <a:lnTo>
                              <a:pt x="4120" y="14146"/>
                            </a:lnTo>
                            <a:lnTo>
                              <a:pt x="6317" y="14970"/>
                            </a:lnTo>
                            <a:lnTo>
                              <a:pt x="9339" y="14970"/>
                            </a:lnTo>
                            <a:cubicBezTo>
                              <a:pt x="9339" y="14970"/>
                              <a:pt x="10163" y="14421"/>
                              <a:pt x="10163" y="14421"/>
                            </a:cubicBezTo>
                            <a:cubicBezTo>
                              <a:pt x="12223" y="13322"/>
                              <a:pt x="13596" y="11536"/>
                              <a:pt x="14009" y="9476"/>
                            </a:cubicBezTo>
                            <a:cubicBezTo>
                              <a:pt x="14558" y="7142"/>
                              <a:pt x="14009" y="4669"/>
                              <a:pt x="12223" y="2197"/>
                            </a:cubicBezTo>
                            <a:lnTo>
                              <a:pt x="9751" y="549"/>
                            </a:lnTo>
                            <a:lnTo>
                              <a:pt x="7416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4" name="Freeform 1593">
                        <a:extLst>
                          <a:ext uri="{FF2B5EF4-FFF2-40B4-BE49-F238E27FC236}">
                            <a16:creationId xmlns:a16="http://schemas.microsoft.com/office/drawing/2014/main" id="{8BFAC2BD-6329-871A-C3A4-78CD2DC7BA9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69210" y="2242064"/>
                        <a:ext cx="14736" cy="15450"/>
                      </a:xfrm>
                      <a:custGeom>
                        <a:avLst/>
                        <a:gdLst>
                          <a:gd name="connsiteX0" fmla="*/ 7521 w 14736"/>
                          <a:gd name="connsiteY0" fmla="*/ 0 h 15450"/>
                          <a:gd name="connsiteX1" fmla="*/ 4087 w 14736"/>
                          <a:gd name="connsiteY1" fmla="*/ 1785 h 15450"/>
                          <a:gd name="connsiteX2" fmla="*/ 2851 w 14736"/>
                          <a:gd name="connsiteY2" fmla="*/ 3571 h 15450"/>
                          <a:gd name="connsiteX3" fmla="*/ 2576 w 14736"/>
                          <a:gd name="connsiteY3" fmla="*/ 3571 h 15450"/>
                          <a:gd name="connsiteX4" fmla="*/ 1066 w 14736"/>
                          <a:gd name="connsiteY4" fmla="*/ 12772 h 15450"/>
                          <a:gd name="connsiteX5" fmla="*/ 2851 w 14736"/>
                          <a:gd name="connsiteY5" fmla="*/ 14421 h 15450"/>
                          <a:gd name="connsiteX6" fmla="*/ 10267 w 14736"/>
                          <a:gd name="connsiteY6" fmla="*/ 14421 h 15450"/>
                          <a:gd name="connsiteX7" fmla="*/ 14525 w 14736"/>
                          <a:gd name="connsiteY7" fmla="*/ 5219 h 15450"/>
                          <a:gd name="connsiteX8" fmla="*/ 7521 w 14736"/>
                          <a:gd name="connsiteY8" fmla="*/ 0 h 1545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4736" h="15450">
                            <a:moveTo>
                              <a:pt x="7521" y="0"/>
                            </a:moveTo>
                            <a:lnTo>
                              <a:pt x="4087" y="1785"/>
                            </a:lnTo>
                            <a:lnTo>
                              <a:pt x="2851" y="3571"/>
                            </a:lnTo>
                            <a:lnTo>
                              <a:pt x="2576" y="3571"/>
                            </a:lnTo>
                            <a:cubicBezTo>
                              <a:pt x="-857" y="6592"/>
                              <a:pt x="-308" y="9888"/>
                              <a:pt x="1066" y="12772"/>
                            </a:cubicBezTo>
                            <a:lnTo>
                              <a:pt x="2851" y="14421"/>
                            </a:lnTo>
                            <a:cubicBezTo>
                              <a:pt x="5049" y="15794"/>
                              <a:pt x="7933" y="15794"/>
                              <a:pt x="10267" y="14421"/>
                            </a:cubicBezTo>
                            <a:cubicBezTo>
                              <a:pt x="13014" y="12910"/>
                              <a:pt x="15486" y="9064"/>
                              <a:pt x="14525" y="5219"/>
                            </a:cubicBezTo>
                            <a:cubicBezTo>
                              <a:pt x="13701" y="2060"/>
                              <a:pt x="10954" y="0"/>
                              <a:pt x="7521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5" name="Freeform 1594">
                        <a:extLst>
                          <a:ext uri="{FF2B5EF4-FFF2-40B4-BE49-F238E27FC236}">
                            <a16:creationId xmlns:a16="http://schemas.microsoft.com/office/drawing/2014/main" id="{C8E268BE-688B-B836-BFCA-1D6786BE1B7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0110" y="2226682"/>
                        <a:ext cx="13526" cy="13470"/>
                      </a:xfrm>
                      <a:custGeom>
                        <a:avLst/>
                        <a:gdLst>
                          <a:gd name="connsiteX0" fmla="*/ 7737 w 13526"/>
                          <a:gd name="connsiteY0" fmla="*/ 275 h 13470"/>
                          <a:gd name="connsiteX1" fmla="*/ 4029 w 13526"/>
                          <a:gd name="connsiteY1" fmla="*/ 275 h 13470"/>
                          <a:gd name="connsiteX2" fmla="*/ 1556 w 13526"/>
                          <a:gd name="connsiteY2" fmla="*/ 2472 h 13470"/>
                          <a:gd name="connsiteX3" fmla="*/ 183 w 13526"/>
                          <a:gd name="connsiteY3" fmla="*/ 5768 h 13470"/>
                          <a:gd name="connsiteX4" fmla="*/ 183 w 13526"/>
                          <a:gd name="connsiteY4" fmla="*/ 9202 h 13470"/>
                          <a:gd name="connsiteX5" fmla="*/ 2380 w 13526"/>
                          <a:gd name="connsiteY5" fmla="*/ 11811 h 13470"/>
                          <a:gd name="connsiteX6" fmla="*/ 5814 w 13526"/>
                          <a:gd name="connsiteY6" fmla="*/ 13322 h 13470"/>
                          <a:gd name="connsiteX7" fmla="*/ 9385 w 13526"/>
                          <a:gd name="connsiteY7" fmla="*/ 13184 h 13470"/>
                          <a:gd name="connsiteX8" fmla="*/ 11857 w 13526"/>
                          <a:gd name="connsiteY8" fmla="*/ 10987 h 13470"/>
                          <a:gd name="connsiteX9" fmla="*/ 13368 w 13526"/>
                          <a:gd name="connsiteY9" fmla="*/ 7553 h 13470"/>
                          <a:gd name="connsiteX10" fmla="*/ 13368 w 13526"/>
                          <a:gd name="connsiteY10" fmla="*/ 4120 h 13470"/>
                          <a:gd name="connsiteX11" fmla="*/ 11170 w 13526"/>
                          <a:gd name="connsiteY11" fmla="*/ 1511 h 13470"/>
                          <a:gd name="connsiteX12" fmla="*/ 7874 w 13526"/>
                          <a:gd name="connsiteY12" fmla="*/ 0 h 1347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3526" h="13470">
                            <a:moveTo>
                              <a:pt x="7737" y="275"/>
                            </a:moveTo>
                            <a:cubicBezTo>
                              <a:pt x="7737" y="275"/>
                              <a:pt x="5814" y="-137"/>
                              <a:pt x="4029" y="275"/>
                            </a:cubicBezTo>
                            <a:lnTo>
                              <a:pt x="1556" y="2472"/>
                            </a:lnTo>
                            <a:lnTo>
                              <a:pt x="183" y="5768"/>
                            </a:lnTo>
                            <a:cubicBezTo>
                              <a:pt x="183" y="5768"/>
                              <a:pt x="-229" y="7553"/>
                              <a:pt x="183" y="9202"/>
                            </a:cubicBezTo>
                            <a:lnTo>
                              <a:pt x="2380" y="11811"/>
                            </a:lnTo>
                            <a:lnTo>
                              <a:pt x="5814" y="13322"/>
                            </a:lnTo>
                            <a:cubicBezTo>
                              <a:pt x="5814" y="13322"/>
                              <a:pt x="7737" y="13734"/>
                              <a:pt x="9385" y="13184"/>
                            </a:cubicBezTo>
                            <a:lnTo>
                              <a:pt x="11857" y="10987"/>
                            </a:lnTo>
                            <a:lnTo>
                              <a:pt x="13368" y="7553"/>
                            </a:lnTo>
                            <a:cubicBezTo>
                              <a:pt x="13505" y="6729"/>
                              <a:pt x="13642" y="5493"/>
                              <a:pt x="13368" y="4120"/>
                            </a:cubicBezTo>
                            <a:lnTo>
                              <a:pt x="11170" y="1511"/>
                            </a:lnTo>
                            <a:lnTo>
                              <a:pt x="7874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6" name="Freeform 1595">
                        <a:extLst>
                          <a:ext uri="{FF2B5EF4-FFF2-40B4-BE49-F238E27FC236}">
                            <a16:creationId xmlns:a16="http://schemas.microsoft.com/office/drawing/2014/main" id="{84BDBAB0-8943-D0AB-BF3B-85F5FE697B0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97148" y="2306750"/>
                        <a:ext cx="21059" cy="17664"/>
                      </a:xfrm>
                      <a:custGeom>
                        <a:avLst/>
                        <a:gdLst>
                          <a:gd name="connsiteX0" fmla="*/ 10896 w 21059"/>
                          <a:gd name="connsiteY0" fmla="*/ 687 h 17664"/>
                          <a:gd name="connsiteX1" fmla="*/ 8012 w 21059"/>
                          <a:gd name="connsiteY1" fmla="*/ 0 h 17664"/>
                          <a:gd name="connsiteX2" fmla="*/ 3754 w 21059"/>
                          <a:gd name="connsiteY2" fmla="*/ 1099 h 17664"/>
                          <a:gd name="connsiteX3" fmla="*/ 46 w 21059"/>
                          <a:gd name="connsiteY3" fmla="*/ 6455 h 17664"/>
                          <a:gd name="connsiteX4" fmla="*/ 2518 w 21059"/>
                          <a:gd name="connsiteY4" fmla="*/ 12498 h 17664"/>
                          <a:gd name="connsiteX5" fmla="*/ 4579 w 21059"/>
                          <a:gd name="connsiteY5" fmla="*/ 13459 h 17664"/>
                          <a:gd name="connsiteX6" fmla="*/ 6501 w 21059"/>
                          <a:gd name="connsiteY6" fmla="*/ 13734 h 17664"/>
                          <a:gd name="connsiteX7" fmla="*/ 7051 w 21059"/>
                          <a:gd name="connsiteY7" fmla="*/ 13734 h 17664"/>
                          <a:gd name="connsiteX8" fmla="*/ 8561 w 21059"/>
                          <a:gd name="connsiteY8" fmla="*/ 15931 h 17664"/>
                          <a:gd name="connsiteX9" fmla="*/ 18038 w 21059"/>
                          <a:gd name="connsiteY9" fmla="*/ 16481 h 17664"/>
                          <a:gd name="connsiteX10" fmla="*/ 18725 w 21059"/>
                          <a:gd name="connsiteY10" fmla="*/ 16069 h 17664"/>
                          <a:gd name="connsiteX11" fmla="*/ 20373 w 21059"/>
                          <a:gd name="connsiteY11" fmla="*/ 14008 h 17664"/>
                          <a:gd name="connsiteX12" fmla="*/ 21059 w 21059"/>
                          <a:gd name="connsiteY12" fmla="*/ 12086 h 17664"/>
                          <a:gd name="connsiteX13" fmla="*/ 21059 w 21059"/>
                          <a:gd name="connsiteY13" fmla="*/ 9614 h 17664"/>
                          <a:gd name="connsiteX14" fmla="*/ 13918 w 21059"/>
                          <a:gd name="connsiteY14" fmla="*/ 3021 h 17664"/>
                          <a:gd name="connsiteX15" fmla="*/ 11171 w 21059"/>
                          <a:gd name="connsiteY15" fmla="*/ 549 h 1766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21059" h="17664">
                            <a:moveTo>
                              <a:pt x="10896" y="687"/>
                            </a:moveTo>
                            <a:lnTo>
                              <a:pt x="8012" y="0"/>
                            </a:lnTo>
                            <a:lnTo>
                              <a:pt x="3754" y="1099"/>
                            </a:lnTo>
                            <a:cubicBezTo>
                              <a:pt x="1008" y="2609"/>
                              <a:pt x="184" y="4807"/>
                              <a:pt x="46" y="6455"/>
                            </a:cubicBezTo>
                            <a:cubicBezTo>
                              <a:pt x="-228" y="8652"/>
                              <a:pt x="733" y="10850"/>
                              <a:pt x="2518" y="12498"/>
                            </a:cubicBezTo>
                            <a:lnTo>
                              <a:pt x="4579" y="13459"/>
                            </a:lnTo>
                            <a:lnTo>
                              <a:pt x="6501" y="13734"/>
                            </a:lnTo>
                            <a:lnTo>
                              <a:pt x="7051" y="13734"/>
                            </a:lnTo>
                            <a:cubicBezTo>
                              <a:pt x="7463" y="14420"/>
                              <a:pt x="7875" y="15382"/>
                              <a:pt x="8561" y="15931"/>
                            </a:cubicBezTo>
                            <a:cubicBezTo>
                              <a:pt x="11171" y="17991"/>
                              <a:pt x="15016" y="18266"/>
                              <a:pt x="18038" y="16481"/>
                            </a:cubicBezTo>
                            <a:lnTo>
                              <a:pt x="18725" y="16069"/>
                            </a:lnTo>
                            <a:lnTo>
                              <a:pt x="20373" y="14008"/>
                            </a:lnTo>
                            <a:lnTo>
                              <a:pt x="21059" y="12086"/>
                            </a:lnTo>
                            <a:lnTo>
                              <a:pt x="21059" y="9614"/>
                            </a:lnTo>
                            <a:cubicBezTo>
                              <a:pt x="19961" y="5768"/>
                              <a:pt x="17351" y="3433"/>
                              <a:pt x="13918" y="3021"/>
                            </a:cubicBezTo>
                            <a:lnTo>
                              <a:pt x="11171" y="54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7" name="Freeform 1596">
                        <a:extLst>
                          <a:ext uri="{FF2B5EF4-FFF2-40B4-BE49-F238E27FC236}">
                            <a16:creationId xmlns:a16="http://schemas.microsoft.com/office/drawing/2014/main" id="{50766648-2580-7CD7-D831-B0D7F6FC596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27821" y="2357888"/>
                        <a:ext cx="12223" cy="14098"/>
                      </a:xfrm>
                      <a:custGeom>
                        <a:avLst/>
                        <a:gdLst>
                          <a:gd name="connsiteX0" fmla="*/ 1511 w 12223"/>
                          <a:gd name="connsiteY0" fmla="*/ 1051 h 14098"/>
                          <a:gd name="connsiteX1" fmla="*/ 0 w 12223"/>
                          <a:gd name="connsiteY1" fmla="*/ 6545 h 14098"/>
                          <a:gd name="connsiteX2" fmla="*/ 412 w 12223"/>
                          <a:gd name="connsiteY2" fmla="*/ 7232 h 14098"/>
                          <a:gd name="connsiteX3" fmla="*/ 2197 w 12223"/>
                          <a:gd name="connsiteY3" fmla="*/ 11901 h 14098"/>
                          <a:gd name="connsiteX4" fmla="*/ 3159 w 12223"/>
                          <a:gd name="connsiteY4" fmla="*/ 12313 h 14098"/>
                          <a:gd name="connsiteX5" fmla="*/ 3159 w 12223"/>
                          <a:gd name="connsiteY5" fmla="*/ 12588 h 14098"/>
                          <a:gd name="connsiteX6" fmla="*/ 4395 w 12223"/>
                          <a:gd name="connsiteY6" fmla="*/ 12862 h 14098"/>
                          <a:gd name="connsiteX7" fmla="*/ 5081 w 12223"/>
                          <a:gd name="connsiteY7" fmla="*/ 13274 h 14098"/>
                          <a:gd name="connsiteX8" fmla="*/ 5356 w 12223"/>
                          <a:gd name="connsiteY8" fmla="*/ 13274 h 14098"/>
                          <a:gd name="connsiteX9" fmla="*/ 8790 w 12223"/>
                          <a:gd name="connsiteY9" fmla="*/ 14099 h 14098"/>
                          <a:gd name="connsiteX10" fmla="*/ 11948 w 12223"/>
                          <a:gd name="connsiteY10" fmla="*/ 10116 h 14098"/>
                          <a:gd name="connsiteX11" fmla="*/ 11124 w 12223"/>
                          <a:gd name="connsiteY11" fmla="*/ 4073 h 14098"/>
                          <a:gd name="connsiteX12" fmla="*/ 1648 w 12223"/>
                          <a:gd name="connsiteY12" fmla="*/ 777 h 1409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2223" h="14098">
                            <a:moveTo>
                              <a:pt x="1511" y="1051"/>
                            </a:moveTo>
                            <a:lnTo>
                              <a:pt x="0" y="6545"/>
                            </a:lnTo>
                            <a:lnTo>
                              <a:pt x="412" y="7232"/>
                            </a:lnTo>
                            <a:cubicBezTo>
                              <a:pt x="412" y="8193"/>
                              <a:pt x="412" y="9978"/>
                              <a:pt x="2197" y="11901"/>
                            </a:cubicBezTo>
                            <a:lnTo>
                              <a:pt x="3159" y="12313"/>
                            </a:lnTo>
                            <a:lnTo>
                              <a:pt x="3159" y="12588"/>
                            </a:lnTo>
                            <a:cubicBezTo>
                              <a:pt x="3159" y="12588"/>
                              <a:pt x="4395" y="12862"/>
                              <a:pt x="4395" y="12862"/>
                            </a:cubicBezTo>
                            <a:lnTo>
                              <a:pt x="5081" y="13274"/>
                            </a:lnTo>
                            <a:lnTo>
                              <a:pt x="5356" y="13274"/>
                            </a:lnTo>
                            <a:cubicBezTo>
                              <a:pt x="5356" y="13274"/>
                              <a:pt x="8790" y="14099"/>
                              <a:pt x="8790" y="14099"/>
                            </a:cubicBezTo>
                            <a:cubicBezTo>
                              <a:pt x="10300" y="13274"/>
                              <a:pt x="11399" y="11764"/>
                              <a:pt x="11948" y="10116"/>
                            </a:cubicBezTo>
                            <a:cubicBezTo>
                              <a:pt x="12498" y="8193"/>
                              <a:pt x="12223" y="6133"/>
                              <a:pt x="11124" y="4073"/>
                            </a:cubicBezTo>
                            <a:cubicBezTo>
                              <a:pt x="9064" y="365"/>
                              <a:pt x="4944" y="-1009"/>
                              <a:pt x="1648" y="77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8" name="Freeform 1597">
                        <a:extLst>
                          <a:ext uri="{FF2B5EF4-FFF2-40B4-BE49-F238E27FC236}">
                            <a16:creationId xmlns:a16="http://schemas.microsoft.com/office/drawing/2014/main" id="{814D1375-6FF9-1DAB-3897-AB28818329B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40005" y="2426098"/>
                        <a:ext cx="16240" cy="15382"/>
                      </a:xfrm>
                      <a:custGeom>
                        <a:avLst/>
                        <a:gdLst>
                          <a:gd name="connsiteX0" fmla="*/ 10202 w 16240"/>
                          <a:gd name="connsiteY0" fmla="*/ 0 h 15382"/>
                          <a:gd name="connsiteX1" fmla="*/ 7181 w 16240"/>
                          <a:gd name="connsiteY1" fmla="*/ 549 h 15382"/>
                          <a:gd name="connsiteX2" fmla="*/ 39 w 16240"/>
                          <a:gd name="connsiteY2" fmla="*/ 11262 h 15382"/>
                          <a:gd name="connsiteX3" fmla="*/ 3610 w 16240"/>
                          <a:gd name="connsiteY3" fmla="*/ 14970 h 15382"/>
                          <a:gd name="connsiteX4" fmla="*/ 7043 w 16240"/>
                          <a:gd name="connsiteY4" fmla="*/ 15382 h 15382"/>
                          <a:gd name="connsiteX5" fmla="*/ 10065 w 16240"/>
                          <a:gd name="connsiteY5" fmla="*/ 14421 h 15382"/>
                          <a:gd name="connsiteX6" fmla="*/ 11301 w 16240"/>
                          <a:gd name="connsiteY6" fmla="*/ 13734 h 15382"/>
                          <a:gd name="connsiteX7" fmla="*/ 15971 w 16240"/>
                          <a:gd name="connsiteY7" fmla="*/ 8378 h 15382"/>
                          <a:gd name="connsiteX8" fmla="*/ 15009 w 16240"/>
                          <a:gd name="connsiteY8" fmla="*/ 2472 h 15382"/>
                          <a:gd name="connsiteX9" fmla="*/ 12537 w 16240"/>
                          <a:gd name="connsiteY9" fmla="*/ 687 h 15382"/>
                          <a:gd name="connsiteX10" fmla="*/ 10065 w 16240"/>
                          <a:gd name="connsiteY10" fmla="*/ 137 h 1538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6240" h="15382">
                            <a:moveTo>
                              <a:pt x="10202" y="0"/>
                            </a:moveTo>
                            <a:lnTo>
                              <a:pt x="7181" y="549"/>
                            </a:lnTo>
                            <a:cubicBezTo>
                              <a:pt x="4846" y="1923"/>
                              <a:pt x="-510" y="5219"/>
                              <a:pt x="39" y="11262"/>
                            </a:cubicBezTo>
                            <a:lnTo>
                              <a:pt x="3610" y="14970"/>
                            </a:lnTo>
                            <a:lnTo>
                              <a:pt x="7043" y="15382"/>
                            </a:lnTo>
                            <a:lnTo>
                              <a:pt x="10065" y="14421"/>
                            </a:lnTo>
                            <a:lnTo>
                              <a:pt x="11301" y="13734"/>
                            </a:lnTo>
                            <a:cubicBezTo>
                              <a:pt x="12537" y="13047"/>
                              <a:pt x="15147" y="11537"/>
                              <a:pt x="15971" y="8378"/>
                            </a:cubicBezTo>
                            <a:cubicBezTo>
                              <a:pt x="16520" y="6455"/>
                              <a:pt x="16245" y="4395"/>
                              <a:pt x="15009" y="2472"/>
                            </a:cubicBezTo>
                            <a:lnTo>
                              <a:pt x="12537" y="687"/>
                            </a:lnTo>
                            <a:lnTo>
                              <a:pt x="10065" y="13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99" name="Freeform 1598">
                        <a:extLst>
                          <a:ext uri="{FF2B5EF4-FFF2-40B4-BE49-F238E27FC236}">
                            <a16:creationId xmlns:a16="http://schemas.microsoft.com/office/drawing/2014/main" id="{B3C7DBA2-0A3F-E7B9-44FD-A52321620EA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40902" y="2448485"/>
                        <a:ext cx="47983" cy="33691"/>
                      </a:xfrm>
                      <a:custGeom>
                        <a:avLst/>
                        <a:gdLst>
                          <a:gd name="connsiteX0" fmla="*/ 47931 w 47983"/>
                          <a:gd name="connsiteY0" fmla="*/ 21562 h 33691"/>
                          <a:gd name="connsiteX1" fmla="*/ 44910 w 47983"/>
                          <a:gd name="connsiteY1" fmla="*/ 17167 h 33691"/>
                          <a:gd name="connsiteX2" fmla="*/ 44498 w 47983"/>
                          <a:gd name="connsiteY2" fmla="*/ 15794 h 33691"/>
                          <a:gd name="connsiteX3" fmla="*/ 40378 w 47983"/>
                          <a:gd name="connsiteY3" fmla="*/ 12635 h 33691"/>
                          <a:gd name="connsiteX4" fmla="*/ 40241 w 47983"/>
                          <a:gd name="connsiteY4" fmla="*/ 10163 h 33691"/>
                          <a:gd name="connsiteX5" fmla="*/ 35846 w 47983"/>
                          <a:gd name="connsiteY5" fmla="*/ 4669 h 33691"/>
                          <a:gd name="connsiteX6" fmla="*/ 33236 w 47983"/>
                          <a:gd name="connsiteY6" fmla="*/ 3433 h 33691"/>
                          <a:gd name="connsiteX7" fmla="*/ 26919 w 47983"/>
                          <a:gd name="connsiteY7" fmla="*/ 3159 h 33691"/>
                          <a:gd name="connsiteX8" fmla="*/ 20601 w 47983"/>
                          <a:gd name="connsiteY8" fmla="*/ 4944 h 33691"/>
                          <a:gd name="connsiteX9" fmla="*/ 20326 w 47983"/>
                          <a:gd name="connsiteY9" fmla="*/ 4532 h 33691"/>
                          <a:gd name="connsiteX10" fmla="*/ 14421 w 47983"/>
                          <a:gd name="connsiteY10" fmla="*/ 412 h 33691"/>
                          <a:gd name="connsiteX11" fmla="*/ 14421 w 47983"/>
                          <a:gd name="connsiteY11" fmla="*/ 412 h 33691"/>
                          <a:gd name="connsiteX12" fmla="*/ 12910 w 47983"/>
                          <a:gd name="connsiteY12" fmla="*/ 0 h 33691"/>
                          <a:gd name="connsiteX13" fmla="*/ 5906 w 47983"/>
                          <a:gd name="connsiteY13" fmla="*/ 412 h 33691"/>
                          <a:gd name="connsiteX14" fmla="*/ 4532 w 47983"/>
                          <a:gd name="connsiteY14" fmla="*/ 1236 h 33691"/>
                          <a:gd name="connsiteX15" fmla="*/ 961 w 47983"/>
                          <a:gd name="connsiteY15" fmla="*/ 6318 h 33691"/>
                          <a:gd name="connsiteX16" fmla="*/ 412 w 47983"/>
                          <a:gd name="connsiteY16" fmla="*/ 7279 h 33691"/>
                          <a:gd name="connsiteX17" fmla="*/ 549 w 47983"/>
                          <a:gd name="connsiteY17" fmla="*/ 7279 h 33691"/>
                          <a:gd name="connsiteX18" fmla="*/ 0 w 47983"/>
                          <a:gd name="connsiteY18" fmla="*/ 8927 h 33691"/>
                          <a:gd name="connsiteX19" fmla="*/ 412 w 47983"/>
                          <a:gd name="connsiteY19" fmla="*/ 15931 h 33691"/>
                          <a:gd name="connsiteX20" fmla="*/ 1236 w 47983"/>
                          <a:gd name="connsiteY20" fmla="*/ 17305 h 33691"/>
                          <a:gd name="connsiteX21" fmla="*/ 7142 w 47983"/>
                          <a:gd name="connsiteY21" fmla="*/ 21425 h 33691"/>
                          <a:gd name="connsiteX22" fmla="*/ 7142 w 47983"/>
                          <a:gd name="connsiteY22" fmla="*/ 21425 h 33691"/>
                          <a:gd name="connsiteX23" fmla="*/ 8790 w 47983"/>
                          <a:gd name="connsiteY23" fmla="*/ 21837 h 33691"/>
                          <a:gd name="connsiteX24" fmla="*/ 15657 w 47983"/>
                          <a:gd name="connsiteY24" fmla="*/ 21288 h 33691"/>
                          <a:gd name="connsiteX25" fmla="*/ 16755 w 47983"/>
                          <a:gd name="connsiteY25" fmla="*/ 20601 h 33691"/>
                          <a:gd name="connsiteX26" fmla="*/ 17579 w 47983"/>
                          <a:gd name="connsiteY26" fmla="*/ 22524 h 33691"/>
                          <a:gd name="connsiteX27" fmla="*/ 19640 w 47983"/>
                          <a:gd name="connsiteY27" fmla="*/ 24446 h 33691"/>
                          <a:gd name="connsiteX28" fmla="*/ 26232 w 47983"/>
                          <a:gd name="connsiteY28" fmla="*/ 25957 h 33691"/>
                          <a:gd name="connsiteX29" fmla="*/ 28155 w 47983"/>
                          <a:gd name="connsiteY29" fmla="*/ 29253 h 33691"/>
                          <a:gd name="connsiteX30" fmla="*/ 42575 w 47983"/>
                          <a:gd name="connsiteY30" fmla="*/ 32275 h 33691"/>
                          <a:gd name="connsiteX31" fmla="*/ 47931 w 47983"/>
                          <a:gd name="connsiteY31" fmla="*/ 21562 h 3369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  <a:cxn ang="0">
                            <a:pos x="connsiteX31" y="connsiteY31"/>
                          </a:cxn>
                        </a:cxnLst>
                        <a:rect l="l" t="t" r="r" b="b"/>
                        <a:pathLst>
                          <a:path w="47983" h="33691">
                            <a:moveTo>
                              <a:pt x="47931" y="21562"/>
                            </a:moveTo>
                            <a:lnTo>
                              <a:pt x="44910" y="17167"/>
                            </a:lnTo>
                            <a:lnTo>
                              <a:pt x="44498" y="15794"/>
                            </a:lnTo>
                            <a:cubicBezTo>
                              <a:pt x="43262" y="14283"/>
                              <a:pt x="41889" y="13322"/>
                              <a:pt x="40378" y="12635"/>
                            </a:cubicBezTo>
                            <a:cubicBezTo>
                              <a:pt x="40378" y="11811"/>
                              <a:pt x="40378" y="10987"/>
                              <a:pt x="40241" y="10163"/>
                            </a:cubicBezTo>
                            <a:lnTo>
                              <a:pt x="35846" y="4669"/>
                            </a:lnTo>
                            <a:lnTo>
                              <a:pt x="33236" y="3433"/>
                            </a:lnTo>
                            <a:lnTo>
                              <a:pt x="26919" y="3159"/>
                            </a:lnTo>
                            <a:cubicBezTo>
                              <a:pt x="25820" y="3159"/>
                              <a:pt x="23485" y="3708"/>
                              <a:pt x="20601" y="4944"/>
                            </a:cubicBezTo>
                            <a:lnTo>
                              <a:pt x="20326" y="4532"/>
                            </a:lnTo>
                            <a:lnTo>
                              <a:pt x="14421" y="412"/>
                            </a:lnTo>
                            <a:lnTo>
                              <a:pt x="14421" y="412"/>
                            </a:lnTo>
                            <a:cubicBezTo>
                              <a:pt x="14421" y="412"/>
                              <a:pt x="12910" y="0"/>
                              <a:pt x="12910" y="0"/>
                            </a:cubicBezTo>
                            <a:lnTo>
                              <a:pt x="5906" y="412"/>
                            </a:lnTo>
                            <a:lnTo>
                              <a:pt x="4532" y="1236"/>
                            </a:lnTo>
                            <a:lnTo>
                              <a:pt x="961" y="6318"/>
                            </a:lnTo>
                            <a:lnTo>
                              <a:pt x="412" y="7279"/>
                            </a:lnTo>
                            <a:lnTo>
                              <a:pt x="549" y="7279"/>
                            </a:lnTo>
                            <a:cubicBezTo>
                              <a:pt x="549" y="7279"/>
                              <a:pt x="0" y="8927"/>
                              <a:pt x="0" y="8927"/>
                            </a:cubicBezTo>
                            <a:lnTo>
                              <a:pt x="412" y="15931"/>
                            </a:lnTo>
                            <a:lnTo>
                              <a:pt x="1236" y="17305"/>
                            </a:lnTo>
                            <a:lnTo>
                              <a:pt x="7142" y="21425"/>
                            </a:lnTo>
                            <a:lnTo>
                              <a:pt x="7142" y="21425"/>
                            </a:lnTo>
                            <a:cubicBezTo>
                              <a:pt x="7142" y="21425"/>
                              <a:pt x="8790" y="21837"/>
                              <a:pt x="8790" y="21837"/>
                            </a:cubicBezTo>
                            <a:lnTo>
                              <a:pt x="15657" y="21288"/>
                            </a:lnTo>
                            <a:lnTo>
                              <a:pt x="16755" y="20601"/>
                            </a:lnTo>
                            <a:lnTo>
                              <a:pt x="17579" y="22524"/>
                            </a:lnTo>
                            <a:lnTo>
                              <a:pt x="19640" y="24446"/>
                            </a:lnTo>
                            <a:lnTo>
                              <a:pt x="26232" y="25957"/>
                            </a:lnTo>
                            <a:cubicBezTo>
                              <a:pt x="26644" y="27056"/>
                              <a:pt x="27331" y="28292"/>
                              <a:pt x="28155" y="29253"/>
                            </a:cubicBezTo>
                            <a:cubicBezTo>
                              <a:pt x="31863" y="33648"/>
                              <a:pt x="37906" y="35022"/>
                              <a:pt x="42575" y="32275"/>
                            </a:cubicBezTo>
                            <a:cubicBezTo>
                              <a:pt x="46283" y="30215"/>
                              <a:pt x="48343" y="26094"/>
                              <a:pt x="47931" y="2156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0" name="Freeform 1599">
                        <a:extLst>
                          <a:ext uri="{FF2B5EF4-FFF2-40B4-BE49-F238E27FC236}">
                            <a16:creationId xmlns:a16="http://schemas.microsoft.com/office/drawing/2014/main" id="{78BE1ACD-A40C-05D2-5C58-34DA14B45C8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67560" y="2279246"/>
                        <a:ext cx="23756" cy="22851"/>
                      </a:xfrm>
                      <a:custGeom>
                        <a:avLst/>
                        <a:gdLst>
                          <a:gd name="connsiteX0" fmla="*/ 140 w 23756"/>
                          <a:gd name="connsiteY0" fmla="*/ 10612 h 22851"/>
                          <a:gd name="connsiteX1" fmla="*/ 2887 w 23756"/>
                          <a:gd name="connsiteY1" fmla="*/ 19676 h 22851"/>
                          <a:gd name="connsiteX2" fmla="*/ 5084 w 23756"/>
                          <a:gd name="connsiteY2" fmla="*/ 21324 h 22851"/>
                          <a:gd name="connsiteX3" fmla="*/ 7007 w 23756"/>
                          <a:gd name="connsiteY3" fmla="*/ 22286 h 22851"/>
                          <a:gd name="connsiteX4" fmla="*/ 17857 w 23756"/>
                          <a:gd name="connsiteY4" fmla="*/ 21050 h 22851"/>
                          <a:gd name="connsiteX5" fmla="*/ 23625 w 23756"/>
                          <a:gd name="connsiteY5" fmla="*/ 12947 h 22851"/>
                          <a:gd name="connsiteX6" fmla="*/ 21016 w 23756"/>
                          <a:gd name="connsiteY6" fmla="*/ 4020 h 22851"/>
                          <a:gd name="connsiteX7" fmla="*/ 6732 w 23756"/>
                          <a:gd name="connsiteY7" fmla="*/ 1548 h 22851"/>
                          <a:gd name="connsiteX8" fmla="*/ 277 w 23756"/>
                          <a:gd name="connsiteY8" fmla="*/ 10612 h 2285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3756" h="22851">
                            <a:moveTo>
                              <a:pt x="140" y="10612"/>
                            </a:moveTo>
                            <a:cubicBezTo>
                              <a:pt x="-409" y="13908"/>
                              <a:pt x="689" y="17204"/>
                              <a:pt x="2887" y="19676"/>
                            </a:cubicBezTo>
                            <a:lnTo>
                              <a:pt x="5084" y="21324"/>
                            </a:lnTo>
                            <a:lnTo>
                              <a:pt x="7007" y="22286"/>
                            </a:lnTo>
                            <a:cubicBezTo>
                              <a:pt x="10715" y="23522"/>
                              <a:pt x="15110" y="22561"/>
                              <a:pt x="17857" y="21050"/>
                            </a:cubicBezTo>
                            <a:cubicBezTo>
                              <a:pt x="21016" y="19264"/>
                              <a:pt x="23076" y="16243"/>
                              <a:pt x="23625" y="12947"/>
                            </a:cubicBezTo>
                            <a:cubicBezTo>
                              <a:pt x="24174" y="9513"/>
                              <a:pt x="22938" y="6080"/>
                              <a:pt x="21016" y="4020"/>
                            </a:cubicBezTo>
                            <a:cubicBezTo>
                              <a:pt x="17582" y="-238"/>
                              <a:pt x="11676" y="-1199"/>
                              <a:pt x="6732" y="1548"/>
                            </a:cubicBezTo>
                            <a:cubicBezTo>
                              <a:pt x="3299" y="3470"/>
                              <a:pt x="827" y="6904"/>
                              <a:pt x="277" y="1061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1" name="Freeform 1600">
                        <a:extLst>
                          <a:ext uri="{FF2B5EF4-FFF2-40B4-BE49-F238E27FC236}">
                            <a16:creationId xmlns:a16="http://schemas.microsoft.com/office/drawing/2014/main" id="{9F1F40E6-09FE-3C13-DA3B-4D08050834A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24730" y="2225869"/>
                        <a:ext cx="5218" cy="6168"/>
                      </a:xfrm>
                      <a:custGeom>
                        <a:avLst/>
                        <a:gdLst>
                          <a:gd name="connsiteX0" fmla="*/ 4807 w 5218"/>
                          <a:gd name="connsiteY0" fmla="*/ 5070 h 6168"/>
                          <a:gd name="connsiteX1" fmla="*/ 5219 w 5218"/>
                          <a:gd name="connsiteY1" fmla="*/ 2186 h 6168"/>
                          <a:gd name="connsiteX2" fmla="*/ 275 w 5218"/>
                          <a:gd name="connsiteY2" fmla="*/ 950 h 6168"/>
                          <a:gd name="connsiteX3" fmla="*/ 0 w 5218"/>
                          <a:gd name="connsiteY3" fmla="*/ 3147 h 6168"/>
                          <a:gd name="connsiteX4" fmla="*/ 275 w 5218"/>
                          <a:gd name="connsiteY4" fmla="*/ 4521 h 6168"/>
                          <a:gd name="connsiteX5" fmla="*/ 2884 w 5218"/>
                          <a:gd name="connsiteY5" fmla="*/ 6169 h 6168"/>
                          <a:gd name="connsiteX6" fmla="*/ 4944 w 5218"/>
                          <a:gd name="connsiteY6" fmla="*/ 5070 h 61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218" h="6168">
                            <a:moveTo>
                              <a:pt x="4807" y="5070"/>
                            </a:moveTo>
                            <a:lnTo>
                              <a:pt x="5219" y="2186"/>
                            </a:lnTo>
                            <a:cubicBezTo>
                              <a:pt x="3708" y="-149"/>
                              <a:pt x="1923" y="-698"/>
                              <a:pt x="275" y="950"/>
                            </a:cubicBezTo>
                            <a:lnTo>
                              <a:pt x="0" y="3147"/>
                            </a:lnTo>
                            <a:cubicBezTo>
                              <a:pt x="0" y="3147"/>
                              <a:pt x="275" y="3834"/>
                              <a:pt x="275" y="4521"/>
                            </a:cubicBezTo>
                            <a:lnTo>
                              <a:pt x="2884" y="6169"/>
                            </a:lnTo>
                            <a:lnTo>
                              <a:pt x="4944" y="507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2" name="Freeform 1601">
                        <a:extLst>
                          <a:ext uri="{FF2B5EF4-FFF2-40B4-BE49-F238E27FC236}">
                            <a16:creationId xmlns:a16="http://schemas.microsoft.com/office/drawing/2014/main" id="{2B154CEC-7F63-A100-EFF3-7F41AA455E2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70176" y="2489577"/>
                        <a:ext cx="15216" cy="15065"/>
                      </a:xfrm>
                      <a:custGeom>
                        <a:avLst/>
                        <a:gdLst>
                          <a:gd name="connsiteX0" fmla="*/ 3533 w 15216"/>
                          <a:gd name="connsiteY0" fmla="*/ 1071 h 15065"/>
                          <a:gd name="connsiteX1" fmla="*/ 1336 w 15216"/>
                          <a:gd name="connsiteY1" fmla="*/ 2856 h 15065"/>
                          <a:gd name="connsiteX2" fmla="*/ 375 w 15216"/>
                          <a:gd name="connsiteY2" fmla="*/ 4779 h 15065"/>
                          <a:gd name="connsiteX3" fmla="*/ 1885 w 15216"/>
                          <a:gd name="connsiteY3" fmla="*/ 12195 h 15065"/>
                          <a:gd name="connsiteX4" fmla="*/ 10263 w 15216"/>
                          <a:gd name="connsiteY4" fmla="*/ 14942 h 15065"/>
                          <a:gd name="connsiteX5" fmla="*/ 12186 w 15216"/>
                          <a:gd name="connsiteY5" fmla="*/ 13980 h 15065"/>
                          <a:gd name="connsiteX6" fmla="*/ 13559 w 15216"/>
                          <a:gd name="connsiteY6" fmla="*/ 12744 h 15065"/>
                          <a:gd name="connsiteX7" fmla="*/ 14795 w 15216"/>
                          <a:gd name="connsiteY7" fmla="*/ 10959 h 15065"/>
                          <a:gd name="connsiteX8" fmla="*/ 12049 w 15216"/>
                          <a:gd name="connsiteY8" fmla="*/ 1757 h 15065"/>
                          <a:gd name="connsiteX9" fmla="*/ 3533 w 15216"/>
                          <a:gd name="connsiteY9" fmla="*/ 1071 h 150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5216" h="15065">
                            <a:moveTo>
                              <a:pt x="3533" y="1071"/>
                            </a:moveTo>
                            <a:cubicBezTo>
                              <a:pt x="3533" y="1071"/>
                              <a:pt x="2709" y="1620"/>
                              <a:pt x="1336" y="2856"/>
                            </a:cubicBezTo>
                            <a:lnTo>
                              <a:pt x="375" y="4779"/>
                            </a:lnTo>
                            <a:cubicBezTo>
                              <a:pt x="-449" y="7526"/>
                              <a:pt x="100" y="10135"/>
                              <a:pt x="1885" y="12195"/>
                            </a:cubicBezTo>
                            <a:cubicBezTo>
                              <a:pt x="4220" y="14805"/>
                              <a:pt x="7791" y="15354"/>
                              <a:pt x="10263" y="14942"/>
                            </a:cubicBezTo>
                            <a:lnTo>
                              <a:pt x="12186" y="13980"/>
                            </a:lnTo>
                            <a:lnTo>
                              <a:pt x="13559" y="12744"/>
                            </a:lnTo>
                            <a:lnTo>
                              <a:pt x="14795" y="10959"/>
                            </a:lnTo>
                            <a:cubicBezTo>
                              <a:pt x="15894" y="7800"/>
                              <a:pt x="14795" y="3955"/>
                              <a:pt x="12049" y="1757"/>
                            </a:cubicBezTo>
                            <a:cubicBezTo>
                              <a:pt x="9576" y="-303"/>
                              <a:pt x="6418" y="-578"/>
                              <a:pt x="3533" y="107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3" name="Freeform 1602">
                        <a:extLst>
                          <a:ext uri="{FF2B5EF4-FFF2-40B4-BE49-F238E27FC236}">
                            <a16:creationId xmlns:a16="http://schemas.microsoft.com/office/drawing/2014/main" id="{F105845E-5AE8-03BE-0568-C29E324F3D9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08748" y="2504418"/>
                        <a:ext cx="16755" cy="14896"/>
                      </a:xfrm>
                      <a:custGeom>
                        <a:avLst/>
                        <a:gdLst>
                          <a:gd name="connsiteX0" fmla="*/ 15931 w 16755"/>
                          <a:gd name="connsiteY0" fmla="*/ 2710 h 14896"/>
                          <a:gd name="connsiteX1" fmla="*/ 5081 w 16755"/>
                          <a:gd name="connsiteY1" fmla="*/ 1337 h 14896"/>
                          <a:gd name="connsiteX2" fmla="*/ 0 w 16755"/>
                          <a:gd name="connsiteY2" fmla="*/ 8066 h 14896"/>
                          <a:gd name="connsiteX3" fmla="*/ 687 w 16755"/>
                          <a:gd name="connsiteY3" fmla="*/ 11088 h 14896"/>
                          <a:gd name="connsiteX4" fmla="*/ 2197 w 16755"/>
                          <a:gd name="connsiteY4" fmla="*/ 13148 h 14896"/>
                          <a:gd name="connsiteX5" fmla="*/ 4944 w 16755"/>
                          <a:gd name="connsiteY5" fmla="*/ 14796 h 14896"/>
                          <a:gd name="connsiteX6" fmla="*/ 10575 w 16755"/>
                          <a:gd name="connsiteY6" fmla="*/ 13835 h 14896"/>
                          <a:gd name="connsiteX7" fmla="*/ 12772 w 16755"/>
                          <a:gd name="connsiteY7" fmla="*/ 12049 h 14896"/>
                          <a:gd name="connsiteX8" fmla="*/ 12772 w 16755"/>
                          <a:gd name="connsiteY8" fmla="*/ 11637 h 14896"/>
                          <a:gd name="connsiteX9" fmla="*/ 15382 w 16755"/>
                          <a:gd name="connsiteY9" fmla="*/ 10126 h 14896"/>
                          <a:gd name="connsiteX10" fmla="*/ 16755 w 16755"/>
                          <a:gd name="connsiteY10" fmla="*/ 7105 h 14896"/>
                          <a:gd name="connsiteX11" fmla="*/ 16069 w 16755"/>
                          <a:gd name="connsiteY11" fmla="*/ 2573 h 1489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6755" h="14896">
                            <a:moveTo>
                              <a:pt x="15931" y="2710"/>
                            </a:moveTo>
                            <a:cubicBezTo>
                              <a:pt x="13184" y="-311"/>
                              <a:pt x="8790" y="-861"/>
                              <a:pt x="5081" y="1337"/>
                            </a:cubicBezTo>
                            <a:cubicBezTo>
                              <a:pt x="2472" y="2847"/>
                              <a:pt x="412" y="5457"/>
                              <a:pt x="0" y="8066"/>
                            </a:cubicBezTo>
                            <a:lnTo>
                              <a:pt x="687" y="11088"/>
                            </a:lnTo>
                            <a:lnTo>
                              <a:pt x="2197" y="13148"/>
                            </a:lnTo>
                            <a:lnTo>
                              <a:pt x="4944" y="14796"/>
                            </a:lnTo>
                            <a:cubicBezTo>
                              <a:pt x="7004" y="15071"/>
                              <a:pt x="8927" y="14796"/>
                              <a:pt x="10575" y="13835"/>
                            </a:cubicBezTo>
                            <a:cubicBezTo>
                              <a:pt x="11536" y="13285"/>
                              <a:pt x="12086" y="12736"/>
                              <a:pt x="12772" y="12049"/>
                            </a:cubicBezTo>
                            <a:lnTo>
                              <a:pt x="12772" y="11637"/>
                            </a:lnTo>
                            <a:cubicBezTo>
                              <a:pt x="12772" y="11637"/>
                              <a:pt x="15382" y="10126"/>
                              <a:pt x="15382" y="10126"/>
                            </a:cubicBezTo>
                            <a:lnTo>
                              <a:pt x="16755" y="7105"/>
                            </a:lnTo>
                            <a:lnTo>
                              <a:pt x="16069" y="257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4" name="Freeform 1603">
                        <a:extLst>
                          <a:ext uri="{FF2B5EF4-FFF2-40B4-BE49-F238E27FC236}">
                            <a16:creationId xmlns:a16="http://schemas.microsoft.com/office/drawing/2014/main" id="{B8D2307A-4243-4C88-2118-A0D3E6654AB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52764" y="2459472"/>
                        <a:ext cx="6784" cy="6535"/>
                      </a:xfrm>
                      <a:custGeom>
                        <a:avLst/>
                        <a:gdLst>
                          <a:gd name="connsiteX0" fmla="*/ 2884 w 6784"/>
                          <a:gd name="connsiteY0" fmla="*/ 0 h 6535"/>
                          <a:gd name="connsiteX1" fmla="*/ 824 w 6784"/>
                          <a:gd name="connsiteY1" fmla="*/ 1099 h 6535"/>
                          <a:gd name="connsiteX2" fmla="*/ 0 w 6784"/>
                          <a:gd name="connsiteY2" fmla="*/ 3296 h 6535"/>
                          <a:gd name="connsiteX3" fmla="*/ 3296 w 6784"/>
                          <a:gd name="connsiteY3" fmla="*/ 6317 h 6535"/>
                          <a:gd name="connsiteX4" fmla="*/ 5631 w 6784"/>
                          <a:gd name="connsiteY4" fmla="*/ 6317 h 6535"/>
                          <a:gd name="connsiteX5" fmla="*/ 6729 w 6784"/>
                          <a:gd name="connsiteY5" fmla="*/ 3433 h 6535"/>
                          <a:gd name="connsiteX6" fmla="*/ 5905 w 6784"/>
                          <a:gd name="connsiteY6" fmla="*/ 2884 h 6535"/>
                          <a:gd name="connsiteX7" fmla="*/ 5219 w 6784"/>
                          <a:gd name="connsiteY7" fmla="*/ 549 h 6535"/>
                          <a:gd name="connsiteX8" fmla="*/ 2884 w 6784"/>
                          <a:gd name="connsiteY8" fmla="*/ 0 h 653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784" h="6535">
                            <a:moveTo>
                              <a:pt x="2884" y="0"/>
                            </a:moveTo>
                            <a:lnTo>
                              <a:pt x="824" y="1099"/>
                            </a:lnTo>
                            <a:lnTo>
                              <a:pt x="0" y="3296"/>
                            </a:lnTo>
                            <a:cubicBezTo>
                              <a:pt x="549" y="4669"/>
                              <a:pt x="2060" y="5905"/>
                              <a:pt x="3296" y="6317"/>
                            </a:cubicBezTo>
                            <a:cubicBezTo>
                              <a:pt x="4395" y="6730"/>
                              <a:pt x="5081" y="6455"/>
                              <a:pt x="5631" y="6317"/>
                            </a:cubicBezTo>
                            <a:cubicBezTo>
                              <a:pt x="6180" y="6180"/>
                              <a:pt x="7004" y="5219"/>
                              <a:pt x="6729" y="3433"/>
                            </a:cubicBezTo>
                            <a:lnTo>
                              <a:pt x="5905" y="2884"/>
                            </a:lnTo>
                            <a:cubicBezTo>
                              <a:pt x="5905" y="2884"/>
                              <a:pt x="5905" y="1373"/>
                              <a:pt x="5219" y="549"/>
                            </a:cubicBezTo>
                            <a:lnTo>
                              <a:pt x="2884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5" name="Freeform 1604">
                        <a:extLst>
                          <a:ext uri="{FF2B5EF4-FFF2-40B4-BE49-F238E27FC236}">
                            <a16:creationId xmlns:a16="http://schemas.microsoft.com/office/drawing/2014/main" id="{6A311A44-52BC-8CC2-2DB0-B3F92059B30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71924" y="2596478"/>
                        <a:ext cx="6180" cy="5277"/>
                      </a:xfrm>
                      <a:custGeom>
                        <a:avLst/>
                        <a:gdLst>
                          <a:gd name="connsiteX0" fmla="*/ 0 w 6180"/>
                          <a:gd name="connsiteY0" fmla="*/ 2393 h 5277"/>
                          <a:gd name="connsiteX1" fmla="*/ 549 w 6180"/>
                          <a:gd name="connsiteY1" fmla="*/ 4454 h 5277"/>
                          <a:gd name="connsiteX2" fmla="*/ 1785 w 6180"/>
                          <a:gd name="connsiteY2" fmla="*/ 4728 h 5277"/>
                          <a:gd name="connsiteX3" fmla="*/ 1236 w 6180"/>
                          <a:gd name="connsiteY3" fmla="*/ 4179 h 5277"/>
                          <a:gd name="connsiteX4" fmla="*/ 3845 w 6180"/>
                          <a:gd name="connsiteY4" fmla="*/ 5278 h 5277"/>
                          <a:gd name="connsiteX5" fmla="*/ 5219 w 6180"/>
                          <a:gd name="connsiteY5" fmla="*/ 4454 h 5277"/>
                          <a:gd name="connsiteX6" fmla="*/ 6180 w 6180"/>
                          <a:gd name="connsiteY6" fmla="*/ 2943 h 5277"/>
                          <a:gd name="connsiteX7" fmla="*/ 4944 w 6180"/>
                          <a:gd name="connsiteY7" fmla="*/ 333 h 5277"/>
                          <a:gd name="connsiteX8" fmla="*/ 0 w 6180"/>
                          <a:gd name="connsiteY8" fmla="*/ 2531 h 527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180" h="5277">
                            <a:moveTo>
                              <a:pt x="0" y="2393"/>
                            </a:moveTo>
                            <a:cubicBezTo>
                              <a:pt x="0" y="3080"/>
                              <a:pt x="0" y="3904"/>
                              <a:pt x="549" y="4454"/>
                            </a:cubicBezTo>
                            <a:lnTo>
                              <a:pt x="1785" y="4728"/>
                            </a:lnTo>
                            <a:cubicBezTo>
                              <a:pt x="1785" y="4728"/>
                              <a:pt x="1373" y="4316"/>
                              <a:pt x="1236" y="4179"/>
                            </a:cubicBezTo>
                            <a:lnTo>
                              <a:pt x="3845" y="5278"/>
                            </a:lnTo>
                            <a:lnTo>
                              <a:pt x="5219" y="4454"/>
                            </a:lnTo>
                            <a:lnTo>
                              <a:pt x="6180" y="2943"/>
                            </a:lnTo>
                            <a:cubicBezTo>
                              <a:pt x="6180" y="1844"/>
                              <a:pt x="5768" y="883"/>
                              <a:pt x="4944" y="333"/>
                            </a:cubicBezTo>
                            <a:cubicBezTo>
                              <a:pt x="3296" y="-628"/>
                              <a:pt x="412" y="608"/>
                              <a:pt x="0" y="253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6" name="Freeform 1605">
                        <a:extLst>
                          <a:ext uri="{FF2B5EF4-FFF2-40B4-BE49-F238E27FC236}">
                            <a16:creationId xmlns:a16="http://schemas.microsoft.com/office/drawing/2014/main" id="{E5B22A0F-89D3-E87A-715F-DDD8D5A6F7B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37060" y="2357117"/>
                        <a:ext cx="22807" cy="23140"/>
                      </a:xfrm>
                      <a:custGeom>
                        <a:avLst/>
                        <a:gdLst>
                          <a:gd name="connsiteX0" fmla="*/ 3705 w 22807"/>
                          <a:gd name="connsiteY0" fmla="*/ 18303 h 23140"/>
                          <a:gd name="connsiteX1" fmla="*/ 3705 w 22807"/>
                          <a:gd name="connsiteY1" fmla="*/ 18715 h 23140"/>
                          <a:gd name="connsiteX2" fmla="*/ 16065 w 22807"/>
                          <a:gd name="connsiteY2" fmla="*/ 22423 h 23140"/>
                          <a:gd name="connsiteX3" fmla="*/ 20872 w 22807"/>
                          <a:gd name="connsiteY3" fmla="*/ 16105 h 23140"/>
                          <a:gd name="connsiteX4" fmla="*/ 21009 w 22807"/>
                          <a:gd name="connsiteY4" fmla="*/ 16105 h 23140"/>
                          <a:gd name="connsiteX5" fmla="*/ 21284 w 22807"/>
                          <a:gd name="connsiteY5" fmla="*/ 4843 h 23140"/>
                          <a:gd name="connsiteX6" fmla="*/ 10846 w 22807"/>
                          <a:gd name="connsiteY6" fmla="*/ 37 h 23140"/>
                          <a:gd name="connsiteX7" fmla="*/ 8511 w 22807"/>
                          <a:gd name="connsiteY7" fmla="*/ 1410 h 23140"/>
                          <a:gd name="connsiteX8" fmla="*/ 5215 w 22807"/>
                          <a:gd name="connsiteY8" fmla="*/ 2646 h 23140"/>
                          <a:gd name="connsiteX9" fmla="*/ 683 w 22807"/>
                          <a:gd name="connsiteY9" fmla="*/ 15419 h 23140"/>
                          <a:gd name="connsiteX10" fmla="*/ 3567 w 22807"/>
                          <a:gd name="connsiteY10" fmla="*/ 18303 h 2314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2807" h="23140">
                            <a:moveTo>
                              <a:pt x="3705" y="18303"/>
                            </a:moveTo>
                            <a:lnTo>
                              <a:pt x="3705" y="18715"/>
                            </a:lnTo>
                            <a:cubicBezTo>
                              <a:pt x="7413" y="23522"/>
                              <a:pt x="12631" y="23796"/>
                              <a:pt x="16065" y="22423"/>
                            </a:cubicBezTo>
                            <a:lnTo>
                              <a:pt x="20872" y="16105"/>
                            </a:lnTo>
                            <a:lnTo>
                              <a:pt x="21009" y="16105"/>
                            </a:lnTo>
                            <a:cubicBezTo>
                              <a:pt x="24305" y="10749"/>
                              <a:pt x="22245" y="6492"/>
                              <a:pt x="21284" y="4843"/>
                            </a:cubicBezTo>
                            <a:cubicBezTo>
                              <a:pt x="20048" y="2783"/>
                              <a:pt x="17026" y="-375"/>
                              <a:pt x="10846" y="37"/>
                            </a:cubicBezTo>
                            <a:lnTo>
                              <a:pt x="8511" y="1410"/>
                            </a:lnTo>
                            <a:cubicBezTo>
                              <a:pt x="7413" y="1547"/>
                              <a:pt x="6177" y="1959"/>
                              <a:pt x="5215" y="2646"/>
                            </a:cubicBezTo>
                            <a:cubicBezTo>
                              <a:pt x="683" y="5118"/>
                              <a:pt x="-1102" y="10474"/>
                              <a:pt x="683" y="15419"/>
                            </a:cubicBezTo>
                            <a:lnTo>
                              <a:pt x="3567" y="1830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7" name="Freeform 1606">
                        <a:extLst>
                          <a:ext uri="{FF2B5EF4-FFF2-40B4-BE49-F238E27FC236}">
                            <a16:creationId xmlns:a16="http://schemas.microsoft.com/office/drawing/2014/main" id="{3CA87A54-1110-1D27-CA4D-39E08AB45CC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58602" y="2510974"/>
                        <a:ext cx="13459" cy="9613"/>
                      </a:xfrm>
                      <a:custGeom>
                        <a:avLst/>
                        <a:gdLst>
                          <a:gd name="connsiteX0" fmla="*/ 10712 w 13459"/>
                          <a:gd name="connsiteY0" fmla="*/ 1236 h 9613"/>
                          <a:gd name="connsiteX1" fmla="*/ 8103 w 13459"/>
                          <a:gd name="connsiteY1" fmla="*/ 0 h 9613"/>
                          <a:gd name="connsiteX2" fmla="*/ 4395 w 13459"/>
                          <a:gd name="connsiteY2" fmla="*/ 0 h 9613"/>
                          <a:gd name="connsiteX3" fmla="*/ 0 w 13459"/>
                          <a:gd name="connsiteY3" fmla="*/ 8103 h 9613"/>
                          <a:gd name="connsiteX4" fmla="*/ 4120 w 13459"/>
                          <a:gd name="connsiteY4" fmla="*/ 7691 h 9613"/>
                          <a:gd name="connsiteX5" fmla="*/ 4120 w 13459"/>
                          <a:gd name="connsiteY5" fmla="*/ 8103 h 9613"/>
                          <a:gd name="connsiteX6" fmla="*/ 5905 w 13459"/>
                          <a:gd name="connsiteY6" fmla="*/ 7828 h 9613"/>
                          <a:gd name="connsiteX7" fmla="*/ 6867 w 13459"/>
                          <a:gd name="connsiteY7" fmla="*/ 9614 h 9613"/>
                          <a:gd name="connsiteX8" fmla="*/ 10163 w 13459"/>
                          <a:gd name="connsiteY8" fmla="*/ 7279 h 9613"/>
                          <a:gd name="connsiteX9" fmla="*/ 10163 w 13459"/>
                          <a:gd name="connsiteY9" fmla="*/ 7279 h 9613"/>
                          <a:gd name="connsiteX10" fmla="*/ 10163 w 13459"/>
                          <a:gd name="connsiteY10" fmla="*/ 7279 h 9613"/>
                          <a:gd name="connsiteX11" fmla="*/ 13459 w 13459"/>
                          <a:gd name="connsiteY11" fmla="*/ 4944 h 9613"/>
                          <a:gd name="connsiteX12" fmla="*/ 13047 w 13459"/>
                          <a:gd name="connsiteY12" fmla="*/ 3983 h 9613"/>
                          <a:gd name="connsiteX13" fmla="*/ 10712 w 13459"/>
                          <a:gd name="connsiteY13" fmla="*/ 961 h 961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3459" h="9613">
                            <a:moveTo>
                              <a:pt x="10712" y="1236"/>
                            </a:moveTo>
                            <a:lnTo>
                              <a:pt x="8103" y="0"/>
                            </a:lnTo>
                            <a:lnTo>
                              <a:pt x="4395" y="0"/>
                            </a:lnTo>
                            <a:cubicBezTo>
                              <a:pt x="1648" y="1785"/>
                              <a:pt x="0" y="4669"/>
                              <a:pt x="0" y="8103"/>
                            </a:cubicBezTo>
                            <a:lnTo>
                              <a:pt x="4120" y="7691"/>
                            </a:lnTo>
                            <a:cubicBezTo>
                              <a:pt x="4120" y="7691"/>
                              <a:pt x="4120" y="7966"/>
                              <a:pt x="4120" y="8103"/>
                            </a:cubicBezTo>
                            <a:lnTo>
                              <a:pt x="5905" y="7828"/>
                            </a:lnTo>
                            <a:cubicBezTo>
                              <a:pt x="6180" y="8515"/>
                              <a:pt x="6592" y="9064"/>
                              <a:pt x="6867" y="9614"/>
                            </a:cubicBezTo>
                            <a:lnTo>
                              <a:pt x="10163" y="7279"/>
                            </a:lnTo>
                            <a:lnTo>
                              <a:pt x="10163" y="7279"/>
                            </a:lnTo>
                            <a:cubicBezTo>
                              <a:pt x="10163" y="7279"/>
                              <a:pt x="10163" y="7279"/>
                              <a:pt x="10163" y="7279"/>
                            </a:cubicBezTo>
                            <a:lnTo>
                              <a:pt x="13459" y="4944"/>
                            </a:lnTo>
                            <a:cubicBezTo>
                              <a:pt x="13459" y="4944"/>
                              <a:pt x="13047" y="4395"/>
                              <a:pt x="13047" y="3983"/>
                            </a:cubicBezTo>
                            <a:lnTo>
                              <a:pt x="10712" y="96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8" name="Freeform 1607">
                        <a:extLst>
                          <a:ext uri="{FF2B5EF4-FFF2-40B4-BE49-F238E27FC236}">
                            <a16:creationId xmlns:a16="http://schemas.microsoft.com/office/drawing/2014/main" id="{5B41D97F-12A5-E336-61B1-3DFED4A3243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61778" y="2328842"/>
                        <a:ext cx="26790" cy="27716"/>
                      </a:xfrm>
                      <a:custGeom>
                        <a:avLst/>
                        <a:gdLst>
                          <a:gd name="connsiteX0" fmla="*/ 10575 w 26790"/>
                          <a:gd name="connsiteY0" fmla="*/ 26389 h 27716"/>
                          <a:gd name="connsiteX1" fmla="*/ 21425 w 26790"/>
                          <a:gd name="connsiteY1" fmla="*/ 26389 h 27716"/>
                          <a:gd name="connsiteX2" fmla="*/ 22524 w 26790"/>
                          <a:gd name="connsiteY2" fmla="*/ 25565 h 27716"/>
                          <a:gd name="connsiteX3" fmla="*/ 23760 w 26790"/>
                          <a:gd name="connsiteY3" fmla="*/ 24466 h 27716"/>
                          <a:gd name="connsiteX4" fmla="*/ 24446 w 26790"/>
                          <a:gd name="connsiteY4" fmla="*/ 10183 h 27716"/>
                          <a:gd name="connsiteX5" fmla="*/ 20738 w 26790"/>
                          <a:gd name="connsiteY5" fmla="*/ 7161 h 27716"/>
                          <a:gd name="connsiteX6" fmla="*/ 20738 w 26790"/>
                          <a:gd name="connsiteY6" fmla="*/ 6475 h 27716"/>
                          <a:gd name="connsiteX7" fmla="*/ 8927 w 26790"/>
                          <a:gd name="connsiteY7" fmla="*/ 20 h 27716"/>
                          <a:gd name="connsiteX8" fmla="*/ 2060 w 26790"/>
                          <a:gd name="connsiteY8" fmla="*/ 4552 h 27716"/>
                          <a:gd name="connsiteX9" fmla="*/ 687 w 26790"/>
                          <a:gd name="connsiteY9" fmla="*/ 7436 h 27716"/>
                          <a:gd name="connsiteX10" fmla="*/ 961 w 26790"/>
                          <a:gd name="connsiteY10" fmla="*/ 11694 h 27716"/>
                          <a:gd name="connsiteX11" fmla="*/ 0 w 26790"/>
                          <a:gd name="connsiteY11" fmla="*/ 11694 h 27716"/>
                          <a:gd name="connsiteX12" fmla="*/ 2060 w 26790"/>
                          <a:gd name="connsiteY12" fmla="*/ 18561 h 27716"/>
                          <a:gd name="connsiteX13" fmla="*/ 5631 w 26790"/>
                          <a:gd name="connsiteY13" fmla="*/ 21033 h 27716"/>
                          <a:gd name="connsiteX14" fmla="*/ 10438 w 26790"/>
                          <a:gd name="connsiteY14" fmla="*/ 26389 h 2771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6790" h="27716">
                            <a:moveTo>
                              <a:pt x="10575" y="26389"/>
                            </a:moveTo>
                            <a:cubicBezTo>
                              <a:pt x="11948" y="27076"/>
                              <a:pt x="16755" y="28998"/>
                              <a:pt x="21425" y="26389"/>
                            </a:cubicBezTo>
                            <a:lnTo>
                              <a:pt x="22524" y="25565"/>
                            </a:lnTo>
                            <a:lnTo>
                              <a:pt x="23760" y="24466"/>
                            </a:lnTo>
                            <a:cubicBezTo>
                              <a:pt x="27605" y="20483"/>
                              <a:pt x="27743" y="14440"/>
                              <a:pt x="24446" y="10183"/>
                            </a:cubicBezTo>
                            <a:cubicBezTo>
                              <a:pt x="23485" y="8947"/>
                              <a:pt x="22112" y="7985"/>
                              <a:pt x="20738" y="7161"/>
                            </a:cubicBezTo>
                            <a:lnTo>
                              <a:pt x="20738" y="6475"/>
                            </a:lnTo>
                            <a:cubicBezTo>
                              <a:pt x="16618" y="294"/>
                              <a:pt x="11124" y="-118"/>
                              <a:pt x="8927" y="20"/>
                            </a:cubicBezTo>
                            <a:lnTo>
                              <a:pt x="2060" y="4552"/>
                            </a:lnTo>
                            <a:lnTo>
                              <a:pt x="687" y="7436"/>
                            </a:lnTo>
                            <a:lnTo>
                              <a:pt x="961" y="11694"/>
                            </a:lnTo>
                            <a:lnTo>
                              <a:pt x="0" y="11694"/>
                            </a:lnTo>
                            <a:cubicBezTo>
                              <a:pt x="0" y="12792"/>
                              <a:pt x="0" y="15539"/>
                              <a:pt x="2060" y="18561"/>
                            </a:cubicBezTo>
                            <a:lnTo>
                              <a:pt x="5631" y="21033"/>
                            </a:lnTo>
                            <a:cubicBezTo>
                              <a:pt x="6592" y="23230"/>
                              <a:pt x="8103" y="25153"/>
                              <a:pt x="10438" y="2638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09" name="Freeform 1608">
                        <a:extLst>
                          <a:ext uri="{FF2B5EF4-FFF2-40B4-BE49-F238E27FC236}">
                            <a16:creationId xmlns:a16="http://schemas.microsoft.com/office/drawing/2014/main" id="{0F59D0C7-F1EB-62CC-194F-9C08FE6B299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5710" y="2470184"/>
                        <a:ext cx="13578" cy="14651"/>
                      </a:xfrm>
                      <a:custGeom>
                        <a:avLst/>
                        <a:gdLst>
                          <a:gd name="connsiteX0" fmla="*/ 13167 w 13578"/>
                          <a:gd name="connsiteY0" fmla="*/ 7004 h 14651"/>
                          <a:gd name="connsiteX1" fmla="*/ 13441 w 13578"/>
                          <a:gd name="connsiteY1" fmla="*/ 7004 h 14651"/>
                          <a:gd name="connsiteX2" fmla="*/ 12205 w 13578"/>
                          <a:gd name="connsiteY2" fmla="*/ 2335 h 14651"/>
                          <a:gd name="connsiteX3" fmla="*/ 10145 w 13578"/>
                          <a:gd name="connsiteY3" fmla="*/ 687 h 14651"/>
                          <a:gd name="connsiteX4" fmla="*/ 8085 w 13578"/>
                          <a:gd name="connsiteY4" fmla="*/ 0 h 14651"/>
                          <a:gd name="connsiteX5" fmla="*/ 5476 w 13578"/>
                          <a:gd name="connsiteY5" fmla="*/ 0 h 14651"/>
                          <a:gd name="connsiteX6" fmla="*/ 3965 w 13578"/>
                          <a:gd name="connsiteY6" fmla="*/ 549 h 14651"/>
                          <a:gd name="connsiteX7" fmla="*/ 806 w 13578"/>
                          <a:gd name="connsiteY7" fmla="*/ 10712 h 14651"/>
                          <a:gd name="connsiteX8" fmla="*/ 10695 w 13578"/>
                          <a:gd name="connsiteY8" fmla="*/ 13871 h 14651"/>
                          <a:gd name="connsiteX9" fmla="*/ 12892 w 13578"/>
                          <a:gd name="connsiteY9" fmla="*/ 11124 h 14651"/>
                          <a:gd name="connsiteX10" fmla="*/ 13579 w 13578"/>
                          <a:gd name="connsiteY10" fmla="*/ 8515 h 14651"/>
                          <a:gd name="connsiteX11" fmla="*/ 13304 w 13578"/>
                          <a:gd name="connsiteY11" fmla="*/ 7004 h 1465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3578" h="14651">
                            <a:moveTo>
                              <a:pt x="13167" y="7004"/>
                            </a:moveTo>
                            <a:lnTo>
                              <a:pt x="13441" y="7004"/>
                            </a:lnTo>
                            <a:cubicBezTo>
                              <a:pt x="13441" y="6318"/>
                              <a:pt x="13441" y="4395"/>
                              <a:pt x="12205" y="2335"/>
                            </a:cubicBezTo>
                            <a:lnTo>
                              <a:pt x="10145" y="687"/>
                            </a:lnTo>
                            <a:lnTo>
                              <a:pt x="8085" y="0"/>
                            </a:lnTo>
                            <a:lnTo>
                              <a:pt x="5476" y="0"/>
                            </a:lnTo>
                            <a:cubicBezTo>
                              <a:pt x="5476" y="0"/>
                              <a:pt x="3965" y="549"/>
                              <a:pt x="3965" y="549"/>
                            </a:cubicBezTo>
                            <a:cubicBezTo>
                              <a:pt x="257" y="2609"/>
                              <a:pt x="-979" y="7004"/>
                              <a:pt x="806" y="10712"/>
                            </a:cubicBezTo>
                            <a:cubicBezTo>
                              <a:pt x="2729" y="14283"/>
                              <a:pt x="6986" y="15657"/>
                              <a:pt x="10695" y="13871"/>
                            </a:cubicBezTo>
                            <a:lnTo>
                              <a:pt x="12892" y="11124"/>
                            </a:lnTo>
                            <a:lnTo>
                              <a:pt x="13579" y="8515"/>
                            </a:lnTo>
                            <a:lnTo>
                              <a:pt x="13304" y="700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0" name="Freeform 1609">
                        <a:extLst>
                          <a:ext uri="{FF2B5EF4-FFF2-40B4-BE49-F238E27FC236}">
                            <a16:creationId xmlns:a16="http://schemas.microsoft.com/office/drawing/2014/main" id="{98E8EFB6-7974-C93D-F92C-21986BDE100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83571" y="2208547"/>
                        <a:ext cx="32117" cy="21763"/>
                      </a:xfrm>
                      <a:custGeom>
                        <a:avLst/>
                        <a:gdLst>
                          <a:gd name="connsiteX0" fmla="*/ 610 w 32117"/>
                          <a:gd name="connsiteY0" fmla="*/ 11130 h 21763"/>
                          <a:gd name="connsiteX1" fmla="*/ 610 w 32117"/>
                          <a:gd name="connsiteY1" fmla="*/ 11130 h 21763"/>
                          <a:gd name="connsiteX2" fmla="*/ 198 w 32117"/>
                          <a:gd name="connsiteY2" fmla="*/ 12229 h 21763"/>
                          <a:gd name="connsiteX3" fmla="*/ 1846 w 32117"/>
                          <a:gd name="connsiteY3" fmla="*/ 18683 h 21763"/>
                          <a:gd name="connsiteX4" fmla="*/ 7889 w 32117"/>
                          <a:gd name="connsiteY4" fmla="*/ 21018 h 21763"/>
                          <a:gd name="connsiteX5" fmla="*/ 14618 w 32117"/>
                          <a:gd name="connsiteY5" fmla="*/ 20744 h 21763"/>
                          <a:gd name="connsiteX6" fmla="*/ 15580 w 32117"/>
                          <a:gd name="connsiteY6" fmla="*/ 20057 h 21763"/>
                          <a:gd name="connsiteX7" fmla="*/ 16679 w 32117"/>
                          <a:gd name="connsiteY7" fmla="*/ 18958 h 21763"/>
                          <a:gd name="connsiteX8" fmla="*/ 17640 w 32117"/>
                          <a:gd name="connsiteY8" fmla="*/ 17447 h 21763"/>
                          <a:gd name="connsiteX9" fmla="*/ 18189 w 32117"/>
                          <a:gd name="connsiteY9" fmla="*/ 12229 h 21763"/>
                          <a:gd name="connsiteX10" fmla="*/ 21073 w 32117"/>
                          <a:gd name="connsiteY10" fmla="*/ 14563 h 21763"/>
                          <a:gd name="connsiteX11" fmla="*/ 28078 w 32117"/>
                          <a:gd name="connsiteY11" fmla="*/ 14151 h 21763"/>
                          <a:gd name="connsiteX12" fmla="*/ 32061 w 32117"/>
                          <a:gd name="connsiteY12" fmla="*/ 8383 h 21763"/>
                          <a:gd name="connsiteX13" fmla="*/ 29176 w 32117"/>
                          <a:gd name="connsiteY13" fmla="*/ 1241 h 21763"/>
                          <a:gd name="connsiteX14" fmla="*/ 27254 w 32117"/>
                          <a:gd name="connsiteY14" fmla="*/ 280 h 21763"/>
                          <a:gd name="connsiteX15" fmla="*/ 21348 w 32117"/>
                          <a:gd name="connsiteY15" fmla="*/ 967 h 21763"/>
                          <a:gd name="connsiteX16" fmla="*/ 19151 w 32117"/>
                          <a:gd name="connsiteY16" fmla="*/ 2890 h 21763"/>
                          <a:gd name="connsiteX17" fmla="*/ 17503 w 32117"/>
                          <a:gd name="connsiteY17" fmla="*/ 4950 h 21763"/>
                          <a:gd name="connsiteX18" fmla="*/ 16679 w 32117"/>
                          <a:gd name="connsiteY18" fmla="*/ 7010 h 21763"/>
                          <a:gd name="connsiteX19" fmla="*/ 16679 w 32117"/>
                          <a:gd name="connsiteY19" fmla="*/ 7422 h 21763"/>
                          <a:gd name="connsiteX20" fmla="*/ 16266 w 32117"/>
                          <a:gd name="connsiteY20" fmla="*/ 6735 h 21763"/>
                          <a:gd name="connsiteX21" fmla="*/ 15168 w 32117"/>
                          <a:gd name="connsiteY21" fmla="*/ 5636 h 21763"/>
                          <a:gd name="connsiteX22" fmla="*/ 13520 w 32117"/>
                          <a:gd name="connsiteY22" fmla="*/ 4675 h 21763"/>
                          <a:gd name="connsiteX23" fmla="*/ 11734 w 32117"/>
                          <a:gd name="connsiteY23" fmla="*/ 4263 h 21763"/>
                          <a:gd name="connsiteX24" fmla="*/ 11322 w 32117"/>
                          <a:gd name="connsiteY24" fmla="*/ 3714 h 21763"/>
                          <a:gd name="connsiteX25" fmla="*/ 7751 w 32117"/>
                          <a:gd name="connsiteY25" fmla="*/ 2203 h 21763"/>
                          <a:gd name="connsiteX26" fmla="*/ 4455 w 32117"/>
                          <a:gd name="connsiteY26" fmla="*/ 2340 h 21763"/>
                          <a:gd name="connsiteX27" fmla="*/ 1983 w 32117"/>
                          <a:gd name="connsiteY27" fmla="*/ 4400 h 21763"/>
                          <a:gd name="connsiteX28" fmla="*/ 472 w 32117"/>
                          <a:gd name="connsiteY28" fmla="*/ 7696 h 21763"/>
                          <a:gd name="connsiteX29" fmla="*/ 472 w 32117"/>
                          <a:gd name="connsiteY29" fmla="*/ 11130 h 2176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</a:cxnLst>
                        <a:rect l="l" t="t" r="r" b="b"/>
                        <a:pathLst>
                          <a:path w="32117" h="21763">
                            <a:moveTo>
                              <a:pt x="610" y="11130"/>
                            </a:moveTo>
                            <a:lnTo>
                              <a:pt x="610" y="11130"/>
                            </a:lnTo>
                            <a:cubicBezTo>
                              <a:pt x="610" y="11130"/>
                              <a:pt x="198" y="12229"/>
                              <a:pt x="198" y="12229"/>
                            </a:cubicBezTo>
                            <a:cubicBezTo>
                              <a:pt x="-489" y="14975"/>
                              <a:pt x="747" y="17035"/>
                              <a:pt x="1846" y="18683"/>
                            </a:cubicBezTo>
                            <a:cubicBezTo>
                              <a:pt x="3357" y="20469"/>
                              <a:pt x="5417" y="21430"/>
                              <a:pt x="7889" y="21018"/>
                            </a:cubicBezTo>
                            <a:cubicBezTo>
                              <a:pt x="10086" y="22117"/>
                              <a:pt x="12421" y="21980"/>
                              <a:pt x="14618" y="20744"/>
                            </a:cubicBezTo>
                            <a:lnTo>
                              <a:pt x="15580" y="20057"/>
                            </a:lnTo>
                            <a:lnTo>
                              <a:pt x="16679" y="18958"/>
                            </a:lnTo>
                            <a:lnTo>
                              <a:pt x="17640" y="17447"/>
                            </a:lnTo>
                            <a:cubicBezTo>
                              <a:pt x="18189" y="15799"/>
                              <a:pt x="18327" y="14014"/>
                              <a:pt x="18189" y="12229"/>
                            </a:cubicBezTo>
                            <a:cubicBezTo>
                              <a:pt x="19013" y="13190"/>
                              <a:pt x="19975" y="14151"/>
                              <a:pt x="21073" y="14563"/>
                            </a:cubicBezTo>
                            <a:cubicBezTo>
                              <a:pt x="23271" y="15525"/>
                              <a:pt x="25880" y="15387"/>
                              <a:pt x="28078" y="14151"/>
                            </a:cubicBezTo>
                            <a:cubicBezTo>
                              <a:pt x="30275" y="12915"/>
                              <a:pt x="31786" y="10855"/>
                              <a:pt x="32061" y="8383"/>
                            </a:cubicBezTo>
                            <a:cubicBezTo>
                              <a:pt x="32335" y="6048"/>
                              <a:pt x="31649" y="3714"/>
                              <a:pt x="29176" y="1241"/>
                            </a:cubicBezTo>
                            <a:lnTo>
                              <a:pt x="27254" y="280"/>
                            </a:lnTo>
                            <a:cubicBezTo>
                              <a:pt x="25194" y="-269"/>
                              <a:pt x="23133" y="5"/>
                              <a:pt x="21348" y="967"/>
                            </a:cubicBezTo>
                            <a:cubicBezTo>
                              <a:pt x="20524" y="1516"/>
                              <a:pt x="19700" y="2203"/>
                              <a:pt x="19151" y="2890"/>
                            </a:cubicBezTo>
                            <a:lnTo>
                              <a:pt x="17503" y="4950"/>
                            </a:lnTo>
                            <a:lnTo>
                              <a:pt x="16679" y="7010"/>
                            </a:lnTo>
                            <a:lnTo>
                              <a:pt x="16679" y="7422"/>
                            </a:lnTo>
                            <a:cubicBezTo>
                              <a:pt x="16679" y="7422"/>
                              <a:pt x="16266" y="6735"/>
                              <a:pt x="16266" y="6735"/>
                            </a:cubicBezTo>
                            <a:lnTo>
                              <a:pt x="15168" y="5636"/>
                            </a:lnTo>
                            <a:lnTo>
                              <a:pt x="13520" y="4675"/>
                            </a:lnTo>
                            <a:cubicBezTo>
                              <a:pt x="13520" y="4675"/>
                              <a:pt x="12284" y="4400"/>
                              <a:pt x="11734" y="4263"/>
                            </a:cubicBezTo>
                            <a:lnTo>
                              <a:pt x="11322" y="3714"/>
                            </a:lnTo>
                            <a:lnTo>
                              <a:pt x="7751" y="2203"/>
                            </a:lnTo>
                            <a:cubicBezTo>
                              <a:pt x="7751" y="2203"/>
                              <a:pt x="5966" y="1928"/>
                              <a:pt x="4455" y="2340"/>
                            </a:cubicBezTo>
                            <a:lnTo>
                              <a:pt x="1983" y="4400"/>
                            </a:lnTo>
                            <a:lnTo>
                              <a:pt x="472" y="7696"/>
                            </a:lnTo>
                            <a:cubicBezTo>
                              <a:pt x="472" y="7696"/>
                              <a:pt x="60" y="9482"/>
                              <a:pt x="472" y="1113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1" name="Freeform 1610">
                        <a:extLst>
                          <a:ext uri="{FF2B5EF4-FFF2-40B4-BE49-F238E27FC236}">
                            <a16:creationId xmlns:a16="http://schemas.microsoft.com/office/drawing/2014/main" id="{0BF89ED6-4C3C-F345-FDF2-BA5CE5248B7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51615" y="2070204"/>
                        <a:ext cx="7366" cy="8700"/>
                      </a:xfrm>
                      <a:custGeom>
                        <a:avLst/>
                        <a:gdLst>
                          <a:gd name="connsiteX0" fmla="*/ 3159 w 7366"/>
                          <a:gd name="connsiteY0" fmla="*/ 2383 h 8700"/>
                          <a:gd name="connsiteX1" fmla="*/ 3845 w 7366"/>
                          <a:gd name="connsiteY1" fmla="*/ 1147 h 8700"/>
                          <a:gd name="connsiteX2" fmla="*/ 0 w 7366"/>
                          <a:gd name="connsiteY2" fmla="*/ 2795 h 8700"/>
                          <a:gd name="connsiteX3" fmla="*/ 0 w 7366"/>
                          <a:gd name="connsiteY3" fmla="*/ 4992 h 8700"/>
                          <a:gd name="connsiteX4" fmla="*/ 824 w 7366"/>
                          <a:gd name="connsiteY4" fmla="*/ 5679 h 8700"/>
                          <a:gd name="connsiteX5" fmla="*/ 1236 w 7366"/>
                          <a:gd name="connsiteY5" fmla="*/ 6091 h 8700"/>
                          <a:gd name="connsiteX6" fmla="*/ 1373 w 7366"/>
                          <a:gd name="connsiteY6" fmla="*/ 6640 h 8700"/>
                          <a:gd name="connsiteX7" fmla="*/ 1648 w 7366"/>
                          <a:gd name="connsiteY7" fmla="*/ 7601 h 8700"/>
                          <a:gd name="connsiteX8" fmla="*/ 4257 w 7366"/>
                          <a:gd name="connsiteY8" fmla="*/ 8700 h 8700"/>
                          <a:gd name="connsiteX9" fmla="*/ 7004 w 7366"/>
                          <a:gd name="connsiteY9" fmla="*/ 7189 h 8700"/>
                          <a:gd name="connsiteX10" fmla="*/ 7004 w 7366"/>
                          <a:gd name="connsiteY10" fmla="*/ 4168 h 8700"/>
                          <a:gd name="connsiteX11" fmla="*/ 7142 w 7366"/>
                          <a:gd name="connsiteY11" fmla="*/ 3344 h 8700"/>
                          <a:gd name="connsiteX12" fmla="*/ 6867 w 7366"/>
                          <a:gd name="connsiteY12" fmla="*/ 734 h 8700"/>
                          <a:gd name="connsiteX13" fmla="*/ 4395 w 7366"/>
                          <a:gd name="connsiteY13" fmla="*/ 48 h 8700"/>
                          <a:gd name="connsiteX14" fmla="*/ 3021 w 7366"/>
                          <a:gd name="connsiteY14" fmla="*/ 2383 h 870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7366" h="8700">
                            <a:moveTo>
                              <a:pt x="3159" y="2383"/>
                            </a:moveTo>
                            <a:cubicBezTo>
                              <a:pt x="3159" y="2383"/>
                              <a:pt x="3159" y="1696"/>
                              <a:pt x="3845" y="1147"/>
                            </a:cubicBezTo>
                            <a:cubicBezTo>
                              <a:pt x="2884" y="1147"/>
                              <a:pt x="961" y="1147"/>
                              <a:pt x="0" y="2795"/>
                            </a:cubicBezTo>
                            <a:lnTo>
                              <a:pt x="0" y="4992"/>
                            </a:lnTo>
                            <a:cubicBezTo>
                              <a:pt x="0" y="4992"/>
                              <a:pt x="824" y="5679"/>
                              <a:pt x="824" y="5679"/>
                            </a:cubicBezTo>
                            <a:cubicBezTo>
                              <a:pt x="1099" y="5953"/>
                              <a:pt x="1099" y="5953"/>
                              <a:pt x="1236" y="6091"/>
                            </a:cubicBezTo>
                            <a:cubicBezTo>
                              <a:pt x="1236" y="6228"/>
                              <a:pt x="1236" y="6365"/>
                              <a:pt x="1373" y="6640"/>
                            </a:cubicBezTo>
                            <a:lnTo>
                              <a:pt x="1648" y="7601"/>
                            </a:lnTo>
                            <a:lnTo>
                              <a:pt x="4257" y="8700"/>
                            </a:lnTo>
                            <a:lnTo>
                              <a:pt x="7004" y="7189"/>
                            </a:lnTo>
                            <a:lnTo>
                              <a:pt x="7004" y="4168"/>
                            </a:lnTo>
                            <a:cubicBezTo>
                              <a:pt x="7004" y="4168"/>
                              <a:pt x="7004" y="3619"/>
                              <a:pt x="7142" y="3344"/>
                            </a:cubicBezTo>
                            <a:cubicBezTo>
                              <a:pt x="7279" y="2795"/>
                              <a:pt x="7691" y="1559"/>
                              <a:pt x="6867" y="734"/>
                            </a:cubicBezTo>
                            <a:cubicBezTo>
                              <a:pt x="6318" y="48"/>
                              <a:pt x="5494" y="-90"/>
                              <a:pt x="4395" y="48"/>
                            </a:cubicBezTo>
                            <a:lnTo>
                              <a:pt x="3021" y="238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2" name="Freeform 1611">
                        <a:extLst>
                          <a:ext uri="{FF2B5EF4-FFF2-40B4-BE49-F238E27FC236}">
                            <a16:creationId xmlns:a16="http://schemas.microsoft.com/office/drawing/2014/main" id="{AD71CA7B-CCD1-0E20-78B8-244C1329632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68524" y="2204707"/>
                        <a:ext cx="13871" cy="14420"/>
                      </a:xfrm>
                      <a:custGeom>
                        <a:avLst/>
                        <a:gdLst>
                          <a:gd name="connsiteX0" fmla="*/ 6867 w 13871"/>
                          <a:gd name="connsiteY0" fmla="*/ 14421 h 14420"/>
                          <a:gd name="connsiteX1" fmla="*/ 9888 w 13871"/>
                          <a:gd name="connsiteY1" fmla="*/ 14009 h 14420"/>
                          <a:gd name="connsiteX2" fmla="*/ 11262 w 13871"/>
                          <a:gd name="connsiteY2" fmla="*/ 13322 h 14420"/>
                          <a:gd name="connsiteX3" fmla="*/ 13185 w 13871"/>
                          <a:gd name="connsiteY3" fmla="*/ 10850 h 14420"/>
                          <a:gd name="connsiteX4" fmla="*/ 13871 w 13871"/>
                          <a:gd name="connsiteY4" fmla="*/ 8378 h 14420"/>
                          <a:gd name="connsiteX5" fmla="*/ 13459 w 13871"/>
                          <a:gd name="connsiteY5" fmla="*/ 5356 h 14420"/>
                          <a:gd name="connsiteX6" fmla="*/ 11949 w 13871"/>
                          <a:gd name="connsiteY6" fmla="*/ 2609 h 14420"/>
                          <a:gd name="connsiteX7" fmla="*/ 9476 w 13871"/>
                          <a:gd name="connsiteY7" fmla="*/ 687 h 14420"/>
                          <a:gd name="connsiteX8" fmla="*/ 7004 w 13871"/>
                          <a:gd name="connsiteY8" fmla="*/ 0 h 14420"/>
                          <a:gd name="connsiteX9" fmla="*/ 3983 w 13871"/>
                          <a:gd name="connsiteY9" fmla="*/ 275 h 14420"/>
                          <a:gd name="connsiteX10" fmla="*/ 2609 w 13871"/>
                          <a:gd name="connsiteY10" fmla="*/ 1099 h 14420"/>
                          <a:gd name="connsiteX11" fmla="*/ 687 w 13871"/>
                          <a:gd name="connsiteY11" fmla="*/ 3571 h 14420"/>
                          <a:gd name="connsiteX12" fmla="*/ 0 w 13871"/>
                          <a:gd name="connsiteY12" fmla="*/ 5906 h 14420"/>
                          <a:gd name="connsiteX13" fmla="*/ 412 w 13871"/>
                          <a:gd name="connsiteY13" fmla="*/ 9064 h 14420"/>
                          <a:gd name="connsiteX14" fmla="*/ 1923 w 13871"/>
                          <a:gd name="connsiteY14" fmla="*/ 11811 h 14420"/>
                          <a:gd name="connsiteX15" fmla="*/ 4395 w 13871"/>
                          <a:gd name="connsiteY15" fmla="*/ 13734 h 14420"/>
                          <a:gd name="connsiteX16" fmla="*/ 6867 w 13871"/>
                          <a:gd name="connsiteY16" fmla="*/ 14421 h 1442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</a:cxnLst>
                        <a:rect l="l" t="t" r="r" b="b"/>
                        <a:pathLst>
                          <a:path w="13871" h="14420">
                            <a:moveTo>
                              <a:pt x="6867" y="14421"/>
                            </a:moveTo>
                            <a:lnTo>
                              <a:pt x="9888" y="14009"/>
                            </a:lnTo>
                            <a:lnTo>
                              <a:pt x="11262" y="13322"/>
                            </a:lnTo>
                            <a:lnTo>
                              <a:pt x="13185" y="10850"/>
                            </a:lnTo>
                            <a:lnTo>
                              <a:pt x="13871" y="8378"/>
                            </a:lnTo>
                            <a:lnTo>
                              <a:pt x="13459" y="5356"/>
                            </a:lnTo>
                            <a:lnTo>
                              <a:pt x="11949" y="2609"/>
                            </a:lnTo>
                            <a:lnTo>
                              <a:pt x="9476" y="687"/>
                            </a:lnTo>
                            <a:lnTo>
                              <a:pt x="7004" y="0"/>
                            </a:lnTo>
                            <a:lnTo>
                              <a:pt x="3983" y="275"/>
                            </a:lnTo>
                            <a:lnTo>
                              <a:pt x="2609" y="1099"/>
                            </a:lnTo>
                            <a:lnTo>
                              <a:pt x="687" y="3571"/>
                            </a:lnTo>
                            <a:lnTo>
                              <a:pt x="0" y="5906"/>
                            </a:lnTo>
                            <a:lnTo>
                              <a:pt x="412" y="9064"/>
                            </a:lnTo>
                            <a:lnTo>
                              <a:pt x="1923" y="11811"/>
                            </a:lnTo>
                            <a:lnTo>
                              <a:pt x="4395" y="13734"/>
                            </a:lnTo>
                            <a:lnTo>
                              <a:pt x="6867" y="1442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3" name="Freeform 1612">
                        <a:extLst>
                          <a:ext uri="{FF2B5EF4-FFF2-40B4-BE49-F238E27FC236}">
                            <a16:creationId xmlns:a16="http://schemas.microsoft.com/office/drawing/2014/main" id="{F3E4E138-2353-59A3-9CE8-B153A0A0940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03110" y="2450654"/>
                        <a:ext cx="22408" cy="21178"/>
                      </a:xfrm>
                      <a:custGeom>
                        <a:avLst/>
                        <a:gdLst>
                          <a:gd name="connsiteX0" fmla="*/ 15526 w 22408"/>
                          <a:gd name="connsiteY0" fmla="*/ 715 h 21178"/>
                          <a:gd name="connsiteX1" fmla="*/ 12505 w 22408"/>
                          <a:gd name="connsiteY1" fmla="*/ 28 h 21178"/>
                          <a:gd name="connsiteX2" fmla="*/ 4539 w 22408"/>
                          <a:gd name="connsiteY2" fmla="*/ 1951 h 21178"/>
                          <a:gd name="connsiteX3" fmla="*/ 4264 w 22408"/>
                          <a:gd name="connsiteY3" fmla="*/ 2088 h 21178"/>
                          <a:gd name="connsiteX4" fmla="*/ 1518 w 22408"/>
                          <a:gd name="connsiteY4" fmla="*/ 5110 h 21178"/>
                          <a:gd name="connsiteX5" fmla="*/ 831 w 22408"/>
                          <a:gd name="connsiteY5" fmla="*/ 6346 h 21178"/>
                          <a:gd name="connsiteX6" fmla="*/ 7 w 22408"/>
                          <a:gd name="connsiteY6" fmla="*/ 9642 h 21178"/>
                          <a:gd name="connsiteX7" fmla="*/ 5088 w 22408"/>
                          <a:gd name="connsiteY7" fmla="*/ 19530 h 21178"/>
                          <a:gd name="connsiteX8" fmla="*/ 16625 w 22408"/>
                          <a:gd name="connsiteY8" fmla="*/ 19530 h 21178"/>
                          <a:gd name="connsiteX9" fmla="*/ 22256 w 22408"/>
                          <a:gd name="connsiteY9" fmla="*/ 11564 h 21178"/>
                          <a:gd name="connsiteX10" fmla="*/ 19784 w 22408"/>
                          <a:gd name="connsiteY10" fmla="*/ 2912 h 21178"/>
                          <a:gd name="connsiteX11" fmla="*/ 15389 w 22408"/>
                          <a:gd name="connsiteY11" fmla="*/ 303 h 2117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2408" h="21178">
                            <a:moveTo>
                              <a:pt x="15526" y="715"/>
                            </a:moveTo>
                            <a:lnTo>
                              <a:pt x="12505" y="28"/>
                            </a:lnTo>
                            <a:cubicBezTo>
                              <a:pt x="11543" y="28"/>
                              <a:pt x="8797" y="-384"/>
                              <a:pt x="4539" y="1951"/>
                            </a:cubicBezTo>
                            <a:cubicBezTo>
                              <a:pt x="4539" y="1951"/>
                              <a:pt x="4402" y="1951"/>
                              <a:pt x="4264" y="2088"/>
                            </a:cubicBezTo>
                            <a:lnTo>
                              <a:pt x="1518" y="5110"/>
                            </a:lnTo>
                            <a:lnTo>
                              <a:pt x="831" y="6346"/>
                            </a:lnTo>
                            <a:lnTo>
                              <a:pt x="7" y="9642"/>
                            </a:lnTo>
                            <a:cubicBezTo>
                              <a:pt x="-130" y="13762"/>
                              <a:pt x="1792" y="17470"/>
                              <a:pt x="5088" y="19530"/>
                            </a:cubicBezTo>
                            <a:cubicBezTo>
                              <a:pt x="8522" y="21728"/>
                              <a:pt x="13054" y="21728"/>
                              <a:pt x="16625" y="19530"/>
                            </a:cubicBezTo>
                            <a:cubicBezTo>
                              <a:pt x="19509" y="17882"/>
                              <a:pt x="21569" y="15135"/>
                              <a:pt x="22256" y="11564"/>
                            </a:cubicBezTo>
                            <a:cubicBezTo>
                              <a:pt x="22805" y="8406"/>
                              <a:pt x="21844" y="5384"/>
                              <a:pt x="19784" y="2912"/>
                            </a:cubicBezTo>
                            <a:lnTo>
                              <a:pt x="15389" y="30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4" name="Freeform 1613">
                        <a:extLst>
                          <a:ext uri="{FF2B5EF4-FFF2-40B4-BE49-F238E27FC236}">
                            <a16:creationId xmlns:a16="http://schemas.microsoft.com/office/drawing/2014/main" id="{E12E273B-4F09-450C-B6EC-F823681268E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32524" y="2299334"/>
                        <a:ext cx="22413" cy="23485"/>
                      </a:xfrm>
                      <a:custGeom>
                        <a:avLst/>
                        <a:gdLst>
                          <a:gd name="connsiteX0" fmla="*/ 12773 w 22413"/>
                          <a:gd name="connsiteY0" fmla="*/ 23485 h 23485"/>
                          <a:gd name="connsiteX1" fmla="*/ 20052 w 22413"/>
                          <a:gd name="connsiteY1" fmla="*/ 18403 h 23485"/>
                          <a:gd name="connsiteX2" fmla="*/ 21150 w 22413"/>
                          <a:gd name="connsiteY2" fmla="*/ 15794 h 23485"/>
                          <a:gd name="connsiteX3" fmla="*/ 19228 w 22413"/>
                          <a:gd name="connsiteY3" fmla="*/ 2609 h 23485"/>
                          <a:gd name="connsiteX4" fmla="*/ 13734 w 22413"/>
                          <a:gd name="connsiteY4" fmla="*/ 0 h 23485"/>
                          <a:gd name="connsiteX5" fmla="*/ 11262 w 22413"/>
                          <a:gd name="connsiteY5" fmla="*/ 0 h 23485"/>
                          <a:gd name="connsiteX6" fmla="*/ 9202 w 22413"/>
                          <a:gd name="connsiteY6" fmla="*/ 275 h 23485"/>
                          <a:gd name="connsiteX7" fmla="*/ 10987 w 22413"/>
                          <a:gd name="connsiteY7" fmla="*/ 412 h 23485"/>
                          <a:gd name="connsiteX8" fmla="*/ 2884 w 22413"/>
                          <a:gd name="connsiteY8" fmla="*/ 3296 h 23485"/>
                          <a:gd name="connsiteX9" fmla="*/ 961 w 22413"/>
                          <a:gd name="connsiteY9" fmla="*/ 5768 h 23485"/>
                          <a:gd name="connsiteX10" fmla="*/ 0 w 22413"/>
                          <a:gd name="connsiteY10" fmla="*/ 14283 h 23485"/>
                          <a:gd name="connsiteX11" fmla="*/ 12910 w 22413"/>
                          <a:gd name="connsiteY11" fmla="*/ 23348 h 2348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2413" h="23485">
                            <a:moveTo>
                              <a:pt x="12773" y="23485"/>
                            </a:moveTo>
                            <a:lnTo>
                              <a:pt x="20052" y="18403"/>
                            </a:lnTo>
                            <a:lnTo>
                              <a:pt x="21150" y="15794"/>
                            </a:lnTo>
                            <a:cubicBezTo>
                              <a:pt x="23348" y="11262"/>
                              <a:pt x="22661" y="6318"/>
                              <a:pt x="19228" y="2609"/>
                            </a:cubicBezTo>
                            <a:lnTo>
                              <a:pt x="13734" y="0"/>
                            </a:lnTo>
                            <a:lnTo>
                              <a:pt x="11262" y="0"/>
                            </a:lnTo>
                            <a:cubicBezTo>
                              <a:pt x="11262" y="0"/>
                              <a:pt x="9202" y="275"/>
                              <a:pt x="9202" y="275"/>
                            </a:cubicBezTo>
                            <a:cubicBezTo>
                              <a:pt x="9751" y="275"/>
                              <a:pt x="10300" y="275"/>
                              <a:pt x="10987" y="412"/>
                            </a:cubicBezTo>
                            <a:lnTo>
                              <a:pt x="2884" y="3296"/>
                            </a:lnTo>
                            <a:lnTo>
                              <a:pt x="961" y="5768"/>
                            </a:lnTo>
                            <a:lnTo>
                              <a:pt x="0" y="14283"/>
                            </a:lnTo>
                            <a:cubicBezTo>
                              <a:pt x="3983" y="22661"/>
                              <a:pt x="10438" y="23348"/>
                              <a:pt x="12910" y="2334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5" name="Freeform 1614">
                        <a:extLst>
                          <a:ext uri="{FF2B5EF4-FFF2-40B4-BE49-F238E27FC236}">
                            <a16:creationId xmlns:a16="http://schemas.microsoft.com/office/drawing/2014/main" id="{030A510E-73CD-CE50-612C-D27A4E52BE8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63838" y="2638700"/>
                        <a:ext cx="7047" cy="7184"/>
                      </a:xfrm>
                      <a:custGeom>
                        <a:avLst/>
                        <a:gdLst>
                          <a:gd name="connsiteX0" fmla="*/ 824 w 7047"/>
                          <a:gd name="connsiteY0" fmla="*/ 2197 h 7184"/>
                          <a:gd name="connsiteX1" fmla="*/ 0 w 7047"/>
                          <a:gd name="connsiteY1" fmla="*/ 4257 h 7184"/>
                          <a:gd name="connsiteX2" fmla="*/ 2197 w 7047"/>
                          <a:gd name="connsiteY2" fmla="*/ 7004 h 7184"/>
                          <a:gd name="connsiteX3" fmla="*/ 4669 w 7047"/>
                          <a:gd name="connsiteY3" fmla="*/ 6729 h 7184"/>
                          <a:gd name="connsiteX4" fmla="*/ 4669 w 7047"/>
                          <a:gd name="connsiteY4" fmla="*/ 6729 h 7184"/>
                          <a:gd name="connsiteX5" fmla="*/ 6867 w 7047"/>
                          <a:gd name="connsiteY5" fmla="*/ 3571 h 7184"/>
                          <a:gd name="connsiteX6" fmla="*/ 6592 w 7047"/>
                          <a:gd name="connsiteY6" fmla="*/ 687 h 7184"/>
                          <a:gd name="connsiteX7" fmla="*/ 4120 w 7047"/>
                          <a:gd name="connsiteY7" fmla="*/ 0 h 7184"/>
                          <a:gd name="connsiteX8" fmla="*/ 687 w 7047"/>
                          <a:gd name="connsiteY8" fmla="*/ 1923 h 718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7047" h="7184">
                            <a:moveTo>
                              <a:pt x="824" y="2197"/>
                            </a:moveTo>
                            <a:lnTo>
                              <a:pt x="0" y="4257"/>
                            </a:lnTo>
                            <a:cubicBezTo>
                              <a:pt x="412" y="5631"/>
                              <a:pt x="1236" y="6592"/>
                              <a:pt x="2197" y="7004"/>
                            </a:cubicBezTo>
                            <a:cubicBezTo>
                              <a:pt x="3021" y="7279"/>
                              <a:pt x="3845" y="7279"/>
                              <a:pt x="4669" y="6729"/>
                            </a:cubicBezTo>
                            <a:lnTo>
                              <a:pt x="4669" y="6729"/>
                            </a:lnTo>
                            <a:cubicBezTo>
                              <a:pt x="5906" y="6043"/>
                              <a:pt x="6592" y="4669"/>
                              <a:pt x="6867" y="3571"/>
                            </a:cubicBezTo>
                            <a:cubicBezTo>
                              <a:pt x="7142" y="2472"/>
                              <a:pt x="7142" y="1511"/>
                              <a:pt x="6592" y="687"/>
                            </a:cubicBezTo>
                            <a:lnTo>
                              <a:pt x="4120" y="0"/>
                            </a:lnTo>
                            <a:lnTo>
                              <a:pt x="687" y="192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6" name="Freeform 1615">
                        <a:extLst>
                          <a:ext uri="{FF2B5EF4-FFF2-40B4-BE49-F238E27FC236}">
                            <a16:creationId xmlns:a16="http://schemas.microsoft.com/office/drawing/2014/main" id="{7B2E8915-B68A-3CC9-1538-B1CB708729B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96009" y="2272828"/>
                        <a:ext cx="24135" cy="21405"/>
                      </a:xfrm>
                      <a:custGeom>
                        <a:avLst/>
                        <a:gdLst>
                          <a:gd name="connsiteX0" fmla="*/ 2884 w 24135"/>
                          <a:gd name="connsiteY0" fmla="*/ 6592 h 21405"/>
                          <a:gd name="connsiteX1" fmla="*/ 1236 w 24135"/>
                          <a:gd name="connsiteY1" fmla="*/ 8515 h 21405"/>
                          <a:gd name="connsiteX2" fmla="*/ 275 w 24135"/>
                          <a:gd name="connsiteY2" fmla="*/ 10575 h 21405"/>
                          <a:gd name="connsiteX3" fmla="*/ 0 w 24135"/>
                          <a:gd name="connsiteY3" fmla="*/ 13184 h 21405"/>
                          <a:gd name="connsiteX4" fmla="*/ 4395 w 24135"/>
                          <a:gd name="connsiteY4" fmla="*/ 17717 h 21405"/>
                          <a:gd name="connsiteX5" fmla="*/ 3159 w 24135"/>
                          <a:gd name="connsiteY5" fmla="*/ 16206 h 21405"/>
                          <a:gd name="connsiteX6" fmla="*/ 4670 w 24135"/>
                          <a:gd name="connsiteY6" fmla="*/ 17442 h 21405"/>
                          <a:gd name="connsiteX7" fmla="*/ 14558 w 24135"/>
                          <a:gd name="connsiteY7" fmla="*/ 20601 h 21405"/>
                          <a:gd name="connsiteX8" fmla="*/ 20326 w 24135"/>
                          <a:gd name="connsiteY8" fmla="*/ 19777 h 21405"/>
                          <a:gd name="connsiteX9" fmla="*/ 23622 w 24135"/>
                          <a:gd name="connsiteY9" fmla="*/ 14558 h 21405"/>
                          <a:gd name="connsiteX10" fmla="*/ 22524 w 24135"/>
                          <a:gd name="connsiteY10" fmla="*/ 10575 h 21405"/>
                          <a:gd name="connsiteX11" fmla="*/ 23485 w 24135"/>
                          <a:gd name="connsiteY11" fmla="*/ 3021 h 21405"/>
                          <a:gd name="connsiteX12" fmla="*/ 20464 w 24135"/>
                          <a:gd name="connsiteY12" fmla="*/ 549 h 21405"/>
                          <a:gd name="connsiteX13" fmla="*/ 17442 w 24135"/>
                          <a:gd name="connsiteY13" fmla="*/ 0 h 21405"/>
                          <a:gd name="connsiteX14" fmla="*/ 15245 w 24135"/>
                          <a:gd name="connsiteY14" fmla="*/ 275 h 21405"/>
                          <a:gd name="connsiteX15" fmla="*/ 10987 w 24135"/>
                          <a:gd name="connsiteY15" fmla="*/ 1511 h 21405"/>
                          <a:gd name="connsiteX16" fmla="*/ 9064 w 24135"/>
                          <a:gd name="connsiteY16" fmla="*/ 2884 h 21405"/>
                          <a:gd name="connsiteX17" fmla="*/ 7966 w 24135"/>
                          <a:gd name="connsiteY17" fmla="*/ 5631 h 21405"/>
                          <a:gd name="connsiteX18" fmla="*/ 2884 w 24135"/>
                          <a:gd name="connsiteY18" fmla="*/ 6317 h 2140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24135" h="21405">
                            <a:moveTo>
                              <a:pt x="2884" y="6592"/>
                            </a:moveTo>
                            <a:lnTo>
                              <a:pt x="1236" y="8515"/>
                            </a:lnTo>
                            <a:lnTo>
                              <a:pt x="275" y="10575"/>
                            </a:lnTo>
                            <a:lnTo>
                              <a:pt x="0" y="13184"/>
                            </a:lnTo>
                            <a:cubicBezTo>
                              <a:pt x="275" y="14283"/>
                              <a:pt x="1236" y="17030"/>
                              <a:pt x="4395" y="17717"/>
                            </a:cubicBezTo>
                            <a:cubicBezTo>
                              <a:pt x="3845" y="17442"/>
                              <a:pt x="3433" y="16755"/>
                              <a:pt x="3159" y="16206"/>
                            </a:cubicBezTo>
                            <a:lnTo>
                              <a:pt x="4670" y="17442"/>
                            </a:lnTo>
                            <a:cubicBezTo>
                              <a:pt x="6180" y="20463"/>
                              <a:pt x="9614" y="22661"/>
                              <a:pt x="14558" y="20601"/>
                            </a:cubicBezTo>
                            <a:cubicBezTo>
                              <a:pt x="16481" y="21013"/>
                              <a:pt x="18678" y="20738"/>
                              <a:pt x="20326" y="19777"/>
                            </a:cubicBezTo>
                            <a:cubicBezTo>
                              <a:pt x="22249" y="18678"/>
                              <a:pt x="23485" y="16755"/>
                              <a:pt x="23622" y="14558"/>
                            </a:cubicBezTo>
                            <a:cubicBezTo>
                              <a:pt x="23622" y="13459"/>
                              <a:pt x="23622" y="12086"/>
                              <a:pt x="22524" y="10575"/>
                            </a:cubicBezTo>
                            <a:cubicBezTo>
                              <a:pt x="24309" y="8240"/>
                              <a:pt x="24584" y="5631"/>
                              <a:pt x="23485" y="3021"/>
                            </a:cubicBezTo>
                            <a:lnTo>
                              <a:pt x="20464" y="549"/>
                            </a:lnTo>
                            <a:lnTo>
                              <a:pt x="17442" y="0"/>
                            </a:lnTo>
                            <a:lnTo>
                              <a:pt x="15245" y="275"/>
                            </a:lnTo>
                            <a:cubicBezTo>
                              <a:pt x="14146" y="275"/>
                              <a:pt x="12635" y="687"/>
                              <a:pt x="10987" y="1511"/>
                            </a:cubicBezTo>
                            <a:lnTo>
                              <a:pt x="9064" y="2884"/>
                            </a:lnTo>
                            <a:lnTo>
                              <a:pt x="7966" y="5631"/>
                            </a:lnTo>
                            <a:cubicBezTo>
                              <a:pt x="6318" y="5356"/>
                              <a:pt x="4395" y="5631"/>
                              <a:pt x="2884" y="631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7" name="Freeform 1616">
                        <a:extLst>
                          <a:ext uri="{FF2B5EF4-FFF2-40B4-BE49-F238E27FC236}">
                            <a16:creationId xmlns:a16="http://schemas.microsoft.com/office/drawing/2014/main" id="{BA620E39-4075-80A3-6F90-BE52C90988D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73707" y="2588057"/>
                        <a:ext cx="4568" cy="6643"/>
                      </a:xfrm>
                      <a:custGeom>
                        <a:avLst/>
                        <a:gdLst>
                          <a:gd name="connsiteX0" fmla="*/ 586 w 4568"/>
                          <a:gd name="connsiteY0" fmla="*/ 239 h 6643"/>
                          <a:gd name="connsiteX1" fmla="*/ 311 w 4568"/>
                          <a:gd name="connsiteY1" fmla="*/ 3397 h 6643"/>
                          <a:gd name="connsiteX2" fmla="*/ 36 w 4568"/>
                          <a:gd name="connsiteY2" fmla="*/ 2985 h 6643"/>
                          <a:gd name="connsiteX3" fmla="*/ 36 w 4568"/>
                          <a:gd name="connsiteY3" fmla="*/ 3535 h 6643"/>
                          <a:gd name="connsiteX4" fmla="*/ 723 w 4568"/>
                          <a:gd name="connsiteY4" fmla="*/ 6144 h 6643"/>
                          <a:gd name="connsiteX5" fmla="*/ 3333 w 4568"/>
                          <a:gd name="connsiteY5" fmla="*/ 6419 h 6643"/>
                          <a:gd name="connsiteX6" fmla="*/ 4569 w 4568"/>
                          <a:gd name="connsiteY6" fmla="*/ 4359 h 6643"/>
                          <a:gd name="connsiteX7" fmla="*/ 3058 w 4568"/>
                          <a:gd name="connsiteY7" fmla="*/ 376 h 6643"/>
                          <a:gd name="connsiteX8" fmla="*/ 448 w 4568"/>
                          <a:gd name="connsiteY8" fmla="*/ 376 h 664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4568" h="6643">
                            <a:moveTo>
                              <a:pt x="586" y="239"/>
                            </a:moveTo>
                            <a:lnTo>
                              <a:pt x="311" y="3397"/>
                            </a:lnTo>
                            <a:cubicBezTo>
                              <a:pt x="311" y="3397"/>
                              <a:pt x="36" y="3123"/>
                              <a:pt x="36" y="2985"/>
                            </a:cubicBezTo>
                            <a:cubicBezTo>
                              <a:pt x="36" y="2985"/>
                              <a:pt x="36" y="3260"/>
                              <a:pt x="36" y="3535"/>
                            </a:cubicBezTo>
                            <a:cubicBezTo>
                              <a:pt x="36" y="4221"/>
                              <a:pt x="-238" y="5320"/>
                              <a:pt x="723" y="6144"/>
                            </a:cubicBezTo>
                            <a:cubicBezTo>
                              <a:pt x="1684" y="6968"/>
                              <a:pt x="2921" y="6556"/>
                              <a:pt x="3333" y="6419"/>
                            </a:cubicBezTo>
                            <a:lnTo>
                              <a:pt x="4569" y="4359"/>
                            </a:lnTo>
                            <a:cubicBezTo>
                              <a:pt x="4569" y="3260"/>
                              <a:pt x="4569" y="1337"/>
                              <a:pt x="3058" y="376"/>
                            </a:cubicBezTo>
                            <a:cubicBezTo>
                              <a:pt x="2646" y="101"/>
                              <a:pt x="1684" y="-311"/>
                              <a:pt x="448" y="37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8" name="Freeform 1617">
                        <a:extLst>
                          <a:ext uri="{FF2B5EF4-FFF2-40B4-BE49-F238E27FC236}">
                            <a16:creationId xmlns:a16="http://schemas.microsoft.com/office/drawing/2014/main" id="{86463404-93FB-8583-A794-1067B778762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44747" y="2369240"/>
                        <a:ext cx="13493" cy="14008"/>
                      </a:xfrm>
                      <a:custGeom>
                        <a:avLst/>
                        <a:gdLst>
                          <a:gd name="connsiteX0" fmla="*/ 8137 w 13493"/>
                          <a:gd name="connsiteY0" fmla="*/ 14009 h 14008"/>
                          <a:gd name="connsiteX1" fmla="*/ 11846 w 13493"/>
                          <a:gd name="connsiteY1" fmla="*/ 12086 h 14008"/>
                          <a:gd name="connsiteX2" fmla="*/ 13494 w 13493"/>
                          <a:gd name="connsiteY2" fmla="*/ 9476 h 14008"/>
                          <a:gd name="connsiteX3" fmla="*/ 13494 w 13493"/>
                          <a:gd name="connsiteY3" fmla="*/ 5356 h 14008"/>
                          <a:gd name="connsiteX4" fmla="*/ 11983 w 13493"/>
                          <a:gd name="connsiteY4" fmla="*/ 2609 h 14008"/>
                          <a:gd name="connsiteX5" fmla="*/ 10060 w 13493"/>
                          <a:gd name="connsiteY5" fmla="*/ 824 h 14008"/>
                          <a:gd name="connsiteX6" fmla="*/ 8000 w 13493"/>
                          <a:gd name="connsiteY6" fmla="*/ 0 h 14008"/>
                          <a:gd name="connsiteX7" fmla="*/ 5391 w 13493"/>
                          <a:gd name="connsiteY7" fmla="*/ 0 h 14008"/>
                          <a:gd name="connsiteX8" fmla="*/ 3468 w 13493"/>
                          <a:gd name="connsiteY8" fmla="*/ 549 h 14008"/>
                          <a:gd name="connsiteX9" fmla="*/ 446 w 13493"/>
                          <a:gd name="connsiteY9" fmla="*/ 9339 h 14008"/>
                          <a:gd name="connsiteX10" fmla="*/ 1820 w 13493"/>
                          <a:gd name="connsiteY10" fmla="*/ 11125 h 14008"/>
                          <a:gd name="connsiteX11" fmla="*/ 4429 w 13493"/>
                          <a:gd name="connsiteY11" fmla="*/ 13185 h 14008"/>
                          <a:gd name="connsiteX12" fmla="*/ 7725 w 13493"/>
                          <a:gd name="connsiteY12" fmla="*/ 13871 h 14008"/>
                          <a:gd name="connsiteX13" fmla="*/ 8275 w 13493"/>
                          <a:gd name="connsiteY13" fmla="*/ 9888 h 14008"/>
                          <a:gd name="connsiteX14" fmla="*/ 8275 w 13493"/>
                          <a:gd name="connsiteY14" fmla="*/ 9888 h 14008"/>
                          <a:gd name="connsiteX15" fmla="*/ 8000 w 13493"/>
                          <a:gd name="connsiteY15" fmla="*/ 13871 h 1400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3493" h="14008">
                            <a:moveTo>
                              <a:pt x="8137" y="14009"/>
                            </a:moveTo>
                            <a:lnTo>
                              <a:pt x="11846" y="12086"/>
                            </a:lnTo>
                            <a:lnTo>
                              <a:pt x="13494" y="9476"/>
                            </a:lnTo>
                            <a:lnTo>
                              <a:pt x="13494" y="5356"/>
                            </a:lnTo>
                            <a:cubicBezTo>
                              <a:pt x="13494" y="5356"/>
                              <a:pt x="11983" y="2609"/>
                              <a:pt x="11983" y="2609"/>
                            </a:cubicBezTo>
                            <a:lnTo>
                              <a:pt x="10060" y="824"/>
                            </a:lnTo>
                            <a:lnTo>
                              <a:pt x="8000" y="0"/>
                            </a:lnTo>
                            <a:lnTo>
                              <a:pt x="5391" y="0"/>
                            </a:lnTo>
                            <a:cubicBezTo>
                              <a:pt x="5391" y="0"/>
                              <a:pt x="3468" y="549"/>
                              <a:pt x="3468" y="549"/>
                            </a:cubicBezTo>
                            <a:cubicBezTo>
                              <a:pt x="-103" y="2472"/>
                              <a:pt x="-515" y="6455"/>
                              <a:pt x="446" y="9339"/>
                            </a:cubicBezTo>
                            <a:lnTo>
                              <a:pt x="1820" y="11125"/>
                            </a:lnTo>
                            <a:lnTo>
                              <a:pt x="4429" y="13185"/>
                            </a:lnTo>
                            <a:lnTo>
                              <a:pt x="7725" y="13871"/>
                            </a:lnTo>
                            <a:lnTo>
                              <a:pt x="8275" y="9888"/>
                            </a:lnTo>
                            <a:lnTo>
                              <a:pt x="8275" y="9888"/>
                            </a:lnTo>
                            <a:lnTo>
                              <a:pt x="8000" y="1387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19" name="Freeform 1618">
                        <a:extLst>
                          <a:ext uri="{FF2B5EF4-FFF2-40B4-BE49-F238E27FC236}">
                            <a16:creationId xmlns:a16="http://schemas.microsoft.com/office/drawing/2014/main" id="{F00104A8-20A7-A142-90B8-9C792E6E467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8696" y="2473755"/>
                        <a:ext cx="13866" cy="14420"/>
                      </a:xfrm>
                      <a:custGeom>
                        <a:avLst/>
                        <a:gdLst>
                          <a:gd name="connsiteX0" fmla="*/ 6867 w 13866"/>
                          <a:gd name="connsiteY0" fmla="*/ 0 h 14420"/>
                          <a:gd name="connsiteX1" fmla="*/ 4257 w 13866"/>
                          <a:gd name="connsiteY1" fmla="*/ 412 h 14420"/>
                          <a:gd name="connsiteX2" fmla="*/ 0 w 13866"/>
                          <a:gd name="connsiteY2" fmla="*/ 8927 h 14420"/>
                          <a:gd name="connsiteX3" fmla="*/ 1785 w 13866"/>
                          <a:gd name="connsiteY3" fmla="*/ 12361 h 14420"/>
                          <a:gd name="connsiteX4" fmla="*/ 4257 w 13866"/>
                          <a:gd name="connsiteY4" fmla="*/ 14009 h 14420"/>
                          <a:gd name="connsiteX5" fmla="*/ 8103 w 13866"/>
                          <a:gd name="connsiteY5" fmla="*/ 14421 h 14420"/>
                          <a:gd name="connsiteX6" fmla="*/ 9476 w 13866"/>
                          <a:gd name="connsiteY6" fmla="*/ 13734 h 14420"/>
                          <a:gd name="connsiteX7" fmla="*/ 13734 w 13866"/>
                          <a:gd name="connsiteY7" fmla="*/ 8378 h 14420"/>
                          <a:gd name="connsiteX8" fmla="*/ 12223 w 13866"/>
                          <a:gd name="connsiteY8" fmla="*/ 1923 h 14420"/>
                          <a:gd name="connsiteX9" fmla="*/ 9614 w 13866"/>
                          <a:gd name="connsiteY9" fmla="*/ 412 h 14420"/>
                          <a:gd name="connsiteX10" fmla="*/ 7004 w 13866"/>
                          <a:gd name="connsiteY10" fmla="*/ 0 h 1442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3866" h="14420">
                            <a:moveTo>
                              <a:pt x="6867" y="0"/>
                            </a:moveTo>
                            <a:lnTo>
                              <a:pt x="4257" y="412"/>
                            </a:lnTo>
                            <a:cubicBezTo>
                              <a:pt x="0" y="2747"/>
                              <a:pt x="0" y="6867"/>
                              <a:pt x="0" y="8927"/>
                            </a:cubicBezTo>
                            <a:lnTo>
                              <a:pt x="1785" y="12361"/>
                            </a:lnTo>
                            <a:lnTo>
                              <a:pt x="4257" y="14009"/>
                            </a:lnTo>
                            <a:lnTo>
                              <a:pt x="8103" y="14421"/>
                            </a:lnTo>
                            <a:lnTo>
                              <a:pt x="9476" y="13734"/>
                            </a:lnTo>
                            <a:cubicBezTo>
                              <a:pt x="12360" y="12086"/>
                              <a:pt x="13322" y="9888"/>
                              <a:pt x="13734" y="8378"/>
                            </a:cubicBezTo>
                            <a:cubicBezTo>
                              <a:pt x="14009" y="6867"/>
                              <a:pt x="14009" y="4532"/>
                              <a:pt x="12223" y="1923"/>
                            </a:cubicBezTo>
                            <a:lnTo>
                              <a:pt x="9614" y="412"/>
                            </a:lnTo>
                            <a:lnTo>
                              <a:pt x="7004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0" name="Freeform 1619">
                        <a:extLst>
                          <a:ext uri="{FF2B5EF4-FFF2-40B4-BE49-F238E27FC236}">
                            <a16:creationId xmlns:a16="http://schemas.microsoft.com/office/drawing/2014/main" id="{48E476E9-FFED-6DA2-2F20-95D8B54453B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7963" y="2501772"/>
                        <a:ext cx="14547" cy="13770"/>
                      </a:xfrm>
                      <a:custGeom>
                        <a:avLst/>
                        <a:gdLst>
                          <a:gd name="connsiteX0" fmla="*/ 5677 w 14547"/>
                          <a:gd name="connsiteY0" fmla="*/ 0 h 13770"/>
                          <a:gd name="connsiteX1" fmla="*/ 2380 w 14547"/>
                          <a:gd name="connsiteY1" fmla="*/ 1923 h 13770"/>
                          <a:gd name="connsiteX2" fmla="*/ 732 w 14547"/>
                          <a:gd name="connsiteY2" fmla="*/ 4395 h 13770"/>
                          <a:gd name="connsiteX3" fmla="*/ 183 w 14547"/>
                          <a:gd name="connsiteY3" fmla="*/ 5905 h 13770"/>
                          <a:gd name="connsiteX4" fmla="*/ 183 w 14547"/>
                          <a:gd name="connsiteY4" fmla="*/ 9339 h 13770"/>
                          <a:gd name="connsiteX5" fmla="*/ 2380 w 14547"/>
                          <a:gd name="connsiteY5" fmla="*/ 11811 h 13770"/>
                          <a:gd name="connsiteX6" fmla="*/ 5677 w 14547"/>
                          <a:gd name="connsiteY6" fmla="*/ 13322 h 13770"/>
                          <a:gd name="connsiteX7" fmla="*/ 10071 w 14547"/>
                          <a:gd name="connsiteY7" fmla="*/ 13596 h 13770"/>
                          <a:gd name="connsiteX8" fmla="*/ 11857 w 14547"/>
                          <a:gd name="connsiteY8" fmla="*/ 12635 h 13770"/>
                          <a:gd name="connsiteX9" fmla="*/ 13093 w 14547"/>
                          <a:gd name="connsiteY9" fmla="*/ 11399 h 13770"/>
                          <a:gd name="connsiteX10" fmla="*/ 14192 w 14547"/>
                          <a:gd name="connsiteY10" fmla="*/ 9614 h 13770"/>
                          <a:gd name="connsiteX11" fmla="*/ 13093 w 14547"/>
                          <a:gd name="connsiteY11" fmla="*/ 3021 h 13770"/>
                          <a:gd name="connsiteX12" fmla="*/ 5402 w 14547"/>
                          <a:gd name="connsiteY12" fmla="*/ 137 h 1377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4547" h="13770">
                            <a:moveTo>
                              <a:pt x="5677" y="0"/>
                            </a:moveTo>
                            <a:lnTo>
                              <a:pt x="2380" y="1923"/>
                            </a:lnTo>
                            <a:lnTo>
                              <a:pt x="732" y="4395"/>
                            </a:lnTo>
                            <a:lnTo>
                              <a:pt x="183" y="5905"/>
                            </a:lnTo>
                            <a:cubicBezTo>
                              <a:pt x="183" y="5905"/>
                              <a:pt x="-229" y="7691"/>
                              <a:pt x="183" y="9339"/>
                            </a:cubicBezTo>
                            <a:lnTo>
                              <a:pt x="2380" y="11811"/>
                            </a:lnTo>
                            <a:lnTo>
                              <a:pt x="5677" y="13322"/>
                            </a:lnTo>
                            <a:cubicBezTo>
                              <a:pt x="6363" y="13596"/>
                              <a:pt x="8011" y="14008"/>
                              <a:pt x="10071" y="13596"/>
                            </a:cubicBezTo>
                            <a:lnTo>
                              <a:pt x="11857" y="12635"/>
                            </a:lnTo>
                            <a:lnTo>
                              <a:pt x="13093" y="11399"/>
                            </a:lnTo>
                            <a:lnTo>
                              <a:pt x="14192" y="9614"/>
                            </a:lnTo>
                            <a:cubicBezTo>
                              <a:pt x="14878" y="7141"/>
                              <a:pt x="14604" y="4807"/>
                              <a:pt x="13093" y="3021"/>
                            </a:cubicBezTo>
                            <a:cubicBezTo>
                              <a:pt x="10758" y="-137"/>
                              <a:pt x="6775" y="0"/>
                              <a:pt x="5402" y="13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1" name="Freeform 1620">
                        <a:extLst>
                          <a:ext uri="{FF2B5EF4-FFF2-40B4-BE49-F238E27FC236}">
                            <a16:creationId xmlns:a16="http://schemas.microsoft.com/office/drawing/2014/main" id="{DE1F7BF2-7222-E70C-6EA3-F4D7A42D2EF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53571" y="2437607"/>
                        <a:ext cx="13733" cy="15993"/>
                      </a:xfrm>
                      <a:custGeom>
                        <a:avLst/>
                        <a:gdLst>
                          <a:gd name="connsiteX0" fmla="*/ 4120 w 13733"/>
                          <a:gd name="connsiteY0" fmla="*/ 28 h 15993"/>
                          <a:gd name="connsiteX1" fmla="*/ 412 w 13733"/>
                          <a:gd name="connsiteY1" fmla="*/ 3598 h 15993"/>
                          <a:gd name="connsiteX2" fmla="*/ 0 w 13733"/>
                          <a:gd name="connsiteY2" fmla="*/ 7032 h 15993"/>
                          <a:gd name="connsiteX3" fmla="*/ 412 w 13733"/>
                          <a:gd name="connsiteY3" fmla="*/ 9504 h 15993"/>
                          <a:gd name="connsiteX4" fmla="*/ 4395 w 13733"/>
                          <a:gd name="connsiteY4" fmla="*/ 15272 h 15993"/>
                          <a:gd name="connsiteX5" fmla="*/ 10850 w 13733"/>
                          <a:gd name="connsiteY5" fmla="*/ 15272 h 15993"/>
                          <a:gd name="connsiteX6" fmla="*/ 13322 w 13733"/>
                          <a:gd name="connsiteY6" fmla="*/ 12113 h 15993"/>
                          <a:gd name="connsiteX7" fmla="*/ 13734 w 13733"/>
                          <a:gd name="connsiteY7" fmla="*/ 9092 h 15993"/>
                          <a:gd name="connsiteX8" fmla="*/ 12360 w 13733"/>
                          <a:gd name="connsiteY8" fmla="*/ 5246 h 15993"/>
                          <a:gd name="connsiteX9" fmla="*/ 4120 w 13733"/>
                          <a:gd name="connsiteY9" fmla="*/ 28 h 1599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3733" h="15993">
                            <a:moveTo>
                              <a:pt x="4120" y="28"/>
                            </a:moveTo>
                            <a:lnTo>
                              <a:pt x="412" y="3598"/>
                            </a:lnTo>
                            <a:lnTo>
                              <a:pt x="0" y="7032"/>
                            </a:lnTo>
                            <a:lnTo>
                              <a:pt x="412" y="9504"/>
                            </a:lnTo>
                            <a:cubicBezTo>
                              <a:pt x="687" y="10740"/>
                              <a:pt x="1373" y="13624"/>
                              <a:pt x="4395" y="15272"/>
                            </a:cubicBezTo>
                            <a:cubicBezTo>
                              <a:pt x="6318" y="16233"/>
                              <a:pt x="8652" y="16233"/>
                              <a:pt x="10850" y="15272"/>
                            </a:cubicBezTo>
                            <a:lnTo>
                              <a:pt x="13322" y="12113"/>
                            </a:lnTo>
                            <a:lnTo>
                              <a:pt x="13734" y="9092"/>
                            </a:lnTo>
                            <a:lnTo>
                              <a:pt x="12360" y="5246"/>
                            </a:lnTo>
                            <a:cubicBezTo>
                              <a:pt x="10850" y="1538"/>
                              <a:pt x="8103" y="-247"/>
                              <a:pt x="4120" y="2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2" name="Freeform 1621">
                        <a:extLst>
                          <a:ext uri="{FF2B5EF4-FFF2-40B4-BE49-F238E27FC236}">
                            <a16:creationId xmlns:a16="http://schemas.microsoft.com/office/drawing/2014/main" id="{FEB34AB1-871D-7FF0-86CD-DBC06B47670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79297" y="2473664"/>
                        <a:ext cx="27132" cy="22892"/>
                      </a:xfrm>
                      <a:custGeom>
                        <a:avLst/>
                        <a:gdLst>
                          <a:gd name="connsiteX0" fmla="*/ 11476 w 27132"/>
                          <a:gd name="connsiteY0" fmla="*/ 640 h 22892"/>
                          <a:gd name="connsiteX1" fmla="*/ 5845 w 27132"/>
                          <a:gd name="connsiteY1" fmla="*/ 1876 h 22892"/>
                          <a:gd name="connsiteX2" fmla="*/ 763 w 27132"/>
                          <a:gd name="connsiteY2" fmla="*/ 15610 h 22892"/>
                          <a:gd name="connsiteX3" fmla="*/ 3235 w 27132"/>
                          <a:gd name="connsiteY3" fmla="*/ 18906 h 22892"/>
                          <a:gd name="connsiteX4" fmla="*/ 4609 w 27132"/>
                          <a:gd name="connsiteY4" fmla="*/ 20005 h 22892"/>
                          <a:gd name="connsiteX5" fmla="*/ 8317 w 27132"/>
                          <a:gd name="connsiteY5" fmla="*/ 21790 h 22892"/>
                          <a:gd name="connsiteX6" fmla="*/ 20952 w 27132"/>
                          <a:gd name="connsiteY6" fmla="*/ 20966 h 22892"/>
                          <a:gd name="connsiteX7" fmla="*/ 24386 w 27132"/>
                          <a:gd name="connsiteY7" fmla="*/ 18357 h 22892"/>
                          <a:gd name="connsiteX8" fmla="*/ 26583 w 27132"/>
                          <a:gd name="connsiteY8" fmla="*/ 14649 h 22892"/>
                          <a:gd name="connsiteX9" fmla="*/ 27133 w 27132"/>
                          <a:gd name="connsiteY9" fmla="*/ 12864 h 22892"/>
                          <a:gd name="connsiteX10" fmla="*/ 27133 w 27132"/>
                          <a:gd name="connsiteY10" fmla="*/ 8469 h 22892"/>
                          <a:gd name="connsiteX11" fmla="*/ 20952 w 27132"/>
                          <a:gd name="connsiteY11" fmla="*/ 1052 h 22892"/>
                          <a:gd name="connsiteX12" fmla="*/ 11476 w 27132"/>
                          <a:gd name="connsiteY12" fmla="*/ 1052 h 2289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7132" h="22892">
                            <a:moveTo>
                              <a:pt x="11476" y="640"/>
                            </a:moveTo>
                            <a:lnTo>
                              <a:pt x="5845" y="1876"/>
                            </a:lnTo>
                            <a:cubicBezTo>
                              <a:pt x="-473" y="5722"/>
                              <a:pt x="-747" y="11628"/>
                              <a:pt x="763" y="15610"/>
                            </a:cubicBezTo>
                            <a:lnTo>
                              <a:pt x="3235" y="18906"/>
                            </a:lnTo>
                            <a:lnTo>
                              <a:pt x="4609" y="20005"/>
                            </a:lnTo>
                            <a:lnTo>
                              <a:pt x="8317" y="21790"/>
                            </a:lnTo>
                            <a:cubicBezTo>
                              <a:pt x="10240" y="22477"/>
                              <a:pt x="15321" y="24263"/>
                              <a:pt x="20952" y="20966"/>
                            </a:cubicBezTo>
                            <a:cubicBezTo>
                              <a:pt x="22188" y="20280"/>
                              <a:pt x="23287" y="19456"/>
                              <a:pt x="24386" y="18357"/>
                            </a:cubicBezTo>
                            <a:lnTo>
                              <a:pt x="26583" y="14649"/>
                            </a:lnTo>
                            <a:lnTo>
                              <a:pt x="27133" y="12864"/>
                            </a:lnTo>
                            <a:lnTo>
                              <a:pt x="27133" y="8469"/>
                            </a:lnTo>
                            <a:cubicBezTo>
                              <a:pt x="26171" y="5035"/>
                              <a:pt x="23974" y="2426"/>
                              <a:pt x="20952" y="1052"/>
                            </a:cubicBezTo>
                            <a:cubicBezTo>
                              <a:pt x="17107" y="-733"/>
                              <a:pt x="13673" y="91"/>
                              <a:pt x="11476" y="105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3" name="Freeform 1622">
                        <a:extLst>
                          <a:ext uri="{FF2B5EF4-FFF2-40B4-BE49-F238E27FC236}">
                            <a16:creationId xmlns:a16="http://schemas.microsoft.com/office/drawing/2014/main" id="{ECAA64B9-B912-63AD-C369-3C8C8DC5903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26069" y="2548056"/>
                        <a:ext cx="8789" cy="8789"/>
                      </a:xfrm>
                      <a:custGeom>
                        <a:avLst/>
                        <a:gdLst>
                          <a:gd name="connsiteX0" fmla="*/ 5082 w 8789"/>
                          <a:gd name="connsiteY0" fmla="*/ 0 h 8789"/>
                          <a:gd name="connsiteX1" fmla="*/ 0 w 8789"/>
                          <a:gd name="connsiteY1" fmla="*/ 1099 h 8789"/>
                          <a:gd name="connsiteX2" fmla="*/ 3845 w 8789"/>
                          <a:gd name="connsiteY2" fmla="*/ 8240 h 8789"/>
                          <a:gd name="connsiteX3" fmla="*/ 3983 w 8789"/>
                          <a:gd name="connsiteY3" fmla="*/ 8240 h 8789"/>
                          <a:gd name="connsiteX4" fmla="*/ 4944 w 8789"/>
                          <a:gd name="connsiteY4" fmla="*/ 8790 h 8789"/>
                          <a:gd name="connsiteX5" fmla="*/ 8790 w 8789"/>
                          <a:gd name="connsiteY5" fmla="*/ 1648 h 8789"/>
                          <a:gd name="connsiteX6" fmla="*/ 6867 w 8789"/>
                          <a:gd name="connsiteY6" fmla="*/ 687 h 8789"/>
                          <a:gd name="connsiteX7" fmla="*/ 4944 w 8789"/>
                          <a:gd name="connsiteY7" fmla="*/ 275 h 878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8789" h="8789">
                            <a:moveTo>
                              <a:pt x="5082" y="0"/>
                            </a:moveTo>
                            <a:cubicBezTo>
                              <a:pt x="4120" y="0"/>
                              <a:pt x="1923" y="0"/>
                              <a:pt x="0" y="1099"/>
                            </a:cubicBezTo>
                            <a:lnTo>
                              <a:pt x="3845" y="8240"/>
                            </a:lnTo>
                            <a:cubicBezTo>
                              <a:pt x="3845" y="8240"/>
                              <a:pt x="3845" y="8240"/>
                              <a:pt x="3983" y="8240"/>
                            </a:cubicBezTo>
                            <a:lnTo>
                              <a:pt x="4944" y="8790"/>
                            </a:lnTo>
                            <a:lnTo>
                              <a:pt x="8790" y="1648"/>
                            </a:lnTo>
                            <a:lnTo>
                              <a:pt x="6867" y="687"/>
                            </a:lnTo>
                            <a:lnTo>
                              <a:pt x="4944" y="27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4" name="Freeform 1623">
                        <a:extLst>
                          <a:ext uri="{FF2B5EF4-FFF2-40B4-BE49-F238E27FC236}">
                            <a16:creationId xmlns:a16="http://schemas.microsoft.com/office/drawing/2014/main" id="{0AF476FA-523D-8F43-D98C-72E295EC6FE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90232" y="2404338"/>
                        <a:ext cx="5340" cy="5142"/>
                      </a:xfrm>
                      <a:custGeom>
                        <a:avLst/>
                        <a:gdLst>
                          <a:gd name="connsiteX0" fmla="*/ 4181 w 5340"/>
                          <a:gd name="connsiteY0" fmla="*/ 5143 h 5142"/>
                          <a:gd name="connsiteX1" fmla="*/ 5280 w 5340"/>
                          <a:gd name="connsiteY1" fmla="*/ 2808 h 5142"/>
                          <a:gd name="connsiteX2" fmla="*/ 5280 w 5340"/>
                          <a:gd name="connsiteY2" fmla="*/ 1160 h 5142"/>
                          <a:gd name="connsiteX3" fmla="*/ 2945 w 5340"/>
                          <a:gd name="connsiteY3" fmla="*/ 61 h 5142"/>
                          <a:gd name="connsiteX4" fmla="*/ 1297 w 5340"/>
                          <a:gd name="connsiteY4" fmla="*/ 61 h 5142"/>
                          <a:gd name="connsiteX5" fmla="*/ 61 w 5340"/>
                          <a:gd name="connsiteY5" fmla="*/ 2396 h 5142"/>
                          <a:gd name="connsiteX6" fmla="*/ 61 w 5340"/>
                          <a:gd name="connsiteY6" fmla="*/ 3907 h 5142"/>
                          <a:gd name="connsiteX7" fmla="*/ 2533 w 5340"/>
                          <a:gd name="connsiteY7" fmla="*/ 5005 h 5142"/>
                          <a:gd name="connsiteX8" fmla="*/ 4044 w 5340"/>
                          <a:gd name="connsiteY8" fmla="*/ 5005 h 514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340" h="5142">
                            <a:moveTo>
                              <a:pt x="4181" y="5143"/>
                            </a:moveTo>
                            <a:lnTo>
                              <a:pt x="5280" y="2808"/>
                            </a:lnTo>
                            <a:cubicBezTo>
                              <a:pt x="5280" y="2808"/>
                              <a:pt x="5417" y="1846"/>
                              <a:pt x="5280" y="1160"/>
                            </a:cubicBezTo>
                            <a:lnTo>
                              <a:pt x="2945" y="61"/>
                            </a:lnTo>
                            <a:cubicBezTo>
                              <a:pt x="2945" y="61"/>
                              <a:pt x="1984" y="-76"/>
                              <a:pt x="1297" y="61"/>
                            </a:cubicBezTo>
                            <a:lnTo>
                              <a:pt x="61" y="2396"/>
                            </a:lnTo>
                            <a:cubicBezTo>
                              <a:pt x="61" y="2396"/>
                              <a:pt x="-76" y="3357"/>
                              <a:pt x="61" y="3907"/>
                            </a:cubicBezTo>
                            <a:lnTo>
                              <a:pt x="2533" y="5005"/>
                            </a:lnTo>
                            <a:cubicBezTo>
                              <a:pt x="2533" y="5005"/>
                              <a:pt x="3357" y="5143"/>
                              <a:pt x="4044" y="500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5" name="Freeform 1624">
                        <a:extLst>
                          <a:ext uri="{FF2B5EF4-FFF2-40B4-BE49-F238E27FC236}">
                            <a16:creationId xmlns:a16="http://schemas.microsoft.com/office/drawing/2014/main" id="{22C02D70-DF80-7F4E-48A3-55F43D383F7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94586" y="2339987"/>
                        <a:ext cx="13802" cy="14695"/>
                      </a:xfrm>
                      <a:custGeom>
                        <a:avLst/>
                        <a:gdLst>
                          <a:gd name="connsiteX0" fmla="*/ 6522 w 13802"/>
                          <a:gd name="connsiteY0" fmla="*/ 14695 h 14695"/>
                          <a:gd name="connsiteX1" fmla="*/ 9406 w 13802"/>
                          <a:gd name="connsiteY1" fmla="*/ 14420 h 14695"/>
                          <a:gd name="connsiteX2" fmla="*/ 10092 w 13802"/>
                          <a:gd name="connsiteY2" fmla="*/ 14146 h 14695"/>
                          <a:gd name="connsiteX3" fmla="*/ 12976 w 13802"/>
                          <a:gd name="connsiteY3" fmla="*/ 3433 h 14695"/>
                          <a:gd name="connsiteX4" fmla="*/ 10916 w 13802"/>
                          <a:gd name="connsiteY4" fmla="*/ 1099 h 14695"/>
                          <a:gd name="connsiteX5" fmla="*/ 8444 w 13802"/>
                          <a:gd name="connsiteY5" fmla="*/ 0 h 14695"/>
                          <a:gd name="connsiteX6" fmla="*/ 4049 w 13802"/>
                          <a:gd name="connsiteY6" fmla="*/ 412 h 14695"/>
                          <a:gd name="connsiteX7" fmla="*/ 204 w 13802"/>
                          <a:gd name="connsiteY7" fmla="*/ 5356 h 14695"/>
                          <a:gd name="connsiteX8" fmla="*/ 1989 w 13802"/>
                          <a:gd name="connsiteY8" fmla="*/ 12498 h 14695"/>
                          <a:gd name="connsiteX9" fmla="*/ 4187 w 13802"/>
                          <a:gd name="connsiteY9" fmla="*/ 14008 h 14695"/>
                          <a:gd name="connsiteX10" fmla="*/ 6384 w 13802"/>
                          <a:gd name="connsiteY10" fmla="*/ 14558 h 1469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3802" h="14695">
                            <a:moveTo>
                              <a:pt x="6522" y="14695"/>
                            </a:moveTo>
                            <a:lnTo>
                              <a:pt x="9406" y="14420"/>
                            </a:lnTo>
                            <a:lnTo>
                              <a:pt x="10092" y="14146"/>
                            </a:lnTo>
                            <a:cubicBezTo>
                              <a:pt x="11740" y="13184"/>
                              <a:pt x="15449" y="10300"/>
                              <a:pt x="12976" y="3433"/>
                            </a:cubicBezTo>
                            <a:lnTo>
                              <a:pt x="10916" y="1099"/>
                            </a:lnTo>
                            <a:lnTo>
                              <a:pt x="8444" y="0"/>
                            </a:lnTo>
                            <a:lnTo>
                              <a:pt x="4049" y="412"/>
                            </a:lnTo>
                            <a:cubicBezTo>
                              <a:pt x="2127" y="1511"/>
                              <a:pt x="753" y="3296"/>
                              <a:pt x="204" y="5356"/>
                            </a:cubicBezTo>
                            <a:cubicBezTo>
                              <a:pt x="-345" y="7691"/>
                              <a:pt x="204" y="10163"/>
                              <a:pt x="1989" y="12498"/>
                            </a:cubicBezTo>
                            <a:lnTo>
                              <a:pt x="4187" y="14008"/>
                            </a:lnTo>
                            <a:lnTo>
                              <a:pt x="6384" y="1455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6" name="Freeform 1625">
                        <a:extLst>
                          <a:ext uri="{FF2B5EF4-FFF2-40B4-BE49-F238E27FC236}">
                            <a16:creationId xmlns:a16="http://schemas.microsoft.com/office/drawing/2014/main" id="{20AE019B-DF64-8762-EA28-A970062A973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1074" y="2536107"/>
                        <a:ext cx="14800" cy="15087"/>
                      </a:xfrm>
                      <a:custGeom>
                        <a:avLst/>
                        <a:gdLst>
                          <a:gd name="connsiteX0" fmla="*/ 8103 w 14800"/>
                          <a:gd name="connsiteY0" fmla="*/ 275 h 15087"/>
                          <a:gd name="connsiteX1" fmla="*/ 5356 w 14800"/>
                          <a:gd name="connsiteY1" fmla="*/ 687 h 15087"/>
                          <a:gd name="connsiteX2" fmla="*/ 2609 w 14800"/>
                          <a:gd name="connsiteY2" fmla="*/ 2197 h 15087"/>
                          <a:gd name="connsiteX3" fmla="*/ 824 w 14800"/>
                          <a:gd name="connsiteY3" fmla="*/ 4120 h 15087"/>
                          <a:gd name="connsiteX4" fmla="*/ 0 w 14800"/>
                          <a:gd name="connsiteY4" fmla="*/ 6180 h 15087"/>
                          <a:gd name="connsiteX5" fmla="*/ 0 w 14800"/>
                          <a:gd name="connsiteY5" fmla="*/ 8790 h 15087"/>
                          <a:gd name="connsiteX6" fmla="*/ 4532 w 14800"/>
                          <a:gd name="connsiteY6" fmla="*/ 14558 h 15087"/>
                          <a:gd name="connsiteX7" fmla="*/ 10987 w 14800"/>
                          <a:gd name="connsiteY7" fmla="*/ 14146 h 15087"/>
                          <a:gd name="connsiteX8" fmla="*/ 14695 w 14800"/>
                          <a:gd name="connsiteY8" fmla="*/ 8790 h 15087"/>
                          <a:gd name="connsiteX9" fmla="*/ 12635 w 14800"/>
                          <a:gd name="connsiteY9" fmla="*/ 1785 h 15087"/>
                          <a:gd name="connsiteX10" fmla="*/ 10300 w 14800"/>
                          <a:gd name="connsiteY10" fmla="*/ 412 h 15087"/>
                          <a:gd name="connsiteX11" fmla="*/ 8103 w 14800"/>
                          <a:gd name="connsiteY11" fmla="*/ 0 h 1508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4800" h="15087">
                            <a:moveTo>
                              <a:pt x="8103" y="275"/>
                            </a:moveTo>
                            <a:lnTo>
                              <a:pt x="5356" y="687"/>
                            </a:lnTo>
                            <a:lnTo>
                              <a:pt x="2609" y="2197"/>
                            </a:lnTo>
                            <a:lnTo>
                              <a:pt x="824" y="4120"/>
                            </a:lnTo>
                            <a:lnTo>
                              <a:pt x="0" y="6180"/>
                            </a:lnTo>
                            <a:lnTo>
                              <a:pt x="0" y="8790"/>
                            </a:lnTo>
                            <a:cubicBezTo>
                              <a:pt x="824" y="12498"/>
                              <a:pt x="3296" y="14008"/>
                              <a:pt x="4532" y="14558"/>
                            </a:cubicBezTo>
                            <a:cubicBezTo>
                              <a:pt x="6592" y="15382"/>
                              <a:pt x="8927" y="15245"/>
                              <a:pt x="10987" y="14146"/>
                            </a:cubicBezTo>
                            <a:cubicBezTo>
                              <a:pt x="13047" y="13047"/>
                              <a:pt x="14283" y="11124"/>
                              <a:pt x="14695" y="8790"/>
                            </a:cubicBezTo>
                            <a:cubicBezTo>
                              <a:pt x="15107" y="6317"/>
                              <a:pt x="14283" y="3845"/>
                              <a:pt x="12635" y="1785"/>
                            </a:cubicBezTo>
                            <a:lnTo>
                              <a:pt x="10300" y="412"/>
                            </a:lnTo>
                            <a:lnTo>
                              <a:pt x="8103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7" name="Freeform 1626">
                        <a:extLst>
                          <a:ext uri="{FF2B5EF4-FFF2-40B4-BE49-F238E27FC236}">
                            <a16:creationId xmlns:a16="http://schemas.microsoft.com/office/drawing/2014/main" id="{203E773C-897F-BBF9-3D61-2FB09EFE800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764593" y="2409962"/>
                        <a:ext cx="7690" cy="6899"/>
                      </a:xfrm>
                      <a:custGeom>
                        <a:avLst/>
                        <a:gdLst>
                          <a:gd name="connsiteX0" fmla="*/ 0 w 7690"/>
                          <a:gd name="connsiteY0" fmla="*/ 3226 h 6899"/>
                          <a:gd name="connsiteX1" fmla="*/ 0 w 7690"/>
                          <a:gd name="connsiteY1" fmla="*/ 4188 h 6899"/>
                          <a:gd name="connsiteX2" fmla="*/ 2197 w 7690"/>
                          <a:gd name="connsiteY2" fmla="*/ 6660 h 6899"/>
                          <a:gd name="connsiteX3" fmla="*/ 5493 w 7690"/>
                          <a:gd name="connsiteY3" fmla="*/ 6385 h 6899"/>
                          <a:gd name="connsiteX4" fmla="*/ 7691 w 7690"/>
                          <a:gd name="connsiteY4" fmla="*/ 3638 h 6899"/>
                          <a:gd name="connsiteX5" fmla="*/ 7691 w 7690"/>
                          <a:gd name="connsiteY5" fmla="*/ 2677 h 6899"/>
                          <a:gd name="connsiteX6" fmla="*/ 5493 w 7690"/>
                          <a:gd name="connsiteY6" fmla="*/ 205 h 6899"/>
                          <a:gd name="connsiteX7" fmla="*/ 0 w 7690"/>
                          <a:gd name="connsiteY7" fmla="*/ 3364 h 689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7690" h="6899">
                            <a:moveTo>
                              <a:pt x="0" y="3226"/>
                            </a:moveTo>
                            <a:lnTo>
                              <a:pt x="0" y="4188"/>
                            </a:lnTo>
                            <a:cubicBezTo>
                              <a:pt x="549" y="5698"/>
                              <a:pt x="1511" y="6385"/>
                              <a:pt x="2197" y="6660"/>
                            </a:cubicBezTo>
                            <a:cubicBezTo>
                              <a:pt x="3159" y="7072"/>
                              <a:pt x="4395" y="6934"/>
                              <a:pt x="5493" y="6385"/>
                            </a:cubicBezTo>
                            <a:cubicBezTo>
                              <a:pt x="6592" y="5836"/>
                              <a:pt x="7416" y="4737"/>
                              <a:pt x="7691" y="3638"/>
                            </a:cubicBezTo>
                            <a:lnTo>
                              <a:pt x="7691" y="2677"/>
                            </a:lnTo>
                            <a:cubicBezTo>
                              <a:pt x="7141" y="1166"/>
                              <a:pt x="6180" y="479"/>
                              <a:pt x="5493" y="205"/>
                            </a:cubicBezTo>
                            <a:cubicBezTo>
                              <a:pt x="3433" y="-619"/>
                              <a:pt x="549" y="1166"/>
                              <a:pt x="0" y="336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8" name="Freeform 1627">
                        <a:extLst>
                          <a:ext uri="{FF2B5EF4-FFF2-40B4-BE49-F238E27FC236}">
                            <a16:creationId xmlns:a16="http://schemas.microsoft.com/office/drawing/2014/main" id="{50F5039A-2B28-926E-ABAE-5C093513430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77760" y="2716571"/>
                        <a:ext cx="7598" cy="7690"/>
                      </a:xfrm>
                      <a:custGeom>
                        <a:avLst/>
                        <a:gdLst>
                          <a:gd name="connsiteX0" fmla="*/ 275 w 7598"/>
                          <a:gd name="connsiteY0" fmla="*/ 4944 h 7690"/>
                          <a:gd name="connsiteX1" fmla="*/ 0 w 7598"/>
                          <a:gd name="connsiteY1" fmla="*/ 5768 h 7690"/>
                          <a:gd name="connsiteX2" fmla="*/ 3021 w 7598"/>
                          <a:gd name="connsiteY2" fmla="*/ 7691 h 7690"/>
                          <a:gd name="connsiteX3" fmla="*/ 4807 w 7598"/>
                          <a:gd name="connsiteY3" fmla="*/ 6729 h 7690"/>
                          <a:gd name="connsiteX4" fmla="*/ 7554 w 7598"/>
                          <a:gd name="connsiteY4" fmla="*/ 3571 h 7690"/>
                          <a:gd name="connsiteX5" fmla="*/ 6592 w 7598"/>
                          <a:gd name="connsiteY5" fmla="*/ 549 h 7690"/>
                          <a:gd name="connsiteX6" fmla="*/ 4532 w 7598"/>
                          <a:gd name="connsiteY6" fmla="*/ 0 h 7690"/>
                          <a:gd name="connsiteX7" fmla="*/ 137 w 7598"/>
                          <a:gd name="connsiteY7" fmla="*/ 5081 h 769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7598" h="7690">
                            <a:moveTo>
                              <a:pt x="275" y="4944"/>
                            </a:moveTo>
                            <a:lnTo>
                              <a:pt x="0" y="5768"/>
                            </a:lnTo>
                            <a:lnTo>
                              <a:pt x="3021" y="7691"/>
                            </a:lnTo>
                            <a:lnTo>
                              <a:pt x="4807" y="6729"/>
                            </a:lnTo>
                            <a:cubicBezTo>
                              <a:pt x="6043" y="6043"/>
                              <a:pt x="7279" y="5081"/>
                              <a:pt x="7554" y="3571"/>
                            </a:cubicBezTo>
                            <a:cubicBezTo>
                              <a:pt x="7691" y="2609"/>
                              <a:pt x="7554" y="1511"/>
                              <a:pt x="6592" y="549"/>
                            </a:cubicBezTo>
                            <a:lnTo>
                              <a:pt x="4532" y="0"/>
                            </a:lnTo>
                            <a:cubicBezTo>
                              <a:pt x="1099" y="1236"/>
                              <a:pt x="549" y="3433"/>
                              <a:pt x="137" y="508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29" name="Freeform 1628">
                        <a:extLst>
                          <a:ext uri="{FF2B5EF4-FFF2-40B4-BE49-F238E27FC236}">
                            <a16:creationId xmlns:a16="http://schemas.microsoft.com/office/drawing/2014/main" id="{DDF3C97D-0D36-28D9-CEE7-D85F8BD356F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71408" y="2501223"/>
                        <a:ext cx="15037" cy="14665"/>
                      </a:xfrm>
                      <a:custGeom>
                        <a:avLst/>
                        <a:gdLst>
                          <a:gd name="connsiteX0" fmla="*/ 14146 w 15037"/>
                          <a:gd name="connsiteY0" fmla="*/ 2609 h 14665"/>
                          <a:gd name="connsiteX1" fmla="*/ 11674 w 15037"/>
                          <a:gd name="connsiteY1" fmla="*/ 687 h 14665"/>
                          <a:gd name="connsiteX2" fmla="*/ 9202 w 15037"/>
                          <a:gd name="connsiteY2" fmla="*/ 0 h 14665"/>
                          <a:gd name="connsiteX3" fmla="*/ 6043 w 15037"/>
                          <a:gd name="connsiteY3" fmla="*/ 412 h 14665"/>
                          <a:gd name="connsiteX4" fmla="*/ 2609 w 15037"/>
                          <a:gd name="connsiteY4" fmla="*/ 2335 h 14665"/>
                          <a:gd name="connsiteX5" fmla="*/ 824 w 15037"/>
                          <a:gd name="connsiteY5" fmla="*/ 4395 h 14665"/>
                          <a:gd name="connsiteX6" fmla="*/ 0 w 15037"/>
                          <a:gd name="connsiteY6" fmla="*/ 6455 h 14665"/>
                          <a:gd name="connsiteX7" fmla="*/ 0 w 15037"/>
                          <a:gd name="connsiteY7" fmla="*/ 9064 h 14665"/>
                          <a:gd name="connsiteX8" fmla="*/ 4395 w 15037"/>
                          <a:gd name="connsiteY8" fmla="*/ 14146 h 14665"/>
                          <a:gd name="connsiteX9" fmla="*/ 10712 w 15037"/>
                          <a:gd name="connsiteY9" fmla="*/ 13597 h 14665"/>
                          <a:gd name="connsiteX10" fmla="*/ 14009 w 15037"/>
                          <a:gd name="connsiteY10" fmla="*/ 2609 h 146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5037" h="14665">
                            <a:moveTo>
                              <a:pt x="14146" y="2609"/>
                            </a:moveTo>
                            <a:lnTo>
                              <a:pt x="11674" y="687"/>
                            </a:lnTo>
                            <a:lnTo>
                              <a:pt x="9202" y="0"/>
                            </a:lnTo>
                            <a:lnTo>
                              <a:pt x="6043" y="412"/>
                            </a:lnTo>
                            <a:lnTo>
                              <a:pt x="2609" y="2335"/>
                            </a:lnTo>
                            <a:lnTo>
                              <a:pt x="824" y="4395"/>
                            </a:lnTo>
                            <a:lnTo>
                              <a:pt x="0" y="6455"/>
                            </a:lnTo>
                            <a:lnTo>
                              <a:pt x="0" y="9064"/>
                            </a:lnTo>
                            <a:cubicBezTo>
                              <a:pt x="549" y="11537"/>
                              <a:pt x="2197" y="13322"/>
                              <a:pt x="4395" y="14146"/>
                            </a:cubicBezTo>
                            <a:cubicBezTo>
                              <a:pt x="6455" y="14970"/>
                              <a:pt x="8790" y="14833"/>
                              <a:pt x="10712" y="13597"/>
                            </a:cubicBezTo>
                            <a:cubicBezTo>
                              <a:pt x="14146" y="11674"/>
                              <a:pt x="16481" y="6867"/>
                              <a:pt x="14009" y="260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0" name="Freeform 1629">
                        <a:extLst>
                          <a:ext uri="{FF2B5EF4-FFF2-40B4-BE49-F238E27FC236}">
                            <a16:creationId xmlns:a16="http://schemas.microsoft.com/office/drawing/2014/main" id="{F8F18F6F-C58E-9DBE-E154-76EBB2ED201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23697" y="2411952"/>
                        <a:ext cx="16002" cy="16596"/>
                      </a:xfrm>
                      <a:custGeom>
                        <a:avLst/>
                        <a:gdLst>
                          <a:gd name="connsiteX0" fmla="*/ 5428 w 16002"/>
                          <a:gd name="connsiteY0" fmla="*/ 12086 h 16596"/>
                          <a:gd name="connsiteX1" fmla="*/ 5428 w 16002"/>
                          <a:gd name="connsiteY1" fmla="*/ 12086 h 16596"/>
                          <a:gd name="connsiteX2" fmla="*/ 3780 w 16002"/>
                          <a:gd name="connsiteY2" fmla="*/ 15794 h 16596"/>
                          <a:gd name="connsiteX3" fmla="*/ 11059 w 16002"/>
                          <a:gd name="connsiteY3" fmla="*/ 15657 h 16596"/>
                          <a:gd name="connsiteX4" fmla="*/ 15728 w 16002"/>
                          <a:gd name="connsiteY4" fmla="*/ 8240 h 16596"/>
                          <a:gd name="connsiteX5" fmla="*/ 16003 w 16002"/>
                          <a:gd name="connsiteY5" fmla="*/ 7142 h 16596"/>
                          <a:gd name="connsiteX6" fmla="*/ 14767 w 16002"/>
                          <a:gd name="connsiteY6" fmla="*/ 2884 h 16596"/>
                          <a:gd name="connsiteX7" fmla="*/ 12295 w 16002"/>
                          <a:gd name="connsiteY7" fmla="*/ 687 h 16596"/>
                          <a:gd name="connsiteX8" fmla="*/ 7900 w 16002"/>
                          <a:gd name="connsiteY8" fmla="*/ 0 h 16596"/>
                          <a:gd name="connsiteX9" fmla="*/ 346 w 16002"/>
                          <a:gd name="connsiteY9" fmla="*/ 12223 h 16596"/>
                          <a:gd name="connsiteX10" fmla="*/ 4192 w 16002"/>
                          <a:gd name="connsiteY10" fmla="*/ 11124 h 16596"/>
                          <a:gd name="connsiteX11" fmla="*/ 5153 w 16002"/>
                          <a:gd name="connsiteY11" fmla="*/ 12223 h 1659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6002" h="16596">
                            <a:moveTo>
                              <a:pt x="5428" y="12086"/>
                            </a:moveTo>
                            <a:lnTo>
                              <a:pt x="5428" y="12086"/>
                            </a:lnTo>
                            <a:cubicBezTo>
                              <a:pt x="5428" y="12086"/>
                              <a:pt x="3780" y="15794"/>
                              <a:pt x="3780" y="15794"/>
                            </a:cubicBezTo>
                            <a:cubicBezTo>
                              <a:pt x="7213" y="17305"/>
                              <a:pt x="9822" y="16343"/>
                              <a:pt x="11059" y="15657"/>
                            </a:cubicBezTo>
                            <a:cubicBezTo>
                              <a:pt x="14217" y="13871"/>
                              <a:pt x="15041" y="10575"/>
                              <a:pt x="15728" y="8240"/>
                            </a:cubicBezTo>
                            <a:lnTo>
                              <a:pt x="16003" y="7142"/>
                            </a:lnTo>
                            <a:lnTo>
                              <a:pt x="14767" y="2884"/>
                            </a:lnTo>
                            <a:lnTo>
                              <a:pt x="12295" y="687"/>
                            </a:lnTo>
                            <a:lnTo>
                              <a:pt x="7900" y="0"/>
                            </a:lnTo>
                            <a:cubicBezTo>
                              <a:pt x="-890" y="3983"/>
                              <a:pt x="-341" y="9888"/>
                              <a:pt x="346" y="12223"/>
                            </a:cubicBezTo>
                            <a:lnTo>
                              <a:pt x="4192" y="11124"/>
                            </a:lnTo>
                            <a:lnTo>
                              <a:pt x="5153" y="1222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1" name="Freeform 1630">
                        <a:extLst>
                          <a:ext uri="{FF2B5EF4-FFF2-40B4-BE49-F238E27FC236}">
                            <a16:creationId xmlns:a16="http://schemas.microsoft.com/office/drawing/2014/main" id="{9945B113-8FFD-A866-ACEE-00113242BFD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39013" y="2454413"/>
                        <a:ext cx="14283" cy="14809"/>
                      </a:xfrm>
                      <a:custGeom>
                        <a:avLst/>
                        <a:gdLst>
                          <a:gd name="connsiteX0" fmla="*/ 14283 w 14283"/>
                          <a:gd name="connsiteY0" fmla="*/ 6158 h 14809"/>
                          <a:gd name="connsiteX1" fmla="*/ 4944 w 14283"/>
                          <a:gd name="connsiteY1" fmla="*/ 115 h 14809"/>
                          <a:gd name="connsiteX2" fmla="*/ 1785 w 14283"/>
                          <a:gd name="connsiteY2" fmla="*/ 1763 h 14809"/>
                          <a:gd name="connsiteX3" fmla="*/ 0 w 14283"/>
                          <a:gd name="connsiteY3" fmla="*/ 4097 h 14809"/>
                          <a:gd name="connsiteX4" fmla="*/ 3159 w 14283"/>
                          <a:gd name="connsiteY4" fmla="*/ 6570 h 14809"/>
                          <a:gd name="connsiteX5" fmla="*/ 3159 w 14283"/>
                          <a:gd name="connsiteY5" fmla="*/ 6570 h 14809"/>
                          <a:gd name="connsiteX6" fmla="*/ 4395 w 14283"/>
                          <a:gd name="connsiteY6" fmla="*/ 10415 h 14809"/>
                          <a:gd name="connsiteX7" fmla="*/ 3708 w 14283"/>
                          <a:gd name="connsiteY7" fmla="*/ 14398 h 14809"/>
                          <a:gd name="connsiteX8" fmla="*/ 5905 w 14283"/>
                          <a:gd name="connsiteY8" fmla="*/ 14810 h 14809"/>
                          <a:gd name="connsiteX9" fmla="*/ 8652 w 14283"/>
                          <a:gd name="connsiteY9" fmla="*/ 14398 h 14809"/>
                          <a:gd name="connsiteX10" fmla="*/ 11399 w 14283"/>
                          <a:gd name="connsiteY10" fmla="*/ 12887 h 14809"/>
                          <a:gd name="connsiteX11" fmla="*/ 13184 w 14283"/>
                          <a:gd name="connsiteY11" fmla="*/ 10964 h 14809"/>
                          <a:gd name="connsiteX12" fmla="*/ 14009 w 14283"/>
                          <a:gd name="connsiteY12" fmla="*/ 8904 h 14809"/>
                          <a:gd name="connsiteX13" fmla="*/ 14009 w 14283"/>
                          <a:gd name="connsiteY13" fmla="*/ 6295 h 1480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4283" h="14809">
                            <a:moveTo>
                              <a:pt x="14283" y="6158"/>
                            </a:moveTo>
                            <a:cubicBezTo>
                              <a:pt x="13871" y="4509"/>
                              <a:pt x="11948" y="-847"/>
                              <a:pt x="4944" y="115"/>
                            </a:cubicBezTo>
                            <a:lnTo>
                              <a:pt x="1785" y="1763"/>
                            </a:lnTo>
                            <a:lnTo>
                              <a:pt x="0" y="4097"/>
                            </a:lnTo>
                            <a:lnTo>
                              <a:pt x="3159" y="6570"/>
                            </a:lnTo>
                            <a:lnTo>
                              <a:pt x="3159" y="6570"/>
                            </a:lnTo>
                            <a:cubicBezTo>
                              <a:pt x="3159" y="6570"/>
                              <a:pt x="4395" y="10415"/>
                              <a:pt x="4395" y="10415"/>
                            </a:cubicBezTo>
                            <a:lnTo>
                              <a:pt x="3708" y="14398"/>
                            </a:lnTo>
                            <a:lnTo>
                              <a:pt x="5905" y="14810"/>
                            </a:lnTo>
                            <a:lnTo>
                              <a:pt x="8652" y="14398"/>
                            </a:lnTo>
                            <a:lnTo>
                              <a:pt x="11399" y="12887"/>
                            </a:lnTo>
                            <a:lnTo>
                              <a:pt x="13184" y="10964"/>
                            </a:lnTo>
                            <a:lnTo>
                              <a:pt x="14009" y="8904"/>
                            </a:lnTo>
                            <a:lnTo>
                              <a:pt x="14009" y="629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2" name="Freeform 1631">
                        <a:extLst>
                          <a:ext uri="{FF2B5EF4-FFF2-40B4-BE49-F238E27FC236}">
                            <a16:creationId xmlns:a16="http://schemas.microsoft.com/office/drawing/2014/main" id="{380C2A7E-5DBF-B0CE-1B5D-77F915E9926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11117" y="2324742"/>
                        <a:ext cx="23511" cy="24171"/>
                      </a:xfrm>
                      <a:custGeom>
                        <a:avLst/>
                        <a:gdLst>
                          <a:gd name="connsiteX0" fmla="*/ 18129 w 23511"/>
                          <a:gd name="connsiteY0" fmla="*/ 22386 h 24171"/>
                          <a:gd name="connsiteX1" fmla="*/ 20326 w 23511"/>
                          <a:gd name="connsiteY1" fmla="*/ 20463 h 24171"/>
                          <a:gd name="connsiteX2" fmla="*/ 22386 w 23511"/>
                          <a:gd name="connsiteY2" fmla="*/ 15107 h 24171"/>
                          <a:gd name="connsiteX3" fmla="*/ 22936 w 23511"/>
                          <a:gd name="connsiteY3" fmla="*/ 15107 h 24171"/>
                          <a:gd name="connsiteX4" fmla="*/ 17442 w 23511"/>
                          <a:gd name="connsiteY4" fmla="*/ 1236 h 24171"/>
                          <a:gd name="connsiteX5" fmla="*/ 13322 w 23511"/>
                          <a:gd name="connsiteY5" fmla="*/ 0 h 24171"/>
                          <a:gd name="connsiteX6" fmla="*/ 11536 w 23511"/>
                          <a:gd name="connsiteY6" fmla="*/ 0 h 24171"/>
                          <a:gd name="connsiteX7" fmla="*/ 7279 w 23511"/>
                          <a:gd name="connsiteY7" fmla="*/ 961 h 24171"/>
                          <a:gd name="connsiteX8" fmla="*/ 4532 w 23511"/>
                          <a:gd name="connsiteY8" fmla="*/ 2472 h 24171"/>
                          <a:gd name="connsiteX9" fmla="*/ 687 w 23511"/>
                          <a:gd name="connsiteY9" fmla="*/ 7554 h 24171"/>
                          <a:gd name="connsiteX10" fmla="*/ 0 w 23511"/>
                          <a:gd name="connsiteY10" fmla="*/ 10026 h 24171"/>
                          <a:gd name="connsiteX11" fmla="*/ 961 w 23511"/>
                          <a:gd name="connsiteY11" fmla="*/ 16343 h 24171"/>
                          <a:gd name="connsiteX12" fmla="*/ 11124 w 23511"/>
                          <a:gd name="connsiteY12" fmla="*/ 24172 h 24171"/>
                          <a:gd name="connsiteX13" fmla="*/ 18129 w 23511"/>
                          <a:gd name="connsiteY13" fmla="*/ 22249 h 2417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23511" h="24171">
                            <a:moveTo>
                              <a:pt x="18129" y="22386"/>
                            </a:moveTo>
                            <a:lnTo>
                              <a:pt x="20326" y="20463"/>
                            </a:lnTo>
                            <a:lnTo>
                              <a:pt x="22386" y="15107"/>
                            </a:lnTo>
                            <a:lnTo>
                              <a:pt x="22936" y="15107"/>
                            </a:lnTo>
                            <a:cubicBezTo>
                              <a:pt x="25270" y="7141"/>
                              <a:pt x="19914" y="2747"/>
                              <a:pt x="17442" y="1236"/>
                            </a:cubicBezTo>
                            <a:lnTo>
                              <a:pt x="13322" y="0"/>
                            </a:lnTo>
                            <a:lnTo>
                              <a:pt x="11536" y="0"/>
                            </a:lnTo>
                            <a:cubicBezTo>
                              <a:pt x="11536" y="0"/>
                              <a:pt x="7279" y="961"/>
                              <a:pt x="7279" y="961"/>
                            </a:cubicBezTo>
                            <a:lnTo>
                              <a:pt x="4532" y="2472"/>
                            </a:lnTo>
                            <a:lnTo>
                              <a:pt x="687" y="7554"/>
                            </a:lnTo>
                            <a:lnTo>
                              <a:pt x="0" y="10026"/>
                            </a:lnTo>
                            <a:lnTo>
                              <a:pt x="961" y="16343"/>
                            </a:lnTo>
                            <a:cubicBezTo>
                              <a:pt x="3708" y="20738"/>
                              <a:pt x="7142" y="23348"/>
                              <a:pt x="11124" y="24172"/>
                            </a:cubicBezTo>
                            <a:lnTo>
                              <a:pt x="18129" y="2224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3" name="Freeform 1632">
                        <a:extLst>
                          <a:ext uri="{FF2B5EF4-FFF2-40B4-BE49-F238E27FC236}">
                            <a16:creationId xmlns:a16="http://schemas.microsoft.com/office/drawing/2014/main" id="{2D0AA5B9-EF50-2828-BF7C-41891400620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59822" y="2443266"/>
                        <a:ext cx="22715" cy="23073"/>
                      </a:xfrm>
                      <a:custGeom>
                        <a:avLst/>
                        <a:gdLst>
                          <a:gd name="connsiteX0" fmla="*/ 8977 w 22715"/>
                          <a:gd name="connsiteY0" fmla="*/ 22798 h 23073"/>
                          <a:gd name="connsiteX1" fmla="*/ 10900 w 22715"/>
                          <a:gd name="connsiteY1" fmla="*/ 23073 h 23073"/>
                          <a:gd name="connsiteX2" fmla="*/ 15569 w 22715"/>
                          <a:gd name="connsiteY2" fmla="*/ 22386 h 23073"/>
                          <a:gd name="connsiteX3" fmla="*/ 16668 w 22715"/>
                          <a:gd name="connsiteY3" fmla="*/ 21837 h 23073"/>
                          <a:gd name="connsiteX4" fmla="*/ 22436 w 22715"/>
                          <a:gd name="connsiteY4" fmla="*/ 14146 h 23073"/>
                          <a:gd name="connsiteX5" fmla="*/ 19964 w 22715"/>
                          <a:gd name="connsiteY5" fmla="*/ 3708 h 23073"/>
                          <a:gd name="connsiteX6" fmla="*/ 15295 w 22715"/>
                          <a:gd name="connsiteY6" fmla="*/ 549 h 23073"/>
                          <a:gd name="connsiteX7" fmla="*/ 13097 w 22715"/>
                          <a:gd name="connsiteY7" fmla="*/ 0 h 23073"/>
                          <a:gd name="connsiteX8" fmla="*/ 6505 w 22715"/>
                          <a:gd name="connsiteY8" fmla="*/ 1099 h 23073"/>
                          <a:gd name="connsiteX9" fmla="*/ 50 w 22715"/>
                          <a:gd name="connsiteY9" fmla="*/ 10300 h 23073"/>
                          <a:gd name="connsiteX10" fmla="*/ 4994 w 22715"/>
                          <a:gd name="connsiteY10" fmla="*/ 20876 h 23073"/>
                          <a:gd name="connsiteX11" fmla="*/ 9114 w 22715"/>
                          <a:gd name="connsiteY11" fmla="*/ 22798 h 2307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2715" h="23073">
                            <a:moveTo>
                              <a:pt x="8977" y="22798"/>
                            </a:moveTo>
                            <a:lnTo>
                              <a:pt x="10900" y="23073"/>
                            </a:lnTo>
                            <a:lnTo>
                              <a:pt x="15569" y="22386"/>
                            </a:lnTo>
                            <a:lnTo>
                              <a:pt x="16668" y="21837"/>
                            </a:lnTo>
                            <a:cubicBezTo>
                              <a:pt x="19690" y="20189"/>
                              <a:pt x="21750" y="17442"/>
                              <a:pt x="22436" y="14146"/>
                            </a:cubicBezTo>
                            <a:cubicBezTo>
                              <a:pt x="22986" y="11674"/>
                              <a:pt x="22986" y="7966"/>
                              <a:pt x="19964" y="3708"/>
                            </a:cubicBezTo>
                            <a:lnTo>
                              <a:pt x="15295" y="549"/>
                            </a:lnTo>
                            <a:lnTo>
                              <a:pt x="13097" y="0"/>
                            </a:lnTo>
                            <a:lnTo>
                              <a:pt x="6505" y="1099"/>
                            </a:lnTo>
                            <a:cubicBezTo>
                              <a:pt x="1423" y="3983"/>
                              <a:pt x="325" y="7966"/>
                              <a:pt x="50" y="10300"/>
                            </a:cubicBezTo>
                            <a:cubicBezTo>
                              <a:pt x="-499" y="16206"/>
                              <a:pt x="3621" y="19777"/>
                              <a:pt x="4994" y="20876"/>
                            </a:cubicBezTo>
                            <a:lnTo>
                              <a:pt x="9114" y="2279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4" name="Freeform 1633">
                        <a:extLst>
                          <a:ext uri="{FF2B5EF4-FFF2-40B4-BE49-F238E27FC236}">
                            <a16:creationId xmlns:a16="http://schemas.microsoft.com/office/drawing/2014/main" id="{73A433B3-CF86-C137-1F2C-E0F08686FC9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33224" y="2292345"/>
                        <a:ext cx="13354" cy="13489"/>
                      </a:xfrm>
                      <a:custGeom>
                        <a:avLst/>
                        <a:gdLst>
                          <a:gd name="connsiteX0" fmla="*/ 21 w 13354"/>
                          <a:gd name="connsiteY0" fmla="*/ 9187 h 13489"/>
                          <a:gd name="connsiteX1" fmla="*/ 2219 w 13354"/>
                          <a:gd name="connsiteY1" fmla="*/ 11796 h 13489"/>
                          <a:gd name="connsiteX2" fmla="*/ 5652 w 13354"/>
                          <a:gd name="connsiteY2" fmla="*/ 13307 h 13489"/>
                          <a:gd name="connsiteX3" fmla="*/ 9086 w 13354"/>
                          <a:gd name="connsiteY3" fmla="*/ 13307 h 13489"/>
                          <a:gd name="connsiteX4" fmla="*/ 11695 w 13354"/>
                          <a:gd name="connsiteY4" fmla="*/ 11109 h 13489"/>
                          <a:gd name="connsiteX5" fmla="*/ 13206 w 13354"/>
                          <a:gd name="connsiteY5" fmla="*/ 7676 h 13489"/>
                          <a:gd name="connsiteX6" fmla="*/ 13069 w 13354"/>
                          <a:gd name="connsiteY6" fmla="*/ 4105 h 13489"/>
                          <a:gd name="connsiteX7" fmla="*/ 11009 w 13354"/>
                          <a:gd name="connsiteY7" fmla="*/ 1633 h 13489"/>
                          <a:gd name="connsiteX8" fmla="*/ 7575 w 13354"/>
                          <a:gd name="connsiteY8" fmla="*/ 122 h 13489"/>
                          <a:gd name="connsiteX9" fmla="*/ 4279 w 13354"/>
                          <a:gd name="connsiteY9" fmla="*/ 122 h 13489"/>
                          <a:gd name="connsiteX10" fmla="*/ 1669 w 13354"/>
                          <a:gd name="connsiteY10" fmla="*/ 2320 h 13489"/>
                          <a:gd name="connsiteX11" fmla="*/ 159 w 13354"/>
                          <a:gd name="connsiteY11" fmla="*/ 5890 h 13489"/>
                          <a:gd name="connsiteX12" fmla="*/ 159 w 13354"/>
                          <a:gd name="connsiteY12" fmla="*/ 9324 h 1348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3354" h="13489">
                            <a:moveTo>
                              <a:pt x="21" y="9187"/>
                            </a:moveTo>
                            <a:lnTo>
                              <a:pt x="2219" y="11796"/>
                            </a:lnTo>
                            <a:lnTo>
                              <a:pt x="5652" y="13307"/>
                            </a:lnTo>
                            <a:cubicBezTo>
                              <a:pt x="5652" y="13307"/>
                              <a:pt x="7438" y="13719"/>
                              <a:pt x="9086" y="13307"/>
                            </a:cubicBezTo>
                            <a:lnTo>
                              <a:pt x="11695" y="11109"/>
                            </a:lnTo>
                            <a:lnTo>
                              <a:pt x="13206" y="7676"/>
                            </a:lnTo>
                            <a:cubicBezTo>
                              <a:pt x="13206" y="7676"/>
                              <a:pt x="13618" y="5753"/>
                              <a:pt x="13069" y="4105"/>
                            </a:cubicBezTo>
                            <a:lnTo>
                              <a:pt x="11009" y="1633"/>
                            </a:lnTo>
                            <a:lnTo>
                              <a:pt x="7575" y="122"/>
                            </a:lnTo>
                            <a:cubicBezTo>
                              <a:pt x="7575" y="122"/>
                              <a:pt x="5790" y="-153"/>
                              <a:pt x="4279" y="122"/>
                            </a:cubicBezTo>
                            <a:lnTo>
                              <a:pt x="1669" y="2320"/>
                            </a:lnTo>
                            <a:lnTo>
                              <a:pt x="159" y="5890"/>
                            </a:lnTo>
                            <a:cubicBezTo>
                              <a:pt x="21" y="6714"/>
                              <a:pt x="-116" y="7813"/>
                              <a:pt x="159" y="932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5" name="Freeform 1634">
                        <a:extLst>
                          <a:ext uri="{FF2B5EF4-FFF2-40B4-BE49-F238E27FC236}">
                            <a16:creationId xmlns:a16="http://schemas.microsoft.com/office/drawing/2014/main" id="{7CB83B49-6415-AB0B-D65F-7A18A8CC726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74683" y="2245360"/>
                        <a:ext cx="16519" cy="15107"/>
                      </a:xfrm>
                      <a:custGeom>
                        <a:avLst/>
                        <a:gdLst>
                          <a:gd name="connsiteX0" fmla="*/ 4708 w 16519"/>
                          <a:gd name="connsiteY0" fmla="*/ 13871 h 15107"/>
                          <a:gd name="connsiteX1" fmla="*/ 6768 w 16519"/>
                          <a:gd name="connsiteY1" fmla="*/ 14283 h 15107"/>
                          <a:gd name="connsiteX2" fmla="*/ 13635 w 16519"/>
                          <a:gd name="connsiteY2" fmla="*/ 14283 h 15107"/>
                          <a:gd name="connsiteX3" fmla="*/ 15420 w 16519"/>
                          <a:gd name="connsiteY3" fmla="*/ 12360 h 15107"/>
                          <a:gd name="connsiteX4" fmla="*/ 16244 w 16519"/>
                          <a:gd name="connsiteY4" fmla="*/ 10300 h 15107"/>
                          <a:gd name="connsiteX5" fmla="*/ 16519 w 16519"/>
                          <a:gd name="connsiteY5" fmla="*/ 7691 h 15107"/>
                          <a:gd name="connsiteX6" fmla="*/ 11437 w 16519"/>
                          <a:gd name="connsiteY6" fmla="*/ 2472 h 15107"/>
                          <a:gd name="connsiteX7" fmla="*/ 10888 w 16519"/>
                          <a:gd name="connsiteY7" fmla="*/ 1785 h 15107"/>
                          <a:gd name="connsiteX8" fmla="*/ 8828 w 16519"/>
                          <a:gd name="connsiteY8" fmla="*/ 549 h 15107"/>
                          <a:gd name="connsiteX9" fmla="*/ 5944 w 16519"/>
                          <a:gd name="connsiteY9" fmla="*/ 0 h 15107"/>
                          <a:gd name="connsiteX10" fmla="*/ 3472 w 16519"/>
                          <a:gd name="connsiteY10" fmla="*/ 824 h 15107"/>
                          <a:gd name="connsiteX11" fmla="*/ 176 w 16519"/>
                          <a:gd name="connsiteY11" fmla="*/ 5081 h 15107"/>
                          <a:gd name="connsiteX12" fmla="*/ 1549 w 16519"/>
                          <a:gd name="connsiteY12" fmla="*/ 11124 h 15107"/>
                          <a:gd name="connsiteX13" fmla="*/ 4570 w 16519"/>
                          <a:gd name="connsiteY13" fmla="*/ 13871 h 1510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6519" h="15107">
                            <a:moveTo>
                              <a:pt x="4708" y="13871"/>
                            </a:moveTo>
                            <a:lnTo>
                              <a:pt x="6768" y="14283"/>
                            </a:lnTo>
                            <a:cubicBezTo>
                              <a:pt x="9103" y="15382"/>
                              <a:pt x="11437" y="15382"/>
                              <a:pt x="13635" y="14283"/>
                            </a:cubicBezTo>
                            <a:lnTo>
                              <a:pt x="15420" y="12360"/>
                            </a:lnTo>
                            <a:lnTo>
                              <a:pt x="16244" y="10300"/>
                            </a:lnTo>
                            <a:lnTo>
                              <a:pt x="16519" y="7691"/>
                            </a:lnTo>
                            <a:cubicBezTo>
                              <a:pt x="15832" y="4944"/>
                              <a:pt x="14047" y="3021"/>
                              <a:pt x="11437" y="2472"/>
                            </a:cubicBezTo>
                            <a:lnTo>
                              <a:pt x="10888" y="1785"/>
                            </a:lnTo>
                            <a:lnTo>
                              <a:pt x="8828" y="549"/>
                            </a:lnTo>
                            <a:lnTo>
                              <a:pt x="5944" y="0"/>
                            </a:lnTo>
                            <a:lnTo>
                              <a:pt x="3472" y="824"/>
                            </a:lnTo>
                            <a:cubicBezTo>
                              <a:pt x="1824" y="1785"/>
                              <a:pt x="588" y="3296"/>
                              <a:pt x="176" y="5081"/>
                            </a:cubicBezTo>
                            <a:cubicBezTo>
                              <a:pt x="-511" y="8103"/>
                              <a:pt x="1000" y="10300"/>
                              <a:pt x="1549" y="11124"/>
                            </a:cubicBezTo>
                            <a:lnTo>
                              <a:pt x="4570" y="1387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6" name="Freeform 1635">
                        <a:extLst>
                          <a:ext uri="{FF2B5EF4-FFF2-40B4-BE49-F238E27FC236}">
                            <a16:creationId xmlns:a16="http://schemas.microsoft.com/office/drawing/2014/main" id="{BC656242-F33A-1E34-B229-542DDD842A9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6567" y="2213107"/>
                        <a:ext cx="13515" cy="13986"/>
                      </a:xfrm>
                      <a:custGeom>
                        <a:avLst/>
                        <a:gdLst>
                          <a:gd name="connsiteX0" fmla="*/ 6249 w 13515"/>
                          <a:gd name="connsiteY0" fmla="*/ 13987 h 13986"/>
                          <a:gd name="connsiteX1" fmla="*/ 8996 w 13515"/>
                          <a:gd name="connsiteY1" fmla="*/ 13575 h 13986"/>
                          <a:gd name="connsiteX2" fmla="*/ 10369 w 13515"/>
                          <a:gd name="connsiteY2" fmla="*/ 12751 h 13986"/>
                          <a:gd name="connsiteX3" fmla="*/ 11742 w 13515"/>
                          <a:gd name="connsiteY3" fmla="*/ 11514 h 13986"/>
                          <a:gd name="connsiteX4" fmla="*/ 12704 w 13515"/>
                          <a:gd name="connsiteY4" fmla="*/ 10278 h 13986"/>
                          <a:gd name="connsiteX5" fmla="*/ 13390 w 13515"/>
                          <a:gd name="connsiteY5" fmla="*/ 8493 h 13986"/>
                          <a:gd name="connsiteX6" fmla="*/ 11330 w 13515"/>
                          <a:gd name="connsiteY6" fmla="*/ 1763 h 13986"/>
                          <a:gd name="connsiteX7" fmla="*/ 4326 w 13515"/>
                          <a:gd name="connsiteY7" fmla="*/ 253 h 13986"/>
                          <a:gd name="connsiteX8" fmla="*/ 1717 w 13515"/>
                          <a:gd name="connsiteY8" fmla="*/ 2450 h 13986"/>
                          <a:gd name="connsiteX9" fmla="*/ 69 w 13515"/>
                          <a:gd name="connsiteY9" fmla="*/ 6296 h 13986"/>
                          <a:gd name="connsiteX10" fmla="*/ 1717 w 13515"/>
                          <a:gd name="connsiteY10" fmla="*/ 12064 h 13986"/>
                          <a:gd name="connsiteX11" fmla="*/ 4051 w 13515"/>
                          <a:gd name="connsiteY11" fmla="*/ 13437 h 13986"/>
                          <a:gd name="connsiteX12" fmla="*/ 6249 w 13515"/>
                          <a:gd name="connsiteY12" fmla="*/ 13849 h 1398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3515" h="13986">
                            <a:moveTo>
                              <a:pt x="6249" y="13987"/>
                            </a:moveTo>
                            <a:lnTo>
                              <a:pt x="8996" y="13575"/>
                            </a:lnTo>
                            <a:lnTo>
                              <a:pt x="10369" y="12751"/>
                            </a:lnTo>
                            <a:lnTo>
                              <a:pt x="11742" y="11514"/>
                            </a:lnTo>
                            <a:lnTo>
                              <a:pt x="12704" y="10278"/>
                            </a:lnTo>
                            <a:lnTo>
                              <a:pt x="13390" y="8493"/>
                            </a:lnTo>
                            <a:cubicBezTo>
                              <a:pt x="13940" y="4922"/>
                              <a:pt x="12566" y="2862"/>
                              <a:pt x="11330" y="1763"/>
                            </a:cubicBezTo>
                            <a:cubicBezTo>
                              <a:pt x="10232" y="802"/>
                              <a:pt x="8034" y="-571"/>
                              <a:pt x="4326" y="253"/>
                            </a:cubicBezTo>
                            <a:lnTo>
                              <a:pt x="1717" y="2450"/>
                            </a:lnTo>
                            <a:lnTo>
                              <a:pt x="69" y="6296"/>
                            </a:lnTo>
                            <a:cubicBezTo>
                              <a:pt x="-206" y="8493"/>
                              <a:pt x="343" y="10416"/>
                              <a:pt x="1717" y="12064"/>
                            </a:cubicBezTo>
                            <a:lnTo>
                              <a:pt x="4051" y="13437"/>
                            </a:lnTo>
                            <a:lnTo>
                              <a:pt x="6249" y="1384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7" name="Freeform 1636">
                        <a:extLst>
                          <a:ext uri="{FF2B5EF4-FFF2-40B4-BE49-F238E27FC236}">
                            <a16:creationId xmlns:a16="http://schemas.microsoft.com/office/drawing/2014/main" id="{01F76F92-DDCE-E92F-7195-60920B7FB13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23578" y="2410537"/>
                        <a:ext cx="22656" cy="22016"/>
                      </a:xfrm>
                      <a:custGeom>
                        <a:avLst/>
                        <a:gdLst>
                          <a:gd name="connsiteX0" fmla="*/ 6062 w 22656"/>
                          <a:gd name="connsiteY0" fmla="*/ 20780 h 22016"/>
                          <a:gd name="connsiteX1" fmla="*/ 10319 w 22656"/>
                          <a:gd name="connsiteY1" fmla="*/ 22016 h 22016"/>
                          <a:gd name="connsiteX2" fmla="*/ 17186 w 22656"/>
                          <a:gd name="connsiteY2" fmla="*/ 20368 h 22016"/>
                          <a:gd name="connsiteX3" fmla="*/ 21581 w 22656"/>
                          <a:gd name="connsiteY3" fmla="*/ 6222 h 22016"/>
                          <a:gd name="connsiteX4" fmla="*/ 17186 w 22656"/>
                          <a:gd name="connsiteY4" fmla="*/ 2377 h 22016"/>
                          <a:gd name="connsiteX5" fmla="*/ 17186 w 22656"/>
                          <a:gd name="connsiteY5" fmla="*/ 2377 h 22016"/>
                          <a:gd name="connsiteX6" fmla="*/ 7573 w 22656"/>
                          <a:gd name="connsiteY6" fmla="*/ 454 h 22016"/>
                          <a:gd name="connsiteX7" fmla="*/ 2354 w 22656"/>
                          <a:gd name="connsiteY7" fmla="*/ 5261 h 22016"/>
                          <a:gd name="connsiteX8" fmla="*/ 2354 w 22656"/>
                          <a:gd name="connsiteY8" fmla="*/ 5261 h 22016"/>
                          <a:gd name="connsiteX9" fmla="*/ 431 w 22656"/>
                          <a:gd name="connsiteY9" fmla="*/ 15012 h 22016"/>
                          <a:gd name="connsiteX10" fmla="*/ 4002 w 22656"/>
                          <a:gd name="connsiteY10" fmla="*/ 19681 h 22016"/>
                          <a:gd name="connsiteX11" fmla="*/ 6062 w 22656"/>
                          <a:gd name="connsiteY11" fmla="*/ 20917 h 2201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2656" h="22016">
                            <a:moveTo>
                              <a:pt x="6062" y="20780"/>
                            </a:moveTo>
                            <a:lnTo>
                              <a:pt x="10319" y="22016"/>
                            </a:lnTo>
                            <a:cubicBezTo>
                              <a:pt x="11555" y="22016"/>
                              <a:pt x="14440" y="22016"/>
                              <a:pt x="17186" y="20368"/>
                            </a:cubicBezTo>
                            <a:cubicBezTo>
                              <a:pt x="22131" y="17484"/>
                              <a:pt x="24053" y="11441"/>
                              <a:pt x="21581" y="6222"/>
                            </a:cubicBezTo>
                            <a:lnTo>
                              <a:pt x="17186" y="2377"/>
                            </a:lnTo>
                            <a:lnTo>
                              <a:pt x="17186" y="2377"/>
                            </a:lnTo>
                            <a:cubicBezTo>
                              <a:pt x="13478" y="-508"/>
                              <a:pt x="9907" y="-233"/>
                              <a:pt x="7573" y="454"/>
                            </a:cubicBezTo>
                            <a:lnTo>
                              <a:pt x="2354" y="5261"/>
                            </a:lnTo>
                            <a:lnTo>
                              <a:pt x="2354" y="5261"/>
                            </a:lnTo>
                            <a:cubicBezTo>
                              <a:pt x="-668" y="9244"/>
                              <a:pt x="-118" y="13089"/>
                              <a:pt x="431" y="15012"/>
                            </a:cubicBezTo>
                            <a:lnTo>
                              <a:pt x="4002" y="19681"/>
                            </a:lnTo>
                            <a:lnTo>
                              <a:pt x="6062" y="2091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8" name="Freeform 1637">
                        <a:extLst>
                          <a:ext uri="{FF2B5EF4-FFF2-40B4-BE49-F238E27FC236}">
                            <a16:creationId xmlns:a16="http://schemas.microsoft.com/office/drawing/2014/main" id="{BD035079-B269-06DD-7D4D-AF5C92A0A56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759276" y="2542013"/>
                        <a:ext cx="5864" cy="7965"/>
                      </a:xfrm>
                      <a:custGeom>
                        <a:avLst/>
                        <a:gdLst>
                          <a:gd name="connsiteX0" fmla="*/ 2570 w 5864"/>
                          <a:gd name="connsiteY0" fmla="*/ 137 h 7965"/>
                          <a:gd name="connsiteX1" fmla="*/ 98 w 5864"/>
                          <a:gd name="connsiteY1" fmla="*/ 2609 h 7965"/>
                          <a:gd name="connsiteX2" fmla="*/ 1609 w 5864"/>
                          <a:gd name="connsiteY2" fmla="*/ 7279 h 7965"/>
                          <a:gd name="connsiteX3" fmla="*/ 3531 w 5864"/>
                          <a:gd name="connsiteY3" fmla="*/ 7966 h 7965"/>
                          <a:gd name="connsiteX4" fmla="*/ 4493 w 5864"/>
                          <a:gd name="connsiteY4" fmla="*/ 7554 h 7965"/>
                          <a:gd name="connsiteX5" fmla="*/ 5042 w 5864"/>
                          <a:gd name="connsiteY5" fmla="*/ 2884 h 7965"/>
                          <a:gd name="connsiteX6" fmla="*/ 4630 w 5864"/>
                          <a:gd name="connsiteY6" fmla="*/ 2197 h 7965"/>
                          <a:gd name="connsiteX7" fmla="*/ 4355 w 5864"/>
                          <a:gd name="connsiteY7" fmla="*/ 2884 h 7965"/>
                          <a:gd name="connsiteX8" fmla="*/ 2433 w 5864"/>
                          <a:gd name="connsiteY8" fmla="*/ 0 h 79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864" h="7965">
                            <a:moveTo>
                              <a:pt x="2570" y="137"/>
                            </a:moveTo>
                            <a:cubicBezTo>
                              <a:pt x="785" y="824"/>
                              <a:pt x="235" y="1923"/>
                              <a:pt x="98" y="2609"/>
                            </a:cubicBezTo>
                            <a:cubicBezTo>
                              <a:pt x="-314" y="4257"/>
                              <a:pt x="647" y="5906"/>
                              <a:pt x="1609" y="7279"/>
                            </a:cubicBezTo>
                            <a:lnTo>
                              <a:pt x="3531" y="7966"/>
                            </a:lnTo>
                            <a:cubicBezTo>
                              <a:pt x="3531" y="7966"/>
                              <a:pt x="4218" y="7691"/>
                              <a:pt x="4493" y="7554"/>
                            </a:cubicBezTo>
                            <a:cubicBezTo>
                              <a:pt x="6141" y="6592"/>
                              <a:pt x="6278" y="5082"/>
                              <a:pt x="5042" y="2884"/>
                            </a:cubicBezTo>
                            <a:cubicBezTo>
                              <a:pt x="5042" y="2609"/>
                              <a:pt x="4630" y="2197"/>
                              <a:pt x="4630" y="2197"/>
                            </a:cubicBezTo>
                            <a:cubicBezTo>
                              <a:pt x="4630" y="2197"/>
                              <a:pt x="4630" y="2609"/>
                              <a:pt x="4355" y="2884"/>
                            </a:cubicBezTo>
                            <a:lnTo>
                              <a:pt x="2433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39" name="Freeform 1638">
                        <a:extLst>
                          <a:ext uri="{FF2B5EF4-FFF2-40B4-BE49-F238E27FC236}">
                            <a16:creationId xmlns:a16="http://schemas.microsoft.com/office/drawing/2014/main" id="{6BC5E00C-A19A-F579-D397-E539BACCFD9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55374" y="2311039"/>
                        <a:ext cx="6471" cy="6372"/>
                      </a:xfrm>
                      <a:custGeom>
                        <a:avLst/>
                        <a:gdLst>
                          <a:gd name="connsiteX0" fmla="*/ 5219 w 6471"/>
                          <a:gd name="connsiteY0" fmla="*/ 6012 h 6372"/>
                          <a:gd name="connsiteX1" fmla="*/ 6317 w 6471"/>
                          <a:gd name="connsiteY1" fmla="*/ 4913 h 6372"/>
                          <a:gd name="connsiteX2" fmla="*/ 5081 w 6471"/>
                          <a:gd name="connsiteY2" fmla="*/ 793 h 6372"/>
                          <a:gd name="connsiteX3" fmla="*/ 549 w 6471"/>
                          <a:gd name="connsiteY3" fmla="*/ 1067 h 6372"/>
                          <a:gd name="connsiteX4" fmla="*/ 0 w 6471"/>
                          <a:gd name="connsiteY4" fmla="*/ 3127 h 6372"/>
                          <a:gd name="connsiteX5" fmla="*/ 5219 w 6471"/>
                          <a:gd name="connsiteY5" fmla="*/ 6149 h 637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6471" h="6372">
                            <a:moveTo>
                              <a:pt x="5219" y="6012"/>
                            </a:moveTo>
                            <a:lnTo>
                              <a:pt x="6317" y="4913"/>
                            </a:lnTo>
                            <a:cubicBezTo>
                              <a:pt x="6729" y="3402"/>
                              <a:pt x="6317" y="1754"/>
                              <a:pt x="5081" y="793"/>
                            </a:cubicBezTo>
                            <a:cubicBezTo>
                              <a:pt x="3845" y="-306"/>
                              <a:pt x="2197" y="-306"/>
                              <a:pt x="549" y="1067"/>
                            </a:cubicBezTo>
                            <a:lnTo>
                              <a:pt x="0" y="3127"/>
                            </a:lnTo>
                            <a:cubicBezTo>
                              <a:pt x="1648" y="7110"/>
                              <a:pt x="4395" y="6424"/>
                              <a:pt x="5219" y="614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0" name="Freeform 1639">
                        <a:extLst>
                          <a:ext uri="{FF2B5EF4-FFF2-40B4-BE49-F238E27FC236}">
                            <a16:creationId xmlns:a16="http://schemas.microsoft.com/office/drawing/2014/main" id="{0EE91D68-0AE7-43B0-F934-C6CD68ACF22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60551" y="2338476"/>
                        <a:ext cx="13208" cy="13519"/>
                      </a:xfrm>
                      <a:custGeom>
                        <a:avLst/>
                        <a:gdLst>
                          <a:gd name="connsiteX0" fmla="*/ 6617 w 13208"/>
                          <a:gd name="connsiteY0" fmla="*/ 824 h 13519"/>
                          <a:gd name="connsiteX1" fmla="*/ 3595 w 13208"/>
                          <a:gd name="connsiteY1" fmla="*/ 0 h 13519"/>
                          <a:gd name="connsiteX2" fmla="*/ 162 w 13208"/>
                          <a:gd name="connsiteY2" fmla="*/ 4532 h 13519"/>
                          <a:gd name="connsiteX3" fmla="*/ 986 w 13208"/>
                          <a:gd name="connsiteY3" fmla="*/ 9339 h 13519"/>
                          <a:gd name="connsiteX4" fmla="*/ 11423 w 13208"/>
                          <a:gd name="connsiteY4" fmla="*/ 12635 h 13519"/>
                          <a:gd name="connsiteX5" fmla="*/ 13209 w 13208"/>
                          <a:gd name="connsiteY5" fmla="*/ 7554 h 13519"/>
                          <a:gd name="connsiteX6" fmla="*/ 13209 w 13208"/>
                          <a:gd name="connsiteY6" fmla="*/ 7279 h 13519"/>
                          <a:gd name="connsiteX7" fmla="*/ 12934 w 13208"/>
                          <a:gd name="connsiteY7" fmla="*/ 3708 h 13519"/>
                          <a:gd name="connsiteX8" fmla="*/ 9089 w 13208"/>
                          <a:gd name="connsiteY8" fmla="*/ 687 h 13519"/>
                          <a:gd name="connsiteX9" fmla="*/ 6891 w 13208"/>
                          <a:gd name="connsiteY9" fmla="*/ 824 h 1351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3208" h="13519">
                            <a:moveTo>
                              <a:pt x="6617" y="824"/>
                            </a:moveTo>
                            <a:lnTo>
                              <a:pt x="3595" y="0"/>
                            </a:lnTo>
                            <a:cubicBezTo>
                              <a:pt x="1810" y="961"/>
                              <a:pt x="574" y="2609"/>
                              <a:pt x="162" y="4532"/>
                            </a:cubicBezTo>
                            <a:cubicBezTo>
                              <a:pt x="-250" y="6180"/>
                              <a:pt x="162" y="7828"/>
                              <a:pt x="986" y="9339"/>
                            </a:cubicBezTo>
                            <a:cubicBezTo>
                              <a:pt x="2908" y="12635"/>
                              <a:pt x="7441" y="14833"/>
                              <a:pt x="11423" y="12635"/>
                            </a:cubicBezTo>
                            <a:lnTo>
                              <a:pt x="13209" y="7554"/>
                            </a:lnTo>
                            <a:lnTo>
                              <a:pt x="13209" y="7279"/>
                            </a:lnTo>
                            <a:cubicBezTo>
                              <a:pt x="13209" y="6317"/>
                              <a:pt x="13209" y="5081"/>
                              <a:pt x="12934" y="3708"/>
                            </a:cubicBezTo>
                            <a:lnTo>
                              <a:pt x="9089" y="687"/>
                            </a:lnTo>
                            <a:cubicBezTo>
                              <a:pt x="8265" y="687"/>
                              <a:pt x="7578" y="687"/>
                              <a:pt x="6891" y="82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1" name="Freeform 1640">
                        <a:extLst>
                          <a:ext uri="{FF2B5EF4-FFF2-40B4-BE49-F238E27FC236}">
                            <a16:creationId xmlns:a16="http://schemas.microsoft.com/office/drawing/2014/main" id="{9B8578EC-FA50-E6C8-2C34-AF4DB021CF9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64240" y="2179101"/>
                        <a:ext cx="5340" cy="5340"/>
                      </a:xfrm>
                      <a:custGeom>
                        <a:avLst/>
                        <a:gdLst>
                          <a:gd name="connsiteX0" fmla="*/ 4044 w 5340"/>
                          <a:gd name="connsiteY0" fmla="*/ 5280 h 5340"/>
                          <a:gd name="connsiteX1" fmla="*/ 5280 w 5340"/>
                          <a:gd name="connsiteY1" fmla="*/ 2808 h 5340"/>
                          <a:gd name="connsiteX2" fmla="*/ 5280 w 5340"/>
                          <a:gd name="connsiteY2" fmla="*/ 1297 h 5340"/>
                          <a:gd name="connsiteX3" fmla="*/ 2808 w 5340"/>
                          <a:gd name="connsiteY3" fmla="*/ 61 h 5340"/>
                          <a:gd name="connsiteX4" fmla="*/ 1297 w 5340"/>
                          <a:gd name="connsiteY4" fmla="*/ 61 h 5340"/>
                          <a:gd name="connsiteX5" fmla="*/ 61 w 5340"/>
                          <a:gd name="connsiteY5" fmla="*/ 2533 h 5340"/>
                          <a:gd name="connsiteX6" fmla="*/ 61 w 5340"/>
                          <a:gd name="connsiteY6" fmla="*/ 4044 h 5340"/>
                          <a:gd name="connsiteX7" fmla="*/ 2533 w 5340"/>
                          <a:gd name="connsiteY7" fmla="*/ 5280 h 5340"/>
                          <a:gd name="connsiteX8" fmla="*/ 4044 w 5340"/>
                          <a:gd name="connsiteY8" fmla="*/ 5280 h 534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340" h="5340">
                            <a:moveTo>
                              <a:pt x="4044" y="5280"/>
                            </a:moveTo>
                            <a:lnTo>
                              <a:pt x="5280" y="2808"/>
                            </a:lnTo>
                            <a:cubicBezTo>
                              <a:pt x="5280" y="2808"/>
                              <a:pt x="5417" y="1984"/>
                              <a:pt x="5280" y="1297"/>
                            </a:cubicBezTo>
                            <a:lnTo>
                              <a:pt x="2808" y="61"/>
                            </a:lnTo>
                            <a:cubicBezTo>
                              <a:pt x="2808" y="61"/>
                              <a:pt x="1984" y="-76"/>
                              <a:pt x="1297" y="61"/>
                            </a:cubicBezTo>
                            <a:lnTo>
                              <a:pt x="61" y="2533"/>
                            </a:lnTo>
                            <a:cubicBezTo>
                              <a:pt x="61" y="2533"/>
                              <a:pt x="-76" y="3357"/>
                              <a:pt x="61" y="4044"/>
                            </a:cubicBezTo>
                            <a:lnTo>
                              <a:pt x="2533" y="5280"/>
                            </a:lnTo>
                            <a:cubicBezTo>
                              <a:pt x="2533" y="5280"/>
                              <a:pt x="3357" y="5417"/>
                              <a:pt x="4044" y="528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2" name="Freeform 1641">
                        <a:extLst>
                          <a:ext uri="{FF2B5EF4-FFF2-40B4-BE49-F238E27FC236}">
                            <a16:creationId xmlns:a16="http://schemas.microsoft.com/office/drawing/2014/main" id="{6CB9AEDA-78D7-DD2B-C1B7-B41AF76A615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37785" y="2506442"/>
                        <a:ext cx="5623" cy="6070"/>
                      </a:xfrm>
                      <a:custGeom>
                        <a:avLst/>
                        <a:gdLst>
                          <a:gd name="connsiteX0" fmla="*/ 542 w 5623"/>
                          <a:gd name="connsiteY0" fmla="*/ 961 h 6070"/>
                          <a:gd name="connsiteX1" fmla="*/ 816 w 5623"/>
                          <a:gd name="connsiteY1" fmla="*/ 5356 h 6070"/>
                          <a:gd name="connsiteX2" fmla="*/ 4112 w 5623"/>
                          <a:gd name="connsiteY2" fmla="*/ 5631 h 6070"/>
                          <a:gd name="connsiteX3" fmla="*/ 5623 w 5623"/>
                          <a:gd name="connsiteY3" fmla="*/ 3159 h 6070"/>
                          <a:gd name="connsiteX4" fmla="*/ 2876 w 5623"/>
                          <a:gd name="connsiteY4" fmla="*/ 0 h 6070"/>
                          <a:gd name="connsiteX5" fmla="*/ 542 w 5623"/>
                          <a:gd name="connsiteY5" fmla="*/ 961 h 607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5623" h="6070">
                            <a:moveTo>
                              <a:pt x="542" y="961"/>
                            </a:moveTo>
                            <a:cubicBezTo>
                              <a:pt x="-557" y="3571"/>
                              <a:pt x="267" y="4807"/>
                              <a:pt x="816" y="5356"/>
                            </a:cubicBezTo>
                            <a:cubicBezTo>
                              <a:pt x="1640" y="6180"/>
                              <a:pt x="3014" y="6318"/>
                              <a:pt x="4112" y="5631"/>
                            </a:cubicBezTo>
                            <a:cubicBezTo>
                              <a:pt x="5074" y="5081"/>
                              <a:pt x="5623" y="4120"/>
                              <a:pt x="5623" y="3159"/>
                            </a:cubicBezTo>
                            <a:cubicBezTo>
                              <a:pt x="5623" y="2197"/>
                              <a:pt x="5074" y="961"/>
                              <a:pt x="2876" y="0"/>
                            </a:cubicBezTo>
                            <a:lnTo>
                              <a:pt x="542" y="96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3" name="Freeform 1642">
                        <a:extLst>
                          <a:ext uri="{FF2B5EF4-FFF2-40B4-BE49-F238E27FC236}">
                            <a16:creationId xmlns:a16="http://schemas.microsoft.com/office/drawing/2014/main" id="{DB7FC2E3-0593-D497-B31D-C8907F5E89F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00816" y="2414421"/>
                        <a:ext cx="17208" cy="18131"/>
                      </a:xfrm>
                      <a:custGeom>
                        <a:avLst/>
                        <a:gdLst>
                          <a:gd name="connsiteX0" fmla="*/ 3845 w 17208"/>
                          <a:gd name="connsiteY0" fmla="*/ 1376 h 18131"/>
                          <a:gd name="connsiteX1" fmla="*/ 1785 w 17208"/>
                          <a:gd name="connsiteY1" fmla="*/ 2750 h 18131"/>
                          <a:gd name="connsiteX2" fmla="*/ 412 w 17208"/>
                          <a:gd name="connsiteY2" fmla="*/ 5222 h 18131"/>
                          <a:gd name="connsiteX3" fmla="*/ 0 w 17208"/>
                          <a:gd name="connsiteY3" fmla="*/ 7557 h 18131"/>
                          <a:gd name="connsiteX4" fmla="*/ 0 w 17208"/>
                          <a:gd name="connsiteY4" fmla="*/ 9342 h 18131"/>
                          <a:gd name="connsiteX5" fmla="*/ 1923 w 17208"/>
                          <a:gd name="connsiteY5" fmla="*/ 12913 h 18131"/>
                          <a:gd name="connsiteX6" fmla="*/ 2884 w 17208"/>
                          <a:gd name="connsiteY6" fmla="*/ 13600 h 18131"/>
                          <a:gd name="connsiteX7" fmla="*/ 8790 w 17208"/>
                          <a:gd name="connsiteY7" fmla="*/ 18132 h 18131"/>
                          <a:gd name="connsiteX8" fmla="*/ 11262 w 17208"/>
                          <a:gd name="connsiteY8" fmla="*/ 18132 h 18131"/>
                          <a:gd name="connsiteX9" fmla="*/ 13184 w 17208"/>
                          <a:gd name="connsiteY9" fmla="*/ 17171 h 18131"/>
                          <a:gd name="connsiteX10" fmla="*/ 16893 w 17208"/>
                          <a:gd name="connsiteY10" fmla="*/ 6870 h 18131"/>
                          <a:gd name="connsiteX11" fmla="*/ 16481 w 17208"/>
                          <a:gd name="connsiteY11" fmla="*/ 6870 h 18131"/>
                          <a:gd name="connsiteX12" fmla="*/ 16481 w 17208"/>
                          <a:gd name="connsiteY12" fmla="*/ 5085 h 18131"/>
                          <a:gd name="connsiteX13" fmla="*/ 15245 w 17208"/>
                          <a:gd name="connsiteY13" fmla="*/ 2475 h 18131"/>
                          <a:gd name="connsiteX14" fmla="*/ 12223 w 17208"/>
                          <a:gd name="connsiteY14" fmla="*/ 278 h 18131"/>
                          <a:gd name="connsiteX15" fmla="*/ 4120 w 17208"/>
                          <a:gd name="connsiteY15" fmla="*/ 1514 h 1813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7208" h="18131">
                            <a:moveTo>
                              <a:pt x="3845" y="1376"/>
                            </a:moveTo>
                            <a:cubicBezTo>
                              <a:pt x="3845" y="1376"/>
                              <a:pt x="2472" y="2201"/>
                              <a:pt x="1785" y="2750"/>
                            </a:cubicBezTo>
                            <a:lnTo>
                              <a:pt x="412" y="5222"/>
                            </a:lnTo>
                            <a:lnTo>
                              <a:pt x="0" y="7557"/>
                            </a:lnTo>
                            <a:lnTo>
                              <a:pt x="0" y="9342"/>
                            </a:lnTo>
                            <a:cubicBezTo>
                              <a:pt x="0" y="9342"/>
                              <a:pt x="1923" y="12913"/>
                              <a:pt x="1923" y="12913"/>
                            </a:cubicBezTo>
                            <a:lnTo>
                              <a:pt x="2884" y="13600"/>
                            </a:lnTo>
                            <a:cubicBezTo>
                              <a:pt x="3983" y="16209"/>
                              <a:pt x="6043" y="17445"/>
                              <a:pt x="8790" y="18132"/>
                            </a:cubicBezTo>
                            <a:lnTo>
                              <a:pt x="11262" y="18132"/>
                            </a:lnTo>
                            <a:cubicBezTo>
                              <a:pt x="11262" y="18132"/>
                              <a:pt x="13184" y="17171"/>
                              <a:pt x="13184" y="17171"/>
                            </a:cubicBezTo>
                            <a:cubicBezTo>
                              <a:pt x="16618" y="15248"/>
                              <a:pt x="17854" y="11952"/>
                              <a:pt x="16893" y="6870"/>
                            </a:cubicBezTo>
                            <a:lnTo>
                              <a:pt x="16481" y="6870"/>
                            </a:lnTo>
                            <a:cubicBezTo>
                              <a:pt x="16481" y="6870"/>
                              <a:pt x="16481" y="5085"/>
                              <a:pt x="16481" y="5085"/>
                            </a:cubicBezTo>
                            <a:lnTo>
                              <a:pt x="15245" y="2475"/>
                            </a:lnTo>
                            <a:lnTo>
                              <a:pt x="12223" y="278"/>
                            </a:lnTo>
                            <a:cubicBezTo>
                              <a:pt x="10575" y="3"/>
                              <a:pt x="7554" y="-546"/>
                              <a:pt x="4120" y="151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4" name="Freeform 1643">
                        <a:extLst>
                          <a:ext uri="{FF2B5EF4-FFF2-40B4-BE49-F238E27FC236}">
                            <a16:creationId xmlns:a16="http://schemas.microsoft.com/office/drawing/2014/main" id="{7DE6DA09-07BD-1587-D842-2150026AECA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72112" y="2695959"/>
                        <a:ext cx="6042" cy="5504"/>
                      </a:xfrm>
                      <a:custGeom>
                        <a:avLst/>
                        <a:gdLst>
                          <a:gd name="connsiteX0" fmla="*/ 412 w 6042"/>
                          <a:gd name="connsiteY0" fmla="*/ 1109 h 5504"/>
                          <a:gd name="connsiteX1" fmla="*/ 0 w 6042"/>
                          <a:gd name="connsiteY1" fmla="*/ 3444 h 5504"/>
                          <a:gd name="connsiteX2" fmla="*/ 824 w 6042"/>
                          <a:gd name="connsiteY2" fmla="*/ 4817 h 5504"/>
                          <a:gd name="connsiteX3" fmla="*/ 3296 w 6042"/>
                          <a:gd name="connsiteY3" fmla="*/ 5504 h 5504"/>
                          <a:gd name="connsiteX4" fmla="*/ 5356 w 6042"/>
                          <a:gd name="connsiteY4" fmla="*/ 4405 h 5504"/>
                          <a:gd name="connsiteX5" fmla="*/ 6043 w 6042"/>
                          <a:gd name="connsiteY5" fmla="*/ 2071 h 5504"/>
                          <a:gd name="connsiteX6" fmla="*/ 4120 w 6042"/>
                          <a:gd name="connsiteY6" fmla="*/ 148 h 5504"/>
                          <a:gd name="connsiteX7" fmla="*/ 549 w 6042"/>
                          <a:gd name="connsiteY7" fmla="*/ 1109 h 550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6042" h="5504">
                            <a:moveTo>
                              <a:pt x="412" y="1109"/>
                            </a:moveTo>
                            <a:lnTo>
                              <a:pt x="0" y="3444"/>
                            </a:lnTo>
                            <a:lnTo>
                              <a:pt x="824" y="4817"/>
                            </a:lnTo>
                            <a:lnTo>
                              <a:pt x="3296" y="5504"/>
                            </a:lnTo>
                            <a:lnTo>
                              <a:pt x="5356" y="4405"/>
                            </a:lnTo>
                            <a:lnTo>
                              <a:pt x="6043" y="2071"/>
                            </a:lnTo>
                            <a:cubicBezTo>
                              <a:pt x="5493" y="835"/>
                              <a:pt x="4669" y="423"/>
                              <a:pt x="4120" y="148"/>
                            </a:cubicBezTo>
                            <a:cubicBezTo>
                              <a:pt x="3433" y="-127"/>
                              <a:pt x="2060" y="-127"/>
                              <a:pt x="549" y="110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5" name="Freeform 1644">
                        <a:extLst>
                          <a:ext uri="{FF2B5EF4-FFF2-40B4-BE49-F238E27FC236}">
                            <a16:creationId xmlns:a16="http://schemas.microsoft.com/office/drawing/2014/main" id="{F6168F3E-F802-63CC-D878-B7AE54D1539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4189" y="2270512"/>
                        <a:ext cx="14120" cy="13576"/>
                      </a:xfrm>
                      <a:custGeom>
                        <a:avLst/>
                        <a:gdLst>
                          <a:gd name="connsiteX0" fmla="*/ 9451 w 14120"/>
                          <a:gd name="connsiteY0" fmla="*/ 11242 h 13576"/>
                          <a:gd name="connsiteX1" fmla="*/ 10962 w 14120"/>
                          <a:gd name="connsiteY1" fmla="*/ 10830 h 13576"/>
                          <a:gd name="connsiteX2" fmla="*/ 12335 w 14120"/>
                          <a:gd name="connsiteY2" fmla="*/ 10006 h 13576"/>
                          <a:gd name="connsiteX3" fmla="*/ 14121 w 14120"/>
                          <a:gd name="connsiteY3" fmla="*/ 5337 h 13576"/>
                          <a:gd name="connsiteX4" fmla="*/ 9863 w 14120"/>
                          <a:gd name="connsiteY4" fmla="*/ 530 h 13576"/>
                          <a:gd name="connsiteX5" fmla="*/ 3683 w 14120"/>
                          <a:gd name="connsiteY5" fmla="*/ 942 h 13576"/>
                          <a:gd name="connsiteX6" fmla="*/ 112 w 14120"/>
                          <a:gd name="connsiteY6" fmla="*/ 8083 h 13576"/>
                          <a:gd name="connsiteX7" fmla="*/ 6430 w 14120"/>
                          <a:gd name="connsiteY7" fmla="*/ 13577 h 13576"/>
                          <a:gd name="connsiteX8" fmla="*/ 9451 w 14120"/>
                          <a:gd name="connsiteY8" fmla="*/ 11242 h 1357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4120" h="13576">
                            <a:moveTo>
                              <a:pt x="9451" y="11242"/>
                            </a:moveTo>
                            <a:lnTo>
                              <a:pt x="10962" y="10830"/>
                            </a:lnTo>
                            <a:lnTo>
                              <a:pt x="12335" y="10006"/>
                            </a:lnTo>
                            <a:lnTo>
                              <a:pt x="14121" y="5337"/>
                            </a:lnTo>
                            <a:cubicBezTo>
                              <a:pt x="13434" y="3002"/>
                              <a:pt x="11923" y="1216"/>
                              <a:pt x="9863" y="530"/>
                            </a:cubicBezTo>
                            <a:cubicBezTo>
                              <a:pt x="7941" y="-294"/>
                              <a:pt x="5606" y="-157"/>
                              <a:pt x="3683" y="942"/>
                            </a:cubicBezTo>
                            <a:cubicBezTo>
                              <a:pt x="1074" y="2452"/>
                              <a:pt x="-437" y="5337"/>
                              <a:pt x="112" y="8083"/>
                            </a:cubicBezTo>
                            <a:cubicBezTo>
                              <a:pt x="524" y="10418"/>
                              <a:pt x="2447" y="13028"/>
                              <a:pt x="6430" y="13577"/>
                            </a:cubicBezTo>
                            <a:lnTo>
                              <a:pt x="9451" y="1124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6" name="Freeform 1645">
                        <a:extLst>
                          <a:ext uri="{FF2B5EF4-FFF2-40B4-BE49-F238E27FC236}">
                            <a16:creationId xmlns:a16="http://schemas.microsoft.com/office/drawing/2014/main" id="{3E7A364B-2818-FA6F-6F7F-2B3D7A0F58C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99227" y="2719119"/>
                        <a:ext cx="5203" cy="5203"/>
                      </a:xfrm>
                      <a:custGeom>
                        <a:avLst/>
                        <a:gdLst>
                          <a:gd name="connsiteX0" fmla="*/ 1160 w 5203"/>
                          <a:gd name="connsiteY0" fmla="*/ 61 h 5203"/>
                          <a:gd name="connsiteX1" fmla="*/ 61 w 5203"/>
                          <a:gd name="connsiteY1" fmla="*/ 2396 h 5203"/>
                          <a:gd name="connsiteX2" fmla="*/ 61 w 5203"/>
                          <a:gd name="connsiteY2" fmla="*/ 4044 h 5203"/>
                          <a:gd name="connsiteX3" fmla="*/ 2396 w 5203"/>
                          <a:gd name="connsiteY3" fmla="*/ 5143 h 5203"/>
                          <a:gd name="connsiteX4" fmla="*/ 4044 w 5203"/>
                          <a:gd name="connsiteY4" fmla="*/ 5143 h 5203"/>
                          <a:gd name="connsiteX5" fmla="*/ 5142 w 5203"/>
                          <a:gd name="connsiteY5" fmla="*/ 2808 h 5203"/>
                          <a:gd name="connsiteX6" fmla="*/ 5142 w 5203"/>
                          <a:gd name="connsiteY6" fmla="*/ 1160 h 5203"/>
                          <a:gd name="connsiteX7" fmla="*/ 2808 w 5203"/>
                          <a:gd name="connsiteY7" fmla="*/ 61 h 5203"/>
                          <a:gd name="connsiteX8" fmla="*/ 1160 w 5203"/>
                          <a:gd name="connsiteY8" fmla="*/ 61 h 520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203" h="5203">
                            <a:moveTo>
                              <a:pt x="1160" y="61"/>
                            </a:moveTo>
                            <a:lnTo>
                              <a:pt x="61" y="2396"/>
                            </a:lnTo>
                            <a:cubicBezTo>
                              <a:pt x="61" y="2396"/>
                              <a:pt x="-76" y="3357"/>
                              <a:pt x="61" y="4044"/>
                            </a:cubicBezTo>
                            <a:lnTo>
                              <a:pt x="2396" y="5143"/>
                            </a:lnTo>
                            <a:cubicBezTo>
                              <a:pt x="2396" y="5143"/>
                              <a:pt x="3357" y="5280"/>
                              <a:pt x="4044" y="5143"/>
                            </a:cubicBezTo>
                            <a:lnTo>
                              <a:pt x="5142" y="2808"/>
                            </a:lnTo>
                            <a:cubicBezTo>
                              <a:pt x="5142" y="2808"/>
                              <a:pt x="5280" y="1846"/>
                              <a:pt x="5142" y="1160"/>
                            </a:cubicBezTo>
                            <a:lnTo>
                              <a:pt x="2808" y="61"/>
                            </a:lnTo>
                            <a:cubicBezTo>
                              <a:pt x="2808" y="61"/>
                              <a:pt x="1846" y="-76"/>
                              <a:pt x="1160" y="6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7" name="Freeform 1646">
                        <a:extLst>
                          <a:ext uri="{FF2B5EF4-FFF2-40B4-BE49-F238E27FC236}">
                            <a16:creationId xmlns:a16="http://schemas.microsoft.com/office/drawing/2014/main" id="{FA3E0F35-C4DB-D79E-1496-7273368CF4B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99700" y="2363471"/>
                        <a:ext cx="22990" cy="23622"/>
                      </a:xfrm>
                      <a:custGeom>
                        <a:avLst/>
                        <a:gdLst>
                          <a:gd name="connsiteX0" fmla="*/ 5356 w 22990"/>
                          <a:gd name="connsiteY0" fmla="*/ 21562 h 23622"/>
                          <a:gd name="connsiteX1" fmla="*/ 7691 w 22990"/>
                          <a:gd name="connsiteY1" fmla="*/ 22936 h 23622"/>
                          <a:gd name="connsiteX2" fmla="*/ 14558 w 22990"/>
                          <a:gd name="connsiteY2" fmla="*/ 23622 h 23622"/>
                          <a:gd name="connsiteX3" fmla="*/ 16893 w 22990"/>
                          <a:gd name="connsiteY3" fmla="*/ 22661 h 23622"/>
                          <a:gd name="connsiteX4" fmla="*/ 20876 w 22990"/>
                          <a:gd name="connsiteY4" fmla="*/ 4669 h 23622"/>
                          <a:gd name="connsiteX5" fmla="*/ 15931 w 22990"/>
                          <a:gd name="connsiteY5" fmla="*/ 687 h 23622"/>
                          <a:gd name="connsiteX6" fmla="*/ 13459 w 22990"/>
                          <a:gd name="connsiteY6" fmla="*/ 0 h 23622"/>
                          <a:gd name="connsiteX7" fmla="*/ 7142 w 22990"/>
                          <a:gd name="connsiteY7" fmla="*/ 687 h 23622"/>
                          <a:gd name="connsiteX8" fmla="*/ 5081 w 22990"/>
                          <a:gd name="connsiteY8" fmla="*/ 1785 h 23622"/>
                          <a:gd name="connsiteX9" fmla="*/ 2060 w 22990"/>
                          <a:gd name="connsiteY9" fmla="*/ 4807 h 23622"/>
                          <a:gd name="connsiteX10" fmla="*/ 1099 w 22990"/>
                          <a:gd name="connsiteY10" fmla="*/ 6318 h 23622"/>
                          <a:gd name="connsiteX11" fmla="*/ 0 w 22990"/>
                          <a:gd name="connsiteY11" fmla="*/ 10438 h 23622"/>
                          <a:gd name="connsiteX12" fmla="*/ 2197 w 22990"/>
                          <a:gd name="connsiteY12" fmla="*/ 17717 h 23622"/>
                          <a:gd name="connsiteX13" fmla="*/ 2609 w 22990"/>
                          <a:gd name="connsiteY13" fmla="*/ 17717 h 23622"/>
                          <a:gd name="connsiteX14" fmla="*/ 5219 w 22990"/>
                          <a:gd name="connsiteY14" fmla="*/ 21425 h 2362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2990" h="23622">
                            <a:moveTo>
                              <a:pt x="5356" y="21562"/>
                            </a:moveTo>
                            <a:lnTo>
                              <a:pt x="7691" y="22936"/>
                            </a:lnTo>
                            <a:lnTo>
                              <a:pt x="14558" y="23622"/>
                            </a:lnTo>
                            <a:lnTo>
                              <a:pt x="16893" y="22661"/>
                            </a:lnTo>
                            <a:cubicBezTo>
                              <a:pt x="21700" y="19914"/>
                              <a:pt x="25545" y="13597"/>
                              <a:pt x="20876" y="4669"/>
                            </a:cubicBezTo>
                            <a:lnTo>
                              <a:pt x="15931" y="687"/>
                            </a:lnTo>
                            <a:lnTo>
                              <a:pt x="13459" y="0"/>
                            </a:lnTo>
                            <a:lnTo>
                              <a:pt x="7142" y="687"/>
                            </a:lnTo>
                            <a:lnTo>
                              <a:pt x="5081" y="1785"/>
                            </a:lnTo>
                            <a:lnTo>
                              <a:pt x="2060" y="4807"/>
                            </a:lnTo>
                            <a:lnTo>
                              <a:pt x="1099" y="6318"/>
                            </a:lnTo>
                            <a:lnTo>
                              <a:pt x="0" y="10438"/>
                            </a:lnTo>
                            <a:cubicBezTo>
                              <a:pt x="0" y="14146"/>
                              <a:pt x="1236" y="16206"/>
                              <a:pt x="2197" y="17717"/>
                            </a:cubicBezTo>
                            <a:lnTo>
                              <a:pt x="2609" y="17717"/>
                            </a:lnTo>
                            <a:cubicBezTo>
                              <a:pt x="2609" y="17717"/>
                              <a:pt x="5219" y="21425"/>
                              <a:pt x="5219" y="2142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8" name="Freeform 1647">
                        <a:extLst>
                          <a:ext uri="{FF2B5EF4-FFF2-40B4-BE49-F238E27FC236}">
                            <a16:creationId xmlns:a16="http://schemas.microsoft.com/office/drawing/2014/main" id="{1E251C06-14D8-8883-1A30-8CAAA203FA1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66324" y="2545964"/>
                        <a:ext cx="17290" cy="16786"/>
                      </a:xfrm>
                      <a:custGeom>
                        <a:avLst/>
                        <a:gdLst>
                          <a:gd name="connsiteX0" fmla="*/ 5754 w 17290"/>
                          <a:gd name="connsiteY0" fmla="*/ 306 h 16786"/>
                          <a:gd name="connsiteX1" fmla="*/ 2870 w 17290"/>
                          <a:gd name="connsiteY1" fmla="*/ 2229 h 16786"/>
                          <a:gd name="connsiteX2" fmla="*/ 1497 w 17290"/>
                          <a:gd name="connsiteY2" fmla="*/ 4701 h 16786"/>
                          <a:gd name="connsiteX3" fmla="*/ 1497 w 17290"/>
                          <a:gd name="connsiteY3" fmla="*/ 5113 h 16786"/>
                          <a:gd name="connsiteX4" fmla="*/ 2321 w 17290"/>
                          <a:gd name="connsiteY4" fmla="*/ 14864 h 16786"/>
                          <a:gd name="connsiteX5" fmla="*/ 4655 w 17290"/>
                          <a:gd name="connsiteY5" fmla="*/ 16375 h 16786"/>
                          <a:gd name="connsiteX6" fmla="*/ 6990 w 17290"/>
                          <a:gd name="connsiteY6" fmla="*/ 16787 h 16786"/>
                          <a:gd name="connsiteX7" fmla="*/ 9874 w 17290"/>
                          <a:gd name="connsiteY7" fmla="*/ 16375 h 16786"/>
                          <a:gd name="connsiteX8" fmla="*/ 14681 w 17290"/>
                          <a:gd name="connsiteY8" fmla="*/ 13628 h 16786"/>
                          <a:gd name="connsiteX9" fmla="*/ 16467 w 17290"/>
                          <a:gd name="connsiteY9" fmla="*/ 11568 h 16786"/>
                          <a:gd name="connsiteX10" fmla="*/ 17291 w 17290"/>
                          <a:gd name="connsiteY10" fmla="*/ 9508 h 16786"/>
                          <a:gd name="connsiteX11" fmla="*/ 17291 w 17290"/>
                          <a:gd name="connsiteY11" fmla="*/ 6761 h 16786"/>
                          <a:gd name="connsiteX12" fmla="*/ 5891 w 17290"/>
                          <a:gd name="connsiteY12" fmla="*/ 169 h 1678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7290" h="16786">
                            <a:moveTo>
                              <a:pt x="5754" y="306"/>
                            </a:moveTo>
                            <a:lnTo>
                              <a:pt x="2870" y="2229"/>
                            </a:lnTo>
                            <a:lnTo>
                              <a:pt x="1497" y="4701"/>
                            </a:lnTo>
                            <a:lnTo>
                              <a:pt x="1497" y="5113"/>
                            </a:lnTo>
                            <a:cubicBezTo>
                              <a:pt x="-14" y="7036"/>
                              <a:pt x="-1250" y="10332"/>
                              <a:pt x="2321" y="14864"/>
                            </a:cubicBezTo>
                            <a:lnTo>
                              <a:pt x="4655" y="16375"/>
                            </a:lnTo>
                            <a:lnTo>
                              <a:pt x="6990" y="16787"/>
                            </a:lnTo>
                            <a:lnTo>
                              <a:pt x="9874" y="16375"/>
                            </a:lnTo>
                            <a:lnTo>
                              <a:pt x="14681" y="13628"/>
                            </a:lnTo>
                            <a:lnTo>
                              <a:pt x="16467" y="11568"/>
                            </a:lnTo>
                            <a:lnTo>
                              <a:pt x="17291" y="9508"/>
                            </a:lnTo>
                            <a:lnTo>
                              <a:pt x="17291" y="6761"/>
                            </a:lnTo>
                            <a:cubicBezTo>
                              <a:pt x="15780" y="1542"/>
                              <a:pt x="11934" y="-655"/>
                              <a:pt x="5891" y="16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49" name="Freeform 1648">
                        <a:extLst>
                          <a:ext uri="{FF2B5EF4-FFF2-40B4-BE49-F238E27FC236}">
                            <a16:creationId xmlns:a16="http://schemas.microsoft.com/office/drawing/2014/main" id="{B4DE35FF-BB74-3C54-5369-EE2C5DAB432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737064" y="2247496"/>
                        <a:ext cx="5340" cy="5203"/>
                      </a:xfrm>
                      <a:custGeom>
                        <a:avLst/>
                        <a:gdLst>
                          <a:gd name="connsiteX0" fmla="*/ 1297 w 5340"/>
                          <a:gd name="connsiteY0" fmla="*/ 61 h 5203"/>
                          <a:gd name="connsiteX1" fmla="*/ 61 w 5340"/>
                          <a:gd name="connsiteY1" fmla="*/ 2396 h 5203"/>
                          <a:gd name="connsiteX2" fmla="*/ 61 w 5340"/>
                          <a:gd name="connsiteY2" fmla="*/ 3906 h 5203"/>
                          <a:gd name="connsiteX3" fmla="*/ 2533 w 5340"/>
                          <a:gd name="connsiteY3" fmla="*/ 5143 h 5203"/>
                          <a:gd name="connsiteX4" fmla="*/ 4181 w 5340"/>
                          <a:gd name="connsiteY4" fmla="*/ 5143 h 5203"/>
                          <a:gd name="connsiteX5" fmla="*/ 5280 w 5340"/>
                          <a:gd name="connsiteY5" fmla="*/ 2808 h 5203"/>
                          <a:gd name="connsiteX6" fmla="*/ 5280 w 5340"/>
                          <a:gd name="connsiteY6" fmla="*/ 1160 h 5203"/>
                          <a:gd name="connsiteX7" fmla="*/ 2808 w 5340"/>
                          <a:gd name="connsiteY7" fmla="*/ 61 h 5203"/>
                          <a:gd name="connsiteX8" fmla="*/ 1297 w 5340"/>
                          <a:gd name="connsiteY8" fmla="*/ 61 h 520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340" h="5203">
                            <a:moveTo>
                              <a:pt x="1297" y="61"/>
                            </a:moveTo>
                            <a:lnTo>
                              <a:pt x="61" y="2396"/>
                            </a:lnTo>
                            <a:cubicBezTo>
                              <a:pt x="61" y="2396"/>
                              <a:pt x="-76" y="3220"/>
                              <a:pt x="61" y="3906"/>
                            </a:cubicBezTo>
                            <a:lnTo>
                              <a:pt x="2533" y="5143"/>
                            </a:lnTo>
                            <a:cubicBezTo>
                              <a:pt x="2533" y="5143"/>
                              <a:pt x="3495" y="5280"/>
                              <a:pt x="4181" y="5143"/>
                            </a:cubicBezTo>
                            <a:lnTo>
                              <a:pt x="5280" y="2808"/>
                            </a:lnTo>
                            <a:cubicBezTo>
                              <a:pt x="5280" y="2808"/>
                              <a:pt x="5417" y="1846"/>
                              <a:pt x="5280" y="1160"/>
                            </a:cubicBezTo>
                            <a:lnTo>
                              <a:pt x="2808" y="61"/>
                            </a:lnTo>
                            <a:cubicBezTo>
                              <a:pt x="2808" y="61"/>
                              <a:pt x="1984" y="-76"/>
                              <a:pt x="1297" y="6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50" name="Freeform 1649">
                        <a:extLst>
                          <a:ext uri="{FF2B5EF4-FFF2-40B4-BE49-F238E27FC236}">
                            <a16:creationId xmlns:a16="http://schemas.microsoft.com/office/drawing/2014/main" id="{29DAEC2F-4E19-DEF3-6C29-6ADFCEF2CEE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21761" y="2295160"/>
                        <a:ext cx="6454" cy="5444"/>
                      </a:xfrm>
                      <a:custGeom>
                        <a:avLst/>
                        <a:gdLst>
                          <a:gd name="connsiteX0" fmla="*/ 3983 w 6454"/>
                          <a:gd name="connsiteY0" fmla="*/ 54 h 5444"/>
                          <a:gd name="connsiteX1" fmla="*/ 961 w 6454"/>
                          <a:gd name="connsiteY1" fmla="*/ 466 h 5444"/>
                          <a:gd name="connsiteX2" fmla="*/ 549 w 6454"/>
                          <a:gd name="connsiteY2" fmla="*/ 741 h 5444"/>
                          <a:gd name="connsiteX3" fmla="*/ 0 w 6454"/>
                          <a:gd name="connsiteY3" fmla="*/ 2938 h 5444"/>
                          <a:gd name="connsiteX4" fmla="*/ 2335 w 6454"/>
                          <a:gd name="connsiteY4" fmla="*/ 5273 h 5444"/>
                          <a:gd name="connsiteX5" fmla="*/ 5356 w 6454"/>
                          <a:gd name="connsiteY5" fmla="*/ 4861 h 5444"/>
                          <a:gd name="connsiteX6" fmla="*/ 5906 w 6454"/>
                          <a:gd name="connsiteY6" fmla="*/ 4586 h 5444"/>
                          <a:gd name="connsiteX7" fmla="*/ 6455 w 6454"/>
                          <a:gd name="connsiteY7" fmla="*/ 2389 h 5444"/>
                          <a:gd name="connsiteX8" fmla="*/ 4120 w 6454"/>
                          <a:gd name="connsiteY8" fmla="*/ 54 h 544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6454" h="5444">
                            <a:moveTo>
                              <a:pt x="3983" y="54"/>
                            </a:moveTo>
                            <a:cubicBezTo>
                              <a:pt x="3983" y="54"/>
                              <a:pt x="2335" y="-220"/>
                              <a:pt x="961" y="466"/>
                            </a:cubicBezTo>
                            <a:lnTo>
                              <a:pt x="549" y="741"/>
                            </a:lnTo>
                            <a:lnTo>
                              <a:pt x="0" y="2938"/>
                            </a:lnTo>
                            <a:cubicBezTo>
                              <a:pt x="549" y="4174"/>
                              <a:pt x="1373" y="4998"/>
                              <a:pt x="2335" y="5273"/>
                            </a:cubicBezTo>
                            <a:cubicBezTo>
                              <a:pt x="3021" y="5548"/>
                              <a:pt x="3983" y="5548"/>
                              <a:pt x="5356" y="4861"/>
                            </a:cubicBezTo>
                            <a:lnTo>
                              <a:pt x="5906" y="4586"/>
                            </a:lnTo>
                            <a:lnTo>
                              <a:pt x="6455" y="2389"/>
                            </a:lnTo>
                            <a:cubicBezTo>
                              <a:pt x="5906" y="1153"/>
                              <a:pt x="5082" y="329"/>
                              <a:pt x="4120" y="5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51" name="Freeform 1650">
                        <a:extLst>
                          <a:ext uri="{FF2B5EF4-FFF2-40B4-BE49-F238E27FC236}">
                            <a16:creationId xmlns:a16="http://schemas.microsoft.com/office/drawing/2014/main" id="{3995DD35-F8E0-5CD4-4322-6B0CBF0B633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97383" y="2161591"/>
                        <a:ext cx="9888" cy="7774"/>
                      </a:xfrm>
                      <a:custGeom>
                        <a:avLst/>
                        <a:gdLst>
                          <a:gd name="connsiteX0" fmla="*/ 8790 w 9888"/>
                          <a:gd name="connsiteY0" fmla="*/ 7270 h 7774"/>
                          <a:gd name="connsiteX1" fmla="*/ 9888 w 9888"/>
                          <a:gd name="connsiteY1" fmla="*/ 4936 h 7774"/>
                          <a:gd name="connsiteX2" fmla="*/ 6730 w 9888"/>
                          <a:gd name="connsiteY2" fmla="*/ 2738 h 7774"/>
                          <a:gd name="connsiteX3" fmla="*/ 6180 w 9888"/>
                          <a:gd name="connsiteY3" fmla="*/ 2738 h 7774"/>
                          <a:gd name="connsiteX4" fmla="*/ 5493 w 9888"/>
                          <a:gd name="connsiteY4" fmla="*/ 1914 h 7774"/>
                          <a:gd name="connsiteX5" fmla="*/ 824 w 9888"/>
                          <a:gd name="connsiteY5" fmla="*/ 403 h 7774"/>
                          <a:gd name="connsiteX6" fmla="*/ 0 w 9888"/>
                          <a:gd name="connsiteY6" fmla="*/ 2738 h 7774"/>
                          <a:gd name="connsiteX7" fmla="*/ 8790 w 9888"/>
                          <a:gd name="connsiteY7" fmla="*/ 7270 h 777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9888" h="7774">
                            <a:moveTo>
                              <a:pt x="8790" y="7270"/>
                            </a:moveTo>
                            <a:lnTo>
                              <a:pt x="9888" y="4936"/>
                            </a:lnTo>
                            <a:cubicBezTo>
                              <a:pt x="9064" y="2876"/>
                              <a:pt x="7416" y="2738"/>
                              <a:pt x="6730" y="2738"/>
                            </a:cubicBezTo>
                            <a:lnTo>
                              <a:pt x="6180" y="2738"/>
                            </a:lnTo>
                            <a:cubicBezTo>
                              <a:pt x="6180" y="2738"/>
                              <a:pt x="5768" y="2189"/>
                              <a:pt x="5493" y="1914"/>
                            </a:cubicBezTo>
                            <a:cubicBezTo>
                              <a:pt x="4807" y="1090"/>
                              <a:pt x="3159" y="-833"/>
                              <a:pt x="824" y="403"/>
                            </a:cubicBezTo>
                            <a:lnTo>
                              <a:pt x="0" y="2738"/>
                            </a:lnTo>
                            <a:cubicBezTo>
                              <a:pt x="2472" y="8644"/>
                              <a:pt x="6592" y="8094"/>
                              <a:pt x="8790" y="727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52" name="Freeform 1651">
                        <a:extLst>
                          <a:ext uri="{FF2B5EF4-FFF2-40B4-BE49-F238E27FC236}">
                            <a16:creationId xmlns:a16="http://schemas.microsoft.com/office/drawing/2014/main" id="{0BF3DEEC-3D71-3FAE-8C49-A78861074C2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60250" y="2347952"/>
                        <a:ext cx="24205" cy="22922"/>
                      </a:xfrm>
                      <a:custGeom>
                        <a:avLst/>
                        <a:gdLst>
                          <a:gd name="connsiteX0" fmla="*/ 23794 w 24205"/>
                          <a:gd name="connsiteY0" fmla="*/ 10850 h 22922"/>
                          <a:gd name="connsiteX1" fmla="*/ 24206 w 24205"/>
                          <a:gd name="connsiteY1" fmla="*/ 10850 h 22922"/>
                          <a:gd name="connsiteX2" fmla="*/ 22146 w 24205"/>
                          <a:gd name="connsiteY2" fmla="*/ 3983 h 22922"/>
                          <a:gd name="connsiteX3" fmla="*/ 16927 w 24205"/>
                          <a:gd name="connsiteY3" fmla="*/ 412 h 22922"/>
                          <a:gd name="connsiteX4" fmla="*/ 14455 w 24205"/>
                          <a:gd name="connsiteY4" fmla="*/ 0 h 22922"/>
                          <a:gd name="connsiteX5" fmla="*/ 11021 w 24205"/>
                          <a:gd name="connsiteY5" fmla="*/ 412 h 22922"/>
                          <a:gd name="connsiteX6" fmla="*/ 11021 w 24205"/>
                          <a:gd name="connsiteY6" fmla="*/ 137 h 22922"/>
                          <a:gd name="connsiteX7" fmla="*/ 5665 w 24205"/>
                          <a:gd name="connsiteY7" fmla="*/ 1785 h 22922"/>
                          <a:gd name="connsiteX8" fmla="*/ 171 w 24205"/>
                          <a:gd name="connsiteY8" fmla="*/ 13596 h 22922"/>
                          <a:gd name="connsiteX9" fmla="*/ 4429 w 24205"/>
                          <a:gd name="connsiteY9" fmla="*/ 19365 h 22922"/>
                          <a:gd name="connsiteX10" fmla="*/ 6626 w 24205"/>
                          <a:gd name="connsiteY10" fmla="*/ 20463 h 22922"/>
                          <a:gd name="connsiteX11" fmla="*/ 19536 w 24205"/>
                          <a:gd name="connsiteY11" fmla="*/ 21425 h 22922"/>
                          <a:gd name="connsiteX12" fmla="*/ 20086 w 24205"/>
                          <a:gd name="connsiteY12" fmla="*/ 21013 h 22922"/>
                          <a:gd name="connsiteX13" fmla="*/ 23794 w 24205"/>
                          <a:gd name="connsiteY13" fmla="*/ 15519 h 22922"/>
                          <a:gd name="connsiteX14" fmla="*/ 24206 w 24205"/>
                          <a:gd name="connsiteY14" fmla="*/ 13047 h 22922"/>
                          <a:gd name="connsiteX15" fmla="*/ 23794 w 24205"/>
                          <a:gd name="connsiteY15" fmla="*/ 10987 h 2292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24205" h="22922">
                            <a:moveTo>
                              <a:pt x="23794" y="10850"/>
                            </a:moveTo>
                            <a:lnTo>
                              <a:pt x="24206" y="10850"/>
                            </a:lnTo>
                            <a:cubicBezTo>
                              <a:pt x="24206" y="9888"/>
                              <a:pt x="24206" y="7004"/>
                              <a:pt x="22146" y="3983"/>
                            </a:cubicBezTo>
                            <a:lnTo>
                              <a:pt x="16927" y="412"/>
                            </a:lnTo>
                            <a:lnTo>
                              <a:pt x="14455" y="0"/>
                            </a:lnTo>
                            <a:lnTo>
                              <a:pt x="11021" y="412"/>
                            </a:lnTo>
                            <a:lnTo>
                              <a:pt x="11021" y="137"/>
                            </a:lnTo>
                            <a:cubicBezTo>
                              <a:pt x="9785" y="275"/>
                              <a:pt x="7725" y="549"/>
                              <a:pt x="5665" y="1785"/>
                            </a:cubicBezTo>
                            <a:cubicBezTo>
                              <a:pt x="1545" y="4120"/>
                              <a:pt x="-653" y="8790"/>
                              <a:pt x="171" y="13596"/>
                            </a:cubicBezTo>
                            <a:lnTo>
                              <a:pt x="4429" y="19365"/>
                            </a:lnTo>
                            <a:lnTo>
                              <a:pt x="6626" y="20463"/>
                            </a:lnTo>
                            <a:cubicBezTo>
                              <a:pt x="12532" y="24584"/>
                              <a:pt x="17614" y="22524"/>
                              <a:pt x="19536" y="21425"/>
                            </a:cubicBezTo>
                            <a:lnTo>
                              <a:pt x="20086" y="21013"/>
                            </a:lnTo>
                            <a:lnTo>
                              <a:pt x="23794" y="15519"/>
                            </a:lnTo>
                            <a:lnTo>
                              <a:pt x="24206" y="13047"/>
                            </a:lnTo>
                            <a:lnTo>
                              <a:pt x="23794" y="1098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</p:grpSp>
                <p:grpSp>
                  <p:nvGrpSpPr>
                    <p:cNvPr id="1653" name="Graphic 22">
                      <a:extLst>
                        <a:ext uri="{FF2B5EF4-FFF2-40B4-BE49-F238E27FC236}">
                          <a16:creationId xmlns:a16="http://schemas.microsoft.com/office/drawing/2014/main" id="{5B5DEA92-791F-3ABA-6AD6-5BEEDE9F82CF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7668740" y="1972466"/>
                      <a:ext cx="833364" cy="844917"/>
                      <a:chOff x="7668740" y="1972466"/>
                      <a:chExt cx="833364" cy="844917"/>
                    </a:xfrm>
                    <a:solidFill>
                      <a:srgbClr val="EBDFD5"/>
                    </a:solidFill>
                  </p:grpSpPr>
                  <p:sp>
                    <p:nvSpPr>
                      <p:cNvPr id="1654" name="Freeform 1653">
                        <a:extLst>
                          <a:ext uri="{FF2B5EF4-FFF2-40B4-BE49-F238E27FC236}">
                            <a16:creationId xmlns:a16="http://schemas.microsoft.com/office/drawing/2014/main" id="{96D0C050-C592-72D5-BC0B-01260440B13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6552" y="2446656"/>
                        <a:ext cx="11191" cy="7596"/>
                      </a:xfrm>
                      <a:custGeom>
                        <a:avLst/>
                        <a:gdLst>
                          <a:gd name="connsiteX0" fmla="*/ 342 w 11191"/>
                          <a:gd name="connsiteY0" fmla="*/ 7597 h 7596"/>
                          <a:gd name="connsiteX1" fmla="*/ 4599 w 11191"/>
                          <a:gd name="connsiteY1" fmla="*/ 5949 h 7596"/>
                          <a:gd name="connsiteX2" fmla="*/ 4874 w 11191"/>
                          <a:gd name="connsiteY2" fmla="*/ 6635 h 7596"/>
                          <a:gd name="connsiteX3" fmla="*/ 7209 w 11191"/>
                          <a:gd name="connsiteY3" fmla="*/ 5811 h 7596"/>
                          <a:gd name="connsiteX4" fmla="*/ 6934 w 11191"/>
                          <a:gd name="connsiteY4" fmla="*/ 5125 h 7596"/>
                          <a:gd name="connsiteX5" fmla="*/ 11191 w 11191"/>
                          <a:gd name="connsiteY5" fmla="*/ 3476 h 7596"/>
                          <a:gd name="connsiteX6" fmla="*/ 3912 w 11191"/>
                          <a:gd name="connsiteY6" fmla="*/ 455 h 7596"/>
                          <a:gd name="connsiteX7" fmla="*/ 342 w 11191"/>
                          <a:gd name="connsiteY7" fmla="*/ 7597 h 759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11191" h="7596">
                            <a:moveTo>
                              <a:pt x="342" y="7597"/>
                            </a:moveTo>
                            <a:lnTo>
                              <a:pt x="4599" y="5949"/>
                            </a:lnTo>
                            <a:cubicBezTo>
                              <a:pt x="4599" y="5949"/>
                              <a:pt x="4599" y="6361"/>
                              <a:pt x="4874" y="6635"/>
                            </a:cubicBezTo>
                            <a:lnTo>
                              <a:pt x="7209" y="5811"/>
                            </a:lnTo>
                            <a:cubicBezTo>
                              <a:pt x="7209" y="5811"/>
                              <a:pt x="7071" y="5399"/>
                              <a:pt x="6934" y="5125"/>
                            </a:cubicBezTo>
                            <a:lnTo>
                              <a:pt x="11191" y="3476"/>
                            </a:lnTo>
                            <a:cubicBezTo>
                              <a:pt x="10093" y="592"/>
                              <a:pt x="6934" y="-781"/>
                              <a:pt x="3912" y="455"/>
                            </a:cubicBezTo>
                            <a:cubicBezTo>
                              <a:pt x="891" y="1691"/>
                              <a:pt x="-757" y="4713"/>
                              <a:pt x="342" y="759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55" name="Freeform 1654">
                        <a:extLst>
                          <a:ext uri="{FF2B5EF4-FFF2-40B4-BE49-F238E27FC236}">
                            <a16:creationId xmlns:a16="http://schemas.microsoft.com/office/drawing/2014/main" id="{96258C0A-84D0-12BF-7D90-93E639D2567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97132" y="2376538"/>
                        <a:ext cx="25796" cy="23099"/>
                      </a:xfrm>
                      <a:custGeom>
                        <a:avLst/>
                        <a:gdLst>
                          <a:gd name="connsiteX0" fmla="*/ 20852 w 25796"/>
                          <a:gd name="connsiteY0" fmla="*/ 19070 h 23099"/>
                          <a:gd name="connsiteX1" fmla="*/ 24697 w 25796"/>
                          <a:gd name="connsiteY1" fmla="*/ 13440 h 23099"/>
                          <a:gd name="connsiteX2" fmla="*/ 24423 w 25796"/>
                          <a:gd name="connsiteY2" fmla="*/ 11379 h 23099"/>
                          <a:gd name="connsiteX3" fmla="*/ 25796 w 25796"/>
                          <a:gd name="connsiteY3" fmla="*/ 8358 h 23099"/>
                          <a:gd name="connsiteX4" fmla="*/ 17281 w 25796"/>
                          <a:gd name="connsiteY4" fmla="*/ 530 h 23099"/>
                          <a:gd name="connsiteX5" fmla="*/ 8629 w 25796"/>
                          <a:gd name="connsiteY5" fmla="*/ 942 h 23099"/>
                          <a:gd name="connsiteX6" fmla="*/ 800 w 25796"/>
                          <a:gd name="connsiteY6" fmla="*/ 17422 h 23099"/>
                          <a:gd name="connsiteX7" fmla="*/ 3547 w 25796"/>
                          <a:gd name="connsiteY7" fmla="*/ 18658 h 23099"/>
                          <a:gd name="connsiteX8" fmla="*/ 7255 w 25796"/>
                          <a:gd name="connsiteY8" fmla="*/ 22092 h 23099"/>
                          <a:gd name="connsiteX9" fmla="*/ 19341 w 25796"/>
                          <a:gd name="connsiteY9" fmla="*/ 21268 h 23099"/>
                          <a:gd name="connsiteX10" fmla="*/ 20440 w 25796"/>
                          <a:gd name="connsiteY10" fmla="*/ 19620 h 23099"/>
                          <a:gd name="connsiteX11" fmla="*/ 20440 w 25796"/>
                          <a:gd name="connsiteY11" fmla="*/ 19620 h 23099"/>
                          <a:gd name="connsiteX12" fmla="*/ 20577 w 25796"/>
                          <a:gd name="connsiteY12" fmla="*/ 19208 h 2309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5796" h="23099">
                            <a:moveTo>
                              <a:pt x="20852" y="19070"/>
                            </a:moveTo>
                            <a:lnTo>
                              <a:pt x="24697" y="13440"/>
                            </a:lnTo>
                            <a:lnTo>
                              <a:pt x="24423" y="11379"/>
                            </a:lnTo>
                            <a:lnTo>
                              <a:pt x="25796" y="8358"/>
                            </a:lnTo>
                            <a:cubicBezTo>
                              <a:pt x="24423" y="4512"/>
                              <a:pt x="21264" y="1628"/>
                              <a:pt x="17281" y="530"/>
                            </a:cubicBezTo>
                            <a:cubicBezTo>
                              <a:pt x="14534" y="-294"/>
                              <a:pt x="11513" y="-157"/>
                              <a:pt x="8629" y="942"/>
                            </a:cubicBezTo>
                            <a:cubicBezTo>
                              <a:pt x="1762" y="3551"/>
                              <a:pt x="-1672" y="10693"/>
                              <a:pt x="800" y="17422"/>
                            </a:cubicBezTo>
                            <a:lnTo>
                              <a:pt x="3547" y="18658"/>
                            </a:lnTo>
                            <a:lnTo>
                              <a:pt x="7255" y="22092"/>
                            </a:lnTo>
                            <a:cubicBezTo>
                              <a:pt x="12062" y="24289"/>
                              <a:pt x="16732" y="22367"/>
                              <a:pt x="19341" y="21268"/>
                            </a:cubicBezTo>
                            <a:lnTo>
                              <a:pt x="20440" y="19620"/>
                            </a:lnTo>
                            <a:lnTo>
                              <a:pt x="20440" y="19620"/>
                            </a:lnTo>
                            <a:cubicBezTo>
                              <a:pt x="20440" y="19620"/>
                              <a:pt x="20577" y="19208"/>
                              <a:pt x="20577" y="1920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56" name="Freeform 1655">
                        <a:extLst>
                          <a:ext uri="{FF2B5EF4-FFF2-40B4-BE49-F238E27FC236}">
                            <a16:creationId xmlns:a16="http://schemas.microsoft.com/office/drawing/2014/main" id="{0D56B842-3299-9495-A6E7-471ACE66AD2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44181" y="2333548"/>
                        <a:ext cx="19278" cy="18421"/>
                      </a:xfrm>
                      <a:custGeom>
                        <a:avLst/>
                        <a:gdLst>
                          <a:gd name="connsiteX0" fmla="*/ 7468 w 19278"/>
                          <a:gd name="connsiteY0" fmla="*/ 17700 h 18421"/>
                          <a:gd name="connsiteX1" fmla="*/ 7468 w 19278"/>
                          <a:gd name="connsiteY1" fmla="*/ 17700 h 18421"/>
                          <a:gd name="connsiteX2" fmla="*/ 16669 w 19278"/>
                          <a:gd name="connsiteY2" fmla="*/ 16464 h 18421"/>
                          <a:gd name="connsiteX3" fmla="*/ 17905 w 19278"/>
                          <a:gd name="connsiteY3" fmla="*/ 14953 h 18421"/>
                          <a:gd name="connsiteX4" fmla="*/ 18729 w 19278"/>
                          <a:gd name="connsiteY4" fmla="*/ 13442 h 18421"/>
                          <a:gd name="connsiteX5" fmla="*/ 19279 w 19278"/>
                          <a:gd name="connsiteY5" fmla="*/ 11520 h 18421"/>
                          <a:gd name="connsiteX6" fmla="*/ 18729 w 19278"/>
                          <a:gd name="connsiteY6" fmla="*/ 6988 h 18421"/>
                          <a:gd name="connsiteX7" fmla="*/ 18317 w 19278"/>
                          <a:gd name="connsiteY7" fmla="*/ 5202 h 18421"/>
                          <a:gd name="connsiteX8" fmla="*/ 17219 w 19278"/>
                          <a:gd name="connsiteY8" fmla="*/ 3142 h 18421"/>
                          <a:gd name="connsiteX9" fmla="*/ 15845 w 19278"/>
                          <a:gd name="connsiteY9" fmla="*/ 1631 h 18421"/>
                          <a:gd name="connsiteX10" fmla="*/ 13785 w 19278"/>
                          <a:gd name="connsiteY10" fmla="*/ 395 h 18421"/>
                          <a:gd name="connsiteX11" fmla="*/ 2523 w 19278"/>
                          <a:gd name="connsiteY11" fmla="*/ 3554 h 18421"/>
                          <a:gd name="connsiteX12" fmla="*/ 601 w 19278"/>
                          <a:gd name="connsiteY12" fmla="*/ 13305 h 18421"/>
                          <a:gd name="connsiteX13" fmla="*/ 1562 w 19278"/>
                          <a:gd name="connsiteY13" fmla="*/ 15365 h 18421"/>
                          <a:gd name="connsiteX14" fmla="*/ 3897 w 19278"/>
                          <a:gd name="connsiteY14" fmla="*/ 17151 h 18421"/>
                          <a:gd name="connsiteX15" fmla="*/ 6232 w 19278"/>
                          <a:gd name="connsiteY15" fmla="*/ 17837 h 18421"/>
                          <a:gd name="connsiteX16" fmla="*/ 7330 w 19278"/>
                          <a:gd name="connsiteY16" fmla="*/ 17837 h 1842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</a:cxnLst>
                        <a:rect l="l" t="t" r="r" b="b"/>
                        <a:pathLst>
                          <a:path w="19278" h="18421">
                            <a:moveTo>
                              <a:pt x="7468" y="17700"/>
                            </a:moveTo>
                            <a:lnTo>
                              <a:pt x="7468" y="17700"/>
                            </a:lnTo>
                            <a:cubicBezTo>
                              <a:pt x="8841" y="18249"/>
                              <a:pt x="12412" y="19485"/>
                              <a:pt x="16669" y="16464"/>
                            </a:cubicBezTo>
                            <a:lnTo>
                              <a:pt x="17905" y="14953"/>
                            </a:lnTo>
                            <a:lnTo>
                              <a:pt x="18729" y="13442"/>
                            </a:lnTo>
                            <a:lnTo>
                              <a:pt x="19279" y="11520"/>
                            </a:lnTo>
                            <a:cubicBezTo>
                              <a:pt x="19279" y="9322"/>
                              <a:pt x="19004" y="8224"/>
                              <a:pt x="18729" y="6988"/>
                            </a:cubicBezTo>
                            <a:cubicBezTo>
                              <a:pt x="18729" y="6576"/>
                              <a:pt x="18455" y="6163"/>
                              <a:pt x="18317" y="5202"/>
                            </a:cubicBezTo>
                            <a:lnTo>
                              <a:pt x="17219" y="3142"/>
                            </a:lnTo>
                            <a:lnTo>
                              <a:pt x="15845" y="1631"/>
                            </a:lnTo>
                            <a:lnTo>
                              <a:pt x="13785" y="395"/>
                            </a:lnTo>
                            <a:cubicBezTo>
                              <a:pt x="9940" y="-703"/>
                              <a:pt x="5270" y="533"/>
                              <a:pt x="2523" y="3554"/>
                            </a:cubicBezTo>
                            <a:cubicBezTo>
                              <a:pt x="51" y="6163"/>
                              <a:pt x="-635" y="9872"/>
                              <a:pt x="601" y="13305"/>
                            </a:cubicBezTo>
                            <a:lnTo>
                              <a:pt x="1562" y="15365"/>
                            </a:lnTo>
                            <a:lnTo>
                              <a:pt x="3897" y="17151"/>
                            </a:lnTo>
                            <a:lnTo>
                              <a:pt x="6232" y="17837"/>
                            </a:lnTo>
                            <a:lnTo>
                              <a:pt x="7330" y="1783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57" name="Freeform 1656">
                        <a:extLst>
                          <a:ext uri="{FF2B5EF4-FFF2-40B4-BE49-F238E27FC236}">
                            <a16:creationId xmlns:a16="http://schemas.microsoft.com/office/drawing/2014/main" id="{0B9E6B40-7FBA-912B-963F-06C16A895D3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39372" y="2023397"/>
                        <a:ext cx="5924" cy="6856"/>
                      </a:xfrm>
                      <a:custGeom>
                        <a:avLst/>
                        <a:gdLst>
                          <a:gd name="connsiteX0" fmla="*/ 431 w 5924"/>
                          <a:gd name="connsiteY0" fmla="*/ 4555 h 6856"/>
                          <a:gd name="connsiteX1" fmla="*/ 4688 w 5924"/>
                          <a:gd name="connsiteY1" fmla="*/ 6752 h 6856"/>
                          <a:gd name="connsiteX2" fmla="*/ 5925 w 5924"/>
                          <a:gd name="connsiteY2" fmla="*/ 4005 h 6856"/>
                          <a:gd name="connsiteX3" fmla="*/ 5650 w 5924"/>
                          <a:gd name="connsiteY3" fmla="*/ 3456 h 6856"/>
                          <a:gd name="connsiteX4" fmla="*/ 4002 w 5924"/>
                          <a:gd name="connsiteY4" fmla="*/ 4005 h 6856"/>
                          <a:gd name="connsiteX5" fmla="*/ 5375 w 5924"/>
                          <a:gd name="connsiteY5" fmla="*/ 2769 h 6856"/>
                          <a:gd name="connsiteX6" fmla="*/ 1942 w 5924"/>
                          <a:gd name="connsiteY6" fmla="*/ 22 h 6856"/>
                          <a:gd name="connsiteX7" fmla="*/ 431 w 5924"/>
                          <a:gd name="connsiteY7" fmla="*/ 1121 h 6856"/>
                          <a:gd name="connsiteX8" fmla="*/ 294 w 5924"/>
                          <a:gd name="connsiteY8" fmla="*/ 4417 h 685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924" h="6856">
                            <a:moveTo>
                              <a:pt x="431" y="4555"/>
                            </a:moveTo>
                            <a:cubicBezTo>
                              <a:pt x="1118" y="6340"/>
                              <a:pt x="2766" y="7164"/>
                              <a:pt x="4688" y="6752"/>
                            </a:cubicBezTo>
                            <a:lnTo>
                              <a:pt x="5925" y="4005"/>
                            </a:lnTo>
                            <a:cubicBezTo>
                              <a:pt x="5925" y="4005"/>
                              <a:pt x="5787" y="3731"/>
                              <a:pt x="5650" y="3456"/>
                            </a:cubicBezTo>
                            <a:lnTo>
                              <a:pt x="4002" y="4005"/>
                            </a:lnTo>
                            <a:lnTo>
                              <a:pt x="5375" y="2769"/>
                            </a:lnTo>
                            <a:cubicBezTo>
                              <a:pt x="5100" y="2082"/>
                              <a:pt x="4276" y="-252"/>
                              <a:pt x="1942" y="22"/>
                            </a:cubicBezTo>
                            <a:lnTo>
                              <a:pt x="431" y="1121"/>
                            </a:lnTo>
                            <a:cubicBezTo>
                              <a:pt x="-118" y="2220"/>
                              <a:pt x="-118" y="3456"/>
                              <a:pt x="294" y="441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58" name="Freeform 1657">
                        <a:extLst>
                          <a:ext uri="{FF2B5EF4-FFF2-40B4-BE49-F238E27FC236}">
                            <a16:creationId xmlns:a16="http://schemas.microsoft.com/office/drawing/2014/main" id="{FD131EB8-732E-C091-3A7C-98257CABCDB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668740" y="2342768"/>
                        <a:ext cx="5620" cy="6563"/>
                      </a:xfrm>
                      <a:custGeom>
                        <a:avLst/>
                        <a:gdLst>
                          <a:gd name="connsiteX0" fmla="*/ 4110 w 5620"/>
                          <a:gd name="connsiteY0" fmla="*/ 5459 h 6563"/>
                          <a:gd name="connsiteX1" fmla="*/ 5621 w 5620"/>
                          <a:gd name="connsiteY1" fmla="*/ 2850 h 6563"/>
                          <a:gd name="connsiteX2" fmla="*/ 5071 w 5620"/>
                          <a:gd name="connsiteY2" fmla="*/ 1339 h 6563"/>
                          <a:gd name="connsiteX3" fmla="*/ 3698 w 5620"/>
                          <a:gd name="connsiteY3" fmla="*/ 103 h 6563"/>
                          <a:gd name="connsiteX4" fmla="*/ 677 w 5620"/>
                          <a:gd name="connsiteY4" fmla="*/ 927 h 6563"/>
                          <a:gd name="connsiteX5" fmla="*/ 2187 w 5620"/>
                          <a:gd name="connsiteY5" fmla="*/ 6421 h 6563"/>
                          <a:gd name="connsiteX6" fmla="*/ 4385 w 5620"/>
                          <a:gd name="connsiteY6" fmla="*/ 6146 h 6563"/>
                          <a:gd name="connsiteX7" fmla="*/ 4797 w 5620"/>
                          <a:gd name="connsiteY7" fmla="*/ 4910 h 6563"/>
                          <a:gd name="connsiteX8" fmla="*/ 4110 w 5620"/>
                          <a:gd name="connsiteY8" fmla="*/ 5322 h 656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620" h="6563">
                            <a:moveTo>
                              <a:pt x="4110" y="5459"/>
                            </a:moveTo>
                            <a:lnTo>
                              <a:pt x="5621" y="2850"/>
                            </a:lnTo>
                            <a:lnTo>
                              <a:pt x="5071" y="1339"/>
                            </a:lnTo>
                            <a:lnTo>
                              <a:pt x="3698" y="103"/>
                            </a:lnTo>
                            <a:cubicBezTo>
                              <a:pt x="2462" y="-172"/>
                              <a:pt x="1363" y="103"/>
                              <a:pt x="677" y="927"/>
                            </a:cubicBezTo>
                            <a:cubicBezTo>
                              <a:pt x="-697" y="2438"/>
                              <a:pt x="127" y="5734"/>
                              <a:pt x="2187" y="6421"/>
                            </a:cubicBezTo>
                            <a:cubicBezTo>
                              <a:pt x="2874" y="6695"/>
                              <a:pt x="3698" y="6558"/>
                              <a:pt x="4385" y="6146"/>
                            </a:cubicBezTo>
                            <a:lnTo>
                              <a:pt x="4797" y="4910"/>
                            </a:lnTo>
                            <a:cubicBezTo>
                              <a:pt x="4797" y="4910"/>
                              <a:pt x="4247" y="5322"/>
                              <a:pt x="4110" y="532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59" name="Freeform 1658">
                        <a:extLst>
                          <a:ext uri="{FF2B5EF4-FFF2-40B4-BE49-F238E27FC236}">
                            <a16:creationId xmlns:a16="http://schemas.microsoft.com/office/drawing/2014/main" id="{0E4D3601-0BEA-8379-930F-3EE561C93DE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5725" y="2362768"/>
                        <a:ext cx="28928" cy="28460"/>
                      </a:xfrm>
                      <a:custGeom>
                        <a:avLst/>
                        <a:gdLst>
                          <a:gd name="connsiteX0" fmla="*/ 24945 w 28928"/>
                          <a:gd name="connsiteY0" fmla="*/ 25700 h 28460"/>
                          <a:gd name="connsiteX1" fmla="*/ 28241 w 28928"/>
                          <a:gd name="connsiteY1" fmla="*/ 20893 h 28460"/>
                          <a:gd name="connsiteX2" fmla="*/ 28928 w 28928"/>
                          <a:gd name="connsiteY2" fmla="*/ 18558 h 28460"/>
                          <a:gd name="connsiteX3" fmla="*/ 28379 w 28928"/>
                          <a:gd name="connsiteY3" fmla="*/ 12652 h 28460"/>
                          <a:gd name="connsiteX4" fmla="*/ 22748 w 28928"/>
                          <a:gd name="connsiteY4" fmla="*/ 6609 h 28460"/>
                          <a:gd name="connsiteX5" fmla="*/ 7641 w 28928"/>
                          <a:gd name="connsiteY5" fmla="*/ 704 h 28460"/>
                          <a:gd name="connsiteX6" fmla="*/ 2284 w 28928"/>
                          <a:gd name="connsiteY6" fmla="*/ 4549 h 28460"/>
                          <a:gd name="connsiteX7" fmla="*/ 1048 w 28928"/>
                          <a:gd name="connsiteY7" fmla="*/ 16498 h 28460"/>
                          <a:gd name="connsiteX8" fmla="*/ 1048 w 28928"/>
                          <a:gd name="connsiteY8" fmla="*/ 16910 h 28460"/>
                          <a:gd name="connsiteX9" fmla="*/ 3932 w 28928"/>
                          <a:gd name="connsiteY9" fmla="*/ 18970 h 28460"/>
                          <a:gd name="connsiteX10" fmla="*/ 4207 w 28928"/>
                          <a:gd name="connsiteY10" fmla="*/ 19794 h 28460"/>
                          <a:gd name="connsiteX11" fmla="*/ 12722 w 28928"/>
                          <a:gd name="connsiteY11" fmla="*/ 27897 h 28460"/>
                          <a:gd name="connsiteX12" fmla="*/ 24945 w 28928"/>
                          <a:gd name="connsiteY12" fmla="*/ 25700 h 284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8928" h="28460">
                            <a:moveTo>
                              <a:pt x="24945" y="25700"/>
                            </a:moveTo>
                            <a:lnTo>
                              <a:pt x="28241" y="20893"/>
                            </a:lnTo>
                            <a:lnTo>
                              <a:pt x="28928" y="18558"/>
                            </a:lnTo>
                            <a:lnTo>
                              <a:pt x="28379" y="12652"/>
                            </a:lnTo>
                            <a:cubicBezTo>
                              <a:pt x="26868" y="9493"/>
                              <a:pt x="24808" y="7708"/>
                              <a:pt x="22748" y="6609"/>
                            </a:cubicBezTo>
                            <a:cubicBezTo>
                              <a:pt x="20138" y="1253"/>
                              <a:pt x="13683" y="-1356"/>
                              <a:pt x="7641" y="704"/>
                            </a:cubicBezTo>
                            <a:cubicBezTo>
                              <a:pt x="5581" y="1528"/>
                              <a:pt x="3658" y="2764"/>
                              <a:pt x="2284" y="4549"/>
                            </a:cubicBezTo>
                            <a:cubicBezTo>
                              <a:pt x="-188" y="7571"/>
                              <a:pt x="-737" y="11554"/>
                              <a:pt x="1048" y="16498"/>
                            </a:cubicBezTo>
                            <a:lnTo>
                              <a:pt x="1048" y="16910"/>
                            </a:lnTo>
                            <a:cubicBezTo>
                              <a:pt x="1048" y="16910"/>
                              <a:pt x="3932" y="18970"/>
                              <a:pt x="3932" y="18970"/>
                            </a:cubicBezTo>
                            <a:cubicBezTo>
                              <a:pt x="3932" y="19245"/>
                              <a:pt x="4070" y="19519"/>
                              <a:pt x="4207" y="19794"/>
                            </a:cubicBezTo>
                            <a:cubicBezTo>
                              <a:pt x="5718" y="23639"/>
                              <a:pt x="8877" y="26661"/>
                              <a:pt x="12722" y="27897"/>
                            </a:cubicBezTo>
                            <a:cubicBezTo>
                              <a:pt x="16842" y="29133"/>
                              <a:pt x="21237" y="28309"/>
                              <a:pt x="24945" y="2570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0" name="Freeform 1659">
                        <a:extLst>
                          <a:ext uri="{FF2B5EF4-FFF2-40B4-BE49-F238E27FC236}">
                            <a16:creationId xmlns:a16="http://schemas.microsoft.com/office/drawing/2014/main" id="{F83839C0-D532-720D-6C0A-A76F800100D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62866" y="2307437"/>
                        <a:ext cx="22671" cy="23073"/>
                      </a:xfrm>
                      <a:custGeom>
                        <a:avLst/>
                        <a:gdLst>
                          <a:gd name="connsiteX0" fmla="*/ 22396 w 22671"/>
                          <a:gd name="connsiteY0" fmla="*/ 15245 h 23073"/>
                          <a:gd name="connsiteX1" fmla="*/ 22671 w 22671"/>
                          <a:gd name="connsiteY1" fmla="*/ 8652 h 23073"/>
                          <a:gd name="connsiteX2" fmla="*/ 21847 w 22671"/>
                          <a:gd name="connsiteY2" fmla="*/ 6318 h 23073"/>
                          <a:gd name="connsiteX3" fmla="*/ 17590 w 22671"/>
                          <a:gd name="connsiteY3" fmla="*/ 1648 h 23073"/>
                          <a:gd name="connsiteX4" fmla="*/ 15255 w 22671"/>
                          <a:gd name="connsiteY4" fmla="*/ 549 h 23073"/>
                          <a:gd name="connsiteX5" fmla="*/ 9075 w 22671"/>
                          <a:gd name="connsiteY5" fmla="*/ 0 h 23073"/>
                          <a:gd name="connsiteX6" fmla="*/ 1246 w 22671"/>
                          <a:gd name="connsiteY6" fmla="*/ 6318 h 23073"/>
                          <a:gd name="connsiteX7" fmla="*/ 834 w 22671"/>
                          <a:gd name="connsiteY7" fmla="*/ 16069 h 23073"/>
                          <a:gd name="connsiteX8" fmla="*/ 1933 w 22671"/>
                          <a:gd name="connsiteY8" fmla="*/ 18404 h 23073"/>
                          <a:gd name="connsiteX9" fmla="*/ 6603 w 22671"/>
                          <a:gd name="connsiteY9" fmla="*/ 22249 h 23073"/>
                          <a:gd name="connsiteX10" fmla="*/ 8937 w 22671"/>
                          <a:gd name="connsiteY10" fmla="*/ 23073 h 23073"/>
                          <a:gd name="connsiteX11" fmla="*/ 14843 w 22671"/>
                          <a:gd name="connsiteY11" fmla="*/ 23073 h 23073"/>
                          <a:gd name="connsiteX12" fmla="*/ 16354 w 22671"/>
                          <a:gd name="connsiteY12" fmla="*/ 22524 h 23073"/>
                          <a:gd name="connsiteX13" fmla="*/ 21160 w 22671"/>
                          <a:gd name="connsiteY13" fmla="*/ 17992 h 23073"/>
                          <a:gd name="connsiteX14" fmla="*/ 22259 w 22671"/>
                          <a:gd name="connsiteY14" fmla="*/ 15519 h 2307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2671" h="23073">
                            <a:moveTo>
                              <a:pt x="22396" y="15245"/>
                            </a:moveTo>
                            <a:lnTo>
                              <a:pt x="22671" y="8652"/>
                            </a:lnTo>
                            <a:lnTo>
                              <a:pt x="21847" y="6318"/>
                            </a:lnTo>
                            <a:lnTo>
                              <a:pt x="17590" y="1648"/>
                            </a:lnTo>
                            <a:lnTo>
                              <a:pt x="15255" y="549"/>
                            </a:lnTo>
                            <a:lnTo>
                              <a:pt x="9075" y="0"/>
                            </a:lnTo>
                            <a:cubicBezTo>
                              <a:pt x="5641" y="961"/>
                              <a:pt x="2894" y="3159"/>
                              <a:pt x="1246" y="6318"/>
                            </a:cubicBezTo>
                            <a:cubicBezTo>
                              <a:pt x="-264" y="9339"/>
                              <a:pt x="-402" y="12773"/>
                              <a:pt x="834" y="16069"/>
                            </a:cubicBezTo>
                            <a:lnTo>
                              <a:pt x="1933" y="18404"/>
                            </a:lnTo>
                            <a:lnTo>
                              <a:pt x="6603" y="22249"/>
                            </a:lnTo>
                            <a:lnTo>
                              <a:pt x="8937" y="23073"/>
                            </a:lnTo>
                            <a:lnTo>
                              <a:pt x="14843" y="23073"/>
                            </a:lnTo>
                            <a:cubicBezTo>
                              <a:pt x="14843" y="23073"/>
                              <a:pt x="16354" y="22524"/>
                              <a:pt x="16354" y="22524"/>
                            </a:cubicBezTo>
                            <a:lnTo>
                              <a:pt x="21160" y="17992"/>
                            </a:lnTo>
                            <a:lnTo>
                              <a:pt x="22259" y="1551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1" name="Freeform 1660">
                        <a:extLst>
                          <a:ext uri="{FF2B5EF4-FFF2-40B4-BE49-F238E27FC236}">
                            <a16:creationId xmlns:a16="http://schemas.microsoft.com/office/drawing/2014/main" id="{98E7C0A0-58B7-E2F4-4885-F31CA7951FF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24541" y="2095660"/>
                        <a:ext cx="6940" cy="7141"/>
                      </a:xfrm>
                      <a:custGeom>
                        <a:avLst/>
                        <a:gdLst>
                          <a:gd name="connsiteX0" fmla="*/ 534 w 6940"/>
                          <a:gd name="connsiteY0" fmla="*/ 6180 h 7141"/>
                          <a:gd name="connsiteX1" fmla="*/ 3006 w 6940"/>
                          <a:gd name="connsiteY1" fmla="*/ 7142 h 7141"/>
                          <a:gd name="connsiteX2" fmla="*/ 4516 w 6940"/>
                          <a:gd name="connsiteY2" fmla="*/ 7142 h 7141"/>
                          <a:gd name="connsiteX3" fmla="*/ 6851 w 6940"/>
                          <a:gd name="connsiteY3" fmla="*/ 5082 h 7141"/>
                          <a:gd name="connsiteX4" fmla="*/ 6851 w 6940"/>
                          <a:gd name="connsiteY4" fmla="*/ 4532 h 7141"/>
                          <a:gd name="connsiteX5" fmla="*/ 6714 w 6940"/>
                          <a:gd name="connsiteY5" fmla="*/ 1923 h 7141"/>
                          <a:gd name="connsiteX6" fmla="*/ 6165 w 6940"/>
                          <a:gd name="connsiteY6" fmla="*/ 824 h 7141"/>
                          <a:gd name="connsiteX7" fmla="*/ 4104 w 6940"/>
                          <a:gd name="connsiteY7" fmla="*/ 0 h 7141"/>
                          <a:gd name="connsiteX8" fmla="*/ 396 w 6940"/>
                          <a:gd name="connsiteY8" fmla="*/ 2472 h 7141"/>
                          <a:gd name="connsiteX9" fmla="*/ 534 w 6940"/>
                          <a:gd name="connsiteY9" fmla="*/ 6318 h 714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6940" h="7141">
                            <a:moveTo>
                              <a:pt x="534" y="6180"/>
                            </a:moveTo>
                            <a:lnTo>
                              <a:pt x="3006" y="7142"/>
                            </a:lnTo>
                            <a:cubicBezTo>
                              <a:pt x="3006" y="7142"/>
                              <a:pt x="3830" y="7004"/>
                              <a:pt x="4516" y="7142"/>
                            </a:cubicBezTo>
                            <a:lnTo>
                              <a:pt x="6851" y="5082"/>
                            </a:lnTo>
                            <a:cubicBezTo>
                              <a:pt x="6851" y="5082"/>
                              <a:pt x="6851" y="4807"/>
                              <a:pt x="6851" y="4532"/>
                            </a:cubicBezTo>
                            <a:cubicBezTo>
                              <a:pt x="6851" y="3983"/>
                              <a:pt x="7126" y="3021"/>
                              <a:pt x="6714" y="1923"/>
                            </a:cubicBezTo>
                            <a:cubicBezTo>
                              <a:pt x="6714" y="1511"/>
                              <a:pt x="6439" y="1236"/>
                              <a:pt x="6165" y="824"/>
                            </a:cubicBezTo>
                            <a:lnTo>
                              <a:pt x="4104" y="0"/>
                            </a:lnTo>
                            <a:cubicBezTo>
                              <a:pt x="2182" y="549"/>
                              <a:pt x="1083" y="1236"/>
                              <a:pt x="396" y="2472"/>
                            </a:cubicBezTo>
                            <a:cubicBezTo>
                              <a:pt x="-16" y="3159"/>
                              <a:pt x="-290" y="4532"/>
                              <a:pt x="534" y="631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2" name="Freeform 1661">
                        <a:extLst>
                          <a:ext uri="{FF2B5EF4-FFF2-40B4-BE49-F238E27FC236}">
                            <a16:creationId xmlns:a16="http://schemas.microsoft.com/office/drawing/2014/main" id="{5E48F692-E40F-6436-F053-A22C490A27E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75958" y="2104999"/>
                        <a:ext cx="6962" cy="6355"/>
                      </a:xfrm>
                      <a:custGeom>
                        <a:avLst/>
                        <a:gdLst>
                          <a:gd name="connsiteX0" fmla="*/ 0 w 6962"/>
                          <a:gd name="connsiteY0" fmla="*/ 3983 h 6355"/>
                          <a:gd name="connsiteX1" fmla="*/ 1373 w 6962"/>
                          <a:gd name="connsiteY1" fmla="*/ 5768 h 6355"/>
                          <a:gd name="connsiteX2" fmla="*/ 6180 w 6962"/>
                          <a:gd name="connsiteY2" fmla="*/ 5493 h 6355"/>
                          <a:gd name="connsiteX3" fmla="*/ 6592 w 6962"/>
                          <a:gd name="connsiteY3" fmla="*/ 1236 h 6355"/>
                          <a:gd name="connsiteX4" fmla="*/ 4257 w 6962"/>
                          <a:gd name="connsiteY4" fmla="*/ 0 h 6355"/>
                          <a:gd name="connsiteX5" fmla="*/ 3159 w 6962"/>
                          <a:gd name="connsiteY5" fmla="*/ 0 h 6355"/>
                          <a:gd name="connsiteX6" fmla="*/ 824 w 6962"/>
                          <a:gd name="connsiteY6" fmla="*/ 824 h 6355"/>
                          <a:gd name="connsiteX7" fmla="*/ 137 w 6962"/>
                          <a:gd name="connsiteY7" fmla="*/ 3708 h 635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6962" h="6355">
                            <a:moveTo>
                              <a:pt x="0" y="3983"/>
                            </a:moveTo>
                            <a:lnTo>
                              <a:pt x="1373" y="5768"/>
                            </a:lnTo>
                            <a:cubicBezTo>
                              <a:pt x="2884" y="6317"/>
                              <a:pt x="4807" y="6867"/>
                              <a:pt x="6180" y="5493"/>
                            </a:cubicBezTo>
                            <a:cubicBezTo>
                              <a:pt x="7554" y="4120"/>
                              <a:pt x="6729" y="2060"/>
                              <a:pt x="6592" y="1236"/>
                            </a:cubicBezTo>
                            <a:lnTo>
                              <a:pt x="4257" y="0"/>
                            </a:lnTo>
                            <a:cubicBezTo>
                              <a:pt x="4257" y="0"/>
                              <a:pt x="3571" y="0"/>
                              <a:pt x="3159" y="0"/>
                            </a:cubicBezTo>
                            <a:cubicBezTo>
                              <a:pt x="2472" y="0"/>
                              <a:pt x="1511" y="0"/>
                              <a:pt x="824" y="824"/>
                            </a:cubicBezTo>
                            <a:cubicBezTo>
                              <a:pt x="137" y="1648"/>
                              <a:pt x="0" y="2747"/>
                              <a:pt x="137" y="370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3" name="Freeform 1662">
                        <a:extLst>
                          <a:ext uri="{FF2B5EF4-FFF2-40B4-BE49-F238E27FC236}">
                            <a16:creationId xmlns:a16="http://schemas.microsoft.com/office/drawing/2014/main" id="{E8053FAD-0F8D-A604-2E51-B1ED2337C22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96009" y="2323906"/>
                        <a:ext cx="26483" cy="37917"/>
                      </a:xfrm>
                      <a:custGeom>
                        <a:avLst/>
                        <a:gdLst>
                          <a:gd name="connsiteX0" fmla="*/ 17579 w 26483"/>
                          <a:gd name="connsiteY0" fmla="*/ 10312 h 37917"/>
                          <a:gd name="connsiteX1" fmla="*/ 17579 w 26483"/>
                          <a:gd name="connsiteY1" fmla="*/ 10312 h 37917"/>
                          <a:gd name="connsiteX2" fmla="*/ 26095 w 26483"/>
                          <a:gd name="connsiteY2" fmla="*/ 8664 h 37917"/>
                          <a:gd name="connsiteX3" fmla="*/ 24721 w 26483"/>
                          <a:gd name="connsiteY3" fmla="*/ 19651 h 37917"/>
                          <a:gd name="connsiteX4" fmla="*/ 24172 w 26483"/>
                          <a:gd name="connsiteY4" fmla="*/ 27480 h 37917"/>
                          <a:gd name="connsiteX5" fmla="*/ 24172 w 26483"/>
                          <a:gd name="connsiteY5" fmla="*/ 27480 h 37917"/>
                          <a:gd name="connsiteX6" fmla="*/ 23760 w 26483"/>
                          <a:gd name="connsiteY6" fmla="*/ 23634 h 37917"/>
                          <a:gd name="connsiteX7" fmla="*/ 22386 w 26483"/>
                          <a:gd name="connsiteY7" fmla="*/ 32012 h 37917"/>
                          <a:gd name="connsiteX8" fmla="*/ 20189 w 26483"/>
                          <a:gd name="connsiteY8" fmla="*/ 34759 h 37917"/>
                          <a:gd name="connsiteX9" fmla="*/ 15382 w 26483"/>
                          <a:gd name="connsiteY9" fmla="*/ 36407 h 37917"/>
                          <a:gd name="connsiteX10" fmla="*/ 15657 w 26483"/>
                          <a:gd name="connsiteY10" fmla="*/ 37231 h 37917"/>
                          <a:gd name="connsiteX11" fmla="*/ 13047 w 26483"/>
                          <a:gd name="connsiteY11" fmla="*/ 37231 h 37917"/>
                          <a:gd name="connsiteX12" fmla="*/ 11399 w 26483"/>
                          <a:gd name="connsiteY12" fmla="*/ 37917 h 37917"/>
                          <a:gd name="connsiteX13" fmla="*/ 11399 w 26483"/>
                          <a:gd name="connsiteY13" fmla="*/ 37368 h 37917"/>
                          <a:gd name="connsiteX14" fmla="*/ 8378 w 26483"/>
                          <a:gd name="connsiteY14" fmla="*/ 37368 h 37917"/>
                          <a:gd name="connsiteX15" fmla="*/ 5768 w 26483"/>
                          <a:gd name="connsiteY15" fmla="*/ 36269 h 37917"/>
                          <a:gd name="connsiteX16" fmla="*/ 1099 w 26483"/>
                          <a:gd name="connsiteY16" fmla="*/ 31188 h 37917"/>
                          <a:gd name="connsiteX17" fmla="*/ 2472 w 26483"/>
                          <a:gd name="connsiteY17" fmla="*/ 20200 h 37917"/>
                          <a:gd name="connsiteX18" fmla="*/ 0 w 26483"/>
                          <a:gd name="connsiteY18" fmla="*/ 15943 h 37917"/>
                          <a:gd name="connsiteX19" fmla="*/ 0 w 26483"/>
                          <a:gd name="connsiteY19" fmla="*/ 9213 h 37917"/>
                          <a:gd name="connsiteX20" fmla="*/ 1236 w 26483"/>
                          <a:gd name="connsiteY20" fmla="*/ 6741 h 37917"/>
                          <a:gd name="connsiteX21" fmla="*/ 5906 w 26483"/>
                          <a:gd name="connsiteY21" fmla="*/ 2209 h 37917"/>
                          <a:gd name="connsiteX22" fmla="*/ 20189 w 26483"/>
                          <a:gd name="connsiteY22" fmla="*/ 1248 h 37917"/>
                          <a:gd name="connsiteX23" fmla="*/ 23210 w 26483"/>
                          <a:gd name="connsiteY23" fmla="*/ 3720 h 37917"/>
                          <a:gd name="connsiteX24" fmla="*/ 24172 w 26483"/>
                          <a:gd name="connsiteY24" fmla="*/ 5093 h 37917"/>
                          <a:gd name="connsiteX25" fmla="*/ 25820 w 26483"/>
                          <a:gd name="connsiteY25" fmla="*/ 8664 h 37917"/>
                          <a:gd name="connsiteX26" fmla="*/ 17305 w 26483"/>
                          <a:gd name="connsiteY26" fmla="*/ 10449 h 37917"/>
                          <a:gd name="connsiteX27" fmla="*/ 3021 w 26483"/>
                          <a:gd name="connsiteY27" fmla="*/ 24046 h 37917"/>
                          <a:gd name="connsiteX28" fmla="*/ 3571 w 26483"/>
                          <a:gd name="connsiteY28" fmla="*/ 21574 h 37917"/>
                          <a:gd name="connsiteX29" fmla="*/ 2747 w 26483"/>
                          <a:gd name="connsiteY29" fmla="*/ 20475 h 37917"/>
                          <a:gd name="connsiteX30" fmla="*/ 3021 w 26483"/>
                          <a:gd name="connsiteY30" fmla="*/ 24046 h 3791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</a:cxnLst>
                        <a:rect l="l" t="t" r="r" b="b"/>
                        <a:pathLst>
                          <a:path w="26483" h="37917">
                            <a:moveTo>
                              <a:pt x="17579" y="10312"/>
                            </a:moveTo>
                            <a:lnTo>
                              <a:pt x="17579" y="10312"/>
                            </a:lnTo>
                            <a:lnTo>
                              <a:pt x="26095" y="8664"/>
                            </a:lnTo>
                            <a:cubicBezTo>
                              <a:pt x="27056" y="13608"/>
                              <a:pt x="26095" y="17179"/>
                              <a:pt x="24721" y="19651"/>
                            </a:cubicBezTo>
                            <a:cubicBezTo>
                              <a:pt x="25545" y="23085"/>
                              <a:pt x="24721" y="25969"/>
                              <a:pt x="24172" y="27480"/>
                            </a:cubicBezTo>
                            <a:cubicBezTo>
                              <a:pt x="24172" y="27480"/>
                              <a:pt x="24172" y="27480"/>
                              <a:pt x="24172" y="27480"/>
                            </a:cubicBezTo>
                            <a:cubicBezTo>
                              <a:pt x="24172" y="27480"/>
                              <a:pt x="24446" y="25694"/>
                              <a:pt x="23760" y="23634"/>
                            </a:cubicBezTo>
                            <a:lnTo>
                              <a:pt x="22386" y="32012"/>
                            </a:lnTo>
                            <a:lnTo>
                              <a:pt x="20189" y="34759"/>
                            </a:lnTo>
                            <a:lnTo>
                              <a:pt x="15382" y="36407"/>
                            </a:lnTo>
                            <a:lnTo>
                              <a:pt x="15657" y="37231"/>
                            </a:lnTo>
                            <a:lnTo>
                              <a:pt x="13047" y="37231"/>
                            </a:lnTo>
                            <a:cubicBezTo>
                              <a:pt x="13047" y="37231"/>
                              <a:pt x="11399" y="37917"/>
                              <a:pt x="11399" y="37917"/>
                            </a:cubicBezTo>
                            <a:lnTo>
                              <a:pt x="11399" y="37368"/>
                            </a:lnTo>
                            <a:cubicBezTo>
                              <a:pt x="11399" y="37368"/>
                              <a:pt x="8378" y="37368"/>
                              <a:pt x="8378" y="37368"/>
                            </a:cubicBezTo>
                            <a:lnTo>
                              <a:pt x="5768" y="36269"/>
                            </a:lnTo>
                            <a:lnTo>
                              <a:pt x="1099" y="31188"/>
                            </a:lnTo>
                            <a:cubicBezTo>
                              <a:pt x="-137" y="27480"/>
                              <a:pt x="549" y="23771"/>
                              <a:pt x="2472" y="20200"/>
                            </a:cubicBezTo>
                            <a:cubicBezTo>
                              <a:pt x="1511" y="18964"/>
                              <a:pt x="549" y="17728"/>
                              <a:pt x="0" y="15943"/>
                            </a:cubicBezTo>
                            <a:lnTo>
                              <a:pt x="0" y="9213"/>
                            </a:lnTo>
                            <a:cubicBezTo>
                              <a:pt x="0" y="9213"/>
                              <a:pt x="1236" y="6741"/>
                              <a:pt x="1236" y="6741"/>
                            </a:cubicBezTo>
                            <a:lnTo>
                              <a:pt x="5906" y="2209"/>
                            </a:lnTo>
                            <a:cubicBezTo>
                              <a:pt x="9751" y="698"/>
                              <a:pt x="14833" y="-1362"/>
                              <a:pt x="20189" y="1248"/>
                            </a:cubicBezTo>
                            <a:lnTo>
                              <a:pt x="23210" y="3720"/>
                            </a:lnTo>
                            <a:lnTo>
                              <a:pt x="24172" y="5093"/>
                            </a:lnTo>
                            <a:lnTo>
                              <a:pt x="25820" y="8664"/>
                            </a:lnTo>
                            <a:lnTo>
                              <a:pt x="17305" y="10449"/>
                            </a:lnTo>
                            <a:close/>
                            <a:moveTo>
                              <a:pt x="3021" y="24046"/>
                            </a:moveTo>
                            <a:lnTo>
                              <a:pt x="3571" y="21574"/>
                            </a:lnTo>
                            <a:cubicBezTo>
                              <a:pt x="3571" y="21574"/>
                              <a:pt x="3021" y="20887"/>
                              <a:pt x="2747" y="20475"/>
                            </a:cubicBezTo>
                            <a:cubicBezTo>
                              <a:pt x="2609" y="21574"/>
                              <a:pt x="2747" y="22947"/>
                              <a:pt x="3021" y="2404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4" name="Freeform 1663">
                        <a:extLst>
                          <a:ext uri="{FF2B5EF4-FFF2-40B4-BE49-F238E27FC236}">
                            <a16:creationId xmlns:a16="http://schemas.microsoft.com/office/drawing/2014/main" id="{F7F9A48B-2DB8-3B2B-5F91-59402E97548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29519" y="2229840"/>
                        <a:ext cx="16078" cy="16618"/>
                      </a:xfrm>
                      <a:custGeom>
                        <a:avLst/>
                        <a:gdLst>
                          <a:gd name="connsiteX0" fmla="*/ 568 w 16078"/>
                          <a:gd name="connsiteY0" fmla="*/ 4120 h 16618"/>
                          <a:gd name="connsiteX1" fmla="*/ 568 w 16078"/>
                          <a:gd name="connsiteY1" fmla="*/ 9751 h 16618"/>
                          <a:gd name="connsiteX2" fmla="*/ 2216 w 16078"/>
                          <a:gd name="connsiteY2" fmla="*/ 12360 h 16618"/>
                          <a:gd name="connsiteX3" fmla="*/ 5375 w 16078"/>
                          <a:gd name="connsiteY3" fmla="*/ 15245 h 16618"/>
                          <a:gd name="connsiteX4" fmla="*/ 8533 w 16078"/>
                          <a:gd name="connsiteY4" fmla="*/ 16618 h 16618"/>
                          <a:gd name="connsiteX5" fmla="*/ 11280 w 16078"/>
                          <a:gd name="connsiteY5" fmla="*/ 16206 h 16618"/>
                          <a:gd name="connsiteX6" fmla="*/ 13340 w 16078"/>
                          <a:gd name="connsiteY6" fmla="*/ 15107 h 16618"/>
                          <a:gd name="connsiteX7" fmla="*/ 15263 w 16078"/>
                          <a:gd name="connsiteY7" fmla="*/ 13047 h 16618"/>
                          <a:gd name="connsiteX8" fmla="*/ 15538 w 16078"/>
                          <a:gd name="connsiteY8" fmla="*/ 6455 h 16618"/>
                          <a:gd name="connsiteX9" fmla="*/ 6336 w 16078"/>
                          <a:gd name="connsiteY9" fmla="*/ 0 h 16618"/>
                          <a:gd name="connsiteX10" fmla="*/ 3864 w 16078"/>
                          <a:gd name="connsiteY10" fmla="*/ 824 h 16618"/>
                          <a:gd name="connsiteX11" fmla="*/ 2078 w 16078"/>
                          <a:gd name="connsiteY11" fmla="*/ 2060 h 16618"/>
                          <a:gd name="connsiteX12" fmla="*/ 430 w 16078"/>
                          <a:gd name="connsiteY12" fmla="*/ 4120 h 1661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6078" h="16618">
                            <a:moveTo>
                              <a:pt x="568" y="4120"/>
                            </a:moveTo>
                            <a:cubicBezTo>
                              <a:pt x="-119" y="6043"/>
                              <a:pt x="-256" y="7966"/>
                              <a:pt x="568" y="9751"/>
                            </a:cubicBezTo>
                            <a:lnTo>
                              <a:pt x="2216" y="12360"/>
                            </a:lnTo>
                            <a:lnTo>
                              <a:pt x="5375" y="15245"/>
                            </a:lnTo>
                            <a:cubicBezTo>
                              <a:pt x="5375" y="15245"/>
                              <a:pt x="7023" y="16343"/>
                              <a:pt x="8533" y="16618"/>
                            </a:cubicBezTo>
                            <a:lnTo>
                              <a:pt x="11280" y="16206"/>
                            </a:lnTo>
                            <a:lnTo>
                              <a:pt x="13340" y="15107"/>
                            </a:lnTo>
                            <a:lnTo>
                              <a:pt x="15263" y="13047"/>
                            </a:lnTo>
                            <a:cubicBezTo>
                              <a:pt x="16224" y="10987"/>
                              <a:pt x="16362" y="8652"/>
                              <a:pt x="15538" y="6455"/>
                            </a:cubicBezTo>
                            <a:cubicBezTo>
                              <a:pt x="14164" y="2747"/>
                              <a:pt x="10319" y="0"/>
                              <a:pt x="6336" y="0"/>
                            </a:cubicBezTo>
                            <a:lnTo>
                              <a:pt x="3864" y="824"/>
                            </a:lnTo>
                            <a:lnTo>
                              <a:pt x="2078" y="2060"/>
                            </a:lnTo>
                            <a:lnTo>
                              <a:pt x="430" y="412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5" name="Freeform 1664">
                        <a:extLst>
                          <a:ext uri="{FF2B5EF4-FFF2-40B4-BE49-F238E27FC236}">
                            <a16:creationId xmlns:a16="http://schemas.microsoft.com/office/drawing/2014/main" id="{ED4222B3-D3B2-0790-A4D3-04A2E005062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17692" y="2168999"/>
                        <a:ext cx="15244" cy="9494"/>
                      </a:xfrm>
                      <a:custGeom>
                        <a:avLst/>
                        <a:gdLst>
                          <a:gd name="connsiteX0" fmla="*/ 12223 w 15244"/>
                          <a:gd name="connsiteY0" fmla="*/ 8378 h 9494"/>
                          <a:gd name="connsiteX1" fmla="*/ 14283 w 15244"/>
                          <a:gd name="connsiteY1" fmla="*/ 6318 h 9494"/>
                          <a:gd name="connsiteX2" fmla="*/ 15245 w 15244"/>
                          <a:gd name="connsiteY2" fmla="*/ 4120 h 9494"/>
                          <a:gd name="connsiteX3" fmla="*/ 8790 w 15244"/>
                          <a:gd name="connsiteY3" fmla="*/ 1236 h 9494"/>
                          <a:gd name="connsiteX4" fmla="*/ 8790 w 15244"/>
                          <a:gd name="connsiteY4" fmla="*/ 1236 h 9494"/>
                          <a:gd name="connsiteX5" fmla="*/ 8378 w 15244"/>
                          <a:gd name="connsiteY5" fmla="*/ 0 h 9494"/>
                          <a:gd name="connsiteX6" fmla="*/ 0 w 15244"/>
                          <a:gd name="connsiteY6" fmla="*/ 2060 h 9494"/>
                          <a:gd name="connsiteX7" fmla="*/ 5356 w 15244"/>
                          <a:gd name="connsiteY7" fmla="*/ 8927 h 9494"/>
                          <a:gd name="connsiteX8" fmla="*/ 12361 w 15244"/>
                          <a:gd name="connsiteY8" fmla="*/ 8515 h 949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5244" h="9494">
                            <a:moveTo>
                              <a:pt x="12223" y="8378"/>
                            </a:moveTo>
                            <a:lnTo>
                              <a:pt x="14283" y="6318"/>
                            </a:lnTo>
                            <a:lnTo>
                              <a:pt x="15245" y="4120"/>
                            </a:lnTo>
                            <a:lnTo>
                              <a:pt x="8790" y="1236"/>
                            </a:lnTo>
                            <a:lnTo>
                              <a:pt x="8790" y="1236"/>
                            </a:lnTo>
                            <a:cubicBezTo>
                              <a:pt x="8790" y="1236"/>
                              <a:pt x="8515" y="687"/>
                              <a:pt x="8378" y="0"/>
                            </a:cubicBezTo>
                            <a:lnTo>
                              <a:pt x="0" y="2060"/>
                            </a:lnTo>
                            <a:cubicBezTo>
                              <a:pt x="1099" y="6455"/>
                              <a:pt x="3571" y="8103"/>
                              <a:pt x="5356" y="8927"/>
                            </a:cubicBezTo>
                            <a:cubicBezTo>
                              <a:pt x="6867" y="9476"/>
                              <a:pt x="9339" y="10026"/>
                              <a:pt x="12361" y="851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6" name="Freeform 1665">
                        <a:extLst>
                          <a:ext uri="{FF2B5EF4-FFF2-40B4-BE49-F238E27FC236}">
                            <a16:creationId xmlns:a16="http://schemas.microsoft.com/office/drawing/2014/main" id="{DD703427-6FCB-8A6C-4370-33B2106DB82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88626" y="2371827"/>
                        <a:ext cx="14542" cy="14854"/>
                      </a:xfrm>
                      <a:custGeom>
                        <a:avLst/>
                        <a:gdLst>
                          <a:gd name="connsiteX0" fmla="*/ 14542 w 14542"/>
                          <a:gd name="connsiteY0" fmla="*/ 9224 h 14854"/>
                          <a:gd name="connsiteX1" fmla="*/ 14542 w 14542"/>
                          <a:gd name="connsiteY1" fmla="*/ 5928 h 14854"/>
                          <a:gd name="connsiteX2" fmla="*/ 14130 w 14542"/>
                          <a:gd name="connsiteY2" fmla="*/ 4280 h 14854"/>
                          <a:gd name="connsiteX3" fmla="*/ 12070 w 14542"/>
                          <a:gd name="connsiteY3" fmla="*/ 1945 h 14854"/>
                          <a:gd name="connsiteX4" fmla="*/ 9049 w 14542"/>
                          <a:gd name="connsiteY4" fmla="*/ 434 h 14854"/>
                          <a:gd name="connsiteX5" fmla="*/ 5615 w 14542"/>
                          <a:gd name="connsiteY5" fmla="*/ 22 h 14854"/>
                          <a:gd name="connsiteX6" fmla="*/ 2456 w 14542"/>
                          <a:gd name="connsiteY6" fmla="*/ 1945 h 14854"/>
                          <a:gd name="connsiteX7" fmla="*/ 259 w 14542"/>
                          <a:gd name="connsiteY7" fmla="*/ 5653 h 14854"/>
                          <a:gd name="connsiteX8" fmla="*/ 671 w 14542"/>
                          <a:gd name="connsiteY8" fmla="*/ 11421 h 14854"/>
                          <a:gd name="connsiteX9" fmla="*/ 671 w 14542"/>
                          <a:gd name="connsiteY9" fmla="*/ 11833 h 14854"/>
                          <a:gd name="connsiteX10" fmla="*/ 3280 w 14542"/>
                          <a:gd name="connsiteY10" fmla="*/ 14031 h 14854"/>
                          <a:gd name="connsiteX11" fmla="*/ 5615 w 14542"/>
                          <a:gd name="connsiteY11" fmla="*/ 14855 h 14854"/>
                          <a:gd name="connsiteX12" fmla="*/ 8499 w 14542"/>
                          <a:gd name="connsiteY12" fmla="*/ 14855 h 14854"/>
                          <a:gd name="connsiteX13" fmla="*/ 10834 w 14542"/>
                          <a:gd name="connsiteY13" fmla="*/ 13893 h 14854"/>
                          <a:gd name="connsiteX14" fmla="*/ 13306 w 14542"/>
                          <a:gd name="connsiteY14" fmla="*/ 11696 h 14854"/>
                          <a:gd name="connsiteX15" fmla="*/ 14405 w 14542"/>
                          <a:gd name="connsiteY15" fmla="*/ 9224 h 1485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4542" h="14854">
                            <a:moveTo>
                              <a:pt x="14542" y="9224"/>
                            </a:moveTo>
                            <a:lnTo>
                              <a:pt x="14542" y="5928"/>
                            </a:lnTo>
                            <a:cubicBezTo>
                              <a:pt x="14542" y="5928"/>
                              <a:pt x="14130" y="4280"/>
                              <a:pt x="14130" y="4280"/>
                            </a:cubicBezTo>
                            <a:lnTo>
                              <a:pt x="12070" y="1945"/>
                            </a:lnTo>
                            <a:lnTo>
                              <a:pt x="9049" y="434"/>
                            </a:lnTo>
                            <a:cubicBezTo>
                              <a:pt x="9049" y="434"/>
                              <a:pt x="7263" y="-115"/>
                              <a:pt x="5615" y="22"/>
                            </a:cubicBezTo>
                            <a:lnTo>
                              <a:pt x="2456" y="1945"/>
                            </a:lnTo>
                            <a:lnTo>
                              <a:pt x="259" y="5653"/>
                            </a:lnTo>
                            <a:cubicBezTo>
                              <a:pt x="122" y="6340"/>
                              <a:pt x="-428" y="8125"/>
                              <a:pt x="671" y="11421"/>
                            </a:cubicBezTo>
                            <a:lnTo>
                              <a:pt x="671" y="11833"/>
                            </a:lnTo>
                            <a:cubicBezTo>
                              <a:pt x="671" y="11833"/>
                              <a:pt x="3280" y="14031"/>
                              <a:pt x="3280" y="14031"/>
                            </a:cubicBezTo>
                            <a:lnTo>
                              <a:pt x="5615" y="14855"/>
                            </a:lnTo>
                            <a:lnTo>
                              <a:pt x="8499" y="14855"/>
                            </a:lnTo>
                            <a:cubicBezTo>
                              <a:pt x="8499" y="14855"/>
                              <a:pt x="10834" y="13893"/>
                              <a:pt x="10834" y="13893"/>
                            </a:cubicBezTo>
                            <a:lnTo>
                              <a:pt x="13306" y="11696"/>
                            </a:lnTo>
                            <a:lnTo>
                              <a:pt x="14405" y="922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7" name="Freeform 1666">
                        <a:extLst>
                          <a:ext uri="{FF2B5EF4-FFF2-40B4-BE49-F238E27FC236}">
                            <a16:creationId xmlns:a16="http://schemas.microsoft.com/office/drawing/2014/main" id="{FC3BEC43-8640-A2DD-9399-361B35B4C58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794068" y="2450286"/>
                        <a:ext cx="7353" cy="5752"/>
                      </a:xfrm>
                      <a:custGeom>
                        <a:avLst/>
                        <a:gdLst>
                          <a:gd name="connsiteX0" fmla="*/ 7057 w 7353"/>
                          <a:gd name="connsiteY0" fmla="*/ 1907 h 5752"/>
                          <a:gd name="connsiteX1" fmla="*/ 5958 w 7353"/>
                          <a:gd name="connsiteY1" fmla="*/ 396 h 5752"/>
                          <a:gd name="connsiteX2" fmla="*/ 876 w 7353"/>
                          <a:gd name="connsiteY2" fmla="*/ 945 h 5752"/>
                          <a:gd name="connsiteX3" fmla="*/ 876 w 7353"/>
                          <a:gd name="connsiteY3" fmla="*/ 5065 h 5752"/>
                          <a:gd name="connsiteX4" fmla="*/ 3349 w 7353"/>
                          <a:gd name="connsiteY4" fmla="*/ 5752 h 5752"/>
                          <a:gd name="connsiteX5" fmla="*/ 4173 w 7353"/>
                          <a:gd name="connsiteY5" fmla="*/ 5477 h 5752"/>
                          <a:gd name="connsiteX6" fmla="*/ 7331 w 7353"/>
                          <a:gd name="connsiteY6" fmla="*/ 1907 h 575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7353" h="5752">
                            <a:moveTo>
                              <a:pt x="7057" y="1907"/>
                            </a:moveTo>
                            <a:lnTo>
                              <a:pt x="5958" y="396"/>
                            </a:lnTo>
                            <a:cubicBezTo>
                              <a:pt x="4997" y="-16"/>
                              <a:pt x="2387" y="-428"/>
                              <a:pt x="876" y="945"/>
                            </a:cubicBezTo>
                            <a:cubicBezTo>
                              <a:pt x="-222" y="1907"/>
                              <a:pt x="-360" y="3555"/>
                              <a:pt x="876" y="5065"/>
                            </a:cubicBezTo>
                            <a:lnTo>
                              <a:pt x="3349" y="5752"/>
                            </a:lnTo>
                            <a:cubicBezTo>
                              <a:pt x="3349" y="5752"/>
                              <a:pt x="3898" y="5477"/>
                              <a:pt x="4173" y="5477"/>
                            </a:cubicBezTo>
                            <a:cubicBezTo>
                              <a:pt x="5271" y="5065"/>
                              <a:pt x="7606" y="4241"/>
                              <a:pt x="7331" y="190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8" name="Freeform 1667">
                        <a:extLst>
                          <a:ext uri="{FF2B5EF4-FFF2-40B4-BE49-F238E27FC236}">
                            <a16:creationId xmlns:a16="http://schemas.microsoft.com/office/drawing/2014/main" id="{0BB77CAB-B2CC-AA12-B22E-46F2F31580F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791661" y="2570872"/>
                        <a:ext cx="5892" cy="5749"/>
                      </a:xfrm>
                      <a:custGeom>
                        <a:avLst/>
                        <a:gdLst>
                          <a:gd name="connsiteX0" fmla="*/ 5893 w 5892"/>
                          <a:gd name="connsiteY0" fmla="*/ 1767 h 5749"/>
                          <a:gd name="connsiteX1" fmla="*/ 2185 w 5892"/>
                          <a:gd name="connsiteY1" fmla="*/ 119 h 5749"/>
                          <a:gd name="connsiteX2" fmla="*/ 125 w 5892"/>
                          <a:gd name="connsiteY2" fmla="*/ 4239 h 5749"/>
                          <a:gd name="connsiteX3" fmla="*/ 2459 w 5892"/>
                          <a:gd name="connsiteY3" fmla="*/ 5750 h 5749"/>
                          <a:gd name="connsiteX4" fmla="*/ 5755 w 5892"/>
                          <a:gd name="connsiteY4" fmla="*/ 3827 h 5749"/>
                          <a:gd name="connsiteX5" fmla="*/ 5755 w 5892"/>
                          <a:gd name="connsiteY5" fmla="*/ 1767 h 574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5892" h="5749">
                            <a:moveTo>
                              <a:pt x="5893" y="1767"/>
                            </a:moveTo>
                            <a:cubicBezTo>
                              <a:pt x="5343" y="393"/>
                              <a:pt x="3695" y="-293"/>
                              <a:pt x="2185" y="119"/>
                            </a:cubicBezTo>
                            <a:cubicBezTo>
                              <a:pt x="949" y="531"/>
                              <a:pt x="-425" y="1767"/>
                              <a:pt x="125" y="4239"/>
                            </a:cubicBezTo>
                            <a:lnTo>
                              <a:pt x="2459" y="5750"/>
                            </a:lnTo>
                            <a:cubicBezTo>
                              <a:pt x="4107" y="5338"/>
                              <a:pt x="5206" y="4788"/>
                              <a:pt x="5755" y="3827"/>
                            </a:cubicBezTo>
                            <a:lnTo>
                              <a:pt x="5755" y="176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69" name="Freeform 1668">
                        <a:extLst>
                          <a:ext uri="{FF2B5EF4-FFF2-40B4-BE49-F238E27FC236}">
                            <a16:creationId xmlns:a16="http://schemas.microsoft.com/office/drawing/2014/main" id="{8101EDAE-7427-07D7-A5E4-D81A83A6F37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16403" y="2472527"/>
                        <a:ext cx="35486" cy="30893"/>
                      </a:xfrm>
                      <a:custGeom>
                        <a:avLst/>
                        <a:gdLst>
                          <a:gd name="connsiteX0" fmla="*/ 2524 w 35486"/>
                          <a:gd name="connsiteY0" fmla="*/ 8644 h 30893"/>
                          <a:gd name="connsiteX1" fmla="*/ 602 w 35486"/>
                          <a:gd name="connsiteY1" fmla="*/ 17434 h 30893"/>
                          <a:gd name="connsiteX2" fmla="*/ 327 w 35486"/>
                          <a:gd name="connsiteY2" fmla="*/ 14962 h 30893"/>
                          <a:gd name="connsiteX3" fmla="*/ 1014 w 35486"/>
                          <a:gd name="connsiteY3" fmla="*/ 23477 h 30893"/>
                          <a:gd name="connsiteX4" fmla="*/ 2524 w 35486"/>
                          <a:gd name="connsiteY4" fmla="*/ 26498 h 30893"/>
                          <a:gd name="connsiteX5" fmla="*/ 7057 w 35486"/>
                          <a:gd name="connsiteY5" fmla="*/ 30069 h 30893"/>
                          <a:gd name="connsiteX6" fmla="*/ 9391 w 35486"/>
                          <a:gd name="connsiteY6" fmla="*/ 30893 h 30893"/>
                          <a:gd name="connsiteX7" fmla="*/ 15297 w 35486"/>
                          <a:gd name="connsiteY7" fmla="*/ 30893 h 30893"/>
                          <a:gd name="connsiteX8" fmla="*/ 16945 w 35486"/>
                          <a:gd name="connsiteY8" fmla="*/ 30206 h 30893"/>
                          <a:gd name="connsiteX9" fmla="*/ 20104 w 35486"/>
                          <a:gd name="connsiteY9" fmla="*/ 30756 h 30893"/>
                          <a:gd name="connsiteX10" fmla="*/ 29031 w 35486"/>
                          <a:gd name="connsiteY10" fmla="*/ 24576 h 30893"/>
                          <a:gd name="connsiteX11" fmla="*/ 29031 w 35486"/>
                          <a:gd name="connsiteY11" fmla="*/ 24576 h 30893"/>
                          <a:gd name="connsiteX12" fmla="*/ 35486 w 35486"/>
                          <a:gd name="connsiteY12" fmla="*/ 14687 h 30893"/>
                          <a:gd name="connsiteX13" fmla="*/ 32739 w 35486"/>
                          <a:gd name="connsiteY13" fmla="*/ 7134 h 30893"/>
                          <a:gd name="connsiteX14" fmla="*/ 31778 w 35486"/>
                          <a:gd name="connsiteY14" fmla="*/ 6310 h 30893"/>
                          <a:gd name="connsiteX15" fmla="*/ 31915 w 35486"/>
                          <a:gd name="connsiteY15" fmla="*/ 6310 h 30893"/>
                          <a:gd name="connsiteX16" fmla="*/ 19280 w 35486"/>
                          <a:gd name="connsiteY16" fmla="*/ 541 h 30893"/>
                          <a:gd name="connsiteX17" fmla="*/ 4447 w 35486"/>
                          <a:gd name="connsiteY17" fmla="*/ 6859 h 30893"/>
                          <a:gd name="connsiteX18" fmla="*/ 2799 w 35486"/>
                          <a:gd name="connsiteY18" fmla="*/ 8644 h 3089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35486" h="30893">
                            <a:moveTo>
                              <a:pt x="2524" y="8644"/>
                            </a:moveTo>
                            <a:lnTo>
                              <a:pt x="602" y="17434"/>
                            </a:lnTo>
                            <a:cubicBezTo>
                              <a:pt x="190" y="16061"/>
                              <a:pt x="327" y="14962"/>
                              <a:pt x="327" y="14962"/>
                            </a:cubicBezTo>
                            <a:cubicBezTo>
                              <a:pt x="52" y="16061"/>
                              <a:pt x="-497" y="19494"/>
                              <a:pt x="1014" y="23477"/>
                            </a:cubicBezTo>
                            <a:cubicBezTo>
                              <a:pt x="1426" y="24576"/>
                              <a:pt x="1838" y="25537"/>
                              <a:pt x="2524" y="26498"/>
                            </a:cubicBezTo>
                            <a:lnTo>
                              <a:pt x="7057" y="30069"/>
                            </a:lnTo>
                            <a:lnTo>
                              <a:pt x="9391" y="30893"/>
                            </a:lnTo>
                            <a:lnTo>
                              <a:pt x="15297" y="30893"/>
                            </a:lnTo>
                            <a:cubicBezTo>
                              <a:pt x="15297" y="30893"/>
                              <a:pt x="16945" y="30206"/>
                              <a:pt x="16945" y="30206"/>
                            </a:cubicBezTo>
                            <a:lnTo>
                              <a:pt x="20104" y="30756"/>
                            </a:lnTo>
                            <a:cubicBezTo>
                              <a:pt x="24224" y="29794"/>
                              <a:pt x="27246" y="27734"/>
                              <a:pt x="29031" y="24576"/>
                            </a:cubicBezTo>
                            <a:lnTo>
                              <a:pt x="29031" y="24576"/>
                            </a:lnTo>
                            <a:cubicBezTo>
                              <a:pt x="32465" y="22378"/>
                              <a:pt x="34937" y="18807"/>
                              <a:pt x="35486" y="14687"/>
                            </a:cubicBezTo>
                            <a:lnTo>
                              <a:pt x="32739" y="7134"/>
                            </a:lnTo>
                            <a:lnTo>
                              <a:pt x="31778" y="6310"/>
                            </a:lnTo>
                            <a:lnTo>
                              <a:pt x="31915" y="6310"/>
                            </a:lnTo>
                            <a:cubicBezTo>
                              <a:pt x="28756" y="1640"/>
                              <a:pt x="24087" y="-420"/>
                              <a:pt x="19280" y="541"/>
                            </a:cubicBezTo>
                            <a:cubicBezTo>
                              <a:pt x="13924" y="-969"/>
                              <a:pt x="7743" y="541"/>
                              <a:pt x="4447" y="6859"/>
                            </a:cubicBezTo>
                            <a:lnTo>
                              <a:pt x="2799" y="864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0" name="Freeform 1669">
                        <a:extLst>
                          <a:ext uri="{FF2B5EF4-FFF2-40B4-BE49-F238E27FC236}">
                            <a16:creationId xmlns:a16="http://schemas.microsoft.com/office/drawing/2014/main" id="{2CCBF888-0E88-C6A1-2DB9-8ACEA6AA0AB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27684" y="2538442"/>
                        <a:ext cx="10986" cy="8251"/>
                      </a:xfrm>
                      <a:custGeom>
                        <a:avLst/>
                        <a:gdLst>
                          <a:gd name="connsiteX0" fmla="*/ 961 w 10986"/>
                          <a:gd name="connsiteY0" fmla="*/ 4669 h 8251"/>
                          <a:gd name="connsiteX1" fmla="*/ 9751 w 10986"/>
                          <a:gd name="connsiteY1" fmla="*/ 7691 h 8251"/>
                          <a:gd name="connsiteX2" fmla="*/ 10987 w 10986"/>
                          <a:gd name="connsiteY2" fmla="*/ 5768 h 8251"/>
                          <a:gd name="connsiteX3" fmla="*/ 10575 w 10986"/>
                          <a:gd name="connsiteY3" fmla="*/ 3983 h 8251"/>
                          <a:gd name="connsiteX4" fmla="*/ 8378 w 10986"/>
                          <a:gd name="connsiteY4" fmla="*/ 2197 h 8251"/>
                          <a:gd name="connsiteX5" fmla="*/ 5631 w 10986"/>
                          <a:gd name="connsiteY5" fmla="*/ 0 h 8251"/>
                          <a:gd name="connsiteX6" fmla="*/ 3708 w 10986"/>
                          <a:gd name="connsiteY6" fmla="*/ 549 h 8251"/>
                          <a:gd name="connsiteX7" fmla="*/ 412 w 10986"/>
                          <a:gd name="connsiteY7" fmla="*/ 961 h 8251"/>
                          <a:gd name="connsiteX8" fmla="*/ 0 w 10986"/>
                          <a:gd name="connsiteY8" fmla="*/ 3983 h 8251"/>
                          <a:gd name="connsiteX9" fmla="*/ 824 w 10986"/>
                          <a:gd name="connsiteY9" fmla="*/ 4944 h 825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0986" h="8251">
                            <a:moveTo>
                              <a:pt x="961" y="4669"/>
                            </a:moveTo>
                            <a:cubicBezTo>
                              <a:pt x="2747" y="6592"/>
                              <a:pt x="5356" y="9476"/>
                              <a:pt x="9751" y="7691"/>
                            </a:cubicBezTo>
                            <a:lnTo>
                              <a:pt x="10987" y="5768"/>
                            </a:lnTo>
                            <a:cubicBezTo>
                              <a:pt x="10987" y="4944"/>
                              <a:pt x="10850" y="4395"/>
                              <a:pt x="10575" y="3983"/>
                            </a:cubicBezTo>
                            <a:cubicBezTo>
                              <a:pt x="10026" y="2609"/>
                              <a:pt x="9064" y="2197"/>
                              <a:pt x="8378" y="2197"/>
                            </a:cubicBezTo>
                            <a:cubicBezTo>
                              <a:pt x="8240" y="824"/>
                              <a:pt x="7004" y="0"/>
                              <a:pt x="5631" y="0"/>
                            </a:cubicBezTo>
                            <a:lnTo>
                              <a:pt x="3708" y="549"/>
                            </a:lnTo>
                            <a:cubicBezTo>
                              <a:pt x="3708" y="549"/>
                              <a:pt x="1923" y="137"/>
                              <a:pt x="412" y="961"/>
                            </a:cubicBezTo>
                            <a:lnTo>
                              <a:pt x="0" y="3983"/>
                            </a:lnTo>
                            <a:cubicBezTo>
                              <a:pt x="0" y="3983"/>
                              <a:pt x="549" y="4532"/>
                              <a:pt x="824" y="494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1" name="Freeform 1670">
                        <a:extLst>
                          <a:ext uri="{FF2B5EF4-FFF2-40B4-BE49-F238E27FC236}">
                            <a16:creationId xmlns:a16="http://schemas.microsoft.com/office/drawing/2014/main" id="{D89AF6C2-73EF-6584-6D71-79018CC1A01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78504" y="2539625"/>
                        <a:ext cx="15273" cy="13511"/>
                      </a:xfrm>
                      <a:custGeom>
                        <a:avLst/>
                        <a:gdLst>
                          <a:gd name="connsiteX0" fmla="*/ 9093 w 15273"/>
                          <a:gd name="connsiteY0" fmla="*/ 13374 h 13511"/>
                          <a:gd name="connsiteX1" fmla="*/ 10604 w 15273"/>
                          <a:gd name="connsiteY1" fmla="*/ 12825 h 13511"/>
                          <a:gd name="connsiteX2" fmla="*/ 13076 w 15273"/>
                          <a:gd name="connsiteY2" fmla="*/ 10628 h 13511"/>
                          <a:gd name="connsiteX3" fmla="*/ 13763 w 15273"/>
                          <a:gd name="connsiteY3" fmla="*/ 8155 h 13511"/>
                          <a:gd name="connsiteX4" fmla="*/ 15274 w 15273"/>
                          <a:gd name="connsiteY4" fmla="*/ 4859 h 13511"/>
                          <a:gd name="connsiteX5" fmla="*/ 11428 w 15273"/>
                          <a:gd name="connsiteY5" fmla="*/ 739 h 13511"/>
                          <a:gd name="connsiteX6" fmla="*/ 4973 w 15273"/>
                          <a:gd name="connsiteY6" fmla="*/ 602 h 13511"/>
                          <a:gd name="connsiteX7" fmla="*/ 441 w 15273"/>
                          <a:gd name="connsiteY7" fmla="*/ 10216 h 13511"/>
                          <a:gd name="connsiteX8" fmla="*/ 3600 w 15273"/>
                          <a:gd name="connsiteY8" fmla="*/ 11589 h 13511"/>
                          <a:gd name="connsiteX9" fmla="*/ 5248 w 15273"/>
                          <a:gd name="connsiteY9" fmla="*/ 12962 h 13511"/>
                          <a:gd name="connsiteX10" fmla="*/ 9231 w 15273"/>
                          <a:gd name="connsiteY10" fmla="*/ 13512 h 1351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5273" h="13511">
                            <a:moveTo>
                              <a:pt x="9093" y="13374"/>
                            </a:moveTo>
                            <a:lnTo>
                              <a:pt x="10604" y="12825"/>
                            </a:lnTo>
                            <a:lnTo>
                              <a:pt x="13076" y="10628"/>
                            </a:lnTo>
                            <a:cubicBezTo>
                              <a:pt x="13488" y="9666"/>
                              <a:pt x="13763" y="8842"/>
                              <a:pt x="13763" y="8155"/>
                            </a:cubicBezTo>
                            <a:lnTo>
                              <a:pt x="15274" y="4859"/>
                            </a:lnTo>
                            <a:cubicBezTo>
                              <a:pt x="14587" y="2937"/>
                              <a:pt x="13076" y="1426"/>
                              <a:pt x="11428" y="739"/>
                            </a:cubicBezTo>
                            <a:cubicBezTo>
                              <a:pt x="9506" y="-222"/>
                              <a:pt x="7171" y="-222"/>
                              <a:pt x="4973" y="602"/>
                            </a:cubicBezTo>
                            <a:cubicBezTo>
                              <a:pt x="990" y="2113"/>
                              <a:pt x="-932" y="6233"/>
                              <a:pt x="441" y="10216"/>
                            </a:cubicBezTo>
                            <a:lnTo>
                              <a:pt x="3600" y="11589"/>
                            </a:lnTo>
                            <a:cubicBezTo>
                              <a:pt x="3600" y="11589"/>
                              <a:pt x="4561" y="12550"/>
                              <a:pt x="5248" y="12962"/>
                            </a:cubicBezTo>
                            <a:lnTo>
                              <a:pt x="9231" y="1351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2" name="Freeform 1671">
                        <a:extLst>
                          <a:ext uri="{FF2B5EF4-FFF2-40B4-BE49-F238E27FC236}">
                            <a16:creationId xmlns:a16="http://schemas.microsoft.com/office/drawing/2014/main" id="{C84AAFD5-5F9F-D2F0-11DB-EC354527307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36030" y="2526566"/>
                        <a:ext cx="14413" cy="14366"/>
                      </a:xfrm>
                      <a:custGeom>
                        <a:avLst/>
                        <a:gdLst>
                          <a:gd name="connsiteX0" fmla="*/ 5421 w 14413"/>
                          <a:gd name="connsiteY0" fmla="*/ 65 h 14366"/>
                          <a:gd name="connsiteX1" fmla="*/ 2537 w 14413"/>
                          <a:gd name="connsiteY1" fmla="*/ 1850 h 14366"/>
                          <a:gd name="connsiteX2" fmla="*/ 477 w 14413"/>
                          <a:gd name="connsiteY2" fmla="*/ 5146 h 14366"/>
                          <a:gd name="connsiteX3" fmla="*/ 65 w 14413"/>
                          <a:gd name="connsiteY3" fmla="*/ 8717 h 14366"/>
                          <a:gd name="connsiteX4" fmla="*/ 1850 w 14413"/>
                          <a:gd name="connsiteY4" fmla="*/ 11739 h 14366"/>
                          <a:gd name="connsiteX5" fmla="*/ 5009 w 14413"/>
                          <a:gd name="connsiteY5" fmla="*/ 13799 h 14366"/>
                          <a:gd name="connsiteX6" fmla="*/ 8717 w 14413"/>
                          <a:gd name="connsiteY6" fmla="*/ 14348 h 14366"/>
                          <a:gd name="connsiteX7" fmla="*/ 11739 w 14413"/>
                          <a:gd name="connsiteY7" fmla="*/ 12563 h 14366"/>
                          <a:gd name="connsiteX8" fmla="*/ 13936 w 14413"/>
                          <a:gd name="connsiteY8" fmla="*/ 9267 h 14366"/>
                          <a:gd name="connsiteX9" fmla="*/ 14348 w 14413"/>
                          <a:gd name="connsiteY9" fmla="*/ 5558 h 14366"/>
                          <a:gd name="connsiteX10" fmla="*/ 12563 w 14413"/>
                          <a:gd name="connsiteY10" fmla="*/ 2674 h 14366"/>
                          <a:gd name="connsiteX11" fmla="*/ 8992 w 14413"/>
                          <a:gd name="connsiteY11" fmla="*/ 477 h 14366"/>
                          <a:gd name="connsiteX12" fmla="*/ 5284 w 14413"/>
                          <a:gd name="connsiteY12" fmla="*/ 65 h 1436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4413" h="14366">
                            <a:moveTo>
                              <a:pt x="5421" y="65"/>
                            </a:moveTo>
                            <a:lnTo>
                              <a:pt x="2537" y="1850"/>
                            </a:lnTo>
                            <a:lnTo>
                              <a:pt x="477" y="5146"/>
                            </a:lnTo>
                            <a:cubicBezTo>
                              <a:pt x="477" y="5146"/>
                              <a:pt x="-210" y="7069"/>
                              <a:pt x="65" y="8717"/>
                            </a:cubicBezTo>
                            <a:lnTo>
                              <a:pt x="1850" y="11739"/>
                            </a:lnTo>
                            <a:lnTo>
                              <a:pt x="5009" y="13799"/>
                            </a:lnTo>
                            <a:cubicBezTo>
                              <a:pt x="5009" y="13799"/>
                              <a:pt x="6932" y="14486"/>
                              <a:pt x="8717" y="14348"/>
                            </a:cubicBezTo>
                            <a:lnTo>
                              <a:pt x="11739" y="12563"/>
                            </a:lnTo>
                            <a:lnTo>
                              <a:pt x="13936" y="9267"/>
                            </a:lnTo>
                            <a:cubicBezTo>
                              <a:pt x="13936" y="9267"/>
                              <a:pt x="14623" y="7344"/>
                              <a:pt x="14348" y="5558"/>
                            </a:cubicBezTo>
                            <a:lnTo>
                              <a:pt x="12563" y="2674"/>
                            </a:lnTo>
                            <a:lnTo>
                              <a:pt x="8992" y="477"/>
                            </a:lnTo>
                            <a:cubicBezTo>
                              <a:pt x="8992" y="477"/>
                              <a:pt x="7069" y="-210"/>
                              <a:pt x="5284" y="6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3" name="Freeform 1672">
                        <a:extLst>
                          <a:ext uri="{FF2B5EF4-FFF2-40B4-BE49-F238E27FC236}">
                            <a16:creationId xmlns:a16="http://schemas.microsoft.com/office/drawing/2014/main" id="{4FF7EDA8-F473-D71E-B583-1EE6D4414BD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19233" y="2664107"/>
                        <a:ext cx="5732" cy="7004"/>
                      </a:xfrm>
                      <a:custGeom>
                        <a:avLst/>
                        <a:gdLst>
                          <a:gd name="connsiteX0" fmla="*/ 3644 w 5732"/>
                          <a:gd name="connsiteY0" fmla="*/ 0 h 7004"/>
                          <a:gd name="connsiteX1" fmla="*/ 348 w 5732"/>
                          <a:gd name="connsiteY1" fmla="*/ 1785 h 7004"/>
                          <a:gd name="connsiteX2" fmla="*/ 897 w 5732"/>
                          <a:gd name="connsiteY2" fmla="*/ 6180 h 7004"/>
                          <a:gd name="connsiteX3" fmla="*/ 2683 w 5732"/>
                          <a:gd name="connsiteY3" fmla="*/ 7004 h 7004"/>
                          <a:gd name="connsiteX4" fmla="*/ 5704 w 5732"/>
                          <a:gd name="connsiteY4" fmla="*/ 2472 h 7004"/>
                          <a:gd name="connsiteX5" fmla="*/ 5704 w 5732"/>
                          <a:gd name="connsiteY5" fmla="*/ 2747 h 7004"/>
                          <a:gd name="connsiteX6" fmla="*/ 3781 w 5732"/>
                          <a:gd name="connsiteY6" fmla="*/ 0 h 700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732" h="7004">
                            <a:moveTo>
                              <a:pt x="3644" y="0"/>
                            </a:moveTo>
                            <a:cubicBezTo>
                              <a:pt x="1996" y="275"/>
                              <a:pt x="897" y="824"/>
                              <a:pt x="348" y="1785"/>
                            </a:cubicBezTo>
                            <a:cubicBezTo>
                              <a:pt x="-64" y="2609"/>
                              <a:pt x="-339" y="4120"/>
                              <a:pt x="897" y="6180"/>
                            </a:cubicBezTo>
                            <a:lnTo>
                              <a:pt x="2683" y="7004"/>
                            </a:lnTo>
                            <a:cubicBezTo>
                              <a:pt x="4193" y="6867"/>
                              <a:pt x="5979" y="6043"/>
                              <a:pt x="5704" y="2472"/>
                            </a:cubicBezTo>
                            <a:cubicBezTo>
                              <a:pt x="5704" y="2472"/>
                              <a:pt x="5704" y="2472"/>
                              <a:pt x="5704" y="2747"/>
                            </a:cubicBezTo>
                            <a:lnTo>
                              <a:pt x="3781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4" name="Freeform 1673">
                        <a:extLst>
                          <a:ext uri="{FF2B5EF4-FFF2-40B4-BE49-F238E27FC236}">
                            <a16:creationId xmlns:a16="http://schemas.microsoft.com/office/drawing/2014/main" id="{D9F06835-85FF-9D03-39E9-B3A3F131950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67337" y="2426474"/>
                        <a:ext cx="27127" cy="24243"/>
                      </a:xfrm>
                      <a:custGeom>
                        <a:avLst/>
                        <a:gdLst>
                          <a:gd name="connsiteX0" fmla="*/ 758 w 27127"/>
                          <a:gd name="connsiteY0" fmla="*/ 16654 h 24243"/>
                          <a:gd name="connsiteX1" fmla="*/ 15042 w 27127"/>
                          <a:gd name="connsiteY1" fmla="*/ 23796 h 24243"/>
                          <a:gd name="connsiteX2" fmla="*/ 16278 w 27127"/>
                          <a:gd name="connsiteY2" fmla="*/ 22835 h 24243"/>
                          <a:gd name="connsiteX3" fmla="*/ 17239 w 27127"/>
                          <a:gd name="connsiteY3" fmla="*/ 22835 h 24243"/>
                          <a:gd name="connsiteX4" fmla="*/ 26166 w 27127"/>
                          <a:gd name="connsiteY4" fmla="*/ 16654 h 24243"/>
                          <a:gd name="connsiteX5" fmla="*/ 27128 w 27127"/>
                          <a:gd name="connsiteY5" fmla="*/ 13221 h 24243"/>
                          <a:gd name="connsiteX6" fmla="*/ 27128 w 27127"/>
                          <a:gd name="connsiteY6" fmla="*/ 11161 h 24243"/>
                          <a:gd name="connsiteX7" fmla="*/ 26716 w 27127"/>
                          <a:gd name="connsiteY7" fmla="*/ 7453 h 24243"/>
                          <a:gd name="connsiteX8" fmla="*/ 12432 w 27127"/>
                          <a:gd name="connsiteY8" fmla="*/ 448 h 24243"/>
                          <a:gd name="connsiteX9" fmla="*/ 11471 w 27127"/>
                          <a:gd name="connsiteY9" fmla="*/ 723 h 24243"/>
                          <a:gd name="connsiteX10" fmla="*/ 10235 w 27127"/>
                          <a:gd name="connsiteY10" fmla="*/ 311 h 24243"/>
                          <a:gd name="connsiteX11" fmla="*/ 1583 w 27127"/>
                          <a:gd name="connsiteY11" fmla="*/ 6354 h 24243"/>
                          <a:gd name="connsiteX12" fmla="*/ 758 w 27127"/>
                          <a:gd name="connsiteY12" fmla="*/ 16380 h 2424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7127" h="24243">
                            <a:moveTo>
                              <a:pt x="758" y="16654"/>
                            </a:moveTo>
                            <a:cubicBezTo>
                              <a:pt x="2819" y="22423"/>
                              <a:pt x="8862" y="25444"/>
                              <a:pt x="15042" y="23796"/>
                            </a:cubicBezTo>
                            <a:lnTo>
                              <a:pt x="16278" y="22835"/>
                            </a:lnTo>
                            <a:lnTo>
                              <a:pt x="17239" y="22835"/>
                            </a:lnTo>
                            <a:cubicBezTo>
                              <a:pt x="21497" y="22011"/>
                              <a:pt x="24518" y="19951"/>
                              <a:pt x="26166" y="16654"/>
                            </a:cubicBezTo>
                            <a:lnTo>
                              <a:pt x="27128" y="13221"/>
                            </a:lnTo>
                            <a:lnTo>
                              <a:pt x="27128" y="11161"/>
                            </a:lnTo>
                            <a:cubicBezTo>
                              <a:pt x="27128" y="11161"/>
                              <a:pt x="26716" y="7453"/>
                              <a:pt x="26716" y="7453"/>
                            </a:cubicBezTo>
                            <a:cubicBezTo>
                              <a:pt x="24656" y="1822"/>
                              <a:pt x="18475" y="-1200"/>
                              <a:pt x="12432" y="448"/>
                            </a:cubicBezTo>
                            <a:cubicBezTo>
                              <a:pt x="12158" y="448"/>
                              <a:pt x="11746" y="586"/>
                              <a:pt x="11471" y="723"/>
                            </a:cubicBezTo>
                            <a:lnTo>
                              <a:pt x="10235" y="311"/>
                            </a:lnTo>
                            <a:cubicBezTo>
                              <a:pt x="6389" y="1135"/>
                              <a:pt x="3231" y="3470"/>
                              <a:pt x="1583" y="6354"/>
                            </a:cubicBezTo>
                            <a:cubicBezTo>
                              <a:pt x="-203" y="9375"/>
                              <a:pt x="-478" y="13084"/>
                              <a:pt x="758" y="1638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5" name="Freeform 1674">
                        <a:extLst>
                          <a:ext uri="{FF2B5EF4-FFF2-40B4-BE49-F238E27FC236}">
                            <a16:creationId xmlns:a16="http://schemas.microsoft.com/office/drawing/2014/main" id="{9753E141-8E70-1BAD-AE9F-EB4E3843990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31975" y="2303454"/>
                        <a:ext cx="26643" cy="25804"/>
                      </a:xfrm>
                      <a:custGeom>
                        <a:avLst/>
                        <a:gdLst>
                          <a:gd name="connsiteX0" fmla="*/ 0 w 26643"/>
                          <a:gd name="connsiteY0" fmla="*/ 13459 h 25804"/>
                          <a:gd name="connsiteX1" fmla="*/ 3021 w 26643"/>
                          <a:gd name="connsiteY1" fmla="*/ 20601 h 25804"/>
                          <a:gd name="connsiteX2" fmla="*/ 5356 w 26643"/>
                          <a:gd name="connsiteY2" fmla="*/ 22524 h 25804"/>
                          <a:gd name="connsiteX3" fmla="*/ 6729 w 26643"/>
                          <a:gd name="connsiteY3" fmla="*/ 23210 h 25804"/>
                          <a:gd name="connsiteX4" fmla="*/ 6729 w 26643"/>
                          <a:gd name="connsiteY4" fmla="*/ 23210 h 25804"/>
                          <a:gd name="connsiteX5" fmla="*/ 20601 w 26643"/>
                          <a:gd name="connsiteY5" fmla="*/ 24034 h 25804"/>
                          <a:gd name="connsiteX6" fmla="*/ 24172 w 26643"/>
                          <a:gd name="connsiteY6" fmla="*/ 20326 h 25804"/>
                          <a:gd name="connsiteX7" fmla="*/ 25133 w 26643"/>
                          <a:gd name="connsiteY7" fmla="*/ 18266 h 25804"/>
                          <a:gd name="connsiteX8" fmla="*/ 25133 w 26643"/>
                          <a:gd name="connsiteY8" fmla="*/ 18266 h 25804"/>
                          <a:gd name="connsiteX9" fmla="*/ 26232 w 26643"/>
                          <a:gd name="connsiteY9" fmla="*/ 16206 h 25804"/>
                          <a:gd name="connsiteX10" fmla="*/ 26644 w 26643"/>
                          <a:gd name="connsiteY10" fmla="*/ 14421 h 25804"/>
                          <a:gd name="connsiteX11" fmla="*/ 26644 w 26643"/>
                          <a:gd name="connsiteY11" fmla="*/ 9614 h 25804"/>
                          <a:gd name="connsiteX12" fmla="*/ 26232 w 26643"/>
                          <a:gd name="connsiteY12" fmla="*/ 8652 h 25804"/>
                          <a:gd name="connsiteX13" fmla="*/ 22936 w 26643"/>
                          <a:gd name="connsiteY13" fmla="*/ 3708 h 25804"/>
                          <a:gd name="connsiteX14" fmla="*/ 22112 w 26643"/>
                          <a:gd name="connsiteY14" fmla="*/ 3021 h 25804"/>
                          <a:gd name="connsiteX15" fmla="*/ 22112 w 26643"/>
                          <a:gd name="connsiteY15" fmla="*/ 3021 h 25804"/>
                          <a:gd name="connsiteX16" fmla="*/ 20326 w 26643"/>
                          <a:gd name="connsiteY16" fmla="*/ 1648 h 25804"/>
                          <a:gd name="connsiteX17" fmla="*/ 17854 w 26643"/>
                          <a:gd name="connsiteY17" fmla="*/ 412 h 25804"/>
                          <a:gd name="connsiteX18" fmla="*/ 10987 w 26643"/>
                          <a:gd name="connsiteY18" fmla="*/ 0 h 25804"/>
                          <a:gd name="connsiteX19" fmla="*/ 137 w 26643"/>
                          <a:gd name="connsiteY19" fmla="*/ 13459 h 2580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</a:cxnLst>
                        <a:rect l="l" t="t" r="r" b="b"/>
                        <a:pathLst>
                          <a:path w="26643" h="25804">
                            <a:moveTo>
                              <a:pt x="0" y="13459"/>
                            </a:moveTo>
                            <a:lnTo>
                              <a:pt x="3021" y="20601"/>
                            </a:lnTo>
                            <a:lnTo>
                              <a:pt x="5356" y="22524"/>
                            </a:lnTo>
                            <a:lnTo>
                              <a:pt x="6729" y="23210"/>
                            </a:lnTo>
                            <a:lnTo>
                              <a:pt x="6729" y="23210"/>
                            </a:lnTo>
                            <a:cubicBezTo>
                              <a:pt x="12772" y="27468"/>
                              <a:pt x="17991" y="25545"/>
                              <a:pt x="20601" y="24034"/>
                            </a:cubicBezTo>
                            <a:lnTo>
                              <a:pt x="24172" y="20326"/>
                            </a:lnTo>
                            <a:lnTo>
                              <a:pt x="25133" y="18266"/>
                            </a:lnTo>
                            <a:lnTo>
                              <a:pt x="25133" y="18266"/>
                            </a:lnTo>
                            <a:cubicBezTo>
                              <a:pt x="25133" y="18266"/>
                              <a:pt x="26232" y="16206"/>
                              <a:pt x="26232" y="16206"/>
                            </a:cubicBezTo>
                            <a:lnTo>
                              <a:pt x="26644" y="14421"/>
                            </a:lnTo>
                            <a:lnTo>
                              <a:pt x="26644" y="9614"/>
                            </a:lnTo>
                            <a:cubicBezTo>
                              <a:pt x="26644" y="9614"/>
                              <a:pt x="26232" y="8652"/>
                              <a:pt x="26232" y="8652"/>
                            </a:cubicBezTo>
                            <a:cubicBezTo>
                              <a:pt x="25408" y="6180"/>
                              <a:pt x="24034" y="4669"/>
                              <a:pt x="22936" y="3708"/>
                            </a:cubicBezTo>
                            <a:cubicBezTo>
                              <a:pt x="22936" y="3708"/>
                              <a:pt x="22386" y="3159"/>
                              <a:pt x="22112" y="3021"/>
                            </a:cubicBezTo>
                            <a:lnTo>
                              <a:pt x="22112" y="3021"/>
                            </a:lnTo>
                            <a:cubicBezTo>
                              <a:pt x="22112" y="3021"/>
                              <a:pt x="20326" y="1648"/>
                              <a:pt x="20326" y="1648"/>
                            </a:cubicBezTo>
                            <a:lnTo>
                              <a:pt x="17854" y="412"/>
                            </a:lnTo>
                            <a:lnTo>
                              <a:pt x="10987" y="0"/>
                            </a:lnTo>
                            <a:cubicBezTo>
                              <a:pt x="4669" y="2335"/>
                              <a:pt x="549" y="7279"/>
                              <a:pt x="137" y="1345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6" name="Freeform 1675">
                        <a:extLst>
                          <a:ext uri="{FF2B5EF4-FFF2-40B4-BE49-F238E27FC236}">
                            <a16:creationId xmlns:a16="http://schemas.microsoft.com/office/drawing/2014/main" id="{5ABCC175-34E6-1B2F-9B76-6171B2547BC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94061" y="2279008"/>
                        <a:ext cx="26497" cy="29390"/>
                      </a:xfrm>
                      <a:custGeom>
                        <a:avLst/>
                        <a:gdLst>
                          <a:gd name="connsiteX0" fmla="*/ 24712 w 26497"/>
                          <a:gd name="connsiteY0" fmla="*/ 21974 h 29390"/>
                          <a:gd name="connsiteX1" fmla="*/ 25948 w 26497"/>
                          <a:gd name="connsiteY1" fmla="*/ 19639 h 29390"/>
                          <a:gd name="connsiteX2" fmla="*/ 26498 w 26497"/>
                          <a:gd name="connsiteY2" fmla="*/ 12772 h 29390"/>
                          <a:gd name="connsiteX3" fmla="*/ 26223 w 26497"/>
                          <a:gd name="connsiteY3" fmla="*/ 12086 h 29390"/>
                          <a:gd name="connsiteX4" fmla="*/ 20318 w 26497"/>
                          <a:gd name="connsiteY4" fmla="*/ 5081 h 29390"/>
                          <a:gd name="connsiteX5" fmla="*/ 18807 w 26497"/>
                          <a:gd name="connsiteY5" fmla="*/ 2747 h 29390"/>
                          <a:gd name="connsiteX6" fmla="*/ 16884 w 26497"/>
                          <a:gd name="connsiteY6" fmla="*/ 1511 h 29390"/>
                          <a:gd name="connsiteX7" fmla="*/ 11802 w 26497"/>
                          <a:gd name="connsiteY7" fmla="*/ 0 h 29390"/>
                          <a:gd name="connsiteX8" fmla="*/ 2051 w 26497"/>
                          <a:gd name="connsiteY8" fmla="*/ 7691 h 29390"/>
                          <a:gd name="connsiteX9" fmla="*/ 1227 w 26497"/>
                          <a:gd name="connsiteY9" fmla="*/ 14146 h 29390"/>
                          <a:gd name="connsiteX10" fmla="*/ 678 w 26497"/>
                          <a:gd name="connsiteY10" fmla="*/ 23485 h 29390"/>
                          <a:gd name="connsiteX11" fmla="*/ 3562 w 26497"/>
                          <a:gd name="connsiteY11" fmla="*/ 24721 h 29390"/>
                          <a:gd name="connsiteX12" fmla="*/ 6858 w 26497"/>
                          <a:gd name="connsiteY12" fmla="*/ 28292 h 29390"/>
                          <a:gd name="connsiteX13" fmla="*/ 14961 w 26497"/>
                          <a:gd name="connsiteY13" fmla="*/ 29391 h 29390"/>
                          <a:gd name="connsiteX14" fmla="*/ 16472 w 26497"/>
                          <a:gd name="connsiteY14" fmla="*/ 28841 h 29390"/>
                          <a:gd name="connsiteX15" fmla="*/ 19356 w 26497"/>
                          <a:gd name="connsiteY15" fmla="*/ 26232 h 29390"/>
                          <a:gd name="connsiteX16" fmla="*/ 19356 w 26497"/>
                          <a:gd name="connsiteY16" fmla="*/ 26232 h 29390"/>
                          <a:gd name="connsiteX17" fmla="*/ 24438 w 26497"/>
                          <a:gd name="connsiteY17" fmla="*/ 21974 h 2939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</a:cxnLst>
                        <a:rect l="l" t="t" r="r" b="b"/>
                        <a:pathLst>
                          <a:path w="26497" h="29390">
                            <a:moveTo>
                              <a:pt x="24712" y="21974"/>
                            </a:moveTo>
                            <a:lnTo>
                              <a:pt x="25948" y="19639"/>
                            </a:lnTo>
                            <a:lnTo>
                              <a:pt x="26498" y="12772"/>
                            </a:lnTo>
                            <a:lnTo>
                              <a:pt x="26223" y="12086"/>
                            </a:lnTo>
                            <a:cubicBezTo>
                              <a:pt x="24850" y="8378"/>
                              <a:pt x="22378" y="6317"/>
                              <a:pt x="20318" y="5081"/>
                            </a:cubicBezTo>
                            <a:lnTo>
                              <a:pt x="18807" y="2747"/>
                            </a:lnTo>
                            <a:lnTo>
                              <a:pt x="16884" y="1511"/>
                            </a:lnTo>
                            <a:lnTo>
                              <a:pt x="11802" y="0"/>
                            </a:lnTo>
                            <a:cubicBezTo>
                              <a:pt x="10017" y="0"/>
                              <a:pt x="4249" y="824"/>
                              <a:pt x="2051" y="7691"/>
                            </a:cubicBezTo>
                            <a:cubicBezTo>
                              <a:pt x="1227" y="9751"/>
                              <a:pt x="953" y="11948"/>
                              <a:pt x="1227" y="14146"/>
                            </a:cubicBezTo>
                            <a:cubicBezTo>
                              <a:pt x="-146" y="16893"/>
                              <a:pt x="-421" y="20326"/>
                              <a:pt x="678" y="23485"/>
                            </a:cubicBezTo>
                            <a:lnTo>
                              <a:pt x="3562" y="24721"/>
                            </a:lnTo>
                            <a:cubicBezTo>
                              <a:pt x="4386" y="26094"/>
                              <a:pt x="5485" y="27193"/>
                              <a:pt x="6858" y="28292"/>
                            </a:cubicBezTo>
                            <a:lnTo>
                              <a:pt x="14961" y="29391"/>
                            </a:lnTo>
                            <a:lnTo>
                              <a:pt x="16472" y="28841"/>
                            </a:lnTo>
                            <a:lnTo>
                              <a:pt x="19356" y="26232"/>
                            </a:lnTo>
                            <a:lnTo>
                              <a:pt x="19356" y="26232"/>
                            </a:lnTo>
                            <a:cubicBezTo>
                              <a:pt x="19356" y="26232"/>
                              <a:pt x="24438" y="21974"/>
                              <a:pt x="24438" y="2197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7" name="Freeform 1676">
                        <a:extLst>
                          <a:ext uri="{FF2B5EF4-FFF2-40B4-BE49-F238E27FC236}">
                            <a16:creationId xmlns:a16="http://schemas.microsoft.com/office/drawing/2014/main" id="{72D7CA26-C626-A799-FABE-F94B6C17D8D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58215" y="2332869"/>
                        <a:ext cx="23722" cy="23872"/>
                      </a:xfrm>
                      <a:custGeom>
                        <a:avLst/>
                        <a:gdLst>
                          <a:gd name="connsiteX0" fmla="*/ 3854 w 23722"/>
                          <a:gd name="connsiteY0" fmla="*/ 5057 h 23872"/>
                          <a:gd name="connsiteX1" fmla="*/ 695 w 23722"/>
                          <a:gd name="connsiteY1" fmla="*/ 17143 h 23872"/>
                          <a:gd name="connsiteX2" fmla="*/ 1931 w 23722"/>
                          <a:gd name="connsiteY2" fmla="*/ 19478 h 23872"/>
                          <a:gd name="connsiteX3" fmla="*/ 6738 w 23722"/>
                          <a:gd name="connsiteY3" fmla="*/ 23324 h 23872"/>
                          <a:gd name="connsiteX4" fmla="*/ 8661 w 23722"/>
                          <a:gd name="connsiteY4" fmla="*/ 23873 h 23872"/>
                          <a:gd name="connsiteX5" fmla="*/ 13193 w 23722"/>
                          <a:gd name="connsiteY5" fmla="*/ 23873 h 23872"/>
                          <a:gd name="connsiteX6" fmla="*/ 22395 w 23722"/>
                          <a:gd name="connsiteY6" fmla="*/ 17281 h 23872"/>
                          <a:gd name="connsiteX7" fmla="*/ 22944 w 23722"/>
                          <a:gd name="connsiteY7" fmla="*/ 7667 h 23872"/>
                          <a:gd name="connsiteX8" fmla="*/ 14429 w 23722"/>
                          <a:gd name="connsiteY8" fmla="*/ 251 h 23872"/>
                          <a:gd name="connsiteX9" fmla="*/ 3854 w 23722"/>
                          <a:gd name="connsiteY9" fmla="*/ 3547 h 23872"/>
                          <a:gd name="connsiteX10" fmla="*/ 3854 w 23722"/>
                          <a:gd name="connsiteY10" fmla="*/ 5057 h 2387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3722" h="23872">
                            <a:moveTo>
                              <a:pt x="3854" y="5057"/>
                            </a:moveTo>
                            <a:cubicBezTo>
                              <a:pt x="420" y="8079"/>
                              <a:pt x="-953" y="12886"/>
                              <a:pt x="695" y="17143"/>
                            </a:cubicBezTo>
                            <a:lnTo>
                              <a:pt x="1931" y="19478"/>
                            </a:lnTo>
                            <a:lnTo>
                              <a:pt x="6738" y="23324"/>
                            </a:lnTo>
                            <a:lnTo>
                              <a:pt x="8661" y="23873"/>
                            </a:lnTo>
                            <a:lnTo>
                              <a:pt x="13193" y="23873"/>
                            </a:lnTo>
                            <a:cubicBezTo>
                              <a:pt x="18412" y="22774"/>
                              <a:pt x="21021" y="19753"/>
                              <a:pt x="22395" y="17281"/>
                            </a:cubicBezTo>
                            <a:cubicBezTo>
                              <a:pt x="23905" y="14259"/>
                              <a:pt x="24180" y="10826"/>
                              <a:pt x="22944" y="7667"/>
                            </a:cubicBezTo>
                            <a:cubicBezTo>
                              <a:pt x="21571" y="3821"/>
                              <a:pt x="18137" y="937"/>
                              <a:pt x="14429" y="251"/>
                            </a:cubicBezTo>
                            <a:cubicBezTo>
                              <a:pt x="10584" y="-573"/>
                              <a:pt x="6601" y="663"/>
                              <a:pt x="3854" y="3547"/>
                            </a:cubicBezTo>
                            <a:lnTo>
                              <a:pt x="3854" y="505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8" name="Freeform 1677">
                        <a:extLst>
                          <a:ext uri="{FF2B5EF4-FFF2-40B4-BE49-F238E27FC236}">
                            <a16:creationId xmlns:a16="http://schemas.microsoft.com/office/drawing/2014/main" id="{F16F70A2-D512-9CE6-6D2A-77428E582F7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92973" y="2226682"/>
                        <a:ext cx="5972" cy="7690"/>
                      </a:xfrm>
                      <a:custGeom>
                        <a:avLst/>
                        <a:gdLst>
                          <a:gd name="connsiteX0" fmla="*/ 204 w 5972"/>
                          <a:gd name="connsiteY0" fmla="*/ 5356 h 7690"/>
                          <a:gd name="connsiteX1" fmla="*/ 204 w 5972"/>
                          <a:gd name="connsiteY1" fmla="*/ 6043 h 7690"/>
                          <a:gd name="connsiteX2" fmla="*/ 2676 w 5972"/>
                          <a:gd name="connsiteY2" fmla="*/ 7691 h 7690"/>
                          <a:gd name="connsiteX3" fmla="*/ 5560 w 5972"/>
                          <a:gd name="connsiteY3" fmla="*/ 5631 h 7690"/>
                          <a:gd name="connsiteX4" fmla="*/ 5560 w 5972"/>
                          <a:gd name="connsiteY4" fmla="*/ 1923 h 7690"/>
                          <a:gd name="connsiteX5" fmla="*/ 5148 w 5972"/>
                          <a:gd name="connsiteY5" fmla="*/ 961 h 7690"/>
                          <a:gd name="connsiteX6" fmla="*/ 2951 w 5972"/>
                          <a:gd name="connsiteY6" fmla="*/ 0 h 7690"/>
                          <a:gd name="connsiteX7" fmla="*/ 204 w 5972"/>
                          <a:gd name="connsiteY7" fmla="*/ 5493 h 769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972" h="7690">
                            <a:moveTo>
                              <a:pt x="204" y="5356"/>
                            </a:moveTo>
                            <a:lnTo>
                              <a:pt x="204" y="6043"/>
                            </a:lnTo>
                            <a:cubicBezTo>
                              <a:pt x="204" y="6043"/>
                              <a:pt x="2676" y="7691"/>
                              <a:pt x="2676" y="7691"/>
                            </a:cubicBezTo>
                            <a:cubicBezTo>
                              <a:pt x="4050" y="7416"/>
                              <a:pt x="5011" y="6729"/>
                              <a:pt x="5560" y="5631"/>
                            </a:cubicBezTo>
                            <a:cubicBezTo>
                              <a:pt x="6110" y="4532"/>
                              <a:pt x="6110" y="3296"/>
                              <a:pt x="5560" y="1923"/>
                            </a:cubicBezTo>
                            <a:cubicBezTo>
                              <a:pt x="5560" y="1648"/>
                              <a:pt x="5286" y="1236"/>
                              <a:pt x="5148" y="961"/>
                            </a:cubicBezTo>
                            <a:lnTo>
                              <a:pt x="2951" y="0"/>
                            </a:lnTo>
                            <a:cubicBezTo>
                              <a:pt x="-620" y="961"/>
                              <a:pt x="-71" y="4257"/>
                              <a:pt x="204" y="549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79" name="Freeform 1678">
                        <a:extLst>
                          <a:ext uri="{FF2B5EF4-FFF2-40B4-BE49-F238E27FC236}">
                            <a16:creationId xmlns:a16="http://schemas.microsoft.com/office/drawing/2014/main" id="{5E1090B6-D971-9CBB-B288-A9F7C6649D3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51931" y="2383386"/>
                        <a:ext cx="23597" cy="24652"/>
                      </a:xfrm>
                      <a:custGeom>
                        <a:avLst/>
                        <a:gdLst>
                          <a:gd name="connsiteX0" fmla="*/ 23323 w 23597"/>
                          <a:gd name="connsiteY0" fmla="*/ 14833 h 24652"/>
                          <a:gd name="connsiteX1" fmla="*/ 21675 w 23597"/>
                          <a:gd name="connsiteY1" fmla="*/ 7004 h 24652"/>
                          <a:gd name="connsiteX2" fmla="*/ 12198 w 23597"/>
                          <a:gd name="connsiteY2" fmla="*/ 0 h 24652"/>
                          <a:gd name="connsiteX3" fmla="*/ 6979 w 23597"/>
                          <a:gd name="connsiteY3" fmla="*/ 824 h 24652"/>
                          <a:gd name="connsiteX4" fmla="*/ 5057 w 23597"/>
                          <a:gd name="connsiteY4" fmla="*/ 1785 h 24652"/>
                          <a:gd name="connsiteX5" fmla="*/ 1348 w 23597"/>
                          <a:gd name="connsiteY5" fmla="*/ 5494 h 24652"/>
                          <a:gd name="connsiteX6" fmla="*/ 936 w 23597"/>
                          <a:gd name="connsiteY6" fmla="*/ 15794 h 24652"/>
                          <a:gd name="connsiteX7" fmla="*/ 8078 w 23597"/>
                          <a:gd name="connsiteY7" fmla="*/ 23622 h 24652"/>
                          <a:gd name="connsiteX8" fmla="*/ 17966 w 23597"/>
                          <a:gd name="connsiteY8" fmla="*/ 23622 h 24652"/>
                          <a:gd name="connsiteX9" fmla="*/ 22911 w 23597"/>
                          <a:gd name="connsiteY9" fmla="*/ 17854 h 24652"/>
                          <a:gd name="connsiteX10" fmla="*/ 23597 w 23597"/>
                          <a:gd name="connsiteY10" fmla="*/ 14970 h 2465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3597" h="24652">
                            <a:moveTo>
                              <a:pt x="23323" y="14833"/>
                            </a:moveTo>
                            <a:lnTo>
                              <a:pt x="21675" y="7004"/>
                            </a:lnTo>
                            <a:cubicBezTo>
                              <a:pt x="20576" y="5356"/>
                              <a:pt x="17829" y="961"/>
                              <a:pt x="12198" y="0"/>
                            </a:cubicBezTo>
                            <a:lnTo>
                              <a:pt x="6979" y="824"/>
                            </a:lnTo>
                            <a:lnTo>
                              <a:pt x="5057" y="1785"/>
                            </a:lnTo>
                            <a:lnTo>
                              <a:pt x="1348" y="5494"/>
                            </a:lnTo>
                            <a:cubicBezTo>
                              <a:pt x="-300" y="8515"/>
                              <a:pt x="-437" y="12223"/>
                              <a:pt x="936" y="15794"/>
                            </a:cubicBezTo>
                            <a:cubicBezTo>
                              <a:pt x="2310" y="19365"/>
                              <a:pt x="4919" y="22249"/>
                              <a:pt x="8078" y="23622"/>
                            </a:cubicBezTo>
                            <a:cubicBezTo>
                              <a:pt x="11237" y="24996"/>
                              <a:pt x="14808" y="24996"/>
                              <a:pt x="17966" y="23622"/>
                            </a:cubicBezTo>
                            <a:lnTo>
                              <a:pt x="22911" y="17854"/>
                            </a:lnTo>
                            <a:lnTo>
                              <a:pt x="23597" y="1497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0" name="Freeform 1679">
                        <a:extLst>
                          <a:ext uri="{FF2B5EF4-FFF2-40B4-BE49-F238E27FC236}">
                            <a16:creationId xmlns:a16="http://schemas.microsoft.com/office/drawing/2014/main" id="{F9A9B9BF-E33C-9F6C-D03A-BDAE5E0B365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81829" y="2337863"/>
                        <a:ext cx="24126" cy="23990"/>
                      </a:xfrm>
                      <a:custGeom>
                        <a:avLst/>
                        <a:gdLst>
                          <a:gd name="connsiteX0" fmla="*/ 1099 w 24126"/>
                          <a:gd name="connsiteY0" fmla="*/ 16818 h 23990"/>
                          <a:gd name="connsiteX1" fmla="*/ 18129 w 24126"/>
                          <a:gd name="connsiteY1" fmla="*/ 22449 h 23990"/>
                          <a:gd name="connsiteX2" fmla="*/ 21150 w 24126"/>
                          <a:gd name="connsiteY2" fmla="*/ 20115 h 23990"/>
                          <a:gd name="connsiteX3" fmla="*/ 22798 w 24126"/>
                          <a:gd name="connsiteY3" fmla="*/ 17780 h 23990"/>
                          <a:gd name="connsiteX4" fmla="*/ 23348 w 24126"/>
                          <a:gd name="connsiteY4" fmla="*/ 8166 h 23990"/>
                          <a:gd name="connsiteX5" fmla="*/ 6455 w 24126"/>
                          <a:gd name="connsiteY5" fmla="*/ 750 h 23990"/>
                          <a:gd name="connsiteX6" fmla="*/ 961 w 24126"/>
                          <a:gd name="connsiteY6" fmla="*/ 6106 h 23990"/>
                          <a:gd name="connsiteX7" fmla="*/ 0 w 24126"/>
                          <a:gd name="connsiteY7" fmla="*/ 8990 h 23990"/>
                          <a:gd name="connsiteX8" fmla="*/ 1099 w 24126"/>
                          <a:gd name="connsiteY8" fmla="*/ 16818 h 2399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4126" h="23990">
                            <a:moveTo>
                              <a:pt x="1099" y="16818"/>
                            </a:moveTo>
                            <a:cubicBezTo>
                              <a:pt x="5906" y="25059"/>
                              <a:pt x="13322" y="25059"/>
                              <a:pt x="18129" y="22449"/>
                            </a:cubicBezTo>
                            <a:lnTo>
                              <a:pt x="21150" y="20115"/>
                            </a:lnTo>
                            <a:lnTo>
                              <a:pt x="22798" y="17780"/>
                            </a:lnTo>
                            <a:cubicBezTo>
                              <a:pt x="24309" y="14621"/>
                              <a:pt x="24584" y="11187"/>
                              <a:pt x="23348" y="8166"/>
                            </a:cubicBezTo>
                            <a:cubicBezTo>
                              <a:pt x="20876" y="1711"/>
                              <a:pt x="13459" y="-1585"/>
                              <a:pt x="6455" y="750"/>
                            </a:cubicBezTo>
                            <a:lnTo>
                              <a:pt x="961" y="6106"/>
                            </a:lnTo>
                            <a:lnTo>
                              <a:pt x="0" y="8990"/>
                            </a:lnTo>
                            <a:lnTo>
                              <a:pt x="1099" y="1681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1" name="Freeform 1680">
                        <a:extLst>
                          <a:ext uri="{FF2B5EF4-FFF2-40B4-BE49-F238E27FC236}">
                            <a16:creationId xmlns:a16="http://schemas.microsoft.com/office/drawing/2014/main" id="{1A051B1E-649B-2940-E6F5-CB38C5ADAEC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786841" y="2206355"/>
                        <a:ext cx="5905" cy="5949"/>
                      </a:xfrm>
                      <a:custGeom>
                        <a:avLst/>
                        <a:gdLst>
                          <a:gd name="connsiteX0" fmla="*/ 2335 w 5905"/>
                          <a:gd name="connsiteY0" fmla="*/ 5906 h 5949"/>
                          <a:gd name="connsiteX1" fmla="*/ 5081 w 5905"/>
                          <a:gd name="connsiteY1" fmla="*/ 5356 h 5949"/>
                          <a:gd name="connsiteX2" fmla="*/ 5905 w 5905"/>
                          <a:gd name="connsiteY2" fmla="*/ 3159 h 5949"/>
                          <a:gd name="connsiteX3" fmla="*/ 5905 w 5905"/>
                          <a:gd name="connsiteY3" fmla="*/ 2884 h 5949"/>
                          <a:gd name="connsiteX4" fmla="*/ 1648 w 5905"/>
                          <a:gd name="connsiteY4" fmla="*/ 0 h 5949"/>
                          <a:gd name="connsiteX5" fmla="*/ 0 w 5905"/>
                          <a:gd name="connsiteY5" fmla="*/ 3021 h 5949"/>
                          <a:gd name="connsiteX6" fmla="*/ 2335 w 5905"/>
                          <a:gd name="connsiteY6" fmla="*/ 5768 h 594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5905" h="5949">
                            <a:moveTo>
                              <a:pt x="2335" y="5906"/>
                            </a:moveTo>
                            <a:cubicBezTo>
                              <a:pt x="2335" y="5906"/>
                              <a:pt x="3845" y="6180"/>
                              <a:pt x="5081" y="5356"/>
                            </a:cubicBezTo>
                            <a:lnTo>
                              <a:pt x="5905" y="3159"/>
                            </a:lnTo>
                            <a:lnTo>
                              <a:pt x="5905" y="2884"/>
                            </a:lnTo>
                            <a:cubicBezTo>
                              <a:pt x="5081" y="1099"/>
                              <a:pt x="3708" y="0"/>
                              <a:pt x="1648" y="0"/>
                            </a:cubicBezTo>
                            <a:lnTo>
                              <a:pt x="0" y="3021"/>
                            </a:lnTo>
                            <a:cubicBezTo>
                              <a:pt x="412" y="3983"/>
                              <a:pt x="961" y="5356"/>
                              <a:pt x="2335" y="576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2" name="Freeform 1681">
                        <a:extLst>
                          <a:ext uri="{FF2B5EF4-FFF2-40B4-BE49-F238E27FC236}">
                            <a16:creationId xmlns:a16="http://schemas.microsoft.com/office/drawing/2014/main" id="{12FF643D-C771-F6A5-1C18-E71EC09E892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97894" y="2180282"/>
                        <a:ext cx="16823" cy="18722"/>
                      </a:xfrm>
                      <a:custGeom>
                        <a:avLst/>
                        <a:gdLst>
                          <a:gd name="connsiteX0" fmla="*/ 965 w 16823"/>
                          <a:gd name="connsiteY0" fmla="*/ 11516 h 18722"/>
                          <a:gd name="connsiteX1" fmla="*/ 965 w 16823"/>
                          <a:gd name="connsiteY1" fmla="*/ 11790 h 18722"/>
                          <a:gd name="connsiteX2" fmla="*/ 2476 w 16823"/>
                          <a:gd name="connsiteY2" fmla="*/ 12889 h 18722"/>
                          <a:gd name="connsiteX3" fmla="*/ 4261 w 16823"/>
                          <a:gd name="connsiteY3" fmla="*/ 16048 h 18722"/>
                          <a:gd name="connsiteX4" fmla="*/ 7695 w 16823"/>
                          <a:gd name="connsiteY4" fmla="*/ 18245 h 18722"/>
                          <a:gd name="connsiteX5" fmla="*/ 11403 w 16823"/>
                          <a:gd name="connsiteY5" fmla="*/ 18657 h 18722"/>
                          <a:gd name="connsiteX6" fmla="*/ 14287 w 16823"/>
                          <a:gd name="connsiteY6" fmla="*/ 16872 h 18722"/>
                          <a:gd name="connsiteX7" fmla="*/ 16347 w 16823"/>
                          <a:gd name="connsiteY7" fmla="*/ 13576 h 18722"/>
                          <a:gd name="connsiteX8" fmla="*/ 16759 w 16823"/>
                          <a:gd name="connsiteY8" fmla="*/ 9868 h 18722"/>
                          <a:gd name="connsiteX9" fmla="*/ 15660 w 16823"/>
                          <a:gd name="connsiteY9" fmla="*/ 8082 h 18722"/>
                          <a:gd name="connsiteX10" fmla="*/ 15248 w 16823"/>
                          <a:gd name="connsiteY10" fmla="*/ 5061 h 18722"/>
                          <a:gd name="connsiteX11" fmla="*/ 14562 w 16823"/>
                          <a:gd name="connsiteY11" fmla="*/ 4099 h 18722"/>
                          <a:gd name="connsiteX12" fmla="*/ 14562 w 16823"/>
                          <a:gd name="connsiteY12" fmla="*/ 4099 h 18722"/>
                          <a:gd name="connsiteX13" fmla="*/ 4948 w 16823"/>
                          <a:gd name="connsiteY13" fmla="*/ 666 h 18722"/>
                          <a:gd name="connsiteX14" fmla="*/ 690 w 16823"/>
                          <a:gd name="connsiteY14" fmla="*/ 11653 h 1872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16823" h="18722">
                            <a:moveTo>
                              <a:pt x="965" y="11516"/>
                            </a:moveTo>
                            <a:lnTo>
                              <a:pt x="965" y="11790"/>
                            </a:lnTo>
                            <a:cubicBezTo>
                              <a:pt x="965" y="11790"/>
                              <a:pt x="2476" y="12889"/>
                              <a:pt x="2476" y="12889"/>
                            </a:cubicBezTo>
                            <a:lnTo>
                              <a:pt x="4261" y="16048"/>
                            </a:lnTo>
                            <a:lnTo>
                              <a:pt x="7695" y="18245"/>
                            </a:lnTo>
                            <a:cubicBezTo>
                              <a:pt x="7695" y="18245"/>
                              <a:pt x="9618" y="18932"/>
                              <a:pt x="11403" y="18657"/>
                            </a:cubicBezTo>
                            <a:lnTo>
                              <a:pt x="14287" y="16872"/>
                            </a:lnTo>
                            <a:lnTo>
                              <a:pt x="16347" y="13576"/>
                            </a:lnTo>
                            <a:cubicBezTo>
                              <a:pt x="16347" y="13576"/>
                              <a:pt x="17034" y="11653"/>
                              <a:pt x="16759" y="9868"/>
                            </a:cubicBezTo>
                            <a:lnTo>
                              <a:pt x="15660" y="8082"/>
                            </a:lnTo>
                            <a:cubicBezTo>
                              <a:pt x="15660" y="7121"/>
                              <a:pt x="15660" y="6022"/>
                              <a:pt x="15248" y="5061"/>
                            </a:cubicBezTo>
                            <a:lnTo>
                              <a:pt x="14562" y="4099"/>
                            </a:lnTo>
                            <a:lnTo>
                              <a:pt x="14562" y="4099"/>
                            </a:lnTo>
                            <a:cubicBezTo>
                              <a:pt x="12776" y="528"/>
                              <a:pt x="8656" y="-982"/>
                              <a:pt x="4948" y="666"/>
                            </a:cubicBezTo>
                            <a:cubicBezTo>
                              <a:pt x="1514" y="2177"/>
                              <a:pt x="-1370" y="6434"/>
                              <a:pt x="690" y="1165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3" name="Freeform 1682">
                        <a:extLst>
                          <a:ext uri="{FF2B5EF4-FFF2-40B4-BE49-F238E27FC236}">
                            <a16:creationId xmlns:a16="http://schemas.microsoft.com/office/drawing/2014/main" id="{EC35DEE4-E2E9-0130-14E5-E98A10C2D89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84450" y="2109256"/>
                        <a:ext cx="7455" cy="7452"/>
                      </a:xfrm>
                      <a:custGeom>
                        <a:avLst/>
                        <a:gdLst>
                          <a:gd name="connsiteX0" fmla="*/ 451 w 7455"/>
                          <a:gd name="connsiteY0" fmla="*/ 2472 h 7452"/>
                          <a:gd name="connsiteX1" fmla="*/ 589 w 7455"/>
                          <a:gd name="connsiteY1" fmla="*/ 6317 h 7452"/>
                          <a:gd name="connsiteX2" fmla="*/ 2511 w 7455"/>
                          <a:gd name="connsiteY2" fmla="*/ 7416 h 7452"/>
                          <a:gd name="connsiteX3" fmla="*/ 3061 w 7455"/>
                          <a:gd name="connsiteY3" fmla="*/ 7416 h 7452"/>
                          <a:gd name="connsiteX4" fmla="*/ 6632 w 7455"/>
                          <a:gd name="connsiteY4" fmla="*/ 6730 h 7452"/>
                          <a:gd name="connsiteX5" fmla="*/ 7456 w 7455"/>
                          <a:gd name="connsiteY5" fmla="*/ 4395 h 7452"/>
                          <a:gd name="connsiteX6" fmla="*/ 6357 w 7455"/>
                          <a:gd name="connsiteY6" fmla="*/ 1236 h 7452"/>
                          <a:gd name="connsiteX7" fmla="*/ 4160 w 7455"/>
                          <a:gd name="connsiteY7" fmla="*/ 0 h 7452"/>
                          <a:gd name="connsiteX8" fmla="*/ 451 w 7455"/>
                          <a:gd name="connsiteY8" fmla="*/ 2472 h 745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7455" h="7452">
                            <a:moveTo>
                              <a:pt x="451" y="2472"/>
                            </a:moveTo>
                            <a:cubicBezTo>
                              <a:pt x="39" y="3159"/>
                              <a:pt x="-373" y="4532"/>
                              <a:pt x="589" y="6317"/>
                            </a:cubicBezTo>
                            <a:lnTo>
                              <a:pt x="2511" y="7416"/>
                            </a:lnTo>
                            <a:cubicBezTo>
                              <a:pt x="2511" y="7416"/>
                              <a:pt x="2786" y="7416"/>
                              <a:pt x="3061" y="7416"/>
                            </a:cubicBezTo>
                            <a:cubicBezTo>
                              <a:pt x="3885" y="7416"/>
                              <a:pt x="5121" y="7691"/>
                              <a:pt x="6632" y="6730"/>
                            </a:cubicBezTo>
                            <a:lnTo>
                              <a:pt x="7456" y="4395"/>
                            </a:lnTo>
                            <a:lnTo>
                              <a:pt x="6357" y="1236"/>
                            </a:lnTo>
                            <a:lnTo>
                              <a:pt x="4160" y="0"/>
                            </a:lnTo>
                            <a:cubicBezTo>
                              <a:pt x="2237" y="412"/>
                              <a:pt x="1001" y="1236"/>
                              <a:pt x="451" y="247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4" name="Freeform 1683">
                        <a:extLst>
                          <a:ext uri="{FF2B5EF4-FFF2-40B4-BE49-F238E27FC236}">
                            <a16:creationId xmlns:a16="http://schemas.microsoft.com/office/drawing/2014/main" id="{B0C7040C-3A89-3CAE-C1F9-AE8D1D81A9C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94793" y="2225858"/>
                        <a:ext cx="25780" cy="26306"/>
                      </a:xfrm>
                      <a:custGeom>
                        <a:avLst/>
                        <a:gdLst>
                          <a:gd name="connsiteX0" fmla="*/ 21525 w 25780"/>
                          <a:gd name="connsiteY0" fmla="*/ 5081 h 26306"/>
                          <a:gd name="connsiteX1" fmla="*/ 18504 w 25780"/>
                          <a:gd name="connsiteY1" fmla="*/ 1236 h 26306"/>
                          <a:gd name="connsiteX2" fmla="*/ 15894 w 25780"/>
                          <a:gd name="connsiteY2" fmla="*/ 0 h 26306"/>
                          <a:gd name="connsiteX3" fmla="*/ 8615 w 25780"/>
                          <a:gd name="connsiteY3" fmla="*/ 0 h 26306"/>
                          <a:gd name="connsiteX4" fmla="*/ 237 w 25780"/>
                          <a:gd name="connsiteY4" fmla="*/ 17167 h 26306"/>
                          <a:gd name="connsiteX5" fmla="*/ 5456 w 25780"/>
                          <a:gd name="connsiteY5" fmla="*/ 24034 h 26306"/>
                          <a:gd name="connsiteX6" fmla="*/ 9851 w 25780"/>
                          <a:gd name="connsiteY6" fmla="*/ 25820 h 26306"/>
                          <a:gd name="connsiteX7" fmla="*/ 21250 w 25780"/>
                          <a:gd name="connsiteY7" fmla="*/ 23622 h 26306"/>
                          <a:gd name="connsiteX8" fmla="*/ 23310 w 25780"/>
                          <a:gd name="connsiteY8" fmla="*/ 21562 h 26306"/>
                          <a:gd name="connsiteX9" fmla="*/ 24409 w 25780"/>
                          <a:gd name="connsiteY9" fmla="*/ 19777 h 26306"/>
                          <a:gd name="connsiteX10" fmla="*/ 24959 w 25780"/>
                          <a:gd name="connsiteY10" fmla="*/ 9614 h 26306"/>
                          <a:gd name="connsiteX11" fmla="*/ 21937 w 25780"/>
                          <a:gd name="connsiteY11" fmla="*/ 4807 h 26306"/>
                          <a:gd name="connsiteX12" fmla="*/ 21388 w 25780"/>
                          <a:gd name="connsiteY12" fmla="*/ 5081 h 2630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5780" h="26306">
                            <a:moveTo>
                              <a:pt x="21525" y="5081"/>
                            </a:moveTo>
                            <a:lnTo>
                              <a:pt x="18504" y="1236"/>
                            </a:lnTo>
                            <a:lnTo>
                              <a:pt x="15894" y="0"/>
                            </a:lnTo>
                            <a:lnTo>
                              <a:pt x="8615" y="0"/>
                            </a:lnTo>
                            <a:cubicBezTo>
                              <a:pt x="4770" y="1511"/>
                              <a:pt x="-1273" y="6043"/>
                              <a:pt x="237" y="17167"/>
                            </a:cubicBezTo>
                            <a:lnTo>
                              <a:pt x="5456" y="24034"/>
                            </a:lnTo>
                            <a:lnTo>
                              <a:pt x="9851" y="25820"/>
                            </a:lnTo>
                            <a:cubicBezTo>
                              <a:pt x="14933" y="27193"/>
                              <a:pt x="18916" y="25408"/>
                              <a:pt x="21250" y="23622"/>
                            </a:cubicBezTo>
                            <a:lnTo>
                              <a:pt x="23310" y="21562"/>
                            </a:lnTo>
                            <a:lnTo>
                              <a:pt x="24409" y="19777"/>
                            </a:lnTo>
                            <a:cubicBezTo>
                              <a:pt x="26057" y="16481"/>
                              <a:pt x="26195" y="12910"/>
                              <a:pt x="24959" y="9614"/>
                            </a:cubicBezTo>
                            <a:cubicBezTo>
                              <a:pt x="24272" y="7691"/>
                              <a:pt x="23173" y="6180"/>
                              <a:pt x="21937" y="4807"/>
                            </a:cubicBezTo>
                            <a:lnTo>
                              <a:pt x="21388" y="508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5" name="Freeform 1684">
                        <a:extLst>
                          <a:ext uri="{FF2B5EF4-FFF2-40B4-BE49-F238E27FC236}">
                            <a16:creationId xmlns:a16="http://schemas.microsoft.com/office/drawing/2014/main" id="{AA0D54F1-95E1-A9AF-6727-04E39A4C1FA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51237" y="2287386"/>
                        <a:ext cx="10300" cy="9192"/>
                      </a:xfrm>
                      <a:custGeom>
                        <a:avLst/>
                        <a:gdLst>
                          <a:gd name="connsiteX0" fmla="*/ 10163 w 10300"/>
                          <a:gd name="connsiteY0" fmla="*/ 2197 h 9192"/>
                          <a:gd name="connsiteX1" fmla="*/ 2747 w 10300"/>
                          <a:gd name="connsiteY1" fmla="*/ 412 h 9192"/>
                          <a:gd name="connsiteX2" fmla="*/ 2335 w 10300"/>
                          <a:gd name="connsiteY2" fmla="*/ 0 h 9192"/>
                          <a:gd name="connsiteX3" fmla="*/ 2060 w 10300"/>
                          <a:gd name="connsiteY3" fmla="*/ 275 h 9192"/>
                          <a:gd name="connsiteX4" fmla="*/ 1648 w 10300"/>
                          <a:gd name="connsiteY4" fmla="*/ 275 h 9192"/>
                          <a:gd name="connsiteX5" fmla="*/ 1648 w 10300"/>
                          <a:gd name="connsiteY5" fmla="*/ 549 h 9192"/>
                          <a:gd name="connsiteX6" fmla="*/ 1511 w 10300"/>
                          <a:gd name="connsiteY6" fmla="*/ 549 h 9192"/>
                          <a:gd name="connsiteX7" fmla="*/ 0 w 10300"/>
                          <a:gd name="connsiteY7" fmla="*/ 9064 h 9192"/>
                          <a:gd name="connsiteX8" fmla="*/ 8927 w 10300"/>
                          <a:gd name="connsiteY8" fmla="*/ 5631 h 9192"/>
                          <a:gd name="connsiteX9" fmla="*/ 10300 w 10300"/>
                          <a:gd name="connsiteY9" fmla="*/ 2060 h 919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0300" h="9192">
                            <a:moveTo>
                              <a:pt x="10163" y="2197"/>
                            </a:moveTo>
                            <a:lnTo>
                              <a:pt x="2747" y="412"/>
                            </a:lnTo>
                            <a:lnTo>
                              <a:pt x="2335" y="0"/>
                            </a:lnTo>
                            <a:cubicBezTo>
                              <a:pt x="2335" y="0"/>
                              <a:pt x="2197" y="137"/>
                              <a:pt x="2060" y="275"/>
                            </a:cubicBezTo>
                            <a:lnTo>
                              <a:pt x="1648" y="275"/>
                            </a:lnTo>
                            <a:cubicBezTo>
                              <a:pt x="1648" y="275"/>
                              <a:pt x="1648" y="549"/>
                              <a:pt x="1648" y="549"/>
                            </a:cubicBezTo>
                            <a:cubicBezTo>
                              <a:pt x="1648" y="549"/>
                              <a:pt x="1648" y="549"/>
                              <a:pt x="1511" y="549"/>
                            </a:cubicBezTo>
                            <a:lnTo>
                              <a:pt x="0" y="9064"/>
                            </a:lnTo>
                            <a:cubicBezTo>
                              <a:pt x="3296" y="9614"/>
                              <a:pt x="6455" y="8378"/>
                              <a:pt x="8927" y="5631"/>
                            </a:cubicBezTo>
                            <a:lnTo>
                              <a:pt x="10300" y="206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6" name="Freeform 1685">
                        <a:extLst>
                          <a:ext uri="{FF2B5EF4-FFF2-40B4-BE49-F238E27FC236}">
                            <a16:creationId xmlns:a16="http://schemas.microsoft.com/office/drawing/2014/main" id="{A205AD36-A662-68EE-557B-B8FDE6C05F3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40919" y="2239868"/>
                        <a:ext cx="23622" cy="25946"/>
                      </a:xfrm>
                      <a:custGeom>
                        <a:avLst/>
                        <a:gdLst>
                          <a:gd name="connsiteX0" fmla="*/ 22112 w 23622"/>
                          <a:gd name="connsiteY0" fmla="*/ 20187 h 25946"/>
                          <a:gd name="connsiteX1" fmla="*/ 23622 w 23622"/>
                          <a:gd name="connsiteY1" fmla="*/ 13457 h 25946"/>
                          <a:gd name="connsiteX2" fmla="*/ 22798 w 23622"/>
                          <a:gd name="connsiteY2" fmla="*/ 7552 h 25946"/>
                          <a:gd name="connsiteX3" fmla="*/ 15107 w 23622"/>
                          <a:gd name="connsiteY3" fmla="*/ 410 h 25946"/>
                          <a:gd name="connsiteX4" fmla="*/ 3159 w 23622"/>
                          <a:gd name="connsiteY4" fmla="*/ 3843 h 25946"/>
                          <a:gd name="connsiteX5" fmla="*/ 549 w 23622"/>
                          <a:gd name="connsiteY5" fmla="*/ 7964 h 25946"/>
                          <a:gd name="connsiteX6" fmla="*/ 0 w 23622"/>
                          <a:gd name="connsiteY6" fmla="*/ 10024 h 25946"/>
                          <a:gd name="connsiteX7" fmla="*/ 0 w 23622"/>
                          <a:gd name="connsiteY7" fmla="*/ 14968 h 25946"/>
                          <a:gd name="connsiteX8" fmla="*/ 687 w 23622"/>
                          <a:gd name="connsiteY8" fmla="*/ 16891 h 25946"/>
                          <a:gd name="connsiteX9" fmla="*/ 16343 w 23622"/>
                          <a:gd name="connsiteY9" fmla="*/ 25406 h 25946"/>
                          <a:gd name="connsiteX10" fmla="*/ 20876 w 23622"/>
                          <a:gd name="connsiteY10" fmla="*/ 22110 h 25946"/>
                          <a:gd name="connsiteX11" fmla="*/ 22249 w 23622"/>
                          <a:gd name="connsiteY11" fmla="*/ 20187 h 2594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3622" h="25946">
                            <a:moveTo>
                              <a:pt x="22112" y="20187"/>
                            </a:moveTo>
                            <a:lnTo>
                              <a:pt x="23622" y="13457"/>
                            </a:lnTo>
                            <a:cubicBezTo>
                              <a:pt x="23622" y="11809"/>
                              <a:pt x="23622" y="9886"/>
                              <a:pt x="22798" y="7552"/>
                            </a:cubicBezTo>
                            <a:cubicBezTo>
                              <a:pt x="21425" y="3981"/>
                              <a:pt x="18541" y="1371"/>
                              <a:pt x="15107" y="410"/>
                            </a:cubicBezTo>
                            <a:cubicBezTo>
                              <a:pt x="11124" y="-689"/>
                              <a:pt x="7142" y="410"/>
                              <a:pt x="3159" y="3843"/>
                            </a:cubicBezTo>
                            <a:lnTo>
                              <a:pt x="549" y="7964"/>
                            </a:lnTo>
                            <a:lnTo>
                              <a:pt x="0" y="10024"/>
                            </a:lnTo>
                            <a:lnTo>
                              <a:pt x="0" y="14968"/>
                            </a:lnTo>
                            <a:cubicBezTo>
                              <a:pt x="0" y="14968"/>
                              <a:pt x="687" y="16891"/>
                              <a:pt x="687" y="16891"/>
                            </a:cubicBezTo>
                            <a:cubicBezTo>
                              <a:pt x="3708" y="25131"/>
                              <a:pt x="10850" y="27054"/>
                              <a:pt x="16343" y="25406"/>
                            </a:cubicBezTo>
                            <a:lnTo>
                              <a:pt x="20876" y="22110"/>
                            </a:lnTo>
                            <a:lnTo>
                              <a:pt x="22249" y="2018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7" name="Freeform 1686">
                        <a:extLst>
                          <a:ext uri="{FF2B5EF4-FFF2-40B4-BE49-F238E27FC236}">
                            <a16:creationId xmlns:a16="http://schemas.microsoft.com/office/drawing/2014/main" id="{5E989832-6D7D-25C0-4FF8-5E0E6BCFE71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39642" y="2181394"/>
                        <a:ext cx="5620" cy="6700"/>
                      </a:xfrm>
                      <a:custGeom>
                        <a:avLst/>
                        <a:gdLst>
                          <a:gd name="connsiteX0" fmla="*/ 2187 w 5620"/>
                          <a:gd name="connsiteY0" fmla="*/ 6558 h 6700"/>
                          <a:gd name="connsiteX1" fmla="*/ 4385 w 5620"/>
                          <a:gd name="connsiteY1" fmla="*/ 6283 h 6700"/>
                          <a:gd name="connsiteX2" fmla="*/ 4797 w 5620"/>
                          <a:gd name="connsiteY2" fmla="*/ 5047 h 6700"/>
                          <a:gd name="connsiteX3" fmla="*/ 4110 w 5620"/>
                          <a:gd name="connsiteY3" fmla="*/ 5459 h 6700"/>
                          <a:gd name="connsiteX4" fmla="*/ 5621 w 5620"/>
                          <a:gd name="connsiteY4" fmla="*/ 2850 h 6700"/>
                          <a:gd name="connsiteX5" fmla="*/ 5071 w 5620"/>
                          <a:gd name="connsiteY5" fmla="*/ 1339 h 6700"/>
                          <a:gd name="connsiteX6" fmla="*/ 3698 w 5620"/>
                          <a:gd name="connsiteY6" fmla="*/ 103 h 6700"/>
                          <a:gd name="connsiteX7" fmla="*/ 677 w 5620"/>
                          <a:gd name="connsiteY7" fmla="*/ 927 h 6700"/>
                          <a:gd name="connsiteX8" fmla="*/ 2187 w 5620"/>
                          <a:gd name="connsiteY8" fmla="*/ 6421 h 670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620" h="6700">
                            <a:moveTo>
                              <a:pt x="2187" y="6558"/>
                            </a:moveTo>
                            <a:cubicBezTo>
                              <a:pt x="3011" y="6833"/>
                              <a:pt x="3698" y="6695"/>
                              <a:pt x="4385" y="6283"/>
                            </a:cubicBezTo>
                            <a:lnTo>
                              <a:pt x="4797" y="5047"/>
                            </a:lnTo>
                            <a:cubicBezTo>
                              <a:pt x="4797" y="5047"/>
                              <a:pt x="4247" y="5459"/>
                              <a:pt x="4110" y="5459"/>
                            </a:cubicBezTo>
                            <a:lnTo>
                              <a:pt x="5621" y="2850"/>
                            </a:lnTo>
                            <a:lnTo>
                              <a:pt x="5071" y="1339"/>
                            </a:lnTo>
                            <a:lnTo>
                              <a:pt x="3698" y="103"/>
                            </a:lnTo>
                            <a:cubicBezTo>
                              <a:pt x="2462" y="-172"/>
                              <a:pt x="1363" y="103"/>
                              <a:pt x="677" y="927"/>
                            </a:cubicBezTo>
                            <a:cubicBezTo>
                              <a:pt x="-697" y="2438"/>
                              <a:pt x="127" y="5734"/>
                              <a:pt x="2187" y="642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8" name="Freeform 1687">
                        <a:extLst>
                          <a:ext uri="{FF2B5EF4-FFF2-40B4-BE49-F238E27FC236}">
                            <a16:creationId xmlns:a16="http://schemas.microsoft.com/office/drawing/2014/main" id="{14CC607C-04A9-7230-FE53-B31F0730E4B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83908" y="2268197"/>
                        <a:ext cx="14588" cy="14656"/>
                      </a:xfrm>
                      <a:custGeom>
                        <a:avLst/>
                        <a:gdLst>
                          <a:gd name="connsiteX0" fmla="*/ 14436 w 14588"/>
                          <a:gd name="connsiteY0" fmla="*/ 5180 h 14656"/>
                          <a:gd name="connsiteX1" fmla="*/ 12238 w 14588"/>
                          <a:gd name="connsiteY1" fmla="*/ 2708 h 14656"/>
                          <a:gd name="connsiteX2" fmla="*/ 11964 w 14588"/>
                          <a:gd name="connsiteY2" fmla="*/ 2708 h 14656"/>
                          <a:gd name="connsiteX3" fmla="*/ 5509 w 14588"/>
                          <a:gd name="connsiteY3" fmla="*/ 98 h 14656"/>
                          <a:gd name="connsiteX4" fmla="*/ 2625 w 14588"/>
                          <a:gd name="connsiteY4" fmla="*/ 1746 h 14656"/>
                          <a:gd name="connsiteX5" fmla="*/ 977 w 14588"/>
                          <a:gd name="connsiteY5" fmla="*/ 3806 h 14656"/>
                          <a:gd name="connsiteX6" fmla="*/ 15 w 14588"/>
                          <a:gd name="connsiteY6" fmla="*/ 6690 h 14656"/>
                          <a:gd name="connsiteX7" fmla="*/ 427 w 14588"/>
                          <a:gd name="connsiteY7" fmla="*/ 10124 h 14656"/>
                          <a:gd name="connsiteX8" fmla="*/ 4135 w 14588"/>
                          <a:gd name="connsiteY8" fmla="*/ 14244 h 14656"/>
                          <a:gd name="connsiteX9" fmla="*/ 6745 w 14588"/>
                          <a:gd name="connsiteY9" fmla="*/ 14656 h 14656"/>
                          <a:gd name="connsiteX10" fmla="*/ 10453 w 14588"/>
                          <a:gd name="connsiteY10" fmla="*/ 13832 h 14656"/>
                          <a:gd name="connsiteX11" fmla="*/ 14161 w 14588"/>
                          <a:gd name="connsiteY11" fmla="*/ 5317 h 1465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4588" h="14656">
                            <a:moveTo>
                              <a:pt x="14436" y="5180"/>
                            </a:moveTo>
                            <a:lnTo>
                              <a:pt x="12238" y="2708"/>
                            </a:lnTo>
                            <a:lnTo>
                              <a:pt x="11964" y="2708"/>
                            </a:lnTo>
                            <a:cubicBezTo>
                              <a:pt x="9629" y="-39"/>
                              <a:pt x="6882" y="-176"/>
                              <a:pt x="5509" y="98"/>
                            </a:cubicBezTo>
                            <a:lnTo>
                              <a:pt x="2625" y="1746"/>
                            </a:lnTo>
                            <a:lnTo>
                              <a:pt x="977" y="3806"/>
                            </a:lnTo>
                            <a:lnTo>
                              <a:pt x="15" y="6690"/>
                            </a:lnTo>
                            <a:cubicBezTo>
                              <a:pt x="15" y="6690"/>
                              <a:pt x="-122" y="8613"/>
                              <a:pt x="427" y="10124"/>
                            </a:cubicBezTo>
                            <a:cubicBezTo>
                              <a:pt x="1114" y="11909"/>
                              <a:pt x="2350" y="13283"/>
                              <a:pt x="4135" y="14244"/>
                            </a:cubicBezTo>
                            <a:lnTo>
                              <a:pt x="6745" y="14656"/>
                            </a:lnTo>
                            <a:lnTo>
                              <a:pt x="10453" y="13832"/>
                            </a:lnTo>
                            <a:cubicBezTo>
                              <a:pt x="13886" y="12047"/>
                              <a:pt x="15397" y="8613"/>
                              <a:pt x="14161" y="531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89" name="Freeform 1688">
                        <a:extLst>
                          <a:ext uri="{FF2B5EF4-FFF2-40B4-BE49-F238E27FC236}">
                            <a16:creationId xmlns:a16="http://schemas.microsoft.com/office/drawing/2014/main" id="{C865F317-8A34-0D9D-5A32-F2A1714CDB0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70859" y="2278615"/>
                        <a:ext cx="25819" cy="22779"/>
                      </a:xfrm>
                      <a:custGeom>
                        <a:avLst/>
                        <a:gdLst>
                          <a:gd name="connsiteX0" fmla="*/ 1099 w 25819"/>
                          <a:gd name="connsiteY0" fmla="*/ 16599 h 22779"/>
                          <a:gd name="connsiteX1" fmla="*/ 7004 w 25819"/>
                          <a:gd name="connsiteY1" fmla="*/ 21955 h 22779"/>
                          <a:gd name="connsiteX2" fmla="*/ 10026 w 25819"/>
                          <a:gd name="connsiteY2" fmla="*/ 22779 h 22779"/>
                          <a:gd name="connsiteX3" fmla="*/ 11949 w 25819"/>
                          <a:gd name="connsiteY3" fmla="*/ 22367 h 22779"/>
                          <a:gd name="connsiteX4" fmla="*/ 13185 w 25819"/>
                          <a:gd name="connsiteY4" fmla="*/ 22642 h 22779"/>
                          <a:gd name="connsiteX5" fmla="*/ 14146 w 25819"/>
                          <a:gd name="connsiteY5" fmla="*/ 22367 h 22779"/>
                          <a:gd name="connsiteX6" fmla="*/ 12086 w 25819"/>
                          <a:gd name="connsiteY6" fmla="*/ 22367 h 22779"/>
                          <a:gd name="connsiteX7" fmla="*/ 17854 w 25819"/>
                          <a:gd name="connsiteY7" fmla="*/ 21131 h 22779"/>
                          <a:gd name="connsiteX8" fmla="*/ 16755 w 25819"/>
                          <a:gd name="connsiteY8" fmla="*/ 21818 h 22779"/>
                          <a:gd name="connsiteX9" fmla="*/ 20601 w 25819"/>
                          <a:gd name="connsiteY9" fmla="*/ 20857 h 22779"/>
                          <a:gd name="connsiteX10" fmla="*/ 22936 w 25819"/>
                          <a:gd name="connsiteY10" fmla="*/ 18797 h 22779"/>
                          <a:gd name="connsiteX11" fmla="*/ 25820 w 25819"/>
                          <a:gd name="connsiteY11" fmla="*/ 11792 h 22779"/>
                          <a:gd name="connsiteX12" fmla="*/ 24996 w 25819"/>
                          <a:gd name="connsiteY12" fmla="*/ 7809 h 22779"/>
                          <a:gd name="connsiteX13" fmla="*/ 11811 w 25819"/>
                          <a:gd name="connsiteY13" fmla="*/ 256 h 22779"/>
                          <a:gd name="connsiteX14" fmla="*/ 11125 w 25819"/>
                          <a:gd name="connsiteY14" fmla="*/ 7947 h 22779"/>
                          <a:gd name="connsiteX15" fmla="*/ 8240 w 25819"/>
                          <a:gd name="connsiteY15" fmla="*/ 1217 h 22779"/>
                          <a:gd name="connsiteX16" fmla="*/ 4670 w 25819"/>
                          <a:gd name="connsiteY16" fmla="*/ 2728 h 22779"/>
                          <a:gd name="connsiteX17" fmla="*/ 0 w 25819"/>
                          <a:gd name="connsiteY17" fmla="*/ 13715 h 22779"/>
                          <a:gd name="connsiteX18" fmla="*/ 1099 w 25819"/>
                          <a:gd name="connsiteY18" fmla="*/ 16874 h 227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25819" h="22779">
                            <a:moveTo>
                              <a:pt x="1099" y="16599"/>
                            </a:moveTo>
                            <a:lnTo>
                              <a:pt x="7004" y="21955"/>
                            </a:lnTo>
                            <a:lnTo>
                              <a:pt x="10026" y="22779"/>
                            </a:lnTo>
                            <a:lnTo>
                              <a:pt x="11949" y="22367"/>
                            </a:lnTo>
                            <a:lnTo>
                              <a:pt x="13185" y="22642"/>
                            </a:lnTo>
                            <a:lnTo>
                              <a:pt x="14146" y="22367"/>
                            </a:lnTo>
                            <a:cubicBezTo>
                              <a:pt x="14146" y="22367"/>
                              <a:pt x="12773" y="22367"/>
                              <a:pt x="12086" y="22367"/>
                            </a:cubicBezTo>
                            <a:lnTo>
                              <a:pt x="17854" y="21131"/>
                            </a:lnTo>
                            <a:cubicBezTo>
                              <a:pt x="17854" y="21131"/>
                              <a:pt x="17167" y="21543"/>
                              <a:pt x="16755" y="21818"/>
                            </a:cubicBezTo>
                            <a:lnTo>
                              <a:pt x="20601" y="20857"/>
                            </a:lnTo>
                            <a:lnTo>
                              <a:pt x="22936" y="18797"/>
                            </a:lnTo>
                            <a:lnTo>
                              <a:pt x="25820" y="11792"/>
                            </a:lnTo>
                            <a:cubicBezTo>
                              <a:pt x="25820" y="10419"/>
                              <a:pt x="25408" y="9046"/>
                              <a:pt x="24996" y="7809"/>
                            </a:cubicBezTo>
                            <a:cubicBezTo>
                              <a:pt x="23348" y="3277"/>
                              <a:pt x="18678" y="-1118"/>
                              <a:pt x="11811" y="256"/>
                            </a:cubicBezTo>
                            <a:lnTo>
                              <a:pt x="11125" y="7947"/>
                            </a:lnTo>
                            <a:lnTo>
                              <a:pt x="8240" y="1217"/>
                            </a:lnTo>
                            <a:lnTo>
                              <a:pt x="4670" y="2728"/>
                            </a:lnTo>
                            <a:lnTo>
                              <a:pt x="0" y="13715"/>
                            </a:lnTo>
                            <a:lnTo>
                              <a:pt x="1099" y="1687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0" name="Freeform 1689">
                        <a:extLst>
                          <a:ext uri="{FF2B5EF4-FFF2-40B4-BE49-F238E27FC236}">
                            <a16:creationId xmlns:a16="http://schemas.microsoft.com/office/drawing/2014/main" id="{E13005DF-35A5-36E1-89B6-ECFD4BDDBE2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08864" y="2110355"/>
                        <a:ext cx="5857" cy="7270"/>
                      </a:xfrm>
                      <a:custGeom>
                        <a:avLst/>
                        <a:gdLst>
                          <a:gd name="connsiteX0" fmla="*/ 845 w 5857"/>
                          <a:gd name="connsiteY0" fmla="*/ 2884 h 7270"/>
                          <a:gd name="connsiteX1" fmla="*/ 158 w 5857"/>
                          <a:gd name="connsiteY1" fmla="*/ 5493 h 7270"/>
                          <a:gd name="connsiteX2" fmla="*/ 845 w 5857"/>
                          <a:gd name="connsiteY2" fmla="*/ 6455 h 7270"/>
                          <a:gd name="connsiteX3" fmla="*/ 4690 w 5857"/>
                          <a:gd name="connsiteY3" fmla="*/ 6729 h 7270"/>
                          <a:gd name="connsiteX4" fmla="*/ 5514 w 5857"/>
                          <a:gd name="connsiteY4" fmla="*/ 2060 h 7270"/>
                          <a:gd name="connsiteX5" fmla="*/ 2905 w 5857"/>
                          <a:gd name="connsiteY5" fmla="*/ 0 h 7270"/>
                          <a:gd name="connsiteX6" fmla="*/ 295 w 5857"/>
                          <a:gd name="connsiteY6" fmla="*/ 2472 h 7270"/>
                          <a:gd name="connsiteX7" fmla="*/ 707 w 5857"/>
                          <a:gd name="connsiteY7" fmla="*/ 2884 h 727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857" h="7270">
                            <a:moveTo>
                              <a:pt x="845" y="2884"/>
                            </a:moveTo>
                            <a:cubicBezTo>
                              <a:pt x="-117" y="3708"/>
                              <a:pt x="-117" y="4807"/>
                              <a:pt x="158" y="5493"/>
                            </a:cubicBezTo>
                            <a:lnTo>
                              <a:pt x="845" y="6455"/>
                            </a:lnTo>
                            <a:cubicBezTo>
                              <a:pt x="2767" y="7828"/>
                              <a:pt x="4141" y="7141"/>
                              <a:pt x="4690" y="6729"/>
                            </a:cubicBezTo>
                            <a:cubicBezTo>
                              <a:pt x="6064" y="5631"/>
                              <a:pt x="6064" y="3571"/>
                              <a:pt x="5514" y="2060"/>
                            </a:cubicBezTo>
                            <a:cubicBezTo>
                              <a:pt x="4828" y="137"/>
                              <a:pt x="3454" y="0"/>
                              <a:pt x="2905" y="0"/>
                            </a:cubicBezTo>
                            <a:cubicBezTo>
                              <a:pt x="2081" y="0"/>
                              <a:pt x="982" y="412"/>
                              <a:pt x="295" y="2472"/>
                            </a:cubicBezTo>
                            <a:lnTo>
                              <a:pt x="707" y="288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1" name="Freeform 1690">
                        <a:extLst>
                          <a:ext uri="{FF2B5EF4-FFF2-40B4-BE49-F238E27FC236}">
                            <a16:creationId xmlns:a16="http://schemas.microsoft.com/office/drawing/2014/main" id="{05F33AEC-0A03-F676-9051-30C333E4ED8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21793" y="2265136"/>
                        <a:ext cx="24510" cy="24995"/>
                      </a:xfrm>
                      <a:custGeom>
                        <a:avLst/>
                        <a:gdLst>
                          <a:gd name="connsiteX0" fmla="*/ 16500 w 24510"/>
                          <a:gd name="connsiteY0" fmla="*/ 687 h 24995"/>
                          <a:gd name="connsiteX1" fmla="*/ 11144 w 24510"/>
                          <a:gd name="connsiteY1" fmla="*/ 0 h 24995"/>
                          <a:gd name="connsiteX2" fmla="*/ 1530 w 24510"/>
                          <a:gd name="connsiteY2" fmla="*/ 6592 h 24995"/>
                          <a:gd name="connsiteX3" fmla="*/ 981 w 24510"/>
                          <a:gd name="connsiteY3" fmla="*/ 17580 h 24995"/>
                          <a:gd name="connsiteX4" fmla="*/ 1942 w 24510"/>
                          <a:gd name="connsiteY4" fmla="*/ 19640 h 24995"/>
                          <a:gd name="connsiteX5" fmla="*/ 6062 w 24510"/>
                          <a:gd name="connsiteY5" fmla="*/ 23485 h 24995"/>
                          <a:gd name="connsiteX6" fmla="*/ 8122 w 24510"/>
                          <a:gd name="connsiteY6" fmla="*/ 24447 h 24995"/>
                          <a:gd name="connsiteX7" fmla="*/ 13478 w 24510"/>
                          <a:gd name="connsiteY7" fmla="*/ 24996 h 24995"/>
                          <a:gd name="connsiteX8" fmla="*/ 22955 w 24510"/>
                          <a:gd name="connsiteY8" fmla="*/ 18404 h 24995"/>
                          <a:gd name="connsiteX9" fmla="*/ 23642 w 24510"/>
                          <a:gd name="connsiteY9" fmla="*/ 7554 h 24995"/>
                          <a:gd name="connsiteX10" fmla="*/ 22680 w 24510"/>
                          <a:gd name="connsiteY10" fmla="*/ 5356 h 24995"/>
                          <a:gd name="connsiteX11" fmla="*/ 18697 w 24510"/>
                          <a:gd name="connsiteY11" fmla="*/ 1511 h 24995"/>
                          <a:gd name="connsiteX12" fmla="*/ 16637 w 24510"/>
                          <a:gd name="connsiteY12" fmla="*/ 549 h 2499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4510" h="24995">
                            <a:moveTo>
                              <a:pt x="16500" y="687"/>
                            </a:moveTo>
                            <a:lnTo>
                              <a:pt x="11144" y="0"/>
                            </a:lnTo>
                            <a:cubicBezTo>
                              <a:pt x="6886" y="824"/>
                              <a:pt x="3590" y="3159"/>
                              <a:pt x="1530" y="6592"/>
                            </a:cubicBezTo>
                            <a:cubicBezTo>
                              <a:pt x="-256" y="9888"/>
                              <a:pt x="-530" y="13734"/>
                              <a:pt x="981" y="17580"/>
                            </a:cubicBezTo>
                            <a:lnTo>
                              <a:pt x="1942" y="19640"/>
                            </a:lnTo>
                            <a:lnTo>
                              <a:pt x="6062" y="23485"/>
                            </a:lnTo>
                            <a:lnTo>
                              <a:pt x="8122" y="24447"/>
                            </a:lnTo>
                            <a:lnTo>
                              <a:pt x="13478" y="24996"/>
                            </a:lnTo>
                            <a:cubicBezTo>
                              <a:pt x="17736" y="24034"/>
                              <a:pt x="21169" y="21700"/>
                              <a:pt x="22955" y="18404"/>
                            </a:cubicBezTo>
                            <a:cubicBezTo>
                              <a:pt x="24740" y="15107"/>
                              <a:pt x="25015" y="11262"/>
                              <a:pt x="23642" y="7554"/>
                            </a:cubicBezTo>
                            <a:lnTo>
                              <a:pt x="22680" y="5356"/>
                            </a:lnTo>
                            <a:lnTo>
                              <a:pt x="18697" y="1511"/>
                            </a:lnTo>
                            <a:lnTo>
                              <a:pt x="16637" y="54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2" name="Freeform 1691">
                        <a:extLst>
                          <a:ext uri="{FF2B5EF4-FFF2-40B4-BE49-F238E27FC236}">
                            <a16:creationId xmlns:a16="http://schemas.microsoft.com/office/drawing/2014/main" id="{75F1EC09-B7BF-CE33-352D-9019BBFE092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9126" y="2207651"/>
                        <a:ext cx="18678" cy="16779"/>
                      </a:xfrm>
                      <a:custGeom>
                        <a:avLst/>
                        <a:gdLst>
                          <a:gd name="connsiteX0" fmla="*/ 137 w 18678"/>
                          <a:gd name="connsiteY0" fmla="*/ 9143 h 16779"/>
                          <a:gd name="connsiteX1" fmla="*/ 687 w 18678"/>
                          <a:gd name="connsiteY1" fmla="*/ 11065 h 16779"/>
                          <a:gd name="connsiteX2" fmla="*/ 10300 w 18678"/>
                          <a:gd name="connsiteY2" fmla="*/ 16696 h 16779"/>
                          <a:gd name="connsiteX3" fmla="*/ 18678 w 18678"/>
                          <a:gd name="connsiteY3" fmla="*/ 8181 h 16779"/>
                          <a:gd name="connsiteX4" fmla="*/ 18403 w 18678"/>
                          <a:gd name="connsiteY4" fmla="*/ 6396 h 16779"/>
                          <a:gd name="connsiteX5" fmla="*/ 17854 w 18678"/>
                          <a:gd name="connsiteY5" fmla="*/ 4885 h 16779"/>
                          <a:gd name="connsiteX6" fmla="*/ 16893 w 18678"/>
                          <a:gd name="connsiteY6" fmla="*/ 3374 h 16779"/>
                          <a:gd name="connsiteX7" fmla="*/ 7691 w 18678"/>
                          <a:gd name="connsiteY7" fmla="*/ 78 h 16779"/>
                          <a:gd name="connsiteX8" fmla="*/ 549 w 18678"/>
                          <a:gd name="connsiteY8" fmla="*/ 5297 h 16779"/>
                          <a:gd name="connsiteX9" fmla="*/ 0 w 18678"/>
                          <a:gd name="connsiteY9" fmla="*/ 9005 h 167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8678" h="16779">
                            <a:moveTo>
                              <a:pt x="137" y="9143"/>
                            </a:moveTo>
                            <a:lnTo>
                              <a:pt x="687" y="11065"/>
                            </a:lnTo>
                            <a:cubicBezTo>
                              <a:pt x="2197" y="15048"/>
                              <a:pt x="6043" y="17245"/>
                              <a:pt x="10300" y="16696"/>
                            </a:cubicBezTo>
                            <a:cubicBezTo>
                              <a:pt x="14833" y="16009"/>
                              <a:pt x="18403" y="12439"/>
                              <a:pt x="18678" y="8181"/>
                            </a:cubicBezTo>
                            <a:lnTo>
                              <a:pt x="18403" y="6396"/>
                            </a:lnTo>
                            <a:lnTo>
                              <a:pt x="17854" y="4885"/>
                            </a:lnTo>
                            <a:lnTo>
                              <a:pt x="16893" y="3374"/>
                            </a:lnTo>
                            <a:cubicBezTo>
                              <a:pt x="14695" y="902"/>
                              <a:pt x="10987" y="-334"/>
                              <a:pt x="7691" y="78"/>
                            </a:cubicBezTo>
                            <a:cubicBezTo>
                              <a:pt x="4532" y="490"/>
                              <a:pt x="2060" y="2413"/>
                              <a:pt x="549" y="5297"/>
                            </a:cubicBezTo>
                            <a:lnTo>
                              <a:pt x="0" y="900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3" name="Freeform 1692">
                        <a:extLst>
                          <a:ext uri="{FF2B5EF4-FFF2-40B4-BE49-F238E27FC236}">
                            <a16:creationId xmlns:a16="http://schemas.microsoft.com/office/drawing/2014/main" id="{17C23B30-DE04-F37E-F765-E72CA62222B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52301" y="2229088"/>
                        <a:ext cx="24547" cy="25611"/>
                      </a:xfrm>
                      <a:custGeom>
                        <a:avLst/>
                        <a:gdLst>
                          <a:gd name="connsiteX0" fmla="*/ 4395 w 24547"/>
                          <a:gd name="connsiteY0" fmla="*/ 4049 h 25611"/>
                          <a:gd name="connsiteX1" fmla="*/ 1099 w 24547"/>
                          <a:gd name="connsiteY1" fmla="*/ 7208 h 25611"/>
                          <a:gd name="connsiteX2" fmla="*/ 0 w 24547"/>
                          <a:gd name="connsiteY2" fmla="*/ 9680 h 25611"/>
                          <a:gd name="connsiteX3" fmla="*/ 0 w 24547"/>
                          <a:gd name="connsiteY3" fmla="*/ 16135 h 25611"/>
                          <a:gd name="connsiteX4" fmla="*/ 961 w 24547"/>
                          <a:gd name="connsiteY4" fmla="*/ 19294 h 25611"/>
                          <a:gd name="connsiteX5" fmla="*/ 5219 w 24547"/>
                          <a:gd name="connsiteY5" fmla="*/ 23963 h 25611"/>
                          <a:gd name="connsiteX6" fmla="*/ 7554 w 24547"/>
                          <a:gd name="connsiteY6" fmla="*/ 25062 h 25611"/>
                          <a:gd name="connsiteX7" fmla="*/ 13734 w 24547"/>
                          <a:gd name="connsiteY7" fmla="*/ 25611 h 25611"/>
                          <a:gd name="connsiteX8" fmla="*/ 22936 w 24547"/>
                          <a:gd name="connsiteY8" fmla="*/ 18744 h 25611"/>
                          <a:gd name="connsiteX9" fmla="*/ 23897 w 24547"/>
                          <a:gd name="connsiteY9" fmla="*/ 7757 h 25611"/>
                          <a:gd name="connsiteX10" fmla="*/ 22112 w 24547"/>
                          <a:gd name="connsiteY10" fmla="*/ 4598 h 25611"/>
                          <a:gd name="connsiteX11" fmla="*/ 21013 w 24547"/>
                          <a:gd name="connsiteY11" fmla="*/ 3362 h 25611"/>
                          <a:gd name="connsiteX12" fmla="*/ 17991 w 24547"/>
                          <a:gd name="connsiteY12" fmla="*/ 1165 h 25611"/>
                          <a:gd name="connsiteX13" fmla="*/ 4120 w 24547"/>
                          <a:gd name="connsiteY13" fmla="*/ 3499 h 25611"/>
                          <a:gd name="connsiteX14" fmla="*/ 4395 w 24547"/>
                          <a:gd name="connsiteY14" fmla="*/ 3911 h 2561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4547" h="25611">
                            <a:moveTo>
                              <a:pt x="4395" y="4049"/>
                            </a:moveTo>
                            <a:lnTo>
                              <a:pt x="1099" y="7208"/>
                            </a:lnTo>
                            <a:lnTo>
                              <a:pt x="0" y="9680"/>
                            </a:lnTo>
                            <a:lnTo>
                              <a:pt x="0" y="16135"/>
                            </a:lnTo>
                            <a:cubicBezTo>
                              <a:pt x="0" y="16135"/>
                              <a:pt x="961" y="19294"/>
                              <a:pt x="961" y="19294"/>
                            </a:cubicBezTo>
                            <a:lnTo>
                              <a:pt x="5219" y="23963"/>
                            </a:lnTo>
                            <a:lnTo>
                              <a:pt x="7554" y="25062"/>
                            </a:lnTo>
                            <a:lnTo>
                              <a:pt x="13734" y="25611"/>
                            </a:lnTo>
                            <a:cubicBezTo>
                              <a:pt x="18953" y="24238"/>
                              <a:pt x="21562" y="21079"/>
                              <a:pt x="22936" y="18744"/>
                            </a:cubicBezTo>
                            <a:cubicBezTo>
                              <a:pt x="24721" y="15448"/>
                              <a:pt x="24996" y="11602"/>
                              <a:pt x="23897" y="7757"/>
                            </a:cubicBezTo>
                            <a:lnTo>
                              <a:pt x="22112" y="4598"/>
                            </a:lnTo>
                            <a:lnTo>
                              <a:pt x="21013" y="3362"/>
                            </a:lnTo>
                            <a:lnTo>
                              <a:pt x="17991" y="1165"/>
                            </a:lnTo>
                            <a:cubicBezTo>
                              <a:pt x="15245" y="-71"/>
                              <a:pt x="9614" y="-1445"/>
                              <a:pt x="4120" y="3499"/>
                            </a:cubicBezTo>
                            <a:lnTo>
                              <a:pt x="4395" y="391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4" name="Freeform 1693">
                        <a:extLst>
                          <a:ext uri="{FF2B5EF4-FFF2-40B4-BE49-F238E27FC236}">
                            <a16:creationId xmlns:a16="http://schemas.microsoft.com/office/drawing/2014/main" id="{6DCACC0F-F288-86E6-87F3-D6F00D8252D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51581" y="1972466"/>
                        <a:ext cx="6132" cy="7019"/>
                      </a:xfrm>
                      <a:custGeom>
                        <a:avLst/>
                        <a:gdLst>
                          <a:gd name="connsiteX0" fmla="*/ 137 w 6132"/>
                          <a:gd name="connsiteY0" fmla="*/ 4257 h 7019"/>
                          <a:gd name="connsiteX1" fmla="*/ 2609 w 6132"/>
                          <a:gd name="connsiteY1" fmla="*/ 5906 h 7019"/>
                          <a:gd name="connsiteX2" fmla="*/ 1785 w 6132"/>
                          <a:gd name="connsiteY2" fmla="*/ 5906 h 7019"/>
                          <a:gd name="connsiteX3" fmla="*/ 4395 w 6132"/>
                          <a:gd name="connsiteY3" fmla="*/ 7004 h 7019"/>
                          <a:gd name="connsiteX4" fmla="*/ 6043 w 6132"/>
                          <a:gd name="connsiteY4" fmla="*/ 4944 h 7019"/>
                          <a:gd name="connsiteX5" fmla="*/ 6043 w 6132"/>
                          <a:gd name="connsiteY5" fmla="*/ 4395 h 7019"/>
                          <a:gd name="connsiteX6" fmla="*/ 5906 w 6132"/>
                          <a:gd name="connsiteY6" fmla="*/ 1785 h 7019"/>
                          <a:gd name="connsiteX7" fmla="*/ 5494 w 6132"/>
                          <a:gd name="connsiteY7" fmla="*/ 824 h 7019"/>
                          <a:gd name="connsiteX8" fmla="*/ 3159 w 6132"/>
                          <a:gd name="connsiteY8" fmla="*/ 0 h 7019"/>
                          <a:gd name="connsiteX9" fmla="*/ 1511 w 6132"/>
                          <a:gd name="connsiteY9" fmla="*/ 549 h 7019"/>
                          <a:gd name="connsiteX10" fmla="*/ 275 w 6132"/>
                          <a:gd name="connsiteY10" fmla="*/ 2747 h 7019"/>
                          <a:gd name="connsiteX11" fmla="*/ 0 w 6132"/>
                          <a:gd name="connsiteY11" fmla="*/ 4395 h 701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6132" h="7019">
                            <a:moveTo>
                              <a:pt x="137" y="4257"/>
                            </a:moveTo>
                            <a:lnTo>
                              <a:pt x="2609" y="5906"/>
                            </a:lnTo>
                            <a:cubicBezTo>
                              <a:pt x="2609" y="5906"/>
                              <a:pt x="1785" y="5906"/>
                              <a:pt x="1785" y="5906"/>
                            </a:cubicBezTo>
                            <a:cubicBezTo>
                              <a:pt x="2197" y="6318"/>
                              <a:pt x="3021" y="7142"/>
                              <a:pt x="4395" y="7004"/>
                            </a:cubicBezTo>
                            <a:lnTo>
                              <a:pt x="6043" y="4944"/>
                            </a:lnTo>
                            <a:cubicBezTo>
                              <a:pt x="6043" y="4944"/>
                              <a:pt x="6043" y="4670"/>
                              <a:pt x="6043" y="4395"/>
                            </a:cubicBezTo>
                            <a:cubicBezTo>
                              <a:pt x="6043" y="3845"/>
                              <a:pt x="6318" y="2884"/>
                              <a:pt x="5906" y="1785"/>
                            </a:cubicBezTo>
                            <a:cubicBezTo>
                              <a:pt x="5906" y="1511"/>
                              <a:pt x="5631" y="1099"/>
                              <a:pt x="5494" y="824"/>
                            </a:cubicBezTo>
                            <a:lnTo>
                              <a:pt x="3159" y="0"/>
                            </a:lnTo>
                            <a:lnTo>
                              <a:pt x="1511" y="549"/>
                            </a:lnTo>
                            <a:lnTo>
                              <a:pt x="275" y="2747"/>
                            </a:lnTo>
                            <a:cubicBezTo>
                              <a:pt x="275" y="2747"/>
                              <a:pt x="0" y="3708"/>
                              <a:pt x="0" y="439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5" name="Freeform 1694">
                        <a:extLst>
                          <a:ext uri="{FF2B5EF4-FFF2-40B4-BE49-F238E27FC236}">
                            <a16:creationId xmlns:a16="http://schemas.microsoft.com/office/drawing/2014/main" id="{93838656-A769-490F-60BA-08589AA8EF8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31134" y="2258525"/>
                        <a:ext cx="15931" cy="15127"/>
                      </a:xfrm>
                      <a:custGeom>
                        <a:avLst/>
                        <a:gdLst>
                          <a:gd name="connsiteX0" fmla="*/ 137 w 15931"/>
                          <a:gd name="connsiteY0" fmla="*/ 6063 h 15127"/>
                          <a:gd name="connsiteX1" fmla="*/ 137 w 15931"/>
                          <a:gd name="connsiteY1" fmla="*/ 9221 h 15127"/>
                          <a:gd name="connsiteX2" fmla="*/ 961 w 15931"/>
                          <a:gd name="connsiteY2" fmla="*/ 11556 h 15127"/>
                          <a:gd name="connsiteX3" fmla="*/ 3159 w 15931"/>
                          <a:gd name="connsiteY3" fmla="*/ 14028 h 15127"/>
                          <a:gd name="connsiteX4" fmla="*/ 5631 w 15931"/>
                          <a:gd name="connsiteY4" fmla="*/ 15127 h 15127"/>
                          <a:gd name="connsiteX5" fmla="*/ 8927 w 15931"/>
                          <a:gd name="connsiteY5" fmla="*/ 15127 h 15127"/>
                          <a:gd name="connsiteX6" fmla="*/ 12086 w 15931"/>
                          <a:gd name="connsiteY6" fmla="*/ 14028 h 15127"/>
                          <a:gd name="connsiteX7" fmla="*/ 14420 w 15931"/>
                          <a:gd name="connsiteY7" fmla="*/ 11968 h 15127"/>
                          <a:gd name="connsiteX8" fmla="*/ 15657 w 15931"/>
                          <a:gd name="connsiteY8" fmla="*/ 9771 h 15127"/>
                          <a:gd name="connsiteX9" fmla="*/ 15931 w 15931"/>
                          <a:gd name="connsiteY9" fmla="*/ 6475 h 15127"/>
                          <a:gd name="connsiteX10" fmla="*/ 15657 w 15931"/>
                          <a:gd name="connsiteY10" fmla="*/ 5513 h 15127"/>
                          <a:gd name="connsiteX11" fmla="*/ 10987 w 15931"/>
                          <a:gd name="connsiteY11" fmla="*/ 569 h 15127"/>
                          <a:gd name="connsiteX12" fmla="*/ 3021 w 15931"/>
                          <a:gd name="connsiteY12" fmla="*/ 1256 h 15127"/>
                          <a:gd name="connsiteX13" fmla="*/ 961 w 15931"/>
                          <a:gd name="connsiteY13" fmla="*/ 3591 h 15127"/>
                          <a:gd name="connsiteX14" fmla="*/ 0 w 15931"/>
                          <a:gd name="connsiteY14" fmla="*/ 5925 h 1512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15931" h="15127">
                            <a:moveTo>
                              <a:pt x="137" y="6063"/>
                            </a:moveTo>
                            <a:lnTo>
                              <a:pt x="137" y="9221"/>
                            </a:lnTo>
                            <a:cubicBezTo>
                              <a:pt x="137" y="9221"/>
                              <a:pt x="961" y="11556"/>
                              <a:pt x="961" y="11556"/>
                            </a:cubicBezTo>
                            <a:lnTo>
                              <a:pt x="3159" y="14028"/>
                            </a:lnTo>
                            <a:lnTo>
                              <a:pt x="5631" y="15127"/>
                            </a:lnTo>
                            <a:lnTo>
                              <a:pt x="8927" y="15127"/>
                            </a:lnTo>
                            <a:cubicBezTo>
                              <a:pt x="8927" y="15127"/>
                              <a:pt x="12086" y="14028"/>
                              <a:pt x="12086" y="14028"/>
                            </a:cubicBezTo>
                            <a:lnTo>
                              <a:pt x="14420" y="11968"/>
                            </a:lnTo>
                            <a:lnTo>
                              <a:pt x="15657" y="9771"/>
                            </a:lnTo>
                            <a:lnTo>
                              <a:pt x="15931" y="6475"/>
                            </a:lnTo>
                            <a:lnTo>
                              <a:pt x="15657" y="5513"/>
                            </a:lnTo>
                            <a:cubicBezTo>
                              <a:pt x="14832" y="3178"/>
                              <a:pt x="13184" y="1393"/>
                              <a:pt x="10987" y="569"/>
                            </a:cubicBezTo>
                            <a:cubicBezTo>
                              <a:pt x="8652" y="-392"/>
                              <a:pt x="5905" y="-118"/>
                              <a:pt x="3021" y="1256"/>
                            </a:cubicBezTo>
                            <a:lnTo>
                              <a:pt x="961" y="3591"/>
                            </a:lnTo>
                            <a:lnTo>
                              <a:pt x="0" y="592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6" name="Freeform 1695">
                        <a:extLst>
                          <a:ext uri="{FF2B5EF4-FFF2-40B4-BE49-F238E27FC236}">
                            <a16:creationId xmlns:a16="http://schemas.microsoft.com/office/drawing/2014/main" id="{B34A5C03-78F0-7972-0829-4A01DF0E126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3065" y="2214698"/>
                        <a:ext cx="16262" cy="15971"/>
                      </a:xfrm>
                      <a:custGeom>
                        <a:avLst/>
                        <a:gdLst>
                          <a:gd name="connsiteX0" fmla="*/ 137 w 16262"/>
                          <a:gd name="connsiteY0" fmla="*/ 6490 h 15971"/>
                          <a:gd name="connsiteX1" fmla="*/ 1373 w 16262"/>
                          <a:gd name="connsiteY1" fmla="*/ 10335 h 15971"/>
                          <a:gd name="connsiteX2" fmla="*/ 3021 w 16262"/>
                          <a:gd name="connsiteY2" fmla="*/ 11984 h 15971"/>
                          <a:gd name="connsiteX3" fmla="*/ 2747 w 16262"/>
                          <a:gd name="connsiteY3" fmla="*/ 12258 h 15971"/>
                          <a:gd name="connsiteX4" fmla="*/ 12361 w 16262"/>
                          <a:gd name="connsiteY4" fmla="*/ 15417 h 15971"/>
                          <a:gd name="connsiteX5" fmla="*/ 14421 w 16262"/>
                          <a:gd name="connsiteY5" fmla="*/ 13906 h 15971"/>
                          <a:gd name="connsiteX6" fmla="*/ 15794 w 16262"/>
                          <a:gd name="connsiteY6" fmla="*/ 6078 h 15971"/>
                          <a:gd name="connsiteX7" fmla="*/ 6730 w 16262"/>
                          <a:gd name="connsiteY7" fmla="*/ 35 h 15971"/>
                          <a:gd name="connsiteX8" fmla="*/ 0 w 16262"/>
                          <a:gd name="connsiteY8" fmla="*/ 6490 h 1597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6262" h="15971">
                            <a:moveTo>
                              <a:pt x="137" y="6490"/>
                            </a:moveTo>
                            <a:lnTo>
                              <a:pt x="1373" y="10335"/>
                            </a:lnTo>
                            <a:lnTo>
                              <a:pt x="3021" y="11984"/>
                            </a:lnTo>
                            <a:lnTo>
                              <a:pt x="2747" y="12258"/>
                            </a:lnTo>
                            <a:cubicBezTo>
                              <a:pt x="5631" y="16516"/>
                              <a:pt x="9202" y="16378"/>
                              <a:pt x="12361" y="15417"/>
                            </a:cubicBezTo>
                            <a:lnTo>
                              <a:pt x="14421" y="13906"/>
                            </a:lnTo>
                            <a:cubicBezTo>
                              <a:pt x="16206" y="11709"/>
                              <a:pt x="16755" y="8825"/>
                              <a:pt x="15794" y="6078"/>
                            </a:cubicBezTo>
                            <a:cubicBezTo>
                              <a:pt x="14558" y="2919"/>
                              <a:pt x="10987" y="-377"/>
                              <a:pt x="6730" y="35"/>
                            </a:cubicBezTo>
                            <a:cubicBezTo>
                              <a:pt x="3296" y="310"/>
                              <a:pt x="687" y="2919"/>
                              <a:pt x="0" y="649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7" name="Freeform 1696">
                        <a:extLst>
                          <a:ext uri="{FF2B5EF4-FFF2-40B4-BE49-F238E27FC236}">
                            <a16:creationId xmlns:a16="http://schemas.microsoft.com/office/drawing/2014/main" id="{AEFB2788-AF6C-7190-DB51-85F15F45A05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16966" y="2149406"/>
                        <a:ext cx="14404" cy="14529"/>
                      </a:xfrm>
                      <a:custGeom>
                        <a:avLst/>
                        <a:gdLst>
                          <a:gd name="connsiteX0" fmla="*/ 605 w 14404"/>
                          <a:gd name="connsiteY0" fmla="*/ 4897 h 14529"/>
                          <a:gd name="connsiteX1" fmla="*/ 56 w 14404"/>
                          <a:gd name="connsiteY1" fmla="*/ 8880 h 14529"/>
                          <a:gd name="connsiteX2" fmla="*/ 1841 w 14404"/>
                          <a:gd name="connsiteY2" fmla="*/ 11902 h 14529"/>
                          <a:gd name="connsiteX3" fmla="*/ 5000 w 14404"/>
                          <a:gd name="connsiteY3" fmla="*/ 13962 h 14529"/>
                          <a:gd name="connsiteX4" fmla="*/ 8571 w 14404"/>
                          <a:gd name="connsiteY4" fmla="*/ 14511 h 14529"/>
                          <a:gd name="connsiteX5" fmla="*/ 11730 w 14404"/>
                          <a:gd name="connsiteY5" fmla="*/ 12726 h 14529"/>
                          <a:gd name="connsiteX6" fmla="*/ 13927 w 14404"/>
                          <a:gd name="connsiteY6" fmla="*/ 9292 h 14529"/>
                          <a:gd name="connsiteX7" fmla="*/ 14339 w 14404"/>
                          <a:gd name="connsiteY7" fmla="*/ 5447 h 14529"/>
                          <a:gd name="connsiteX8" fmla="*/ 12554 w 14404"/>
                          <a:gd name="connsiteY8" fmla="*/ 2563 h 14529"/>
                          <a:gd name="connsiteX9" fmla="*/ 9258 w 14404"/>
                          <a:gd name="connsiteY9" fmla="*/ 503 h 14529"/>
                          <a:gd name="connsiteX10" fmla="*/ 5550 w 14404"/>
                          <a:gd name="connsiteY10" fmla="*/ 91 h 14529"/>
                          <a:gd name="connsiteX11" fmla="*/ 2528 w 14404"/>
                          <a:gd name="connsiteY11" fmla="*/ 1876 h 14529"/>
                          <a:gd name="connsiteX12" fmla="*/ 468 w 14404"/>
                          <a:gd name="connsiteY12" fmla="*/ 5035 h 1452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4404" h="14529">
                            <a:moveTo>
                              <a:pt x="605" y="4897"/>
                            </a:moveTo>
                            <a:cubicBezTo>
                              <a:pt x="605" y="4897"/>
                              <a:pt x="-219" y="6820"/>
                              <a:pt x="56" y="8880"/>
                            </a:cubicBezTo>
                            <a:lnTo>
                              <a:pt x="1841" y="11902"/>
                            </a:lnTo>
                            <a:lnTo>
                              <a:pt x="5000" y="13962"/>
                            </a:lnTo>
                            <a:cubicBezTo>
                              <a:pt x="5000" y="13962"/>
                              <a:pt x="6786" y="14649"/>
                              <a:pt x="8571" y="14511"/>
                            </a:cubicBezTo>
                            <a:lnTo>
                              <a:pt x="11730" y="12726"/>
                            </a:lnTo>
                            <a:lnTo>
                              <a:pt x="13927" y="9292"/>
                            </a:lnTo>
                            <a:cubicBezTo>
                              <a:pt x="13927" y="9292"/>
                              <a:pt x="14614" y="7369"/>
                              <a:pt x="14339" y="5447"/>
                            </a:cubicBezTo>
                            <a:lnTo>
                              <a:pt x="12554" y="2563"/>
                            </a:lnTo>
                            <a:lnTo>
                              <a:pt x="9258" y="503"/>
                            </a:lnTo>
                            <a:cubicBezTo>
                              <a:pt x="8434" y="228"/>
                              <a:pt x="7198" y="-184"/>
                              <a:pt x="5550" y="91"/>
                            </a:cubicBezTo>
                            <a:lnTo>
                              <a:pt x="2528" y="1876"/>
                            </a:lnTo>
                            <a:lnTo>
                              <a:pt x="468" y="503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8" name="Freeform 1697">
                        <a:extLst>
                          <a:ext uri="{FF2B5EF4-FFF2-40B4-BE49-F238E27FC236}">
                            <a16:creationId xmlns:a16="http://schemas.microsoft.com/office/drawing/2014/main" id="{944419F1-A941-9032-9F00-AEBFF3236D2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96130" y="2190149"/>
                        <a:ext cx="19714" cy="21768"/>
                      </a:xfrm>
                      <a:custGeom>
                        <a:avLst/>
                        <a:gdLst>
                          <a:gd name="connsiteX0" fmla="*/ 1236 w 19714"/>
                          <a:gd name="connsiteY0" fmla="*/ 9064 h 21768"/>
                          <a:gd name="connsiteX1" fmla="*/ 0 w 19714"/>
                          <a:gd name="connsiteY1" fmla="*/ 12086 h 21768"/>
                          <a:gd name="connsiteX2" fmla="*/ 412 w 19714"/>
                          <a:gd name="connsiteY2" fmla="*/ 16755 h 21768"/>
                          <a:gd name="connsiteX3" fmla="*/ 5493 w 19714"/>
                          <a:gd name="connsiteY3" fmla="*/ 21562 h 21768"/>
                          <a:gd name="connsiteX4" fmla="*/ 12223 w 19714"/>
                          <a:gd name="connsiteY4" fmla="*/ 19914 h 21768"/>
                          <a:gd name="connsiteX5" fmla="*/ 13596 w 19714"/>
                          <a:gd name="connsiteY5" fmla="*/ 17991 h 21768"/>
                          <a:gd name="connsiteX6" fmla="*/ 14283 w 19714"/>
                          <a:gd name="connsiteY6" fmla="*/ 16069 h 21768"/>
                          <a:gd name="connsiteX7" fmla="*/ 14283 w 19714"/>
                          <a:gd name="connsiteY7" fmla="*/ 15519 h 21768"/>
                          <a:gd name="connsiteX8" fmla="*/ 16893 w 19714"/>
                          <a:gd name="connsiteY8" fmla="*/ 14283 h 21768"/>
                          <a:gd name="connsiteX9" fmla="*/ 19090 w 19714"/>
                          <a:gd name="connsiteY9" fmla="*/ 4395 h 21768"/>
                          <a:gd name="connsiteX10" fmla="*/ 18815 w 19714"/>
                          <a:gd name="connsiteY10" fmla="*/ 3571 h 21768"/>
                          <a:gd name="connsiteX11" fmla="*/ 16893 w 19714"/>
                          <a:gd name="connsiteY11" fmla="*/ 1511 h 21768"/>
                          <a:gd name="connsiteX12" fmla="*/ 14970 w 19714"/>
                          <a:gd name="connsiteY12" fmla="*/ 412 h 21768"/>
                          <a:gd name="connsiteX13" fmla="*/ 12360 w 19714"/>
                          <a:gd name="connsiteY13" fmla="*/ 0 h 21768"/>
                          <a:gd name="connsiteX14" fmla="*/ 4257 w 19714"/>
                          <a:gd name="connsiteY14" fmla="*/ 6592 h 21768"/>
                          <a:gd name="connsiteX15" fmla="*/ 1236 w 19714"/>
                          <a:gd name="connsiteY15" fmla="*/ 9064 h 217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9714" h="21768">
                            <a:moveTo>
                              <a:pt x="1236" y="9064"/>
                            </a:moveTo>
                            <a:lnTo>
                              <a:pt x="0" y="12086"/>
                            </a:lnTo>
                            <a:lnTo>
                              <a:pt x="412" y="16755"/>
                            </a:lnTo>
                            <a:cubicBezTo>
                              <a:pt x="1648" y="19914"/>
                              <a:pt x="3708" y="21150"/>
                              <a:pt x="5493" y="21562"/>
                            </a:cubicBezTo>
                            <a:cubicBezTo>
                              <a:pt x="7828" y="22112"/>
                              <a:pt x="10163" y="21562"/>
                              <a:pt x="12223" y="19914"/>
                            </a:cubicBezTo>
                            <a:lnTo>
                              <a:pt x="13596" y="17991"/>
                            </a:lnTo>
                            <a:lnTo>
                              <a:pt x="14283" y="16069"/>
                            </a:lnTo>
                            <a:lnTo>
                              <a:pt x="14283" y="15519"/>
                            </a:lnTo>
                            <a:cubicBezTo>
                              <a:pt x="15245" y="15107"/>
                              <a:pt x="16206" y="14970"/>
                              <a:pt x="16893" y="14283"/>
                            </a:cubicBezTo>
                            <a:cubicBezTo>
                              <a:pt x="19502" y="11811"/>
                              <a:pt x="20463" y="7966"/>
                              <a:pt x="19090" y="4395"/>
                            </a:cubicBezTo>
                            <a:lnTo>
                              <a:pt x="18815" y="3571"/>
                            </a:lnTo>
                            <a:lnTo>
                              <a:pt x="16893" y="1511"/>
                            </a:lnTo>
                            <a:lnTo>
                              <a:pt x="14970" y="412"/>
                            </a:lnTo>
                            <a:lnTo>
                              <a:pt x="12360" y="0"/>
                            </a:lnTo>
                            <a:cubicBezTo>
                              <a:pt x="8103" y="549"/>
                              <a:pt x="5219" y="3021"/>
                              <a:pt x="4257" y="6592"/>
                            </a:cubicBezTo>
                            <a:lnTo>
                              <a:pt x="1236" y="906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699" name="Freeform 1698">
                        <a:extLst>
                          <a:ext uri="{FF2B5EF4-FFF2-40B4-BE49-F238E27FC236}">
                            <a16:creationId xmlns:a16="http://schemas.microsoft.com/office/drawing/2014/main" id="{843F5476-5875-0E9C-618F-69EE4E45CCD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54709" y="2175470"/>
                        <a:ext cx="15583" cy="12619"/>
                      </a:xfrm>
                      <a:custGeom>
                        <a:avLst/>
                        <a:gdLst>
                          <a:gd name="connsiteX0" fmla="*/ 339 w 15583"/>
                          <a:gd name="connsiteY0" fmla="*/ 10010 h 12619"/>
                          <a:gd name="connsiteX1" fmla="*/ 5970 w 15583"/>
                          <a:gd name="connsiteY1" fmla="*/ 12619 h 12619"/>
                          <a:gd name="connsiteX2" fmla="*/ 6794 w 15583"/>
                          <a:gd name="connsiteY2" fmla="*/ 12344 h 12619"/>
                          <a:gd name="connsiteX3" fmla="*/ 12013 w 15583"/>
                          <a:gd name="connsiteY3" fmla="*/ 11246 h 12619"/>
                          <a:gd name="connsiteX4" fmla="*/ 12700 w 15583"/>
                          <a:gd name="connsiteY4" fmla="*/ 10284 h 12619"/>
                          <a:gd name="connsiteX5" fmla="*/ 12974 w 15583"/>
                          <a:gd name="connsiteY5" fmla="*/ 10284 h 12619"/>
                          <a:gd name="connsiteX6" fmla="*/ 13524 w 15583"/>
                          <a:gd name="connsiteY6" fmla="*/ 9048 h 12619"/>
                          <a:gd name="connsiteX7" fmla="*/ 14073 w 15583"/>
                          <a:gd name="connsiteY7" fmla="*/ 8361 h 12619"/>
                          <a:gd name="connsiteX8" fmla="*/ 14073 w 15583"/>
                          <a:gd name="connsiteY8" fmla="*/ 8087 h 12619"/>
                          <a:gd name="connsiteX9" fmla="*/ 15584 w 15583"/>
                          <a:gd name="connsiteY9" fmla="*/ 4653 h 12619"/>
                          <a:gd name="connsiteX10" fmla="*/ 11876 w 15583"/>
                          <a:gd name="connsiteY10" fmla="*/ 670 h 12619"/>
                          <a:gd name="connsiteX11" fmla="*/ 5421 w 15583"/>
                          <a:gd name="connsiteY11" fmla="*/ 670 h 12619"/>
                          <a:gd name="connsiteX12" fmla="*/ 477 w 15583"/>
                          <a:gd name="connsiteY12" fmla="*/ 10147 h 1261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5583" h="12619">
                            <a:moveTo>
                              <a:pt x="339" y="10010"/>
                            </a:moveTo>
                            <a:lnTo>
                              <a:pt x="5970" y="12619"/>
                            </a:lnTo>
                            <a:lnTo>
                              <a:pt x="6794" y="12344"/>
                            </a:lnTo>
                            <a:cubicBezTo>
                              <a:pt x="7756" y="12482"/>
                              <a:pt x="9678" y="12756"/>
                              <a:pt x="12013" y="11246"/>
                            </a:cubicBezTo>
                            <a:lnTo>
                              <a:pt x="12700" y="10284"/>
                            </a:lnTo>
                            <a:lnTo>
                              <a:pt x="12974" y="10284"/>
                            </a:lnTo>
                            <a:cubicBezTo>
                              <a:pt x="12974" y="10284"/>
                              <a:pt x="13524" y="9048"/>
                              <a:pt x="13524" y="9048"/>
                            </a:cubicBezTo>
                            <a:lnTo>
                              <a:pt x="14073" y="8361"/>
                            </a:lnTo>
                            <a:lnTo>
                              <a:pt x="14073" y="8087"/>
                            </a:lnTo>
                            <a:cubicBezTo>
                              <a:pt x="14073" y="8087"/>
                              <a:pt x="15584" y="4653"/>
                              <a:pt x="15584" y="4653"/>
                            </a:cubicBezTo>
                            <a:cubicBezTo>
                              <a:pt x="14897" y="2868"/>
                              <a:pt x="13524" y="1494"/>
                              <a:pt x="11876" y="670"/>
                            </a:cubicBezTo>
                            <a:cubicBezTo>
                              <a:pt x="9953" y="-154"/>
                              <a:pt x="7618" y="-291"/>
                              <a:pt x="5421" y="670"/>
                            </a:cubicBezTo>
                            <a:cubicBezTo>
                              <a:pt x="1163" y="2181"/>
                              <a:pt x="-1034" y="6301"/>
                              <a:pt x="477" y="1014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0" name="Freeform 1699">
                        <a:extLst>
                          <a:ext uri="{FF2B5EF4-FFF2-40B4-BE49-F238E27FC236}">
                            <a16:creationId xmlns:a16="http://schemas.microsoft.com/office/drawing/2014/main" id="{4FFC0CE8-E3F9-F57A-9A33-5447A2FBA6F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29486" y="2169239"/>
                        <a:ext cx="15519" cy="18163"/>
                      </a:xfrm>
                      <a:custGeom>
                        <a:avLst/>
                        <a:gdLst>
                          <a:gd name="connsiteX0" fmla="*/ 0 w 15519"/>
                          <a:gd name="connsiteY0" fmla="*/ 5528 h 18163"/>
                          <a:gd name="connsiteX1" fmla="*/ 0 w 15519"/>
                          <a:gd name="connsiteY1" fmla="*/ 8824 h 18163"/>
                          <a:gd name="connsiteX2" fmla="*/ 10026 w 15519"/>
                          <a:gd name="connsiteY2" fmla="*/ 18163 h 18163"/>
                          <a:gd name="connsiteX3" fmla="*/ 14558 w 15519"/>
                          <a:gd name="connsiteY3" fmla="*/ 15004 h 18163"/>
                          <a:gd name="connsiteX4" fmla="*/ 15519 w 15519"/>
                          <a:gd name="connsiteY4" fmla="*/ 11434 h 18163"/>
                          <a:gd name="connsiteX5" fmla="*/ 14970 w 15519"/>
                          <a:gd name="connsiteY5" fmla="*/ 8000 h 18163"/>
                          <a:gd name="connsiteX6" fmla="*/ 14421 w 15519"/>
                          <a:gd name="connsiteY6" fmla="*/ 6489 h 18163"/>
                          <a:gd name="connsiteX7" fmla="*/ 9614 w 15519"/>
                          <a:gd name="connsiteY7" fmla="*/ 721 h 18163"/>
                          <a:gd name="connsiteX8" fmla="*/ 3296 w 15519"/>
                          <a:gd name="connsiteY8" fmla="*/ 721 h 18163"/>
                          <a:gd name="connsiteX9" fmla="*/ 961 w 15519"/>
                          <a:gd name="connsiteY9" fmla="*/ 3056 h 18163"/>
                          <a:gd name="connsiteX10" fmla="*/ 0 w 15519"/>
                          <a:gd name="connsiteY10" fmla="*/ 5528 h 1816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5519" h="18163">
                            <a:moveTo>
                              <a:pt x="0" y="5528"/>
                            </a:moveTo>
                            <a:lnTo>
                              <a:pt x="0" y="8824"/>
                            </a:lnTo>
                            <a:cubicBezTo>
                              <a:pt x="1099" y="11434"/>
                              <a:pt x="3571" y="17614"/>
                              <a:pt x="10026" y="18163"/>
                            </a:cubicBezTo>
                            <a:lnTo>
                              <a:pt x="14558" y="15004"/>
                            </a:lnTo>
                            <a:lnTo>
                              <a:pt x="15519" y="11434"/>
                            </a:lnTo>
                            <a:lnTo>
                              <a:pt x="14970" y="8000"/>
                            </a:lnTo>
                            <a:lnTo>
                              <a:pt x="14421" y="6489"/>
                            </a:lnTo>
                            <a:cubicBezTo>
                              <a:pt x="13871" y="5116"/>
                              <a:pt x="12773" y="1957"/>
                              <a:pt x="9614" y="721"/>
                            </a:cubicBezTo>
                            <a:cubicBezTo>
                              <a:pt x="7691" y="-240"/>
                              <a:pt x="5356" y="-240"/>
                              <a:pt x="3296" y="721"/>
                            </a:cubicBezTo>
                            <a:lnTo>
                              <a:pt x="961" y="3056"/>
                            </a:lnTo>
                            <a:lnTo>
                              <a:pt x="0" y="552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1" name="Freeform 1700">
                        <a:extLst>
                          <a:ext uri="{FF2B5EF4-FFF2-40B4-BE49-F238E27FC236}">
                            <a16:creationId xmlns:a16="http://schemas.microsoft.com/office/drawing/2014/main" id="{713AABB1-F115-7847-7AAA-A5F071C39B1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18911" y="2352072"/>
                        <a:ext cx="40553" cy="49304"/>
                      </a:xfrm>
                      <a:custGeom>
                        <a:avLst/>
                        <a:gdLst>
                          <a:gd name="connsiteX0" fmla="*/ 29665 w 40553"/>
                          <a:gd name="connsiteY0" fmla="*/ 137 h 49304"/>
                          <a:gd name="connsiteX1" fmla="*/ 24446 w 40553"/>
                          <a:gd name="connsiteY1" fmla="*/ 2609 h 49304"/>
                          <a:gd name="connsiteX2" fmla="*/ 22936 w 40553"/>
                          <a:gd name="connsiteY2" fmla="*/ 2884 h 49304"/>
                          <a:gd name="connsiteX3" fmla="*/ 18815 w 40553"/>
                          <a:gd name="connsiteY3" fmla="*/ 6592 h 49304"/>
                          <a:gd name="connsiteX4" fmla="*/ 16206 w 40553"/>
                          <a:gd name="connsiteY4" fmla="*/ 6455 h 49304"/>
                          <a:gd name="connsiteX5" fmla="*/ 9614 w 40553"/>
                          <a:gd name="connsiteY5" fmla="*/ 10163 h 49304"/>
                          <a:gd name="connsiteX6" fmla="*/ 7965 w 40553"/>
                          <a:gd name="connsiteY6" fmla="*/ 12635 h 49304"/>
                          <a:gd name="connsiteX7" fmla="*/ 6592 w 40553"/>
                          <a:gd name="connsiteY7" fmla="*/ 19228 h 49304"/>
                          <a:gd name="connsiteX8" fmla="*/ 7416 w 40553"/>
                          <a:gd name="connsiteY8" fmla="*/ 26232 h 49304"/>
                          <a:gd name="connsiteX9" fmla="*/ 6867 w 40553"/>
                          <a:gd name="connsiteY9" fmla="*/ 26232 h 49304"/>
                          <a:gd name="connsiteX10" fmla="*/ 1511 w 40553"/>
                          <a:gd name="connsiteY10" fmla="*/ 32000 h 49304"/>
                          <a:gd name="connsiteX11" fmla="*/ 1648 w 40553"/>
                          <a:gd name="connsiteY11" fmla="*/ 32000 h 49304"/>
                          <a:gd name="connsiteX12" fmla="*/ 687 w 40553"/>
                          <a:gd name="connsiteY12" fmla="*/ 33648 h 49304"/>
                          <a:gd name="connsiteX13" fmla="*/ 0 w 40553"/>
                          <a:gd name="connsiteY13" fmla="*/ 41065 h 49304"/>
                          <a:gd name="connsiteX14" fmla="*/ 549 w 40553"/>
                          <a:gd name="connsiteY14" fmla="*/ 42575 h 49304"/>
                          <a:gd name="connsiteX15" fmla="*/ 5356 w 40553"/>
                          <a:gd name="connsiteY15" fmla="*/ 47107 h 49304"/>
                          <a:gd name="connsiteX16" fmla="*/ 6180 w 40553"/>
                          <a:gd name="connsiteY16" fmla="*/ 47931 h 49304"/>
                          <a:gd name="connsiteX17" fmla="*/ 6317 w 40553"/>
                          <a:gd name="connsiteY17" fmla="*/ 47931 h 49304"/>
                          <a:gd name="connsiteX18" fmla="*/ 7828 w 40553"/>
                          <a:gd name="connsiteY18" fmla="*/ 48618 h 49304"/>
                          <a:gd name="connsiteX19" fmla="*/ 15245 w 40553"/>
                          <a:gd name="connsiteY19" fmla="*/ 49305 h 49304"/>
                          <a:gd name="connsiteX20" fmla="*/ 16893 w 40553"/>
                          <a:gd name="connsiteY20" fmla="*/ 48755 h 49304"/>
                          <a:gd name="connsiteX21" fmla="*/ 22249 w 40553"/>
                          <a:gd name="connsiteY21" fmla="*/ 43125 h 49304"/>
                          <a:gd name="connsiteX22" fmla="*/ 22112 w 40553"/>
                          <a:gd name="connsiteY22" fmla="*/ 43125 h 49304"/>
                          <a:gd name="connsiteX23" fmla="*/ 23073 w 40553"/>
                          <a:gd name="connsiteY23" fmla="*/ 41339 h 49304"/>
                          <a:gd name="connsiteX24" fmla="*/ 23760 w 40553"/>
                          <a:gd name="connsiteY24" fmla="*/ 34060 h 49304"/>
                          <a:gd name="connsiteX25" fmla="*/ 23210 w 40553"/>
                          <a:gd name="connsiteY25" fmla="*/ 32824 h 49304"/>
                          <a:gd name="connsiteX26" fmla="*/ 25270 w 40553"/>
                          <a:gd name="connsiteY26" fmla="*/ 32275 h 49304"/>
                          <a:gd name="connsiteX27" fmla="*/ 27605 w 40553"/>
                          <a:gd name="connsiteY27" fmla="*/ 30352 h 49304"/>
                          <a:gd name="connsiteX28" fmla="*/ 30352 w 40553"/>
                          <a:gd name="connsiteY28" fmla="*/ 23622 h 49304"/>
                          <a:gd name="connsiteX29" fmla="*/ 34197 w 40553"/>
                          <a:gd name="connsiteY29" fmla="*/ 22112 h 49304"/>
                          <a:gd name="connsiteX30" fmla="*/ 39828 w 40553"/>
                          <a:gd name="connsiteY30" fmla="*/ 7416 h 49304"/>
                          <a:gd name="connsiteX31" fmla="*/ 29391 w 40553"/>
                          <a:gd name="connsiteY31" fmla="*/ 0 h 4930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  <a:cxn ang="0">
                            <a:pos x="connsiteX30" y="connsiteY30"/>
                          </a:cxn>
                          <a:cxn ang="0">
                            <a:pos x="connsiteX31" y="connsiteY31"/>
                          </a:cxn>
                        </a:cxnLst>
                        <a:rect l="l" t="t" r="r" b="b"/>
                        <a:pathLst>
                          <a:path w="40553" h="49304">
                            <a:moveTo>
                              <a:pt x="29665" y="137"/>
                            </a:moveTo>
                            <a:lnTo>
                              <a:pt x="24446" y="2609"/>
                            </a:lnTo>
                            <a:lnTo>
                              <a:pt x="22936" y="2884"/>
                            </a:lnTo>
                            <a:cubicBezTo>
                              <a:pt x="21150" y="3983"/>
                              <a:pt x="19914" y="5219"/>
                              <a:pt x="18815" y="6592"/>
                            </a:cubicBezTo>
                            <a:cubicBezTo>
                              <a:pt x="17991" y="6592"/>
                              <a:pt x="17167" y="6318"/>
                              <a:pt x="16206" y="6455"/>
                            </a:cubicBezTo>
                            <a:lnTo>
                              <a:pt x="9614" y="10163"/>
                            </a:lnTo>
                            <a:lnTo>
                              <a:pt x="7965" y="12635"/>
                            </a:lnTo>
                            <a:lnTo>
                              <a:pt x="6592" y="19228"/>
                            </a:lnTo>
                            <a:cubicBezTo>
                              <a:pt x="6592" y="20464"/>
                              <a:pt x="6592" y="22936"/>
                              <a:pt x="7416" y="26232"/>
                            </a:cubicBezTo>
                            <a:lnTo>
                              <a:pt x="6867" y="26232"/>
                            </a:lnTo>
                            <a:cubicBezTo>
                              <a:pt x="6867" y="26232"/>
                              <a:pt x="1511" y="32000"/>
                              <a:pt x="1511" y="32000"/>
                            </a:cubicBezTo>
                            <a:lnTo>
                              <a:pt x="1648" y="32000"/>
                            </a:lnTo>
                            <a:cubicBezTo>
                              <a:pt x="1648" y="32000"/>
                              <a:pt x="687" y="33648"/>
                              <a:pt x="687" y="33648"/>
                            </a:cubicBezTo>
                            <a:lnTo>
                              <a:pt x="0" y="41065"/>
                            </a:lnTo>
                            <a:lnTo>
                              <a:pt x="549" y="42575"/>
                            </a:lnTo>
                            <a:lnTo>
                              <a:pt x="5356" y="47107"/>
                            </a:lnTo>
                            <a:lnTo>
                              <a:pt x="6180" y="47931"/>
                            </a:lnTo>
                            <a:lnTo>
                              <a:pt x="6317" y="47931"/>
                            </a:lnTo>
                            <a:cubicBezTo>
                              <a:pt x="6317" y="47931"/>
                              <a:pt x="7828" y="48618"/>
                              <a:pt x="7828" y="48618"/>
                            </a:cubicBezTo>
                            <a:lnTo>
                              <a:pt x="15245" y="49305"/>
                            </a:lnTo>
                            <a:lnTo>
                              <a:pt x="16893" y="48755"/>
                            </a:lnTo>
                            <a:lnTo>
                              <a:pt x="22249" y="43125"/>
                            </a:lnTo>
                            <a:lnTo>
                              <a:pt x="22112" y="43125"/>
                            </a:lnTo>
                            <a:cubicBezTo>
                              <a:pt x="22112" y="43125"/>
                              <a:pt x="23073" y="41339"/>
                              <a:pt x="23073" y="41339"/>
                            </a:cubicBezTo>
                            <a:lnTo>
                              <a:pt x="23760" y="34060"/>
                            </a:lnTo>
                            <a:lnTo>
                              <a:pt x="23210" y="32824"/>
                            </a:lnTo>
                            <a:lnTo>
                              <a:pt x="25270" y="32275"/>
                            </a:lnTo>
                            <a:lnTo>
                              <a:pt x="27605" y="30352"/>
                            </a:lnTo>
                            <a:lnTo>
                              <a:pt x="30352" y="23622"/>
                            </a:lnTo>
                            <a:cubicBezTo>
                              <a:pt x="31588" y="23348"/>
                              <a:pt x="32961" y="22936"/>
                              <a:pt x="34197" y="22112"/>
                            </a:cubicBezTo>
                            <a:cubicBezTo>
                              <a:pt x="39416" y="18953"/>
                              <a:pt x="41888" y="12773"/>
                              <a:pt x="39828" y="7416"/>
                            </a:cubicBezTo>
                            <a:cubicBezTo>
                              <a:pt x="38180" y="3159"/>
                              <a:pt x="34197" y="275"/>
                              <a:pt x="29391" y="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2" name="Freeform 1701">
                        <a:extLst>
                          <a:ext uri="{FF2B5EF4-FFF2-40B4-BE49-F238E27FC236}">
                            <a16:creationId xmlns:a16="http://schemas.microsoft.com/office/drawing/2014/main" id="{D3B389A6-8D41-B1DC-9700-6B930E35237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9196" y="2424577"/>
                        <a:ext cx="24101" cy="25429"/>
                      </a:xfrm>
                      <a:custGeom>
                        <a:avLst/>
                        <a:gdLst>
                          <a:gd name="connsiteX0" fmla="*/ 9251 w 24101"/>
                          <a:gd name="connsiteY0" fmla="*/ 24869 h 25429"/>
                          <a:gd name="connsiteX1" fmla="*/ 19277 w 24101"/>
                          <a:gd name="connsiteY1" fmla="*/ 23496 h 25429"/>
                          <a:gd name="connsiteX2" fmla="*/ 21474 w 24101"/>
                          <a:gd name="connsiteY2" fmla="*/ 21436 h 25429"/>
                          <a:gd name="connsiteX3" fmla="*/ 22710 w 24101"/>
                          <a:gd name="connsiteY3" fmla="*/ 19650 h 25429"/>
                          <a:gd name="connsiteX4" fmla="*/ 23122 w 24101"/>
                          <a:gd name="connsiteY4" fmla="*/ 7976 h 25429"/>
                          <a:gd name="connsiteX5" fmla="*/ 15568 w 24101"/>
                          <a:gd name="connsiteY5" fmla="*/ 560 h 25429"/>
                          <a:gd name="connsiteX6" fmla="*/ 5817 w 24101"/>
                          <a:gd name="connsiteY6" fmla="*/ 1933 h 25429"/>
                          <a:gd name="connsiteX7" fmla="*/ 873 w 24101"/>
                          <a:gd name="connsiteY7" fmla="*/ 16629 h 25429"/>
                          <a:gd name="connsiteX8" fmla="*/ 9388 w 24101"/>
                          <a:gd name="connsiteY8" fmla="*/ 25006 h 2542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4101" h="25429">
                            <a:moveTo>
                              <a:pt x="9251" y="24869"/>
                            </a:moveTo>
                            <a:cubicBezTo>
                              <a:pt x="12684" y="25968"/>
                              <a:pt x="16255" y="25418"/>
                              <a:pt x="19277" y="23496"/>
                            </a:cubicBezTo>
                            <a:lnTo>
                              <a:pt x="21474" y="21436"/>
                            </a:lnTo>
                            <a:lnTo>
                              <a:pt x="22710" y="19650"/>
                            </a:lnTo>
                            <a:cubicBezTo>
                              <a:pt x="24633" y="15942"/>
                              <a:pt x="24358" y="11135"/>
                              <a:pt x="23122" y="7976"/>
                            </a:cubicBezTo>
                            <a:cubicBezTo>
                              <a:pt x="21749" y="4406"/>
                              <a:pt x="19002" y="1659"/>
                              <a:pt x="15568" y="560"/>
                            </a:cubicBezTo>
                            <a:cubicBezTo>
                              <a:pt x="11998" y="-539"/>
                              <a:pt x="8152" y="11"/>
                              <a:pt x="5817" y="1933"/>
                            </a:cubicBezTo>
                            <a:cubicBezTo>
                              <a:pt x="736" y="4818"/>
                              <a:pt x="-1324" y="10860"/>
                              <a:pt x="873" y="16629"/>
                            </a:cubicBezTo>
                            <a:cubicBezTo>
                              <a:pt x="2384" y="20611"/>
                              <a:pt x="5543" y="23770"/>
                              <a:pt x="9388" y="2500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3" name="Freeform 1702">
                        <a:extLst>
                          <a:ext uri="{FF2B5EF4-FFF2-40B4-BE49-F238E27FC236}">
                            <a16:creationId xmlns:a16="http://schemas.microsoft.com/office/drawing/2014/main" id="{DE91C0E3-D469-CC40-5028-E057D521E82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47151" y="2584176"/>
                        <a:ext cx="6695" cy="5768"/>
                      </a:xfrm>
                      <a:custGeom>
                        <a:avLst/>
                        <a:gdLst>
                          <a:gd name="connsiteX0" fmla="*/ 5871 w 6695"/>
                          <a:gd name="connsiteY0" fmla="*/ 961 h 5768"/>
                          <a:gd name="connsiteX1" fmla="*/ 2850 w 6695"/>
                          <a:gd name="connsiteY1" fmla="*/ 0 h 5768"/>
                          <a:gd name="connsiteX2" fmla="*/ 652 w 6695"/>
                          <a:gd name="connsiteY2" fmla="*/ 5081 h 5768"/>
                          <a:gd name="connsiteX3" fmla="*/ 2987 w 6695"/>
                          <a:gd name="connsiteY3" fmla="*/ 5768 h 5768"/>
                          <a:gd name="connsiteX4" fmla="*/ 4498 w 6695"/>
                          <a:gd name="connsiteY4" fmla="*/ 5768 h 5768"/>
                          <a:gd name="connsiteX5" fmla="*/ 6695 w 6695"/>
                          <a:gd name="connsiteY5" fmla="*/ 3296 h 5768"/>
                          <a:gd name="connsiteX6" fmla="*/ 5871 w 6695"/>
                          <a:gd name="connsiteY6" fmla="*/ 961 h 576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6695" h="5768">
                            <a:moveTo>
                              <a:pt x="5871" y="961"/>
                            </a:moveTo>
                            <a:lnTo>
                              <a:pt x="2850" y="0"/>
                            </a:lnTo>
                            <a:cubicBezTo>
                              <a:pt x="103" y="1099"/>
                              <a:pt x="-721" y="3021"/>
                              <a:pt x="652" y="5081"/>
                            </a:cubicBezTo>
                            <a:lnTo>
                              <a:pt x="2987" y="5768"/>
                            </a:lnTo>
                            <a:cubicBezTo>
                              <a:pt x="2987" y="5768"/>
                              <a:pt x="3811" y="5631"/>
                              <a:pt x="4498" y="5768"/>
                            </a:cubicBezTo>
                            <a:lnTo>
                              <a:pt x="6695" y="3296"/>
                            </a:lnTo>
                            <a:lnTo>
                              <a:pt x="5871" y="96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4" name="Freeform 1703">
                        <a:extLst>
                          <a:ext uri="{FF2B5EF4-FFF2-40B4-BE49-F238E27FC236}">
                            <a16:creationId xmlns:a16="http://schemas.microsoft.com/office/drawing/2014/main" id="{55472972-9125-C78A-8031-E7AB0A32694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3858" y="2255267"/>
                        <a:ext cx="16357" cy="15900"/>
                      </a:xfrm>
                      <a:custGeom>
                        <a:avLst/>
                        <a:gdLst>
                          <a:gd name="connsiteX0" fmla="*/ 564 w 16357"/>
                          <a:gd name="connsiteY0" fmla="*/ 10968 h 15900"/>
                          <a:gd name="connsiteX1" fmla="*/ 2212 w 16357"/>
                          <a:gd name="connsiteY1" fmla="*/ 13577 h 15900"/>
                          <a:gd name="connsiteX2" fmla="*/ 3997 w 16357"/>
                          <a:gd name="connsiteY2" fmla="*/ 14951 h 15900"/>
                          <a:gd name="connsiteX3" fmla="*/ 12101 w 16357"/>
                          <a:gd name="connsiteY3" fmla="*/ 14676 h 15900"/>
                          <a:gd name="connsiteX4" fmla="*/ 16358 w 16357"/>
                          <a:gd name="connsiteY4" fmla="*/ 6298 h 15900"/>
                          <a:gd name="connsiteX5" fmla="*/ 15671 w 16357"/>
                          <a:gd name="connsiteY5" fmla="*/ 4101 h 15900"/>
                          <a:gd name="connsiteX6" fmla="*/ 14573 w 16357"/>
                          <a:gd name="connsiteY6" fmla="*/ 2453 h 15900"/>
                          <a:gd name="connsiteX7" fmla="*/ 12925 w 16357"/>
                          <a:gd name="connsiteY7" fmla="*/ 942 h 15900"/>
                          <a:gd name="connsiteX8" fmla="*/ 2761 w 16357"/>
                          <a:gd name="connsiteY8" fmla="*/ 2316 h 15900"/>
                          <a:gd name="connsiteX9" fmla="*/ 564 w 16357"/>
                          <a:gd name="connsiteY9" fmla="*/ 11105 h 1590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6357" h="15900">
                            <a:moveTo>
                              <a:pt x="564" y="10968"/>
                            </a:moveTo>
                            <a:cubicBezTo>
                              <a:pt x="564" y="10968"/>
                              <a:pt x="976" y="11929"/>
                              <a:pt x="2212" y="13577"/>
                            </a:cubicBezTo>
                            <a:lnTo>
                              <a:pt x="3997" y="14951"/>
                            </a:lnTo>
                            <a:cubicBezTo>
                              <a:pt x="6744" y="16324"/>
                              <a:pt x="9628" y="16187"/>
                              <a:pt x="12101" y="14676"/>
                            </a:cubicBezTo>
                            <a:cubicBezTo>
                              <a:pt x="15259" y="12616"/>
                              <a:pt x="16358" y="9045"/>
                              <a:pt x="16358" y="6298"/>
                            </a:cubicBezTo>
                            <a:lnTo>
                              <a:pt x="15671" y="4101"/>
                            </a:lnTo>
                            <a:lnTo>
                              <a:pt x="14573" y="2453"/>
                            </a:lnTo>
                            <a:lnTo>
                              <a:pt x="12925" y="942"/>
                            </a:lnTo>
                            <a:cubicBezTo>
                              <a:pt x="9766" y="-706"/>
                              <a:pt x="5508" y="-157"/>
                              <a:pt x="2761" y="2316"/>
                            </a:cubicBezTo>
                            <a:cubicBezTo>
                              <a:pt x="152" y="4650"/>
                              <a:pt x="-672" y="7946"/>
                              <a:pt x="564" y="1110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5" name="Freeform 1704">
                        <a:extLst>
                          <a:ext uri="{FF2B5EF4-FFF2-40B4-BE49-F238E27FC236}">
                            <a16:creationId xmlns:a16="http://schemas.microsoft.com/office/drawing/2014/main" id="{1FB75611-1ED5-DFEA-BD6C-4623FADC093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89635" y="2320484"/>
                        <a:ext cx="15490" cy="17853"/>
                      </a:xfrm>
                      <a:custGeom>
                        <a:avLst/>
                        <a:gdLst>
                          <a:gd name="connsiteX0" fmla="*/ 3988 w 15490"/>
                          <a:gd name="connsiteY0" fmla="*/ 137 h 17853"/>
                          <a:gd name="connsiteX1" fmla="*/ 692 w 15490"/>
                          <a:gd name="connsiteY1" fmla="*/ 11399 h 17853"/>
                          <a:gd name="connsiteX2" fmla="*/ 7010 w 15490"/>
                          <a:gd name="connsiteY2" fmla="*/ 17854 h 17853"/>
                          <a:gd name="connsiteX3" fmla="*/ 10306 w 15490"/>
                          <a:gd name="connsiteY3" fmla="*/ 17854 h 17853"/>
                          <a:gd name="connsiteX4" fmla="*/ 12778 w 15490"/>
                          <a:gd name="connsiteY4" fmla="*/ 16481 h 17853"/>
                          <a:gd name="connsiteX5" fmla="*/ 14975 w 15490"/>
                          <a:gd name="connsiteY5" fmla="*/ 13871 h 17853"/>
                          <a:gd name="connsiteX6" fmla="*/ 14975 w 15490"/>
                          <a:gd name="connsiteY6" fmla="*/ 7691 h 17853"/>
                          <a:gd name="connsiteX7" fmla="*/ 13464 w 15490"/>
                          <a:gd name="connsiteY7" fmla="*/ 5081 h 17853"/>
                          <a:gd name="connsiteX8" fmla="*/ 13052 w 15490"/>
                          <a:gd name="connsiteY8" fmla="*/ 5081 h 17853"/>
                          <a:gd name="connsiteX9" fmla="*/ 11816 w 15490"/>
                          <a:gd name="connsiteY9" fmla="*/ 2060 h 17853"/>
                          <a:gd name="connsiteX10" fmla="*/ 8932 w 15490"/>
                          <a:gd name="connsiteY10" fmla="*/ 0 h 17853"/>
                          <a:gd name="connsiteX11" fmla="*/ 4125 w 15490"/>
                          <a:gd name="connsiteY11" fmla="*/ 0 h 1785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5490" h="17853">
                            <a:moveTo>
                              <a:pt x="3988" y="137"/>
                            </a:moveTo>
                            <a:cubicBezTo>
                              <a:pt x="417" y="2472"/>
                              <a:pt x="-956" y="7004"/>
                              <a:pt x="692" y="11399"/>
                            </a:cubicBezTo>
                            <a:cubicBezTo>
                              <a:pt x="1791" y="14420"/>
                              <a:pt x="4263" y="16893"/>
                              <a:pt x="7010" y="17854"/>
                            </a:cubicBezTo>
                            <a:lnTo>
                              <a:pt x="10306" y="17854"/>
                            </a:lnTo>
                            <a:cubicBezTo>
                              <a:pt x="10306" y="17854"/>
                              <a:pt x="12778" y="16481"/>
                              <a:pt x="12778" y="16481"/>
                            </a:cubicBezTo>
                            <a:lnTo>
                              <a:pt x="14975" y="13871"/>
                            </a:lnTo>
                            <a:cubicBezTo>
                              <a:pt x="15662" y="11811"/>
                              <a:pt x="15662" y="9751"/>
                              <a:pt x="14975" y="7691"/>
                            </a:cubicBezTo>
                            <a:cubicBezTo>
                              <a:pt x="14563" y="6592"/>
                              <a:pt x="14014" y="5905"/>
                              <a:pt x="13464" y="5081"/>
                            </a:cubicBezTo>
                            <a:lnTo>
                              <a:pt x="13052" y="5081"/>
                            </a:lnTo>
                            <a:cubicBezTo>
                              <a:pt x="13052" y="5081"/>
                              <a:pt x="11816" y="2060"/>
                              <a:pt x="11816" y="2060"/>
                            </a:cubicBezTo>
                            <a:lnTo>
                              <a:pt x="8932" y="0"/>
                            </a:lnTo>
                            <a:lnTo>
                              <a:pt x="4125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6" name="Freeform 1705">
                        <a:extLst>
                          <a:ext uri="{FF2B5EF4-FFF2-40B4-BE49-F238E27FC236}">
                            <a16:creationId xmlns:a16="http://schemas.microsoft.com/office/drawing/2014/main" id="{9CA10399-541C-DF3C-1F55-19699408A1E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81280" y="2698030"/>
                        <a:ext cx="7264" cy="7004"/>
                      </a:xfrm>
                      <a:custGeom>
                        <a:avLst/>
                        <a:gdLst>
                          <a:gd name="connsiteX0" fmla="*/ 137 w 7264"/>
                          <a:gd name="connsiteY0" fmla="*/ 3433 h 7004"/>
                          <a:gd name="connsiteX1" fmla="*/ 961 w 7264"/>
                          <a:gd name="connsiteY1" fmla="*/ 5768 h 7004"/>
                          <a:gd name="connsiteX2" fmla="*/ 3159 w 7264"/>
                          <a:gd name="connsiteY2" fmla="*/ 7004 h 7004"/>
                          <a:gd name="connsiteX3" fmla="*/ 6867 w 7264"/>
                          <a:gd name="connsiteY3" fmla="*/ 4120 h 7004"/>
                          <a:gd name="connsiteX4" fmla="*/ 7142 w 7264"/>
                          <a:gd name="connsiteY4" fmla="*/ 1648 h 7004"/>
                          <a:gd name="connsiteX5" fmla="*/ 4257 w 7264"/>
                          <a:gd name="connsiteY5" fmla="*/ 0 h 7004"/>
                          <a:gd name="connsiteX6" fmla="*/ 3571 w 7264"/>
                          <a:gd name="connsiteY6" fmla="*/ 687 h 7004"/>
                          <a:gd name="connsiteX7" fmla="*/ 961 w 7264"/>
                          <a:gd name="connsiteY7" fmla="*/ 1099 h 7004"/>
                          <a:gd name="connsiteX8" fmla="*/ 0 w 7264"/>
                          <a:gd name="connsiteY8" fmla="*/ 3433 h 700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7264" h="7004">
                            <a:moveTo>
                              <a:pt x="137" y="3433"/>
                            </a:moveTo>
                            <a:lnTo>
                              <a:pt x="961" y="5768"/>
                            </a:lnTo>
                            <a:lnTo>
                              <a:pt x="3159" y="7004"/>
                            </a:lnTo>
                            <a:cubicBezTo>
                              <a:pt x="4669" y="6730"/>
                              <a:pt x="6180" y="5219"/>
                              <a:pt x="6867" y="4120"/>
                            </a:cubicBezTo>
                            <a:cubicBezTo>
                              <a:pt x="7416" y="3021"/>
                              <a:pt x="7279" y="2197"/>
                              <a:pt x="7142" y="1648"/>
                            </a:cubicBezTo>
                            <a:cubicBezTo>
                              <a:pt x="7004" y="1099"/>
                              <a:pt x="6317" y="0"/>
                              <a:pt x="4257" y="0"/>
                            </a:cubicBezTo>
                            <a:lnTo>
                              <a:pt x="3571" y="687"/>
                            </a:lnTo>
                            <a:cubicBezTo>
                              <a:pt x="3571" y="687"/>
                              <a:pt x="2060" y="549"/>
                              <a:pt x="961" y="1099"/>
                            </a:cubicBezTo>
                            <a:lnTo>
                              <a:pt x="0" y="343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7" name="Freeform 1706">
                        <a:extLst>
                          <a:ext uri="{FF2B5EF4-FFF2-40B4-BE49-F238E27FC236}">
                            <a16:creationId xmlns:a16="http://schemas.microsoft.com/office/drawing/2014/main" id="{EE06EA55-CD41-5D7F-E2FC-51191B83288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96089" y="2279456"/>
                        <a:ext cx="5620" cy="6836"/>
                      </a:xfrm>
                      <a:custGeom>
                        <a:avLst/>
                        <a:gdLst>
                          <a:gd name="connsiteX0" fmla="*/ 2187 w 5620"/>
                          <a:gd name="connsiteY0" fmla="*/ 6693 h 6836"/>
                          <a:gd name="connsiteX1" fmla="*/ 4385 w 5620"/>
                          <a:gd name="connsiteY1" fmla="*/ 6419 h 6836"/>
                          <a:gd name="connsiteX2" fmla="*/ 4797 w 5620"/>
                          <a:gd name="connsiteY2" fmla="*/ 5183 h 6836"/>
                          <a:gd name="connsiteX3" fmla="*/ 4110 w 5620"/>
                          <a:gd name="connsiteY3" fmla="*/ 5595 h 6836"/>
                          <a:gd name="connsiteX4" fmla="*/ 5621 w 5620"/>
                          <a:gd name="connsiteY4" fmla="*/ 2985 h 6836"/>
                          <a:gd name="connsiteX5" fmla="*/ 5071 w 5620"/>
                          <a:gd name="connsiteY5" fmla="*/ 1337 h 6836"/>
                          <a:gd name="connsiteX6" fmla="*/ 3698 w 5620"/>
                          <a:gd name="connsiteY6" fmla="*/ 101 h 6836"/>
                          <a:gd name="connsiteX7" fmla="*/ 677 w 5620"/>
                          <a:gd name="connsiteY7" fmla="*/ 1062 h 6836"/>
                          <a:gd name="connsiteX8" fmla="*/ 2187 w 5620"/>
                          <a:gd name="connsiteY8" fmla="*/ 6556 h 683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620" h="6836">
                            <a:moveTo>
                              <a:pt x="2187" y="6693"/>
                            </a:moveTo>
                            <a:cubicBezTo>
                              <a:pt x="2874" y="6968"/>
                              <a:pt x="3698" y="6831"/>
                              <a:pt x="4385" y="6419"/>
                            </a:cubicBezTo>
                            <a:lnTo>
                              <a:pt x="4797" y="5183"/>
                            </a:lnTo>
                            <a:cubicBezTo>
                              <a:pt x="4797" y="5183"/>
                              <a:pt x="4247" y="5595"/>
                              <a:pt x="4110" y="5595"/>
                            </a:cubicBezTo>
                            <a:lnTo>
                              <a:pt x="5621" y="2985"/>
                            </a:lnTo>
                            <a:lnTo>
                              <a:pt x="5071" y="1337"/>
                            </a:lnTo>
                            <a:lnTo>
                              <a:pt x="3698" y="101"/>
                            </a:lnTo>
                            <a:cubicBezTo>
                              <a:pt x="2462" y="-174"/>
                              <a:pt x="1363" y="101"/>
                              <a:pt x="677" y="1062"/>
                            </a:cubicBezTo>
                            <a:cubicBezTo>
                              <a:pt x="-697" y="2573"/>
                              <a:pt x="127" y="5869"/>
                              <a:pt x="2187" y="655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8" name="Freeform 1707">
                        <a:extLst>
                          <a:ext uri="{FF2B5EF4-FFF2-40B4-BE49-F238E27FC236}">
                            <a16:creationId xmlns:a16="http://schemas.microsoft.com/office/drawing/2014/main" id="{0E355247-AD91-B83B-92B0-85514056A85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22911" y="2365141"/>
                        <a:ext cx="24540" cy="24389"/>
                      </a:xfrm>
                      <a:custGeom>
                        <a:avLst/>
                        <a:gdLst>
                          <a:gd name="connsiteX0" fmla="*/ 17854 w 24540"/>
                          <a:gd name="connsiteY0" fmla="*/ 21678 h 24389"/>
                          <a:gd name="connsiteX1" fmla="*/ 18266 w 24540"/>
                          <a:gd name="connsiteY1" fmla="*/ 21678 h 24389"/>
                          <a:gd name="connsiteX2" fmla="*/ 24309 w 24540"/>
                          <a:gd name="connsiteY2" fmla="*/ 9317 h 24389"/>
                          <a:gd name="connsiteX3" fmla="*/ 18541 w 24540"/>
                          <a:gd name="connsiteY3" fmla="*/ 3137 h 24389"/>
                          <a:gd name="connsiteX4" fmla="*/ 18541 w 24540"/>
                          <a:gd name="connsiteY4" fmla="*/ 3137 h 24389"/>
                          <a:gd name="connsiteX5" fmla="*/ 6730 w 24540"/>
                          <a:gd name="connsiteY5" fmla="*/ 802 h 24389"/>
                          <a:gd name="connsiteX6" fmla="*/ 0 w 24540"/>
                          <a:gd name="connsiteY6" fmla="*/ 10965 h 24389"/>
                          <a:gd name="connsiteX7" fmla="*/ 961 w 24540"/>
                          <a:gd name="connsiteY7" fmla="*/ 13575 h 24389"/>
                          <a:gd name="connsiteX8" fmla="*/ 1648 w 24540"/>
                          <a:gd name="connsiteY8" fmla="*/ 17283 h 24389"/>
                          <a:gd name="connsiteX9" fmla="*/ 14283 w 24540"/>
                          <a:gd name="connsiteY9" fmla="*/ 24150 h 24389"/>
                          <a:gd name="connsiteX10" fmla="*/ 17854 w 24540"/>
                          <a:gd name="connsiteY10" fmla="*/ 21541 h 2438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24540" h="24389">
                            <a:moveTo>
                              <a:pt x="17854" y="21678"/>
                            </a:moveTo>
                            <a:lnTo>
                              <a:pt x="18266" y="21678"/>
                            </a:lnTo>
                            <a:cubicBezTo>
                              <a:pt x="23897" y="18519"/>
                              <a:pt x="25133" y="13300"/>
                              <a:pt x="24309" y="9317"/>
                            </a:cubicBezTo>
                            <a:lnTo>
                              <a:pt x="18541" y="3137"/>
                            </a:lnTo>
                            <a:lnTo>
                              <a:pt x="18541" y="3137"/>
                            </a:lnTo>
                            <a:cubicBezTo>
                              <a:pt x="13459" y="-1395"/>
                              <a:pt x="8515" y="116"/>
                              <a:pt x="6730" y="802"/>
                            </a:cubicBezTo>
                            <a:cubicBezTo>
                              <a:pt x="4395" y="1764"/>
                              <a:pt x="549" y="4373"/>
                              <a:pt x="0" y="10965"/>
                            </a:cubicBezTo>
                            <a:lnTo>
                              <a:pt x="961" y="13575"/>
                            </a:lnTo>
                            <a:cubicBezTo>
                              <a:pt x="961" y="14811"/>
                              <a:pt x="1236" y="16047"/>
                              <a:pt x="1648" y="17283"/>
                            </a:cubicBezTo>
                            <a:cubicBezTo>
                              <a:pt x="3571" y="22502"/>
                              <a:pt x="8790" y="25249"/>
                              <a:pt x="14283" y="24150"/>
                            </a:cubicBezTo>
                            <a:lnTo>
                              <a:pt x="17854" y="2154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09" name="Freeform 1708">
                        <a:extLst>
                          <a:ext uri="{FF2B5EF4-FFF2-40B4-BE49-F238E27FC236}">
                            <a16:creationId xmlns:a16="http://schemas.microsoft.com/office/drawing/2014/main" id="{E229A15A-52E6-F678-406D-9C256BBC03A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04336" y="2272141"/>
                        <a:ext cx="10575" cy="14832"/>
                      </a:xfrm>
                      <a:custGeom>
                        <a:avLst/>
                        <a:gdLst>
                          <a:gd name="connsiteX0" fmla="*/ 2197 w 10575"/>
                          <a:gd name="connsiteY0" fmla="*/ 2335 h 14832"/>
                          <a:gd name="connsiteX1" fmla="*/ 412 w 10575"/>
                          <a:gd name="connsiteY1" fmla="*/ 4944 h 14832"/>
                          <a:gd name="connsiteX2" fmla="*/ 0 w 10575"/>
                          <a:gd name="connsiteY2" fmla="*/ 8927 h 14832"/>
                          <a:gd name="connsiteX3" fmla="*/ 7691 w 10575"/>
                          <a:gd name="connsiteY3" fmla="*/ 14833 h 14832"/>
                          <a:gd name="connsiteX4" fmla="*/ 7966 w 10575"/>
                          <a:gd name="connsiteY4" fmla="*/ 10300 h 14832"/>
                          <a:gd name="connsiteX5" fmla="*/ 8515 w 10575"/>
                          <a:gd name="connsiteY5" fmla="*/ 10438 h 14832"/>
                          <a:gd name="connsiteX6" fmla="*/ 8515 w 10575"/>
                          <a:gd name="connsiteY6" fmla="*/ 8652 h 14832"/>
                          <a:gd name="connsiteX7" fmla="*/ 10575 w 10575"/>
                          <a:gd name="connsiteY7" fmla="*/ 7828 h 14832"/>
                          <a:gd name="connsiteX8" fmla="*/ 8790 w 10575"/>
                          <a:gd name="connsiteY8" fmla="*/ 3845 h 14832"/>
                          <a:gd name="connsiteX9" fmla="*/ 8790 w 10575"/>
                          <a:gd name="connsiteY9" fmla="*/ 3845 h 14832"/>
                          <a:gd name="connsiteX10" fmla="*/ 8790 w 10575"/>
                          <a:gd name="connsiteY10" fmla="*/ 3845 h 14832"/>
                          <a:gd name="connsiteX11" fmla="*/ 7004 w 10575"/>
                          <a:gd name="connsiteY11" fmla="*/ 0 h 14832"/>
                          <a:gd name="connsiteX12" fmla="*/ 5906 w 10575"/>
                          <a:gd name="connsiteY12" fmla="*/ 275 h 14832"/>
                          <a:gd name="connsiteX13" fmla="*/ 2335 w 10575"/>
                          <a:gd name="connsiteY13" fmla="*/ 2197 h 1483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0575" h="14832">
                            <a:moveTo>
                              <a:pt x="2197" y="2335"/>
                            </a:moveTo>
                            <a:lnTo>
                              <a:pt x="412" y="4944"/>
                            </a:lnTo>
                            <a:lnTo>
                              <a:pt x="0" y="8927"/>
                            </a:lnTo>
                            <a:cubicBezTo>
                              <a:pt x="1236" y="12086"/>
                              <a:pt x="3983" y="14283"/>
                              <a:pt x="7691" y="14833"/>
                            </a:cubicBezTo>
                            <a:lnTo>
                              <a:pt x="7966" y="10300"/>
                            </a:lnTo>
                            <a:cubicBezTo>
                              <a:pt x="7966" y="10300"/>
                              <a:pt x="8240" y="10438"/>
                              <a:pt x="8515" y="10438"/>
                            </a:cubicBezTo>
                            <a:lnTo>
                              <a:pt x="8515" y="8652"/>
                            </a:lnTo>
                            <a:cubicBezTo>
                              <a:pt x="9476" y="8378"/>
                              <a:pt x="10026" y="8103"/>
                              <a:pt x="10575" y="7828"/>
                            </a:cubicBezTo>
                            <a:lnTo>
                              <a:pt x="8790" y="3845"/>
                            </a:lnTo>
                            <a:lnTo>
                              <a:pt x="8790" y="3845"/>
                            </a:lnTo>
                            <a:cubicBezTo>
                              <a:pt x="8790" y="3845"/>
                              <a:pt x="8790" y="3845"/>
                              <a:pt x="8790" y="3845"/>
                            </a:cubicBezTo>
                            <a:lnTo>
                              <a:pt x="7004" y="0"/>
                            </a:lnTo>
                            <a:cubicBezTo>
                              <a:pt x="7004" y="0"/>
                              <a:pt x="6318" y="275"/>
                              <a:pt x="5906" y="275"/>
                            </a:cubicBezTo>
                            <a:lnTo>
                              <a:pt x="2335" y="219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0" name="Freeform 1709">
                        <a:extLst>
                          <a:ext uri="{FF2B5EF4-FFF2-40B4-BE49-F238E27FC236}">
                            <a16:creationId xmlns:a16="http://schemas.microsoft.com/office/drawing/2014/main" id="{A416F748-BAF1-11C8-35A2-065D4D1EF0D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96816" y="2331401"/>
                        <a:ext cx="30527" cy="27411"/>
                      </a:xfrm>
                      <a:custGeom>
                        <a:avLst/>
                        <a:gdLst>
                          <a:gd name="connsiteX0" fmla="*/ 28017 w 30527"/>
                          <a:gd name="connsiteY0" fmla="*/ 18886 h 27411"/>
                          <a:gd name="connsiteX1" fmla="*/ 29803 w 30527"/>
                          <a:gd name="connsiteY1" fmla="*/ 7350 h 27411"/>
                          <a:gd name="connsiteX2" fmla="*/ 29253 w 30527"/>
                          <a:gd name="connsiteY2" fmla="*/ 6114 h 27411"/>
                          <a:gd name="connsiteX3" fmla="*/ 28292 w 30527"/>
                          <a:gd name="connsiteY3" fmla="*/ 4603 h 27411"/>
                          <a:gd name="connsiteX4" fmla="*/ 13322 w 30527"/>
                          <a:gd name="connsiteY4" fmla="*/ 1444 h 27411"/>
                          <a:gd name="connsiteX5" fmla="*/ 9476 w 30527"/>
                          <a:gd name="connsiteY5" fmla="*/ 4740 h 27411"/>
                          <a:gd name="connsiteX6" fmla="*/ 8790 w 30527"/>
                          <a:gd name="connsiteY6" fmla="*/ 4740 h 27411"/>
                          <a:gd name="connsiteX7" fmla="*/ 0 w 30527"/>
                          <a:gd name="connsiteY7" fmla="*/ 16002 h 27411"/>
                          <a:gd name="connsiteX8" fmla="*/ 3708 w 30527"/>
                          <a:gd name="connsiteY8" fmla="*/ 23968 h 27411"/>
                          <a:gd name="connsiteX9" fmla="*/ 6455 w 30527"/>
                          <a:gd name="connsiteY9" fmla="*/ 25890 h 27411"/>
                          <a:gd name="connsiteX10" fmla="*/ 10987 w 30527"/>
                          <a:gd name="connsiteY10" fmla="*/ 26302 h 27411"/>
                          <a:gd name="connsiteX11" fmla="*/ 10987 w 30527"/>
                          <a:gd name="connsiteY11" fmla="*/ 27264 h 27411"/>
                          <a:gd name="connsiteX12" fmla="*/ 18403 w 30527"/>
                          <a:gd name="connsiteY12" fmla="*/ 26165 h 27411"/>
                          <a:gd name="connsiteX13" fmla="*/ 21562 w 30527"/>
                          <a:gd name="connsiteY13" fmla="*/ 22869 h 27411"/>
                          <a:gd name="connsiteX14" fmla="*/ 28017 w 30527"/>
                          <a:gd name="connsiteY14" fmla="*/ 18749 h 2741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30527" h="27411">
                            <a:moveTo>
                              <a:pt x="28017" y="18886"/>
                            </a:moveTo>
                            <a:cubicBezTo>
                              <a:pt x="28978" y="17513"/>
                              <a:pt x="31863" y="12843"/>
                              <a:pt x="29803" y="7350"/>
                            </a:cubicBezTo>
                            <a:lnTo>
                              <a:pt x="29253" y="6114"/>
                            </a:lnTo>
                            <a:lnTo>
                              <a:pt x="28292" y="4603"/>
                            </a:lnTo>
                            <a:cubicBezTo>
                              <a:pt x="24721" y="-67"/>
                              <a:pt x="18403" y="-1303"/>
                              <a:pt x="13322" y="1444"/>
                            </a:cubicBezTo>
                            <a:cubicBezTo>
                              <a:pt x="11811" y="2268"/>
                              <a:pt x="10575" y="3504"/>
                              <a:pt x="9476" y="4740"/>
                            </a:cubicBezTo>
                            <a:lnTo>
                              <a:pt x="8790" y="4740"/>
                            </a:lnTo>
                            <a:cubicBezTo>
                              <a:pt x="1648" y="7899"/>
                              <a:pt x="275" y="13667"/>
                              <a:pt x="0" y="16002"/>
                            </a:cubicBezTo>
                            <a:lnTo>
                              <a:pt x="3708" y="23968"/>
                            </a:lnTo>
                            <a:lnTo>
                              <a:pt x="6455" y="25890"/>
                            </a:lnTo>
                            <a:lnTo>
                              <a:pt x="10987" y="26302"/>
                            </a:lnTo>
                            <a:lnTo>
                              <a:pt x="10987" y="27264"/>
                            </a:lnTo>
                            <a:cubicBezTo>
                              <a:pt x="11948" y="27401"/>
                              <a:pt x="14970" y="27813"/>
                              <a:pt x="18403" y="26165"/>
                            </a:cubicBezTo>
                            <a:lnTo>
                              <a:pt x="21562" y="22869"/>
                            </a:lnTo>
                            <a:cubicBezTo>
                              <a:pt x="24034" y="22182"/>
                              <a:pt x="26369" y="20946"/>
                              <a:pt x="28017" y="18749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1" name="Freeform 1710">
                        <a:extLst>
                          <a:ext uri="{FF2B5EF4-FFF2-40B4-BE49-F238E27FC236}">
                            <a16:creationId xmlns:a16="http://schemas.microsoft.com/office/drawing/2014/main" id="{0E1C37D0-4824-A0A2-724D-8861FDF3F70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58877" y="2279145"/>
                        <a:ext cx="15999" cy="14417"/>
                      </a:xfrm>
                      <a:custGeom>
                        <a:avLst/>
                        <a:gdLst>
                          <a:gd name="connsiteX0" fmla="*/ 8927 w 15999"/>
                          <a:gd name="connsiteY0" fmla="*/ 412 h 14417"/>
                          <a:gd name="connsiteX1" fmla="*/ 8927 w 15999"/>
                          <a:gd name="connsiteY1" fmla="*/ 137 h 14417"/>
                          <a:gd name="connsiteX2" fmla="*/ 3708 w 15999"/>
                          <a:gd name="connsiteY2" fmla="*/ 687 h 14417"/>
                          <a:gd name="connsiteX3" fmla="*/ 1648 w 15999"/>
                          <a:gd name="connsiteY3" fmla="*/ 2609 h 14417"/>
                          <a:gd name="connsiteX4" fmla="*/ 549 w 15999"/>
                          <a:gd name="connsiteY4" fmla="*/ 4669 h 14417"/>
                          <a:gd name="connsiteX5" fmla="*/ 0 w 15999"/>
                          <a:gd name="connsiteY5" fmla="*/ 7416 h 14417"/>
                          <a:gd name="connsiteX6" fmla="*/ 412 w 15999"/>
                          <a:gd name="connsiteY6" fmla="*/ 9064 h 14417"/>
                          <a:gd name="connsiteX7" fmla="*/ 10575 w 15999"/>
                          <a:gd name="connsiteY7" fmla="*/ 14009 h 14417"/>
                          <a:gd name="connsiteX8" fmla="*/ 15657 w 15999"/>
                          <a:gd name="connsiteY8" fmla="*/ 4257 h 14417"/>
                          <a:gd name="connsiteX9" fmla="*/ 13185 w 15999"/>
                          <a:gd name="connsiteY9" fmla="*/ 1511 h 14417"/>
                          <a:gd name="connsiteX10" fmla="*/ 10438 w 15999"/>
                          <a:gd name="connsiteY10" fmla="*/ 412 h 14417"/>
                          <a:gd name="connsiteX11" fmla="*/ 8790 w 15999"/>
                          <a:gd name="connsiteY11" fmla="*/ 412 h 1441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5999" h="14417">
                            <a:moveTo>
                              <a:pt x="8927" y="412"/>
                            </a:moveTo>
                            <a:lnTo>
                              <a:pt x="8927" y="137"/>
                            </a:lnTo>
                            <a:cubicBezTo>
                              <a:pt x="8240" y="137"/>
                              <a:pt x="6180" y="-412"/>
                              <a:pt x="3708" y="687"/>
                            </a:cubicBezTo>
                            <a:lnTo>
                              <a:pt x="1648" y="2609"/>
                            </a:lnTo>
                            <a:lnTo>
                              <a:pt x="549" y="4669"/>
                            </a:lnTo>
                            <a:lnTo>
                              <a:pt x="0" y="7416"/>
                            </a:lnTo>
                            <a:lnTo>
                              <a:pt x="412" y="9064"/>
                            </a:lnTo>
                            <a:cubicBezTo>
                              <a:pt x="1923" y="13185"/>
                              <a:pt x="6455" y="15382"/>
                              <a:pt x="10575" y="14009"/>
                            </a:cubicBezTo>
                            <a:cubicBezTo>
                              <a:pt x="14695" y="12635"/>
                              <a:pt x="16893" y="8378"/>
                              <a:pt x="15657" y="4257"/>
                            </a:cubicBezTo>
                            <a:lnTo>
                              <a:pt x="13185" y="1511"/>
                            </a:lnTo>
                            <a:lnTo>
                              <a:pt x="10438" y="412"/>
                            </a:lnTo>
                            <a:lnTo>
                              <a:pt x="8790" y="412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2" name="Freeform 1711">
                        <a:extLst>
                          <a:ext uri="{FF2B5EF4-FFF2-40B4-BE49-F238E27FC236}">
                            <a16:creationId xmlns:a16="http://schemas.microsoft.com/office/drawing/2014/main" id="{A72B3E86-57D5-D6ED-8BB9-B96035E627D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58494" y="2386378"/>
                        <a:ext cx="21733" cy="35055"/>
                      </a:xfrm>
                      <a:custGeom>
                        <a:avLst/>
                        <a:gdLst>
                          <a:gd name="connsiteX0" fmla="*/ 8812 w 21733"/>
                          <a:gd name="connsiteY0" fmla="*/ 33952 h 35055"/>
                          <a:gd name="connsiteX1" fmla="*/ 9086 w 21733"/>
                          <a:gd name="connsiteY1" fmla="*/ 33952 h 35055"/>
                          <a:gd name="connsiteX2" fmla="*/ 9910 w 21733"/>
                          <a:gd name="connsiteY2" fmla="*/ 34501 h 35055"/>
                          <a:gd name="connsiteX3" fmla="*/ 16915 w 21733"/>
                          <a:gd name="connsiteY3" fmla="*/ 33814 h 35055"/>
                          <a:gd name="connsiteX4" fmla="*/ 20348 w 21733"/>
                          <a:gd name="connsiteY4" fmla="*/ 27909 h 35055"/>
                          <a:gd name="connsiteX5" fmla="*/ 21172 w 21733"/>
                          <a:gd name="connsiteY5" fmla="*/ 20767 h 35055"/>
                          <a:gd name="connsiteX6" fmla="*/ 20623 w 21733"/>
                          <a:gd name="connsiteY6" fmla="*/ 19668 h 35055"/>
                          <a:gd name="connsiteX7" fmla="*/ 19524 w 21733"/>
                          <a:gd name="connsiteY7" fmla="*/ 18295 h 35055"/>
                          <a:gd name="connsiteX8" fmla="*/ 18151 w 21733"/>
                          <a:gd name="connsiteY8" fmla="*/ 17059 h 35055"/>
                          <a:gd name="connsiteX9" fmla="*/ 12794 w 21733"/>
                          <a:gd name="connsiteY9" fmla="*/ 15685 h 35055"/>
                          <a:gd name="connsiteX10" fmla="*/ 15816 w 21733"/>
                          <a:gd name="connsiteY10" fmla="*/ 12939 h 35055"/>
                          <a:gd name="connsiteX11" fmla="*/ 16503 w 21733"/>
                          <a:gd name="connsiteY11" fmla="*/ 5523 h 35055"/>
                          <a:gd name="connsiteX12" fmla="*/ 11146 w 21733"/>
                          <a:gd name="connsiteY12" fmla="*/ 304 h 35055"/>
                          <a:gd name="connsiteX13" fmla="*/ 3181 w 21733"/>
                          <a:gd name="connsiteY13" fmla="*/ 2226 h 35055"/>
                          <a:gd name="connsiteX14" fmla="*/ 1808 w 21733"/>
                          <a:gd name="connsiteY14" fmla="*/ 4012 h 35055"/>
                          <a:gd name="connsiteX15" fmla="*/ 1533 w 21733"/>
                          <a:gd name="connsiteY15" fmla="*/ 10329 h 35055"/>
                          <a:gd name="connsiteX16" fmla="*/ 3181 w 21733"/>
                          <a:gd name="connsiteY16" fmla="*/ 12939 h 35055"/>
                          <a:gd name="connsiteX17" fmla="*/ 4966 w 21733"/>
                          <a:gd name="connsiteY17" fmla="*/ 14999 h 35055"/>
                          <a:gd name="connsiteX18" fmla="*/ 6889 w 21733"/>
                          <a:gd name="connsiteY18" fmla="*/ 16097 h 35055"/>
                          <a:gd name="connsiteX19" fmla="*/ 7301 w 21733"/>
                          <a:gd name="connsiteY19" fmla="*/ 16097 h 35055"/>
                          <a:gd name="connsiteX20" fmla="*/ 6477 w 21733"/>
                          <a:gd name="connsiteY20" fmla="*/ 16510 h 35055"/>
                          <a:gd name="connsiteX21" fmla="*/ 5104 w 21733"/>
                          <a:gd name="connsiteY21" fmla="*/ 17471 h 35055"/>
                          <a:gd name="connsiteX22" fmla="*/ 3868 w 21733"/>
                          <a:gd name="connsiteY22" fmla="*/ 18982 h 35055"/>
                          <a:gd name="connsiteX23" fmla="*/ 3181 w 21733"/>
                          <a:gd name="connsiteY23" fmla="*/ 20904 h 35055"/>
                          <a:gd name="connsiteX24" fmla="*/ 2632 w 21733"/>
                          <a:gd name="connsiteY24" fmla="*/ 21179 h 35055"/>
                          <a:gd name="connsiteX25" fmla="*/ 434 w 21733"/>
                          <a:gd name="connsiteY25" fmla="*/ 24750 h 35055"/>
                          <a:gd name="connsiteX26" fmla="*/ 22 w 21733"/>
                          <a:gd name="connsiteY26" fmla="*/ 28183 h 35055"/>
                          <a:gd name="connsiteX27" fmla="*/ 1808 w 21733"/>
                          <a:gd name="connsiteY27" fmla="*/ 31205 h 35055"/>
                          <a:gd name="connsiteX28" fmla="*/ 5104 w 21733"/>
                          <a:gd name="connsiteY28" fmla="*/ 33265 h 35055"/>
                          <a:gd name="connsiteX29" fmla="*/ 8674 w 21733"/>
                          <a:gd name="connsiteY29" fmla="*/ 33814 h 3505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  <a:cxn ang="0">
                            <a:pos x="connsiteX25" y="connsiteY25"/>
                          </a:cxn>
                          <a:cxn ang="0">
                            <a:pos x="connsiteX26" y="connsiteY26"/>
                          </a:cxn>
                          <a:cxn ang="0">
                            <a:pos x="connsiteX27" y="connsiteY27"/>
                          </a:cxn>
                          <a:cxn ang="0">
                            <a:pos x="connsiteX28" y="connsiteY28"/>
                          </a:cxn>
                          <a:cxn ang="0">
                            <a:pos x="connsiteX29" y="connsiteY29"/>
                          </a:cxn>
                        </a:cxnLst>
                        <a:rect l="l" t="t" r="r" b="b"/>
                        <a:pathLst>
                          <a:path w="21733" h="35055">
                            <a:moveTo>
                              <a:pt x="8812" y="33952"/>
                            </a:moveTo>
                            <a:lnTo>
                              <a:pt x="9086" y="33952"/>
                            </a:lnTo>
                            <a:cubicBezTo>
                              <a:pt x="9086" y="33952"/>
                              <a:pt x="9910" y="34501"/>
                              <a:pt x="9910" y="34501"/>
                            </a:cubicBezTo>
                            <a:cubicBezTo>
                              <a:pt x="12657" y="35737"/>
                              <a:pt x="15129" y="34638"/>
                              <a:pt x="16915" y="33814"/>
                            </a:cubicBezTo>
                            <a:cubicBezTo>
                              <a:pt x="19112" y="32578"/>
                              <a:pt x="20348" y="30518"/>
                              <a:pt x="20348" y="27909"/>
                            </a:cubicBezTo>
                            <a:cubicBezTo>
                              <a:pt x="21859" y="25849"/>
                              <a:pt x="22134" y="23239"/>
                              <a:pt x="21172" y="20767"/>
                            </a:cubicBezTo>
                            <a:lnTo>
                              <a:pt x="20623" y="19668"/>
                            </a:lnTo>
                            <a:lnTo>
                              <a:pt x="19524" y="18295"/>
                            </a:lnTo>
                            <a:lnTo>
                              <a:pt x="18151" y="17059"/>
                            </a:lnTo>
                            <a:cubicBezTo>
                              <a:pt x="16503" y="16235"/>
                              <a:pt x="14717" y="15823"/>
                              <a:pt x="12794" y="15685"/>
                            </a:cubicBezTo>
                            <a:cubicBezTo>
                              <a:pt x="14031" y="14999"/>
                              <a:pt x="15129" y="14175"/>
                              <a:pt x="15816" y="12939"/>
                            </a:cubicBezTo>
                            <a:cubicBezTo>
                              <a:pt x="17189" y="10741"/>
                              <a:pt x="17464" y="7995"/>
                              <a:pt x="16503" y="5523"/>
                            </a:cubicBezTo>
                            <a:cubicBezTo>
                              <a:pt x="15541" y="3050"/>
                              <a:pt x="13619" y="1128"/>
                              <a:pt x="11146" y="304"/>
                            </a:cubicBezTo>
                            <a:cubicBezTo>
                              <a:pt x="8812" y="-383"/>
                              <a:pt x="6202" y="29"/>
                              <a:pt x="3181" y="2226"/>
                            </a:cubicBezTo>
                            <a:lnTo>
                              <a:pt x="1808" y="4012"/>
                            </a:lnTo>
                            <a:cubicBezTo>
                              <a:pt x="846" y="6072"/>
                              <a:pt x="846" y="8269"/>
                              <a:pt x="1533" y="10329"/>
                            </a:cubicBezTo>
                            <a:cubicBezTo>
                              <a:pt x="1945" y="11291"/>
                              <a:pt x="2494" y="12389"/>
                              <a:pt x="3181" y="12939"/>
                            </a:cubicBezTo>
                            <a:lnTo>
                              <a:pt x="4966" y="14999"/>
                            </a:lnTo>
                            <a:lnTo>
                              <a:pt x="6889" y="16097"/>
                            </a:lnTo>
                            <a:lnTo>
                              <a:pt x="7301" y="16097"/>
                            </a:lnTo>
                            <a:cubicBezTo>
                              <a:pt x="7301" y="16097"/>
                              <a:pt x="6477" y="16510"/>
                              <a:pt x="6477" y="16510"/>
                            </a:cubicBezTo>
                            <a:lnTo>
                              <a:pt x="5104" y="17471"/>
                            </a:lnTo>
                            <a:lnTo>
                              <a:pt x="3868" y="18982"/>
                            </a:lnTo>
                            <a:cubicBezTo>
                              <a:pt x="3868" y="18982"/>
                              <a:pt x="3318" y="20218"/>
                              <a:pt x="3181" y="20904"/>
                            </a:cubicBezTo>
                            <a:lnTo>
                              <a:pt x="2632" y="21179"/>
                            </a:lnTo>
                            <a:lnTo>
                              <a:pt x="434" y="24750"/>
                            </a:lnTo>
                            <a:cubicBezTo>
                              <a:pt x="434" y="24750"/>
                              <a:pt x="-115" y="26535"/>
                              <a:pt x="22" y="28183"/>
                            </a:cubicBezTo>
                            <a:lnTo>
                              <a:pt x="1808" y="31205"/>
                            </a:lnTo>
                            <a:lnTo>
                              <a:pt x="5104" y="33265"/>
                            </a:lnTo>
                            <a:cubicBezTo>
                              <a:pt x="5104" y="33265"/>
                              <a:pt x="6889" y="33952"/>
                              <a:pt x="8674" y="33814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3" name="Freeform 1712">
                        <a:extLst>
                          <a:ext uri="{FF2B5EF4-FFF2-40B4-BE49-F238E27FC236}">
                            <a16:creationId xmlns:a16="http://schemas.microsoft.com/office/drawing/2014/main" id="{AC57FD1F-4351-D1B6-51F7-10E73A03A04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21863" y="2316719"/>
                        <a:ext cx="9338" cy="8022"/>
                      </a:xfrm>
                      <a:custGeom>
                        <a:avLst/>
                        <a:gdLst>
                          <a:gd name="connsiteX0" fmla="*/ 2197 w 9338"/>
                          <a:gd name="connsiteY0" fmla="*/ 4452 h 8022"/>
                          <a:gd name="connsiteX1" fmla="*/ 1099 w 9338"/>
                          <a:gd name="connsiteY1" fmla="*/ 3628 h 8022"/>
                          <a:gd name="connsiteX2" fmla="*/ 2197 w 9338"/>
                          <a:gd name="connsiteY2" fmla="*/ 8023 h 8022"/>
                          <a:gd name="connsiteX3" fmla="*/ 4532 w 9338"/>
                          <a:gd name="connsiteY3" fmla="*/ 8023 h 8022"/>
                          <a:gd name="connsiteX4" fmla="*/ 5493 w 9338"/>
                          <a:gd name="connsiteY4" fmla="*/ 7611 h 8022"/>
                          <a:gd name="connsiteX5" fmla="*/ 6043 w 9338"/>
                          <a:gd name="connsiteY5" fmla="*/ 7199 h 8022"/>
                          <a:gd name="connsiteX6" fmla="*/ 6729 w 9338"/>
                          <a:gd name="connsiteY6" fmla="*/ 7199 h 8022"/>
                          <a:gd name="connsiteX7" fmla="*/ 7828 w 9338"/>
                          <a:gd name="connsiteY7" fmla="*/ 7199 h 8022"/>
                          <a:gd name="connsiteX8" fmla="*/ 9339 w 9338"/>
                          <a:gd name="connsiteY8" fmla="*/ 4452 h 8022"/>
                          <a:gd name="connsiteX9" fmla="*/ 8103 w 9338"/>
                          <a:gd name="connsiteY9" fmla="*/ 1293 h 8022"/>
                          <a:gd name="connsiteX10" fmla="*/ 4807 w 9338"/>
                          <a:gd name="connsiteY10" fmla="*/ 744 h 8022"/>
                          <a:gd name="connsiteX11" fmla="*/ 3983 w 9338"/>
                          <a:gd name="connsiteY11" fmla="*/ 469 h 8022"/>
                          <a:gd name="connsiteX12" fmla="*/ 1099 w 9338"/>
                          <a:gd name="connsiteY12" fmla="*/ 332 h 8022"/>
                          <a:gd name="connsiteX13" fmla="*/ 0 w 9338"/>
                          <a:gd name="connsiteY13" fmla="*/ 2804 h 8022"/>
                          <a:gd name="connsiteX14" fmla="*/ 2197 w 9338"/>
                          <a:gd name="connsiteY14" fmla="*/ 4589 h 802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9338" h="8022">
                            <a:moveTo>
                              <a:pt x="2197" y="4452"/>
                            </a:moveTo>
                            <a:cubicBezTo>
                              <a:pt x="2197" y="4452"/>
                              <a:pt x="1373" y="4177"/>
                              <a:pt x="1099" y="3628"/>
                            </a:cubicBezTo>
                            <a:cubicBezTo>
                              <a:pt x="824" y="4726"/>
                              <a:pt x="687" y="6786"/>
                              <a:pt x="2197" y="8023"/>
                            </a:cubicBezTo>
                            <a:lnTo>
                              <a:pt x="4532" y="8023"/>
                            </a:lnTo>
                            <a:cubicBezTo>
                              <a:pt x="4532" y="8023"/>
                              <a:pt x="5493" y="7611"/>
                              <a:pt x="5493" y="7611"/>
                            </a:cubicBezTo>
                            <a:cubicBezTo>
                              <a:pt x="5768" y="7473"/>
                              <a:pt x="5905" y="7336"/>
                              <a:pt x="6043" y="7199"/>
                            </a:cubicBezTo>
                            <a:cubicBezTo>
                              <a:pt x="6180" y="7199"/>
                              <a:pt x="6455" y="7199"/>
                              <a:pt x="6729" y="7199"/>
                            </a:cubicBezTo>
                            <a:lnTo>
                              <a:pt x="7828" y="7199"/>
                            </a:lnTo>
                            <a:cubicBezTo>
                              <a:pt x="7828" y="7199"/>
                              <a:pt x="9339" y="4452"/>
                              <a:pt x="9339" y="4452"/>
                            </a:cubicBezTo>
                            <a:lnTo>
                              <a:pt x="8103" y="1293"/>
                            </a:lnTo>
                            <a:lnTo>
                              <a:pt x="4807" y="744"/>
                            </a:lnTo>
                            <a:cubicBezTo>
                              <a:pt x="4807" y="744"/>
                              <a:pt x="4257" y="469"/>
                              <a:pt x="3983" y="469"/>
                            </a:cubicBezTo>
                            <a:cubicBezTo>
                              <a:pt x="3433" y="194"/>
                              <a:pt x="2197" y="-355"/>
                              <a:pt x="1099" y="332"/>
                            </a:cubicBezTo>
                            <a:cubicBezTo>
                              <a:pt x="275" y="744"/>
                              <a:pt x="0" y="1568"/>
                              <a:pt x="0" y="2804"/>
                            </a:cubicBezTo>
                            <a:lnTo>
                              <a:pt x="2197" y="458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4" name="Freeform 1713">
                        <a:extLst>
                          <a:ext uri="{FF2B5EF4-FFF2-40B4-BE49-F238E27FC236}">
                            <a16:creationId xmlns:a16="http://schemas.microsoft.com/office/drawing/2014/main" id="{0D81B4C8-98AA-CE0B-5217-C069F246EDE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49863" y="2421017"/>
                        <a:ext cx="15382" cy="14420"/>
                      </a:xfrm>
                      <a:custGeom>
                        <a:avLst/>
                        <a:gdLst>
                          <a:gd name="connsiteX0" fmla="*/ 15245 w 15382"/>
                          <a:gd name="connsiteY0" fmla="*/ 8515 h 14420"/>
                          <a:gd name="connsiteX1" fmla="*/ 15382 w 15382"/>
                          <a:gd name="connsiteY1" fmla="*/ 5219 h 14420"/>
                          <a:gd name="connsiteX2" fmla="*/ 14833 w 15382"/>
                          <a:gd name="connsiteY2" fmla="*/ 3571 h 14420"/>
                          <a:gd name="connsiteX3" fmla="*/ 12498 w 15382"/>
                          <a:gd name="connsiteY3" fmla="*/ 1236 h 14420"/>
                          <a:gd name="connsiteX4" fmla="*/ 10026 w 15382"/>
                          <a:gd name="connsiteY4" fmla="*/ 137 h 14420"/>
                          <a:gd name="connsiteX5" fmla="*/ 6730 w 15382"/>
                          <a:gd name="connsiteY5" fmla="*/ 0 h 14420"/>
                          <a:gd name="connsiteX6" fmla="*/ 3571 w 15382"/>
                          <a:gd name="connsiteY6" fmla="*/ 1099 h 14420"/>
                          <a:gd name="connsiteX7" fmla="*/ 1236 w 15382"/>
                          <a:gd name="connsiteY7" fmla="*/ 3296 h 14420"/>
                          <a:gd name="connsiteX8" fmla="*/ 137 w 15382"/>
                          <a:gd name="connsiteY8" fmla="*/ 5768 h 14420"/>
                          <a:gd name="connsiteX9" fmla="*/ 0 w 15382"/>
                          <a:gd name="connsiteY9" fmla="*/ 9064 h 14420"/>
                          <a:gd name="connsiteX10" fmla="*/ 549 w 15382"/>
                          <a:gd name="connsiteY10" fmla="*/ 10712 h 14420"/>
                          <a:gd name="connsiteX11" fmla="*/ 2747 w 15382"/>
                          <a:gd name="connsiteY11" fmla="*/ 13185 h 14420"/>
                          <a:gd name="connsiteX12" fmla="*/ 5219 w 15382"/>
                          <a:gd name="connsiteY12" fmla="*/ 14283 h 14420"/>
                          <a:gd name="connsiteX13" fmla="*/ 8515 w 15382"/>
                          <a:gd name="connsiteY13" fmla="*/ 14421 h 14420"/>
                          <a:gd name="connsiteX14" fmla="*/ 11674 w 15382"/>
                          <a:gd name="connsiteY14" fmla="*/ 13185 h 14420"/>
                          <a:gd name="connsiteX15" fmla="*/ 14146 w 15382"/>
                          <a:gd name="connsiteY15" fmla="*/ 10987 h 14420"/>
                          <a:gd name="connsiteX16" fmla="*/ 15245 w 15382"/>
                          <a:gd name="connsiteY16" fmla="*/ 8515 h 1442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</a:cxnLst>
                        <a:rect l="l" t="t" r="r" b="b"/>
                        <a:pathLst>
                          <a:path w="15382" h="14420">
                            <a:moveTo>
                              <a:pt x="15245" y="8515"/>
                            </a:moveTo>
                            <a:lnTo>
                              <a:pt x="15382" y="5219"/>
                            </a:lnTo>
                            <a:lnTo>
                              <a:pt x="14833" y="3571"/>
                            </a:lnTo>
                            <a:lnTo>
                              <a:pt x="12498" y="1236"/>
                            </a:lnTo>
                            <a:lnTo>
                              <a:pt x="10026" y="137"/>
                            </a:lnTo>
                            <a:lnTo>
                              <a:pt x="6730" y="0"/>
                            </a:lnTo>
                            <a:lnTo>
                              <a:pt x="3571" y="1099"/>
                            </a:lnTo>
                            <a:lnTo>
                              <a:pt x="1236" y="3296"/>
                            </a:lnTo>
                            <a:lnTo>
                              <a:pt x="137" y="5768"/>
                            </a:lnTo>
                            <a:lnTo>
                              <a:pt x="0" y="9064"/>
                            </a:lnTo>
                            <a:lnTo>
                              <a:pt x="549" y="10712"/>
                            </a:lnTo>
                            <a:lnTo>
                              <a:pt x="2747" y="13185"/>
                            </a:lnTo>
                            <a:lnTo>
                              <a:pt x="5219" y="14283"/>
                            </a:lnTo>
                            <a:lnTo>
                              <a:pt x="8515" y="14421"/>
                            </a:lnTo>
                            <a:lnTo>
                              <a:pt x="11674" y="13185"/>
                            </a:lnTo>
                            <a:lnTo>
                              <a:pt x="14146" y="10987"/>
                            </a:lnTo>
                            <a:lnTo>
                              <a:pt x="15245" y="851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5" name="Freeform 1714">
                        <a:extLst>
                          <a:ext uri="{FF2B5EF4-FFF2-40B4-BE49-F238E27FC236}">
                            <a16:creationId xmlns:a16="http://schemas.microsoft.com/office/drawing/2014/main" id="{C5804B76-0E16-2DAA-E26C-0FF9A1A8351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32215" y="2311810"/>
                        <a:ext cx="22496" cy="24016"/>
                      </a:xfrm>
                      <a:custGeom>
                        <a:avLst/>
                        <a:gdLst>
                          <a:gd name="connsiteX0" fmla="*/ 1666 w 22496"/>
                          <a:gd name="connsiteY0" fmla="*/ 5791 h 24016"/>
                          <a:gd name="connsiteX1" fmla="*/ 430 w 22496"/>
                          <a:gd name="connsiteY1" fmla="*/ 8812 h 24016"/>
                          <a:gd name="connsiteX2" fmla="*/ 1117 w 22496"/>
                          <a:gd name="connsiteY2" fmla="*/ 17464 h 24016"/>
                          <a:gd name="connsiteX3" fmla="*/ 1117 w 22496"/>
                          <a:gd name="connsiteY3" fmla="*/ 17876 h 24016"/>
                          <a:gd name="connsiteX4" fmla="*/ 3864 w 22496"/>
                          <a:gd name="connsiteY4" fmla="*/ 21310 h 24016"/>
                          <a:gd name="connsiteX5" fmla="*/ 5100 w 22496"/>
                          <a:gd name="connsiteY5" fmla="*/ 22271 h 24016"/>
                          <a:gd name="connsiteX6" fmla="*/ 8396 w 22496"/>
                          <a:gd name="connsiteY6" fmla="*/ 23782 h 24016"/>
                          <a:gd name="connsiteX7" fmla="*/ 19658 w 22496"/>
                          <a:gd name="connsiteY7" fmla="*/ 20074 h 24016"/>
                          <a:gd name="connsiteX8" fmla="*/ 21718 w 22496"/>
                          <a:gd name="connsiteY8" fmla="*/ 7851 h 24016"/>
                          <a:gd name="connsiteX9" fmla="*/ 14301 w 22496"/>
                          <a:gd name="connsiteY9" fmla="*/ 572 h 24016"/>
                          <a:gd name="connsiteX10" fmla="*/ 4825 w 22496"/>
                          <a:gd name="connsiteY10" fmla="*/ 1670 h 24016"/>
                          <a:gd name="connsiteX11" fmla="*/ 1391 w 22496"/>
                          <a:gd name="connsiteY11" fmla="*/ 5791 h 2401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2496" h="24016">
                            <a:moveTo>
                              <a:pt x="1666" y="5791"/>
                            </a:moveTo>
                            <a:lnTo>
                              <a:pt x="430" y="8812"/>
                            </a:lnTo>
                            <a:cubicBezTo>
                              <a:pt x="155" y="9773"/>
                              <a:pt x="-669" y="12658"/>
                              <a:pt x="1117" y="17464"/>
                            </a:cubicBezTo>
                            <a:cubicBezTo>
                              <a:pt x="1117" y="17464"/>
                              <a:pt x="1117" y="17739"/>
                              <a:pt x="1117" y="17876"/>
                            </a:cubicBezTo>
                            <a:lnTo>
                              <a:pt x="3864" y="21310"/>
                            </a:lnTo>
                            <a:lnTo>
                              <a:pt x="5100" y="22271"/>
                            </a:lnTo>
                            <a:lnTo>
                              <a:pt x="8396" y="23782"/>
                            </a:lnTo>
                            <a:cubicBezTo>
                              <a:pt x="12653" y="24606"/>
                              <a:pt x="16911" y="23233"/>
                              <a:pt x="19658" y="20074"/>
                            </a:cubicBezTo>
                            <a:cubicBezTo>
                              <a:pt x="22542" y="16778"/>
                              <a:pt x="23228" y="12108"/>
                              <a:pt x="21718" y="7851"/>
                            </a:cubicBezTo>
                            <a:cubicBezTo>
                              <a:pt x="20482" y="4555"/>
                              <a:pt x="17872" y="1945"/>
                              <a:pt x="14301" y="572"/>
                            </a:cubicBezTo>
                            <a:cubicBezTo>
                              <a:pt x="11143" y="-527"/>
                              <a:pt x="7709" y="22"/>
                              <a:pt x="4825" y="1670"/>
                            </a:cubicBezTo>
                            <a:lnTo>
                              <a:pt x="1391" y="579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6" name="Freeform 1715">
                        <a:extLst>
                          <a:ext uri="{FF2B5EF4-FFF2-40B4-BE49-F238E27FC236}">
                            <a16:creationId xmlns:a16="http://schemas.microsoft.com/office/drawing/2014/main" id="{2D84F809-0BF6-8B51-87BF-D69A1FDBE6D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60833" y="2360792"/>
                        <a:ext cx="25270" cy="24653"/>
                      </a:xfrm>
                      <a:custGeom>
                        <a:avLst/>
                        <a:gdLst>
                          <a:gd name="connsiteX0" fmla="*/ 25270 w 25270"/>
                          <a:gd name="connsiteY0" fmla="*/ 12430 h 24653"/>
                          <a:gd name="connsiteX1" fmla="*/ 21150 w 25270"/>
                          <a:gd name="connsiteY1" fmla="*/ 3915 h 24653"/>
                          <a:gd name="connsiteX2" fmla="*/ 18541 w 25270"/>
                          <a:gd name="connsiteY2" fmla="*/ 2405 h 24653"/>
                          <a:gd name="connsiteX3" fmla="*/ 4257 w 25270"/>
                          <a:gd name="connsiteY3" fmla="*/ 2130 h 24653"/>
                          <a:gd name="connsiteX4" fmla="*/ 549 w 25270"/>
                          <a:gd name="connsiteY4" fmla="*/ 7486 h 24653"/>
                          <a:gd name="connsiteX5" fmla="*/ 0 w 25270"/>
                          <a:gd name="connsiteY5" fmla="*/ 10096 h 24653"/>
                          <a:gd name="connsiteX6" fmla="*/ 0 w 25270"/>
                          <a:gd name="connsiteY6" fmla="*/ 12430 h 24653"/>
                          <a:gd name="connsiteX7" fmla="*/ 687 w 25270"/>
                          <a:gd name="connsiteY7" fmla="*/ 10645 h 24653"/>
                          <a:gd name="connsiteX8" fmla="*/ 2335 w 25270"/>
                          <a:gd name="connsiteY8" fmla="*/ 19709 h 24653"/>
                          <a:gd name="connsiteX9" fmla="*/ 4669 w 25270"/>
                          <a:gd name="connsiteY9" fmla="*/ 22181 h 24653"/>
                          <a:gd name="connsiteX10" fmla="*/ 13459 w 25270"/>
                          <a:gd name="connsiteY10" fmla="*/ 24654 h 24653"/>
                          <a:gd name="connsiteX11" fmla="*/ 25133 w 25270"/>
                          <a:gd name="connsiteY11" fmla="*/ 12568 h 2465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5270" h="24653">
                            <a:moveTo>
                              <a:pt x="25270" y="12430"/>
                            </a:moveTo>
                            <a:lnTo>
                              <a:pt x="21150" y="3915"/>
                            </a:lnTo>
                            <a:lnTo>
                              <a:pt x="18541" y="2405"/>
                            </a:lnTo>
                            <a:cubicBezTo>
                              <a:pt x="14146" y="-754"/>
                              <a:pt x="8790" y="-754"/>
                              <a:pt x="4257" y="2130"/>
                            </a:cubicBezTo>
                            <a:lnTo>
                              <a:pt x="549" y="7486"/>
                            </a:lnTo>
                            <a:lnTo>
                              <a:pt x="0" y="10096"/>
                            </a:lnTo>
                            <a:lnTo>
                              <a:pt x="0" y="12430"/>
                            </a:lnTo>
                            <a:cubicBezTo>
                              <a:pt x="0" y="12430"/>
                              <a:pt x="412" y="11332"/>
                              <a:pt x="687" y="10645"/>
                            </a:cubicBezTo>
                            <a:lnTo>
                              <a:pt x="2335" y="19709"/>
                            </a:lnTo>
                            <a:lnTo>
                              <a:pt x="4669" y="22181"/>
                            </a:lnTo>
                            <a:lnTo>
                              <a:pt x="13459" y="24654"/>
                            </a:lnTo>
                            <a:cubicBezTo>
                              <a:pt x="22936" y="21907"/>
                              <a:pt x="24858" y="15177"/>
                              <a:pt x="25133" y="1256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7" name="Freeform 1716">
                        <a:extLst>
                          <a:ext uri="{FF2B5EF4-FFF2-40B4-BE49-F238E27FC236}">
                            <a16:creationId xmlns:a16="http://schemas.microsoft.com/office/drawing/2014/main" id="{8BE670A5-A922-1EA4-FA4D-EEC9FF31298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22997" y="2399686"/>
                        <a:ext cx="7253" cy="7871"/>
                      </a:xfrm>
                      <a:custGeom>
                        <a:avLst/>
                        <a:gdLst>
                          <a:gd name="connsiteX0" fmla="*/ 1511 w 7253"/>
                          <a:gd name="connsiteY0" fmla="*/ 6635 h 7871"/>
                          <a:gd name="connsiteX1" fmla="*/ 3571 w 7253"/>
                          <a:gd name="connsiteY1" fmla="*/ 7871 h 7871"/>
                          <a:gd name="connsiteX2" fmla="*/ 6867 w 7253"/>
                          <a:gd name="connsiteY2" fmla="*/ 5949 h 7871"/>
                          <a:gd name="connsiteX3" fmla="*/ 7004 w 7253"/>
                          <a:gd name="connsiteY3" fmla="*/ 3339 h 7871"/>
                          <a:gd name="connsiteX4" fmla="*/ 7004 w 7253"/>
                          <a:gd name="connsiteY4" fmla="*/ 3339 h 7871"/>
                          <a:gd name="connsiteX5" fmla="*/ 4120 w 7253"/>
                          <a:gd name="connsiteY5" fmla="*/ 455 h 7871"/>
                          <a:gd name="connsiteX6" fmla="*/ 1099 w 7253"/>
                          <a:gd name="connsiteY6" fmla="*/ 180 h 7871"/>
                          <a:gd name="connsiteX7" fmla="*/ 0 w 7253"/>
                          <a:gd name="connsiteY7" fmla="*/ 2652 h 7871"/>
                          <a:gd name="connsiteX8" fmla="*/ 1511 w 7253"/>
                          <a:gd name="connsiteY8" fmla="*/ 6635 h 787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7253" h="7871">
                            <a:moveTo>
                              <a:pt x="1511" y="6635"/>
                            </a:moveTo>
                            <a:lnTo>
                              <a:pt x="3571" y="7871"/>
                            </a:lnTo>
                            <a:cubicBezTo>
                              <a:pt x="5219" y="7597"/>
                              <a:pt x="6317" y="7047"/>
                              <a:pt x="6867" y="5949"/>
                            </a:cubicBezTo>
                            <a:cubicBezTo>
                              <a:pt x="7279" y="5125"/>
                              <a:pt x="7416" y="4163"/>
                              <a:pt x="7004" y="3339"/>
                            </a:cubicBezTo>
                            <a:lnTo>
                              <a:pt x="7004" y="3339"/>
                            </a:lnTo>
                            <a:cubicBezTo>
                              <a:pt x="6455" y="1966"/>
                              <a:pt x="5219" y="1004"/>
                              <a:pt x="4120" y="455"/>
                            </a:cubicBezTo>
                            <a:cubicBezTo>
                              <a:pt x="3021" y="-94"/>
                              <a:pt x="1923" y="-94"/>
                              <a:pt x="1099" y="180"/>
                            </a:cubicBezTo>
                            <a:lnTo>
                              <a:pt x="0" y="2652"/>
                            </a:lnTo>
                            <a:lnTo>
                              <a:pt x="1511" y="663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8" name="Freeform 1717">
                        <a:extLst>
                          <a:ext uri="{FF2B5EF4-FFF2-40B4-BE49-F238E27FC236}">
                            <a16:creationId xmlns:a16="http://schemas.microsoft.com/office/drawing/2014/main" id="{414B7D6F-68E4-DD4A-5289-D00742CB635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11319" y="2497279"/>
                        <a:ext cx="21702" cy="26879"/>
                      </a:xfrm>
                      <a:custGeom>
                        <a:avLst/>
                        <a:gdLst>
                          <a:gd name="connsiteX0" fmla="*/ 4467 w 21702"/>
                          <a:gd name="connsiteY0" fmla="*/ 22897 h 26879"/>
                          <a:gd name="connsiteX1" fmla="*/ 6115 w 21702"/>
                          <a:gd name="connsiteY1" fmla="*/ 24957 h 26879"/>
                          <a:gd name="connsiteX2" fmla="*/ 8037 w 21702"/>
                          <a:gd name="connsiteY2" fmla="*/ 26193 h 26879"/>
                          <a:gd name="connsiteX3" fmla="*/ 10784 w 21702"/>
                          <a:gd name="connsiteY3" fmla="*/ 26879 h 26879"/>
                          <a:gd name="connsiteX4" fmla="*/ 16278 w 21702"/>
                          <a:gd name="connsiteY4" fmla="*/ 23034 h 26879"/>
                          <a:gd name="connsiteX5" fmla="*/ 14492 w 21702"/>
                          <a:gd name="connsiteY5" fmla="*/ 23995 h 26879"/>
                          <a:gd name="connsiteX6" fmla="*/ 16141 w 21702"/>
                          <a:gd name="connsiteY6" fmla="*/ 22622 h 26879"/>
                          <a:gd name="connsiteX7" fmla="*/ 21085 w 21702"/>
                          <a:gd name="connsiteY7" fmla="*/ 12733 h 26879"/>
                          <a:gd name="connsiteX8" fmla="*/ 21085 w 21702"/>
                          <a:gd name="connsiteY8" fmla="*/ 6416 h 26879"/>
                          <a:gd name="connsiteX9" fmla="*/ 16278 w 21702"/>
                          <a:gd name="connsiteY9" fmla="*/ 2021 h 26879"/>
                          <a:gd name="connsiteX10" fmla="*/ 12020 w 21702"/>
                          <a:gd name="connsiteY10" fmla="*/ 2571 h 26879"/>
                          <a:gd name="connsiteX11" fmla="*/ 4329 w 21702"/>
                          <a:gd name="connsiteY11" fmla="*/ 236 h 26879"/>
                          <a:gd name="connsiteX12" fmla="*/ 1170 w 21702"/>
                          <a:gd name="connsiteY12" fmla="*/ 3120 h 26879"/>
                          <a:gd name="connsiteX13" fmla="*/ 72 w 21702"/>
                          <a:gd name="connsiteY13" fmla="*/ 6279 h 26879"/>
                          <a:gd name="connsiteX14" fmla="*/ 72 w 21702"/>
                          <a:gd name="connsiteY14" fmla="*/ 8751 h 26879"/>
                          <a:gd name="connsiteX15" fmla="*/ 621 w 21702"/>
                          <a:gd name="connsiteY15" fmla="*/ 13420 h 26879"/>
                          <a:gd name="connsiteX16" fmla="*/ 1720 w 21702"/>
                          <a:gd name="connsiteY16" fmla="*/ 15618 h 26879"/>
                          <a:gd name="connsiteX17" fmla="*/ 4467 w 21702"/>
                          <a:gd name="connsiteY17" fmla="*/ 17266 h 26879"/>
                          <a:gd name="connsiteX18" fmla="*/ 4467 w 21702"/>
                          <a:gd name="connsiteY18" fmla="*/ 22622 h 268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</a:cxnLst>
                        <a:rect l="l" t="t" r="r" b="b"/>
                        <a:pathLst>
                          <a:path w="21702" h="26879">
                            <a:moveTo>
                              <a:pt x="4467" y="22897"/>
                            </a:moveTo>
                            <a:lnTo>
                              <a:pt x="6115" y="24957"/>
                            </a:lnTo>
                            <a:lnTo>
                              <a:pt x="8037" y="26193"/>
                            </a:lnTo>
                            <a:lnTo>
                              <a:pt x="10784" y="26879"/>
                            </a:lnTo>
                            <a:cubicBezTo>
                              <a:pt x="12020" y="26879"/>
                              <a:pt x="15042" y="26193"/>
                              <a:pt x="16278" y="23034"/>
                            </a:cubicBezTo>
                            <a:cubicBezTo>
                              <a:pt x="15866" y="23446"/>
                              <a:pt x="15042" y="23995"/>
                              <a:pt x="14492" y="23995"/>
                            </a:cubicBezTo>
                            <a:lnTo>
                              <a:pt x="16141" y="22622"/>
                            </a:lnTo>
                            <a:cubicBezTo>
                              <a:pt x="19574" y="21523"/>
                              <a:pt x="22458" y="18364"/>
                              <a:pt x="21085" y="12733"/>
                            </a:cubicBezTo>
                            <a:cubicBezTo>
                              <a:pt x="21909" y="10673"/>
                              <a:pt x="21909" y="8339"/>
                              <a:pt x="21085" y="6416"/>
                            </a:cubicBezTo>
                            <a:cubicBezTo>
                              <a:pt x="20261" y="4219"/>
                              <a:pt x="18475" y="2571"/>
                              <a:pt x="16278" y="2021"/>
                            </a:cubicBezTo>
                            <a:cubicBezTo>
                              <a:pt x="15179" y="1747"/>
                              <a:pt x="13668" y="1747"/>
                              <a:pt x="12020" y="2571"/>
                            </a:cubicBezTo>
                            <a:cubicBezTo>
                              <a:pt x="9823" y="373"/>
                              <a:pt x="7213" y="-451"/>
                              <a:pt x="4329" y="236"/>
                            </a:cubicBezTo>
                            <a:lnTo>
                              <a:pt x="1170" y="3120"/>
                            </a:lnTo>
                            <a:lnTo>
                              <a:pt x="72" y="6279"/>
                            </a:lnTo>
                            <a:lnTo>
                              <a:pt x="72" y="8751"/>
                            </a:lnTo>
                            <a:cubicBezTo>
                              <a:pt x="-66" y="9849"/>
                              <a:pt x="-66" y="11497"/>
                              <a:pt x="621" y="13420"/>
                            </a:cubicBezTo>
                            <a:lnTo>
                              <a:pt x="1720" y="15618"/>
                            </a:lnTo>
                            <a:lnTo>
                              <a:pt x="4467" y="17266"/>
                            </a:lnTo>
                            <a:cubicBezTo>
                              <a:pt x="3917" y="19051"/>
                              <a:pt x="3780" y="20974"/>
                              <a:pt x="4467" y="2262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19" name="Freeform 1718">
                        <a:extLst>
                          <a:ext uri="{FF2B5EF4-FFF2-40B4-BE49-F238E27FC236}">
                            <a16:creationId xmlns:a16="http://schemas.microsoft.com/office/drawing/2014/main" id="{DF93617A-12FB-0C7F-88B5-BBA29DE4FAA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53769" y="2488834"/>
                        <a:ext cx="7043" cy="5060"/>
                      </a:xfrm>
                      <a:custGeom>
                        <a:avLst/>
                        <a:gdLst>
                          <a:gd name="connsiteX0" fmla="*/ 9 w 7043"/>
                          <a:gd name="connsiteY0" fmla="*/ 3874 h 5060"/>
                          <a:gd name="connsiteX1" fmla="*/ 3305 w 7043"/>
                          <a:gd name="connsiteY1" fmla="*/ 4561 h 5060"/>
                          <a:gd name="connsiteX2" fmla="*/ 2755 w 7043"/>
                          <a:gd name="connsiteY2" fmla="*/ 4835 h 5060"/>
                          <a:gd name="connsiteX3" fmla="*/ 3305 w 7043"/>
                          <a:gd name="connsiteY3" fmla="*/ 4835 h 5060"/>
                          <a:gd name="connsiteX4" fmla="*/ 6189 w 7043"/>
                          <a:gd name="connsiteY4" fmla="*/ 4561 h 5060"/>
                          <a:gd name="connsiteX5" fmla="*/ 7013 w 7043"/>
                          <a:gd name="connsiteY5" fmla="*/ 1814 h 5060"/>
                          <a:gd name="connsiteX6" fmla="*/ 5090 w 7043"/>
                          <a:gd name="connsiteY6" fmla="*/ 166 h 5060"/>
                          <a:gd name="connsiteX7" fmla="*/ 695 w 7043"/>
                          <a:gd name="connsiteY7" fmla="*/ 990 h 5060"/>
                          <a:gd name="connsiteX8" fmla="*/ 146 w 7043"/>
                          <a:gd name="connsiteY8" fmla="*/ 3737 h 50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7043" h="5060">
                            <a:moveTo>
                              <a:pt x="9" y="3874"/>
                            </a:moveTo>
                            <a:lnTo>
                              <a:pt x="3305" y="4561"/>
                            </a:lnTo>
                            <a:cubicBezTo>
                              <a:pt x="3305" y="4561"/>
                              <a:pt x="2893" y="4835"/>
                              <a:pt x="2755" y="4835"/>
                            </a:cubicBezTo>
                            <a:cubicBezTo>
                              <a:pt x="2755" y="4835"/>
                              <a:pt x="3167" y="4835"/>
                              <a:pt x="3305" y="4835"/>
                            </a:cubicBezTo>
                            <a:cubicBezTo>
                              <a:pt x="3992" y="4973"/>
                              <a:pt x="5090" y="5385"/>
                              <a:pt x="6189" y="4561"/>
                            </a:cubicBezTo>
                            <a:cubicBezTo>
                              <a:pt x="7288" y="3599"/>
                              <a:pt x="7013" y="2226"/>
                              <a:pt x="7013" y="1814"/>
                            </a:cubicBezTo>
                            <a:lnTo>
                              <a:pt x="5090" y="166"/>
                            </a:lnTo>
                            <a:cubicBezTo>
                              <a:pt x="3992" y="28"/>
                              <a:pt x="1931" y="-384"/>
                              <a:pt x="695" y="990"/>
                            </a:cubicBezTo>
                            <a:cubicBezTo>
                              <a:pt x="283" y="1402"/>
                              <a:pt x="-266" y="2363"/>
                              <a:pt x="146" y="373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0" name="Freeform 1719">
                        <a:extLst>
                          <a:ext uri="{FF2B5EF4-FFF2-40B4-BE49-F238E27FC236}">
                            <a16:creationId xmlns:a16="http://schemas.microsoft.com/office/drawing/2014/main" id="{DCB0EB43-0C16-58C7-68E9-BAAD8E9F0E4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1898" y="2578820"/>
                        <a:ext cx="15519" cy="14406"/>
                      </a:xfrm>
                      <a:custGeom>
                        <a:avLst/>
                        <a:gdLst>
                          <a:gd name="connsiteX0" fmla="*/ 15519 w 15519"/>
                          <a:gd name="connsiteY0" fmla="*/ 7279 h 14406"/>
                          <a:gd name="connsiteX1" fmla="*/ 14146 w 15519"/>
                          <a:gd name="connsiteY1" fmla="*/ 3021 h 14406"/>
                          <a:gd name="connsiteX2" fmla="*/ 11674 w 15519"/>
                          <a:gd name="connsiteY2" fmla="*/ 824 h 14406"/>
                          <a:gd name="connsiteX3" fmla="*/ 7279 w 15519"/>
                          <a:gd name="connsiteY3" fmla="*/ 0 h 14406"/>
                          <a:gd name="connsiteX4" fmla="*/ 4120 w 15519"/>
                          <a:gd name="connsiteY4" fmla="*/ 1099 h 14406"/>
                          <a:gd name="connsiteX5" fmla="*/ 1923 w 15519"/>
                          <a:gd name="connsiteY5" fmla="*/ 2884 h 14406"/>
                          <a:gd name="connsiteX6" fmla="*/ 687 w 15519"/>
                          <a:gd name="connsiteY6" fmla="*/ 4807 h 14406"/>
                          <a:gd name="connsiteX7" fmla="*/ 0 w 15519"/>
                          <a:gd name="connsiteY7" fmla="*/ 7554 h 14406"/>
                          <a:gd name="connsiteX8" fmla="*/ 549 w 15519"/>
                          <a:gd name="connsiteY8" fmla="*/ 9614 h 14406"/>
                          <a:gd name="connsiteX9" fmla="*/ 9339 w 15519"/>
                          <a:gd name="connsiteY9" fmla="*/ 14283 h 14406"/>
                          <a:gd name="connsiteX10" fmla="*/ 11536 w 15519"/>
                          <a:gd name="connsiteY10" fmla="*/ 13184 h 14406"/>
                          <a:gd name="connsiteX11" fmla="*/ 14146 w 15519"/>
                          <a:gd name="connsiteY11" fmla="*/ 10712 h 14406"/>
                          <a:gd name="connsiteX12" fmla="*/ 15382 w 15519"/>
                          <a:gd name="connsiteY12" fmla="*/ 7416 h 14406"/>
                          <a:gd name="connsiteX13" fmla="*/ 11262 w 15519"/>
                          <a:gd name="connsiteY13" fmla="*/ 6180 h 14406"/>
                          <a:gd name="connsiteX14" fmla="*/ 11262 w 15519"/>
                          <a:gd name="connsiteY14" fmla="*/ 6180 h 14406"/>
                          <a:gd name="connsiteX15" fmla="*/ 15519 w 15519"/>
                          <a:gd name="connsiteY15" fmla="*/ 7141 h 1440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5519" h="14406">
                            <a:moveTo>
                              <a:pt x="15519" y="7279"/>
                            </a:moveTo>
                            <a:lnTo>
                              <a:pt x="14146" y="3021"/>
                            </a:lnTo>
                            <a:lnTo>
                              <a:pt x="11674" y="824"/>
                            </a:lnTo>
                            <a:lnTo>
                              <a:pt x="7279" y="0"/>
                            </a:lnTo>
                            <a:lnTo>
                              <a:pt x="4120" y="1099"/>
                            </a:lnTo>
                            <a:lnTo>
                              <a:pt x="1923" y="2884"/>
                            </a:lnTo>
                            <a:lnTo>
                              <a:pt x="687" y="4807"/>
                            </a:lnTo>
                            <a:lnTo>
                              <a:pt x="0" y="7554"/>
                            </a:lnTo>
                            <a:lnTo>
                              <a:pt x="549" y="9614"/>
                            </a:lnTo>
                            <a:cubicBezTo>
                              <a:pt x="2060" y="13596"/>
                              <a:pt x="6043" y="14833"/>
                              <a:pt x="9339" y="14283"/>
                            </a:cubicBezTo>
                            <a:lnTo>
                              <a:pt x="11536" y="13184"/>
                            </a:lnTo>
                            <a:lnTo>
                              <a:pt x="14146" y="10712"/>
                            </a:lnTo>
                            <a:lnTo>
                              <a:pt x="15382" y="7416"/>
                            </a:lnTo>
                            <a:lnTo>
                              <a:pt x="11262" y="6180"/>
                            </a:lnTo>
                            <a:lnTo>
                              <a:pt x="11262" y="6180"/>
                            </a:lnTo>
                            <a:lnTo>
                              <a:pt x="15519" y="714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1" name="Freeform 1720">
                        <a:extLst>
                          <a:ext uri="{FF2B5EF4-FFF2-40B4-BE49-F238E27FC236}">
                            <a16:creationId xmlns:a16="http://schemas.microsoft.com/office/drawing/2014/main" id="{B5902150-ADD2-8BFC-C26B-F919D66EB7E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26739" y="2508278"/>
                        <a:ext cx="15381" cy="14919"/>
                      </a:xfrm>
                      <a:custGeom>
                        <a:avLst/>
                        <a:gdLst>
                          <a:gd name="connsiteX0" fmla="*/ 0 w 15381"/>
                          <a:gd name="connsiteY0" fmla="*/ 5992 h 14919"/>
                          <a:gd name="connsiteX1" fmla="*/ 0 w 15381"/>
                          <a:gd name="connsiteY1" fmla="*/ 8876 h 14919"/>
                          <a:gd name="connsiteX2" fmla="*/ 8240 w 15381"/>
                          <a:gd name="connsiteY2" fmla="*/ 14919 h 14919"/>
                          <a:gd name="connsiteX3" fmla="*/ 12086 w 15381"/>
                          <a:gd name="connsiteY3" fmla="*/ 13683 h 14919"/>
                          <a:gd name="connsiteX4" fmla="*/ 14283 w 15381"/>
                          <a:gd name="connsiteY4" fmla="*/ 11349 h 14919"/>
                          <a:gd name="connsiteX5" fmla="*/ 15382 w 15381"/>
                          <a:gd name="connsiteY5" fmla="*/ 7366 h 14919"/>
                          <a:gd name="connsiteX6" fmla="*/ 14970 w 15381"/>
                          <a:gd name="connsiteY6" fmla="*/ 5855 h 14919"/>
                          <a:gd name="connsiteX7" fmla="*/ 10026 w 15381"/>
                          <a:gd name="connsiteY7" fmla="*/ 499 h 14919"/>
                          <a:gd name="connsiteX8" fmla="*/ 3021 w 15381"/>
                          <a:gd name="connsiteY8" fmla="*/ 1048 h 14919"/>
                          <a:gd name="connsiteX9" fmla="*/ 961 w 15381"/>
                          <a:gd name="connsiteY9" fmla="*/ 3520 h 14919"/>
                          <a:gd name="connsiteX10" fmla="*/ 137 w 15381"/>
                          <a:gd name="connsiteY10" fmla="*/ 6130 h 1491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5381" h="14919">
                            <a:moveTo>
                              <a:pt x="0" y="5992"/>
                            </a:moveTo>
                            <a:lnTo>
                              <a:pt x="0" y="8876"/>
                            </a:lnTo>
                            <a:cubicBezTo>
                              <a:pt x="1923" y="13821"/>
                              <a:pt x="6180" y="14507"/>
                              <a:pt x="8240" y="14919"/>
                            </a:cubicBezTo>
                            <a:lnTo>
                              <a:pt x="12086" y="13683"/>
                            </a:lnTo>
                            <a:lnTo>
                              <a:pt x="14283" y="11349"/>
                            </a:lnTo>
                            <a:lnTo>
                              <a:pt x="15382" y="7366"/>
                            </a:lnTo>
                            <a:lnTo>
                              <a:pt x="14970" y="5855"/>
                            </a:lnTo>
                            <a:cubicBezTo>
                              <a:pt x="13734" y="2559"/>
                              <a:pt x="11536" y="1048"/>
                              <a:pt x="10026" y="499"/>
                            </a:cubicBezTo>
                            <a:cubicBezTo>
                              <a:pt x="8515" y="-51"/>
                              <a:pt x="5906" y="-463"/>
                              <a:pt x="3021" y="1048"/>
                            </a:cubicBezTo>
                            <a:lnTo>
                              <a:pt x="961" y="3520"/>
                            </a:lnTo>
                            <a:lnTo>
                              <a:pt x="137" y="613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2" name="Freeform 1721">
                        <a:extLst>
                          <a:ext uri="{FF2B5EF4-FFF2-40B4-BE49-F238E27FC236}">
                            <a16:creationId xmlns:a16="http://schemas.microsoft.com/office/drawing/2014/main" id="{22D4F0CC-7268-11D2-092B-A2618B0CCBE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55855" y="2512244"/>
                        <a:ext cx="15125" cy="15687"/>
                      </a:xfrm>
                      <a:custGeom>
                        <a:avLst/>
                        <a:gdLst>
                          <a:gd name="connsiteX0" fmla="*/ 0 w 15125"/>
                          <a:gd name="connsiteY0" fmla="*/ 8618 h 15687"/>
                          <a:gd name="connsiteX1" fmla="*/ 1373 w 15125"/>
                          <a:gd name="connsiteY1" fmla="*/ 12326 h 15687"/>
                          <a:gd name="connsiteX2" fmla="*/ 3708 w 15125"/>
                          <a:gd name="connsiteY2" fmla="*/ 14386 h 15687"/>
                          <a:gd name="connsiteX3" fmla="*/ 5219 w 15125"/>
                          <a:gd name="connsiteY3" fmla="*/ 15210 h 15687"/>
                          <a:gd name="connsiteX4" fmla="*/ 8927 w 15125"/>
                          <a:gd name="connsiteY4" fmla="*/ 15622 h 15687"/>
                          <a:gd name="connsiteX5" fmla="*/ 11949 w 15125"/>
                          <a:gd name="connsiteY5" fmla="*/ 13700 h 15687"/>
                          <a:gd name="connsiteX6" fmla="*/ 14146 w 15125"/>
                          <a:gd name="connsiteY6" fmla="*/ 10541 h 15687"/>
                          <a:gd name="connsiteX7" fmla="*/ 15107 w 15125"/>
                          <a:gd name="connsiteY7" fmla="*/ 5871 h 15687"/>
                          <a:gd name="connsiteX8" fmla="*/ 14283 w 15125"/>
                          <a:gd name="connsiteY8" fmla="*/ 3811 h 15687"/>
                          <a:gd name="connsiteX9" fmla="*/ 13185 w 15125"/>
                          <a:gd name="connsiteY9" fmla="*/ 2300 h 15687"/>
                          <a:gd name="connsiteX10" fmla="*/ 11537 w 15125"/>
                          <a:gd name="connsiteY10" fmla="*/ 927 h 15687"/>
                          <a:gd name="connsiteX11" fmla="*/ 4395 w 15125"/>
                          <a:gd name="connsiteY11" fmla="*/ 927 h 15687"/>
                          <a:gd name="connsiteX12" fmla="*/ 0 w 15125"/>
                          <a:gd name="connsiteY12" fmla="*/ 8481 h 1568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5125" h="15687">
                            <a:moveTo>
                              <a:pt x="0" y="8618"/>
                            </a:moveTo>
                            <a:lnTo>
                              <a:pt x="1373" y="12326"/>
                            </a:lnTo>
                            <a:lnTo>
                              <a:pt x="3708" y="14386"/>
                            </a:lnTo>
                            <a:lnTo>
                              <a:pt x="5219" y="15210"/>
                            </a:lnTo>
                            <a:cubicBezTo>
                              <a:pt x="5219" y="15210"/>
                              <a:pt x="7142" y="15897"/>
                              <a:pt x="8927" y="15622"/>
                            </a:cubicBezTo>
                            <a:lnTo>
                              <a:pt x="11949" y="13700"/>
                            </a:lnTo>
                            <a:lnTo>
                              <a:pt x="14146" y="10541"/>
                            </a:lnTo>
                            <a:cubicBezTo>
                              <a:pt x="14558" y="9854"/>
                              <a:pt x="15245" y="8206"/>
                              <a:pt x="15107" y="5871"/>
                            </a:cubicBezTo>
                            <a:lnTo>
                              <a:pt x="14283" y="3811"/>
                            </a:lnTo>
                            <a:lnTo>
                              <a:pt x="13185" y="2300"/>
                            </a:lnTo>
                            <a:lnTo>
                              <a:pt x="11537" y="927"/>
                            </a:lnTo>
                            <a:cubicBezTo>
                              <a:pt x="9064" y="-309"/>
                              <a:pt x="6592" y="-309"/>
                              <a:pt x="4395" y="927"/>
                            </a:cubicBezTo>
                            <a:cubicBezTo>
                              <a:pt x="687" y="2987"/>
                              <a:pt x="137" y="7107"/>
                              <a:pt x="0" y="848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3" name="Freeform 1722">
                        <a:extLst>
                          <a:ext uri="{FF2B5EF4-FFF2-40B4-BE49-F238E27FC236}">
                            <a16:creationId xmlns:a16="http://schemas.microsoft.com/office/drawing/2014/main" id="{D24AFDDC-8D7A-79F3-74ED-D2483AD5E9F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75649" y="2581566"/>
                        <a:ext cx="17630" cy="14283"/>
                      </a:xfrm>
                      <a:custGeom>
                        <a:avLst/>
                        <a:gdLst>
                          <a:gd name="connsiteX0" fmla="*/ 0 w 17630"/>
                          <a:gd name="connsiteY0" fmla="*/ 8652 h 14283"/>
                          <a:gd name="connsiteX1" fmla="*/ 3159 w 17630"/>
                          <a:gd name="connsiteY1" fmla="*/ 13184 h 14283"/>
                          <a:gd name="connsiteX2" fmla="*/ 6730 w 17630"/>
                          <a:gd name="connsiteY2" fmla="*/ 14283 h 14283"/>
                          <a:gd name="connsiteX3" fmla="*/ 9476 w 17630"/>
                          <a:gd name="connsiteY3" fmla="*/ 14283 h 14283"/>
                          <a:gd name="connsiteX4" fmla="*/ 16206 w 17630"/>
                          <a:gd name="connsiteY4" fmla="*/ 10987 h 14283"/>
                          <a:gd name="connsiteX5" fmla="*/ 17305 w 17630"/>
                          <a:gd name="connsiteY5" fmla="*/ 4120 h 14283"/>
                          <a:gd name="connsiteX6" fmla="*/ 14421 w 17630"/>
                          <a:gd name="connsiteY6" fmla="*/ 961 h 14283"/>
                          <a:gd name="connsiteX7" fmla="*/ 11262 w 17630"/>
                          <a:gd name="connsiteY7" fmla="*/ 0 h 14283"/>
                          <a:gd name="connsiteX8" fmla="*/ 7004 w 17630"/>
                          <a:gd name="connsiteY8" fmla="*/ 824 h 14283"/>
                          <a:gd name="connsiteX9" fmla="*/ 137 w 17630"/>
                          <a:gd name="connsiteY9" fmla="*/ 8652 h 1428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7630" h="14283">
                            <a:moveTo>
                              <a:pt x="0" y="8652"/>
                            </a:moveTo>
                            <a:lnTo>
                              <a:pt x="3159" y="13184"/>
                            </a:lnTo>
                            <a:lnTo>
                              <a:pt x="6730" y="14283"/>
                            </a:lnTo>
                            <a:lnTo>
                              <a:pt x="9476" y="14283"/>
                            </a:lnTo>
                            <a:cubicBezTo>
                              <a:pt x="10850" y="14146"/>
                              <a:pt x="14009" y="13871"/>
                              <a:pt x="16206" y="10987"/>
                            </a:cubicBezTo>
                            <a:cubicBezTo>
                              <a:pt x="17579" y="9064"/>
                              <a:pt x="17991" y="6730"/>
                              <a:pt x="17305" y="4120"/>
                            </a:cubicBezTo>
                            <a:lnTo>
                              <a:pt x="14421" y="961"/>
                            </a:lnTo>
                            <a:lnTo>
                              <a:pt x="11262" y="0"/>
                            </a:lnTo>
                            <a:lnTo>
                              <a:pt x="7004" y="824"/>
                            </a:lnTo>
                            <a:cubicBezTo>
                              <a:pt x="2747" y="1785"/>
                              <a:pt x="412" y="4395"/>
                              <a:pt x="137" y="8652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4" name="Freeform 1723">
                        <a:extLst>
                          <a:ext uri="{FF2B5EF4-FFF2-40B4-BE49-F238E27FC236}">
                            <a16:creationId xmlns:a16="http://schemas.microsoft.com/office/drawing/2014/main" id="{4AFE1587-BF57-03E5-70CF-20657857E7C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36357" y="2440794"/>
                        <a:ext cx="24122" cy="29451"/>
                      </a:xfrm>
                      <a:custGeom>
                        <a:avLst/>
                        <a:gdLst>
                          <a:gd name="connsiteX0" fmla="*/ 270 w 24122"/>
                          <a:gd name="connsiteY0" fmla="*/ 15382 h 29451"/>
                          <a:gd name="connsiteX1" fmla="*/ 545 w 24122"/>
                          <a:gd name="connsiteY1" fmla="*/ 21562 h 29451"/>
                          <a:gd name="connsiteX2" fmla="*/ 14141 w 24122"/>
                          <a:gd name="connsiteY2" fmla="*/ 29116 h 29451"/>
                          <a:gd name="connsiteX3" fmla="*/ 17987 w 24122"/>
                          <a:gd name="connsiteY3" fmla="*/ 27056 h 29451"/>
                          <a:gd name="connsiteX4" fmla="*/ 19360 w 24122"/>
                          <a:gd name="connsiteY4" fmla="*/ 25820 h 29451"/>
                          <a:gd name="connsiteX5" fmla="*/ 21833 w 24122"/>
                          <a:gd name="connsiteY5" fmla="*/ 22112 h 29451"/>
                          <a:gd name="connsiteX6" fmla="*/ 23206 w 24122"/>
                          <a:gd name="connsiteY6" fmla="*/ 8652 h 29451"/>
                          <a:gd name="connsiteX7" fmla="*/ 21008 w 24122"/>
                          <a:gd name="connsiteY7" fmla="*/ 4532 h 29451"/>
                          <a:gd name="connsiteX8" fmla="*/ 17438 w 24122"/>
                          <a:gd name="connsiteY8" fmla="*/ 1511 h 29451"/>
                          <a:gd name="connsiteX9" fmla="*/ 15652 w 24122"/>
                          <a:gd name="connsiteY9" fmla="*/ 687 h 29451"/>
                          <a:gd name="connsiteX10" fmla="*/ 10983 w 24122"/>
                          <a:gd name="connsiteY10" fmla="*/ 0 h 29451"/>
                          <a:gd name="connsiteX11" fmla="*/ 2056 w 24122"/>
                          <a:gd name="connsiteY11" fmla="*/ 5219 h 29451"/>
                          <a:gd name="connsiteX12" fmla="*/ 270 w 24122"/>
                          <a:gd name="connsiteY12" fmla="*/ 15245 h 2945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24122" h="29451">
                            <a:moveTo>
                              <a:pt x="270" y="15382"/>
                            </a:moveTo>
                            <a:lnTo>
                              <a:pt x="545" y="21562"/>
                            </a:lnTo>
                            <a:cubicBezTo>
                              <a:pt x="3566" y="28841"/>
                              <a:pt x="9747" y="30215"/>
                              <a:pt x="14141" y="29116"/>
                            </a:cubicBezTo>
                            <a:lnTo>
                              <a:pt x="17987" y="27056"/>
                            </a:lnTo>
                            <a:lnTo>
                              <a:pt x="19360" y="25820"/>
                            </a:lnTo>
                            <a:lnTo>
                              <a:pt x="21833" y="22112"/>
                            </a:lnTo>
                            <a:cubicBezTo>
                              <a:pt x="22794" y="20189"/>
                              <a:pt x="25541" y="15107"/>
                              <a:pt x="23206" y="8652"/>
                            </a:cubicBezTo>
                            <a:cubicBezTo>
                              <a:pt x="22657" y="7279"/>
                              <a:pt x="21970" y="5905"/>
                              <a:pt x="21008" y="4532"/>
                            </a:cubicBezTo>
                            <a:lnTo>
                              <a:pt x="17438" y="1511"/>
                            </a:lnTo>
                            <a:lnTo>
                              <a:pt x="15652" y="687"/>
                            </a:lnTo>
                            <a:lnTo>
                              <a:pt x="10983" y="0"/>
                            </a:lnTo>
                            <a:cubicBezTo>
                              <a:pt x="7275" y="412"/>
                              <a:pt x="4116" y="2335"/>
                              <a:pt x="2056" y="5219"/>
                            </a:cubicBezTo>
                            <a:cubicBezTo>
                              <a:pt x="-416" y="8927"/>
                              <a:pt x="-142" y="12772"/>
                              <a:pt x="270" y="1524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5" name="Freeform 1724">
                        <a:extLst>
                          <a:ext uri="{FF2B5EF4-FFF2-40B4-BE49-F238E27FC236}">
                            <a16:creationId xmlns:a16="http://schemas.microsoft.com/office/drawing/2014/main" id="{414DF315-8A23-0315-C0CA-043247A2FAC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20866" y="2422115"/>
                        <a:ext cx="9289" cy="9338"/>
                      </a:xfrm>
                      <a:custGeom>
                        <a:avLst/>
                        <a:gdLst>
                          <a:gd name="connsiteX0" fmla="*/ 225 w 9289"/>
                          <a:gd name="connsiteY0" fmla="*/ 3845 h 9338"/>
                          <a:gd name="connsiteX1" fmla="*/ 500 w 9289"/>
                          <a:gd name="connsiteY1" fmla="*/ 9339 h 9338"/>
                          <a:gd name="connsiteX2" fmla="*/ 8603 w 9289"/>
                          <a:gd name="connsiteY2" fmla="*/ 6455 h 9338"/>
                          <a:gd name="connsiteX3" fmla="*/ 8603 w 9289"/>
                          <a:gd name="connsiteY3" fmla="*/ 6180 h 9338"/>
                          <a:gd name="connsiteX4" fmla="*/ 9289 w 9289"/>
                          <a:gd name="connsiteY4" fmla="*/ 5219 h 9338"/>
                          <a:gd name="connsiteX5" fmla="*/ 2285 w 9289"/>
                          <a:gd name="connsiteY5" fmla="*/ 0 h 9338"/>
                          <a:gd name="connsiteX6" fmla="*/ 912 w 9289"/>
                          <a:gd name="connsiteY6" fmla="*/ 1785 h 9338"/>
                          <a:gd name="connsiteX7" fmla="*/ 88 w 9289"/>
                          <a:gd name="connsiteY7" fmla="*/ 3708 h 933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9289" h="9338">
                            <a:moveTo>
                              <a:pt x="225" y="3845"/>
                            </a:moveTo>
                            <a:cubicBezTo>
                              <a:pt x="88" y="4944"/>
                              <a:pt x="-324" y="7142"/>
                              <a:pt x="500" y="9339"/>
                            </a:cubicBezTo>
                            <a:lnTo>
                              <a:pt x="8603" y="6455"/>
                            </a:lnTo>
                            <a:cubicBezTo>
                              <a:pt x="8603" y="6455"/>
                              <a:pt x="8603" y="6455"/>
                              <a:pt x="8603" y="6180"/>
                            </a:cubicBezTo>
                            <a:lnTo>
                              <a:pt x="9289" y="5219"/>
                            </a:lnTo>
                            <a:lnTo>
                              <a:pt x="2285" y="0"/>
                            </a:lnTo>
                            <a:lnTo>
                              <a:pt x="912" y="1785"/>
                            </a:lnTo>
                            <a:lnTo>
                              <a:pt x="88" y="370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6" name="Freeform 1725">
                        <a:extLst>
                          <a:ext uri="{FF2B5EF4-FFF2-40B4-BE49-F238E27FC236}">
                            <a16:creationId xmlns:a16="http://schemas.microsoft.com/office/drawing/2014/main" id="{1AA51733-B337-F97B-0250-AF67D0D09E5C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30145" y="2018063"/>
                        <a:ext cx="5933" cy="5905"/>
                      </a:xfrm>
                      <a:custGeom>
                        <a:avLst/>
                        <a:gdLst>
                          <a:gd name="connsiteX0" fmla="*/ 5934 w 5933"/>
                          <a:gd name="connsiteY0" fmla="*/ 1923 h 5905"/>
                          <a:gd name="connsiteX1" fmla="*/ 3599 w 5933"/>
                          <a:gd name="connsiteY1" fmla="*/ 275 h 5905"/>
                          <a:gd name="connsiteX2" fmla="*/ 1951 w 5933"/>
                          <a:gd name="connsiteY2" fmla="*/ 0 h 5905"/>
                          <a:gd name="connsiteX3" fmla="*/ 303 w 5933"/>
                          <a:gd name="connsiteY3" fmla="*/ 2335 h 5905"/>
                          <a:gd name="connsiteX4" fmla="*/ 28 w 5933"/>
                          <a:gd name="connsiteY4" fmla="*/ 3983 h 5905"/>
                          <a:gd name="connsiteX5" fmla="*/ 2363 w 5933"/>
                          <a:gd name="connsiteY5" fmla="*/ 5631 h 5905"/>
                          <a:gd name="connsiteX6" fmla="*/ 4011 w 5933"/>
                          <a:gd name="connsiteY6" fmla="*/ 5905 h 5905"/>
                          <a:gd name="connsiteX7" fmla="*/ 5659 w 5933"/>
                          <a:gd name="connsiteY7" fmla="*/ 3571 h 5905"/>
                          <a:gd name="connsiteX8" fmla="*/ 5934 w 5933"/>
                          <a:gd name="connsiteY8" fmla="*/ 1923 h 590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933" h="5905">
                            <a:moveTo>
                              <a:pt x="5934" y="1923"/>
                            </a:moveTo>
                            <a:lnTo>
                              <a:pt x="3599" y="275"/>
                            </a:lnTo>
                            <a:cubicBezTo>
                              <a:pt x="3599" y="275"/>
                              <a:pt x="2637" y="0"/>
                              <a:pt x="1951" y="0"/>
                            </a:cubicBezTo>
                            <a:lnTo>
                              <a:pt x="303" y="2335"/>
                            </a:lnTo>
                            <a:cubicBezTo>
                              <a:pt x="303" y="2335"/>
                              <a:pt x="-109" y="3296"/>
                              <a:pt x="28" y="3983"/>
                            </a:cubicBezTo>
                            <a:lnTo>
                              <a:pt x="2363" y="5631"/>
                            </a:lnTo>
                            <a:cubicBezTo>
                              <a:pt x="2363" y="5631"/>
                              <a:pt x="3324" y="5905"/>
                              <a:pt x="4011" y="5905"/>
                            </a:cubicBezTo>
                            <a:lnTo>
                              <a:pt x="5659" y="3571"/>
                            </a:lnTo>
                            <a:cubicBezTo>
                              <a:pt x="5659" y="3571"/>
                              <a:pt x="5934" y="2609"/>
                              <a:pt x="5934" y="192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7" name="Freeform 1726">
                        <a:extLst>
                          <a:ext uri="{FF2B5EF4-FFF2-40B4-BE49-F238E27FC236}">
                            <a16:creationId xmlns:a16="http://schemas.microsoft.com/office/drawing/2014/main" id="{7126F9FA-52F8-6D16-A169-81744D73871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63168" y="2626895"/>
                        <a:ext cx="15519" cy="14433"/>
                      </a:xfrm>
                      <a:custGeom>
                        <a:avLst/>
                        <a:gdLst>
                          <a:gd name="connsiteX0" fmla="*/ 15519 w 15519"/>
                          <a:gd name="connsiteY0" fmla="*/ 8920 h 14433"/>
                          <a:gd name="connsiteX1" fmla="*/ 15519 w 15519"/>
                          <a:gd name="connsiteY1" fmla="*/ 5899 h 14433"/>
                          <a:gd name="connsiteX2" fmla="*/ 15519 w 15519"/>
                          <a:gd name="connsiteY2" fmla="*/ 5075 h 14433"/>
                          <a:gd name="connsiteX3" fmla="*/ 4807 w 15519"/>
                          <a:gd name="connsiteY3" fmla="*/ 268 h 14433"/>
                          <a:gd name="connsiteX4" fmla="*/ 1923 w 15519"/>
                          <a:gd name="connsiteY4" fmla="*/ 2053 h 14433"/>
                          <a:gd name="connsiteX5" fmla="*/ 275 w 15519"/>
                          <a:gd name="connsiteY5" fmla="*/ 4388 h 14433"/>
                          <a:gd name="connsiteX6" fmla="*/ 0 w 15519"/>
                          <a:gd name="connsiteY6" fmla="*/ 9058 h 14433"/>
                          <a:gd name="connsiteX7" fmla="*/ 4670 w 15519"/>
                          <a:gd name="connsiteY7" fmla="*/ 13865 h 14433"/>
                          <a:gd name="connsiteX8" fmla="*/ 12498 w 15519"/>
                          <a:gd name="connsiteY8" fmla="*/ 13178 h 14433"/>
                          <a:gd name="connsiteX9" fmla="*/ 14558 w 15519"/>
                          <a:gd name="connsiteY9" fmla="*/ 11118 h 14433"/>
                          <a:gd name="connsiteX10" fmla="*/ 15519 w 15519"/>
                          <a:gd name="connsiteY10" fmla="*/ 8920 h 1443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5519" h="14433">
                            <a:moveTo>
                              <a:pt x="15519" y="8920"/>
                            </a:moveTo>
                            <a:lnTo>
                              <a:pt x="15519" y="5899"/>
                            </a:lnTo>
                            <a:cubicBezTo>
                              <a:pt x="15519" y="5899"/>
                              <a:pt x="15519" y="5075"/>
                              <a:pt x="15519" y="5075"/>
                            </a:cubicBezTo>
                            <a:cubicBezTo>
                              <a:pt x="14833" y="3152"/>
                              <a:pt x="12361" y="-1105"/>
                              <a:pt x="4807" y="268"/>
                            </a:cubicBezTo>
                            <a:lnTo>
                              <a:pt x="1923" y="2053"/>
                            </a:lnTo>
                            <a:lnTo>
                              <a:pt x="275" y="4388"/>
                            </a:lnTo>
                            <a:lnTo>
                              <a:pt x="0" y="9058"/>
                            </a:lnTo>
                            <a:cubicBezTo>
                              <a:pt x="824" y="11393"/>
                              <a:pt x="2472" y="13041"/>
                              <a:pt x="4670" y="13865"/>
                            </a:cubicBezTo>
                            <a:cubicBezTo>
                              <a:pt x="7004" y="14826"/>
                              <a:pt x="9751" y="14551"/>
                              <a:pt x="12498" y="13178"/>
                            </a:cubicBezTo>
                            <a:lnTo>
                              <a:pt x="14558" y="11118"/>
                            </a:lnTo>
                            <a:lnTo>
                              <a:pt x="15519" y="892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8" name="Freeform 1727">
                        <a:extLst>
                          <a:ext uri="{FF2B5EF4-FFF2-40B4-BE49-F238E27FC236}">
                            <a16:creationId xmlns:a16="http://schemas.microsoft.com/office/drawing/2014/main" id="{9EDF74F2-0CAF-BAF9-BB4E-D0BA4B0ECF8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05023" y="2441332"/>
                        <a:ext cx="15715" cy="16079"/>
                      </a:xfrm>
                      <a:custGeom>
                        <a:avLst/>
                        <a:gdLst>
                          <a:gd name="connsiteX0" fmla="*/ 0 w 15715"/>
                          <a:gd name="connsiteY0" fmla="*/ 5916 h 16079"/>
                          <a:gd name="connsiteX1" fmla="*/ 0 w 15715"/>
                          <a:gd name="connsiteY1" fmla="*/ 8800 h 16079"/>
                          <a:gd name="connsiteX2" fmla="*/ 1236 w 15715"/>
                          <a:gd name="connsiteY2" fmla="*/ 11959 h 16079"/>
                          <a:gd name="connsiteX3" fmla="*/ 3021 w 15715"/>
                          <a:gd name="connsiteY3" fmla="*/ 14157 h 16079"/>
                          <a:gd name="connsiteX4" fmla="*/ 4944 w 15715"/>
                          <a:gd name="connsiteY4" fmla="*/ 15393 h 16079"/>
                          <a:gd name="connsiteX5" fmla="*/ 7691 w 15715"/>
                          <a:gd name="connsiteY5" fmla="*/ 16079 h 16079"/>
                          <a:gd name="connsiteX6" fmla="*/ 14558 w 15715"/>
                          <a:gd name="connsiteY6" fmla="*/ 12097 h 16079"/>
                          <a:gd name="connsiteX7" fmla="*/ 15245 w 15715"/>
                          <a:gd name="connsiteY7" fmla="*/ 5230 h 16079"/>
                          <a:gd name="connsiteX8" fmla="*/ 10300 w 15715"/>
                          <a:gd name="connsiteY8" fmla="*/ 423 h 16079"/>
                          <a:gd name="connsiteX9" fmla="*/ 2609 w 15715"/>
                          <a:gd name="connsiteY9" fmla="*/ 1384 h 16079"/>
                          <a:gd name="connsiteX10" fmla="*/ 824 w 15715"/>
                          <a:gd name="connsiteY10" fmla="*/ 3582 h 16079"/>
                          <a:gd name="connsiteX11" fmla="*/ 0 w 15715"/>
                          <a:gd name="connsiteY11" fmla="*/ 5916 h 1607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5715" h="16079">
                            <a:moveTo>
                              <a:pt x="0" y="5916"/>
                            </a:moveTo>
                            <a:lnTo>
                              <a:pt x="0" y="8800"/>
                            </a:lnTo>
                            <a:cubicBezTo>
                              <a:pt x="0" y="8800"/>
                              <a:pt x="1236" y="11959"/>
                              <a:pt x="1236" y="11959"/>
                            </a:cubicBezTo>
                            <a:lnTo>
                              <a:pt x="3021" y="14157"/>
                            </a:lnTo>
                            <a:lnTo>
                              <a:pt x="4944" y="15393"/>
                            </a:lnTo>
                            <a:lnTo>
                              <a:pt x="7691" y="16079"/>
                            </a:lnTo>
                            <a:cubicBezTo>
                              <a:pt x="11811" y="15667"/>
                              <a:pt x="13734" y="13333"/>
                              <a:pt x="14558" y="12097"/>
                            </a:cubicBezTo>
                            <a:cubicBezTo>
                              <a:pt x="15794" y="10037"/>
                              <a:pt x="16069" y="7564"/>
                              <a:pt x="15245" y="5230"/>
                            </a:cubicBezTo>
                            <a:cubicBezTo>
                              <a:pt x="14421" y="2895"/>
                              <a:pt x="12635" y="1247"/>
                              <a:pt x="10300" y="423"/>
                            </a:cubicBezTo>
                            <a:cubicBezTo>
                              <a:pt x="7828" y="-401"/>
                              <a:pt x="4944" y="11"/>
                              <a:pt x="2609" y="1384"/>
                            </a:cubicBezTo>
                            <a:lnTo>
                              <a:pt x="824" y="3582"/>
                            </a:lnTo>
                            <a:lnTo>
                              <a:pt x="0" y="5916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9" name="Freeform 1728">
                        <a:extLst>
                          <a:ext uri="{FF2B5EF4-FFF2-40B4-BE49-F238E27FC236}">
                            <a16:creationId xmlns:a16="http://schemas.microsoft.com/office/drawing/2014/main" id="{0BC25DB0-6FFA-E81F-C596-A0CD277BEC5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14204" y="2781395"/>
                        <a:ext cx="7408" cy="8102"/>
                      </a:xfrm>
                      <a:custGeom>
                        <a:avLst/>
                        <a:gdLst>
                          <a:gd name="connsiteX0" fmla="*/ 3076 w 7408"/>
                          <a:gd name="connsiteY0" fmla="*/ 8103 h 8102"/>
                          <a:gd name="connsiteX1" fmla="*/ 4037 w 7408"/>
                          <a:gd name="connsiteY1" fmla="*/ 8103 h 8102"/>
                          <a:gd name="connsiteX2" fmla="*/ 6921 w 7408"/>
                          <a:gd name="connsiteY2" fmla="*/ 6455 h 8102"/>
                          <a:gd name="connsiteX3" fmla="*/ 7059 w 7408"/>
                          <a:gd name="connsiteY3" fmla="*/ 2884 h 8102"/>
                          <a:gd name="connsiteX4" fmla="*/ 4449 w 7408"/>
                          <a:gd name="connsiteY4" fmla="*/ 0 h 8102"/>
                          <a:gd name="connsiteX5" fmla="*/ 3350 w 7408"/>
                          <a:gd name="connsiteY5" fmla="*/ 0 h 8102"/>
                          <a:gd name="connsiteX6" fmla="*/ 466 w 7408"/>
                          <a:gd name="connsiteY6" fmla="*/ 1648 h 8102"/>
                          <a:gd name="connsiteX7" fmla="*/ 2801 w 7408"/>
                          <a:gd name="connsiteY7" fmla="*/ 7966 h 810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7408" h="8102">
                            <a:moveTo>
                              <a:pt x="3076" y="8103"/>
                            </a:moveTo>
                            <a:lnTo>
                              <a:pt x="4037" y="8103"/>
                            </a:lnTo>
                            <a:cubicBezTo>
                              <a:pt x="5685" y="8103"/>
                              <a:pt x="6509" y="7141"/>
                              <a:pt x="6921" y="6455"/>
                            </a:cubicBezTo>
                            <a:cubicBezTo>
                              <a:pt x="7471" y="5493"/>
                              <a:pt x="7608" y="4120"/>
                              <a:pt x="7059" y="2884"/>
                            </a:cubicBezTo>
                            <a:cubicBezTo>
                              <a:pt x="6509" y="1648"/>
                              <a:pt x="5685" y="549"/>
                              <a:pt x="4449" y="0"/>
                            </a:cubicBezTo>
                            <a:lnTo>
                              <a:pt x="3350" y="0"/>
                            </a:lnTo>
                            <a:cubicBezTo>
                              <a:pt x="1702" y="0"/>
                              <a:pt x="878" y="961"/>
                              <a:pt x="466" y="1648"/>
                            </a:cubicBezTo>
                            <a:cubicBezTo>
                              <a:pt x="-770" y="3708"/>
                              <a:pt x="604" y="7004"/>
                              <a:pt x="2801" y="7966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0" name="Freeform 1729">
                        <a:extLst>
                          <a:ext uri="{FF2B5EF4-FFF2-40B4-BE49-F238E27FC236}">
                            <a16:creationId xmlns:a16="http://schemas.microsoft.com/office/drawing/2014/main" id="{9979923F-6059-3B53-CF5C-B4DD5C7E644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56645" y="2713592"/>
                        <a:ext cx="7828" cy="8609"/>
                      </a:xfrm>
                      <a:custGeom>
                        <a:avLst/>
                        <a:gdLst>
                          <a:gd name="connsiteX0" fmla="*/ 4532 w 7828"/>
                          <a:gd name="connsiteY0" fmla="*/ 8197 h 8609"/>
                          <a:gd name="connsiteX1" fmla="*/ 5356 w 7828"/>
                          <a:gd name="connsiteY1" fmla="*/ 8609 h 8609"/>
                          <a:gd name="connsiteX2" fmla="*/ 7828 w 7828"/>
                          <a:gd name="connsiteY2" fmla="*/ 5725 h 8609"/>
                          <a:gd name="connsiteX3" fmla="*/ 7141 w 7828"/>
                          <a:gd name="connsiteY3" fmla="*/ 3665 h 8609"/>
                          <a:gd name="connsiteX4" fmla="*/ 4395 w 7828"/>
                          <a:gd name="connsiteY4" fmla="*/ 232 h 8609"/>
                          <a:gd name="connsiteX5" fmla="*/ 961 w 7828"/>
                          <a:gd name="connsiteY5" fmla="*/ 644 h 8609"/>
                          <a:gd name="connsiteX6" fmla="*/ 0 w 7828"/>
                          <a:gd name="connsiteY6" fmla="*/ 2704 h 8609"/>
                          <a:gd name="connsiteX7" fmla="*/ 4532 w 7828"/>
                          <a:gd name="connsiteY7" fmla="*/ 8197 h 860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7828" h="8609">
                            <a:moveTo>
                              <a:pt x="4532" y="8197"/>
                            </a:moveTo>
                            <a:lnTo>
                              <a:pt x="5356" y="8609"/>
                            </a:lnTo>
                            <a:lnTo>
                              <a:pt x="7828" y="5725"/>
                            </a:lnTo>
                            <a:lnTo>
                              <a:pt x="7141" y="3665"/>
                            </a:lnTo>
                            <a:cubicBezTo>
                              <a:pt x="6592" y="2292"/>
                              <a:pt x="5905" y="781"/>
                              <a:pt x="4395" y="232"/>
                            </a:cubicBezTo>
                            <a:cubicBezTo>
                              <a:pt x="3296" y="-180"/>
                              <a:pt x="2197" y="-43"/>
                              <a:pt x="961" y="644"/>
                            </a:cubicBezTo>
                            <a:lnTo>
                              <a:pt x="0" y="2704"/>
                            </a:lnTo>
                            <a:cubicBezTo>
                              <a:pt x="824" y="6412"/>
                              <a:pt x="3021" y="7511"/>
                              <a:pt x="4532" y="819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1" name="Freeform 1730">
                        <a:extLst>
                          <a:ext uri="{FF2B5EF4-FFF2-40B4-BE49-F238E27FC236}">
                            <a16:creationId xmlns:a16="http://schemas.microsoft.com/office/drawing/2014/main" id="{0385B3FC-C852-0448-DBD0-151104F5D45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63134" y="2466102"/>
                        <a:ext cx="15077" cy="16442"/>
                      </a:xfrm>
                      <a:custGeom>
                        <a:avLst/>
                        <a:gdLst>
                          <a:gd name="connsiteX0" fmla="*/ 3571 w 15077"/>
                          <a:gd name="connsiteY0" fmla="*/ 511 h 16442"/>
                          <a:gd name="connsiteX1" fmla="*/ 1099 w 15077"/>
                          <a:gd name="connsiteY1" fmla="*/ 2708 h 16442"/>
                          <a:gd name="connsiteX2" fmla="*/ 0 w 15077"/>
                          <a:gd name="connsiteY2" fmla="*/ 5181 h 16442"/>
                          <a:gd name="connsiteX3" fmla="*/ 0 w 15077"/>
                          <a:gd name="connsiteY3" fmla="*/ 8477 h 16442"/>
                          <a:gd name="connsiteX4" fmla="*/ 1373 w 15077"/>
                          <a:gd name="connsiteY4" fmla="*/ 12460 h 16442"/>
                          <a:gd name="connsiteX5" fmla="*/ 3159 w 15077"/>
                          <a:gd name="connsiteY5" fmla="*/ 14657 h 16442"/>
                          <a:gd name="connsiteX6" fmla="*/ 5219 w 15077"/>
                          <a:gd name="connsiteY6" fmla="*/ 15893 h 16442"/>
                          <a:gd name="connsiteX7" fmla="*/ 7966 w 15077"/>
                          <a:gd name="connsiteY7" fmla="*/ 16442 h 16442"/>
                          <a:gd name="connsiteX8" fmla="*/ 14009 w 15077"/>
                          <a:gd name="connsiteY8" fmla="*/ 12597 h 16442"/>
                          <a:gd name="connsiteX9" fmla="*/ 14558 w 15077"/>
                          <a:gd name="connsiteY9" fmla="*/ 5867 h 16442"/>
                          <a:gd name="connsiteX10" fmla="*/ 3571 w 15077"/>
                          <a:gd name="connsiteY10" fmla="*/ 511 h 1644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15077" h="16442">
                            <a:moveTo>
                              <a:pt x="3571" y="511"/>
                            </a:moveTo>
                            <a:lnTo>
                              <a:pt x="1099" y="2708"/>
                            </a:lnTo>
                            <a:lnTo>
                              <a:pt x="0" y="5181"/>
                            </a:lnTo>
                            <a:lnTo>
                              <a:pt x="0" y="8477"/>
                            </a:lnTo>
                            <a:cubicBezTo>
                              <a:pt x="0" y="8477"/>
                              <a:pt x="1373" y="12460"/>
                              <a:pt x="1373" y="12460"/>
                            </a:cubicBezTo>
                            <a:lnTo>
                              <a:pt x="3159" y="14657"/>
                            </a:lnTo>
                            <a:lnTo>
                              <a:pt x="5219" y="15893"/>
                            </a:lnTo>
                            <a:lnTo>
                              <a:pt x="7966" y="16442"/>
                            </a:lnTo>
                            <a:cubicBezTo>
                              <a:pt x="10713" y="16030"/>
                              <a:pt x="12773" y="14657"/>
                              <a:pt x="14009" y="12597"/>
                            </a:cubicBezTo>
                            <a:cubicBezTo>
                              <a:pt x="15245" y="10537"/>
                              <a:pt x="15382" y="8065"/>
                              <a:pt x="14558" y="5867"/>
                            </a:cubicBezTo>
                            <a:cubicBezTo>
                              <a:pt x="13047" y="1884"/>
                              <a:pt x="8378" y="-1274"/>
                              <a:pt x="3571" y="511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2" name="Freeform 1731">
                        <a:extLst>
                          <a:ext uri="{FF2B5EF4-FFF2-40B4-BE49-F238E27FC236}">
                            <a16:creationId xmlns:a16="http://schemas.microsoft.com/office/drawing/2014/main" id="{58CF72E3-D4AD-4952-7CE3-C07DFBBAA67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43786" y="2605875"/>
                        <a:ext cx="17658" cy="17275"/>
                      </a:xfrm>
                      <a:custGeom>
                        <a:avLst/>
                        <a:gdLst>
                          <a:gd name="connsiteX0" fmla="*/ 12498 w 17658"/>
                          <a:gd name="connsiteY0" fmla="*/ 12086 h 17275"/>
                          <a:gd name="connsiteX1" fmla="*/ 12498 w 17658"/>
                          <a:gd name="connsiteY1" fmla="*/ 12086 h 17275"/>
                          <a:gd name="connsiteX2" fmla="*/ 16069 w 17658"/>
                          <a:gd name="connsiteY2" fmla="*/ 14420 h 17275"/>
                          <a:gd name="connsiteX3" fmla="*/ 17167 w 17658"/>
                          <a:gd name="connsiteY3" fmla="*/ 6729 h 17275"/>
                          <a:gd name="connsiteX4" fmla="*/ 10163 w 17658"/>
                          <a:gd name="connsiteY4" fmla="*/ 549 h 17275"/>
                          <a:gd name="connsiteX5" fmla="*/ 8927 w 17658"/>
                          <a:gd name="connsiteY5" fmla="*/ 0 h 17275"/>
                          <a:gd name="connsiteX6" fmla="*/ 4257 w 17658"/>
                          <a:gd name="connsiteY6" fmla="*/ 549 h 17275"/>
                          <a:gd name="connsiteX7" fmla="*/ 1511 w 17658"/>
                          <a:gd name="connsiteY7" fmla="*/ 2747 h 17275"/>
                          <a:gd name="connsiteX8" fmla="*/ 0 w 17658"/>
                          <a:gd name="connsiteY8" fmla="*/ 7279 h 17275"/>
                          <a:gd name="connsiteX9" fmla="*/ 11536 w 17658"/>
                          <a:gd name="connsiteY9" fmla="*/ 17167 h 17275"/>
                          <a:gd name="connsiteX10" fmla="*/ 10987 w 17658"/>
                          <a:gd name="connsiteY10" fmla="*/ 12910 h 17275"/>
                          <a:gd name="connsiteX11" fmla="*/ 12360 w 17658"/>
                          <a:gd name="connsiteY11" fmla="*/ 12086 h 1727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17658" h="17275">
                            <a:moveTo>
                              <a:pt x="12498" y="12086"/>
                            </a:moveTo>
                            <a:lnTo>
                              <a:pt x="12498" y="12086"/>
                            </a:lnTo>
                            <a:cubicBezTo>
                              <a:pt x="12498" y="12086"/>
                              <a:pt x="16069" y="14420"/>
                              <a:pt x="16069" y="14420"/>
                            </a:cubicBezTo>
                            <a:cubicBezTo>
                              <a:pt x="18266" y="11124"/>
                              <a:pt x="17717" y="8103"/>
                              <a:pt x="17167" y="6729"/>
                            </a:cubicBezTo>
                            <a:cubicBezTo>
                              <a:pt x="15794" y="3021"/>
                              <a:pt x="12498" y="1648"/>
                              <a:pt x="10163" y="549"/>
                            </a:cubicBezTo>
                            <a:lnTo>
                              <a:pt x="8927" y="0"/>
                            </a:lnTo>
                            <a:lnTo>
                              <a:pt x="4257" y="549"/>
                            </a:lnTo>
                            <a:lnTo>
                              <a:pt x="1511" y="2747"/>
                            </a:lnTo>
                            <a:lnTo>
                              <a:pt x="0" y="7279"/>
                            </a:lnTo>
                            <a:cubicBezTo>
                              <a:pt x="2747" y="17305"/>
                              <a:pt x="8927" y="17579"/>
                              <a:pt x="11536" y="17167"/>
                            </a:cubicBezTo>
                            <a:lnTo>
                              <a:pt x="10987" y="12910"/>
                            </a:lnTo>
                            <a:lnTo>
                              <a:pt x="12360" y="12086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3" name="Freeform 1732">
                        <a:extLst>
                          <a:ext uri="{FF2B5EF4-FFF2-40B4-BE49-F238E27FC236}">
                            <a16:creationId xmlns:a16="http://schemas.microsoft.com/office/drawing/2014/main" id="{08916041-4A35-C633-0773-6672156CE42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91168" y="2598322"/>
                        <a:ext cx="15519" cy="14832"/>
                      </a:xfrm>
                      <a:custGeom>
                        <a:avLst/>
                        <a:gdLst>
                          <a:gd name="connsiteX0" fmla="*/ 7828 w 15519"/>
                          <a:gd name="connsiteY0" fmla="*/ 275 h 14832"/>
                          <a:gd name="connsiteX1" fmla="*/ 0 w 15519"/>
                          <a:gd name="connsiteY1" fmla="*/ 9064 h 14832"/>
                          <a:gd name="connsiteX2" fmla="*/ 1099 w 15519"/>
                          <a:gd name="connsiteY2" fmla="*/ 12635 h 14832"/>
                          <a:gd name="connsiteX3" fmla="*/ 3159 w 15519"/>
                          <a:gd name="connsiteY3" fmla="*/ 14833 h 14832"/>
                          <a:gd name="connsiteX4" fmla="*/ 6317 w 15519"/>
                          <a:gd name="connsiteY4" fmla="*/ 11811 h 14832"/>
                          <a:gd name="connsiteX5" fmla="*/ 6317 w 15519"/>
                          <a:gd name="connsiteY5" fmla="*/ 11811 h 14832"/>
                          <a:gd name="connsiteX6" fmla="*/ 10575 w 15519"/>
                          <a:gd name="connsiteY6" fmla="*/ 11124 h 14832"/>
                          <a:gd name="connsiteX7" fmla="*/ 14695 w 15519"/>
                          <a:gd name="connsiteY7" fmla="*/ 12498 h 14832"/>
                          <a:gd name="connsiteX8" fmla="*/ 15519 w 15519"/>
                          <a:gd name="connsiteY8" fmla="*/ 10163 h 14832"/>
                          <a:gd name="connsiteX9" fmla="*/ 15519 w 15519"/>
                          <a:gd name="connsiteY9" fmla="*/ 7279 h 14832"/>
                          <a:gd name="connsiteX10" fmla="*/ 14283 w 15519"/>
                          <a:gd name="connsiteY10" fmla="*/ 4120 h 14832"/>
                          <a:gd name="connsiteX11" fmla="*/ 12498 w 15519"/>
                          <a:gd name="connsiteY11" fmla="*/ 1923 h 14832"/>
                          <a:gd name="connsiteX12" fmla="*/ 10575 w 15519"/>
                          <a:gd name="connsiteY12" fmla="*/ 687 h 14832"/>
                          <a:gd name="connsiteX13" fmla="*/ 7828 w 15519"/>
                          <a:gd name="connsiteY13" fmla="*/ 0 h 1483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5519" h="14832">
                            <a:moveTo>
                              <a:pt x="7828" y="275"/>
                            </a:moveTo>
                            <a:cubicBezTo>
                              <a:pt x="6043" y="412"/>
                              <a:pt x="0" y="1511"/>
                              <a:pt x="0" y="9064"/>
                            </a:cubicBezTo>
                            <a:lnTo>
                              <a:pt x="1099" y="12635"/>
                            </a:lnTo>
                            <a:lnTo>
                              <a:pt x="3159" y="14833"/>
                            </a:lnTo>
                            <a:lnTo>
                              <a:pt x="6317" y="11811"/>
                            </a:lnTo>
                            <a:lnTo>
                              <a:pt x="6317" y="11811"/>
                            </a:lnTo>
                            <a:cubicBezTo>
                              <a:pt x="6317" y="11811"/>
                              <a:pt x="10575" y="11124"/>
                              <a:pt x="10575" y="11124"/>
                            </a:cubicBezTo>
                            <a:lnTo>
                              <a:pt x="14695" y="12498"/>
                            </a:lnTo>
                            <a:lnTo>
                              <a:pt x="15519" y="10163"/>
                            </a:lnTo>
                            <a:lnTo>
                              <a:pt x="15519" y="7279"/>
                            </a:lnTo>
                            <a:cubicBezTo>
                              <a:pt x="15519" y="7279"/>
                              <a:pt x="14283" y="4120"/>
                              <a:pt x="14283" y="4120"/>
                            </a:cubicBezTo>
                            <a:lnTo>
                              <a:pt x="12498" y="1923"/>
                            </a:lnTo>
                            <a:lnTo>
                              <a:pt x="10575" y="687"/>
                            </a:lnTo>
                            <a:lnTo>
                              <a:pt x="7828" y="0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4" name="Freeform 1733">
                        <a:extLst>
                          <a:ext uri="{FF2B5EF4-FFF2-40B4-BE49-F238E27FC236}">
                            <a16:creationId xmlns:a16="http://schemas.microsoft.com/office/drawing/2014/main" id="{8C2583D7-25CF-50AA-72CE-E39591FBC2F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67563" y="2491898"/>
                        <a:ext cx="25407" cy="24569"/>
                      </a:xfrm>
                      <a:custGeom>
                        <a:avLst/>
                        <a:gdLst>
                          <a:gd name="connsiteX0" fmla="*/ 24721 w 25407"/>
                          <a:gd name="connsiteY0" fmla="*/ 7676 h 24569"/>
                          <a:gd name="connsiteX1" fmla="*/ 23073 w 25407"/>
                          <a:gd name="connsiteY1" fmla="*/ 5067 h 24569"/>
                          <a:gd name="connsiteX2" fmla="*/ 17854 w 25407"/>
                          <a:gd name="connsiteY2" fmla="*/ 1908 h 24569"/>
                          <a:gd name="connsiteX3" fmla="*/ 18129 w 25407"/>
                          <a:gd name="connsiteY3" fmla="*/ 1359 h 24569"/>
                          <a:gd name="connsiteX4" fmla="*/ 2472 w 25407"/>
                          <a:gd name="connsiteY4" fmla="*/ 4792 h 24569"/>
                          <a:gd name="connsiteX5" fmla="*/ 412 w 25407"/>
                          <a:gd name="connsiteY5" fmla="*/ 8912 h 24569"/>
                          <a:gd name="connsiteX6" fmla="*/ 0 w 25407"/>
                          <a:gd name="connsiteY6" fmla="*/ 10835 h 24569"/>
                          <a:gd name="connsiteX7" fmla="*/ 412 w 25407"/>
                          <a:gd name="connsiteY7" fmla="*/ 15367 h 24569"/>
                          <a:gd name="connsiteX8" fmla="*/ 1511 w 25407"/>
                          <a:gd name="connsiteY8" fmla="*/ 18526 h 24569"/>
                          <a:gd name="connsiteX9" fmla="*/ 6180 w 25407"/>
                          <a:gd name="connsiteY9" fmla="*/ 23470 h 24569"/>
                          <a:gd name="connsiteX10" fmla="*/ 8652 w 25407"/>
                          <a:gd name="connsiteY10" fmla="*/ 24569 h 24569"/>
                          <a:gd name="connsiteX11" fmla="*/ 15382 w 25407"/>
                          <a:gd name="connsiteY11" fmla="*/ 24569 h 24569"/>
                          <a:gd name="connsiteX12" fmla="*/ 25408 w 25407"/>
                          <a:gd name="connsiteY12" fmla="*/ 15230 h 24569"/>
                          <a:gd name="connsiteX13" fmla="*/ 24584 w 25407"/>
                          <a:gd name="connsiteY13" fmla="*/ 7539 h 2456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25407" h="24569">
                            <a:moveTo>
                              <a:pt x="24721" y="7676"/>
                            </a:moveTo>
                            <a:lnTo>
                              <a:pt x="23073" y="5067"/>
                            </a:lnTo>
                            <a:lnTo>
                              <a:pt x="17854" y="1908"/>
                            </a:lnTo>
                            <a:lnTo>
                              <a:pt x="18129" y="1359"/>
                            </a:lnTo>
                            <a:cubicBezTo>
                              <a:pt x="10026" y="-2349"/>
                              <a:pt x="4532" y="2457"/>
                              <a:pt x="2472" y="4792"/>
                            </a:cubicBezTo>
                            <a:lnTo>
                              <a:pt x="412" y="8912"/>
                            </a:lnTo>
                            <a:lnTo>
                              <a:pt x="0" y="10835"/>
                            </a:lnTo>
                            <a:lnTo>
                              <a:pt x="412" y="15367"/>
                            </a:lnTo>
                            <a:lnTo>
                              <a:pt x="1511" y="18526"/>
                            </a:lnTo>
                            <a:lnTo>
                              <a:pt x="6180" y="23470"/>
                            </a:lnTo>
                            <a:lnTo>
                              <a:pt x="8652" y="24569"/>
                            </a:lnTo>
                            <a:lnTo>
                              <a:pt x="15382" y="24569"/>
                            </a:lnTo>
                            <a:cubicBezTo>
                              <a:pt x="20463" y="22509"/>
                              <a:pt x="23897" y="19350"/>
                              <a:pt x="25408" y="15230"/>
                            </a:cubicBezTo>
                            <a:lnTo>
                              <a:pt x="24584" y="7539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5" name="Freeform 1734">
                        <a:extLst>
                          <a:ext uri="{FF2B5EF4-FFF2-40B4-BE49-F238E27FC236}">
                            <a16:creationId xmlns:a16="http://schemas.microsoft.com/office/drawing/2014/main" id="{5EC20291-AAB3-5877-470D-791CB173138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00919" y="2461342"/>
                        <a:ext cx="23897" cy="24216"/>
                      </a:xfrm>
                      <a:custGeom>
                        <a:avLst/>
                        <a:gdLst>
                          <a:gd name="connsiteX0" fmla="*/ 23210 w 23897"/>
                          <a:gd name="connsiteY0" fmla="*/ 16533 h 24216"/>
                          <a:gd name="connsiteX1" fmla="*/ 23897 w 23897"/>
                          <a:gd name="connsiteY1" fmla="*/ 14610 h 24216"/>
                          <a:gd name="connsiteX2" fmla="*/ 23897 w 23897"/>
                          <a:gd name="connsiteY2" fmla="*/ 9528 h 24216"/>
                          <a:gd name="connsiteX3" fmla="*/ 23622 w 23897"/>
                          <a:gd name="connsiteY3" fmla="*/ 8292 h 24216"/>
                          <a:gd name="connsiteX4" fmla="*/ 16481 w 23897"/>
                          <a:gd name="connsiteY4" fmla="*/ 876 h 24216"/>
                          <a:gd name="connsiteX5" fmla="*/ 5082 w 23897"/>
                          <a:gd name="connsiteY5" fmla="*/ 1700 h 24216"/>
                          <a:gd name="connsiteX6" fmla="*/ 961 w 23897"/>
                          <a:gd name="connsiteY6" fmla="*/ 6095 h 24216"/>
                          <a:gd name="connsiteX7" fmla="*/ 0 w 23897"/>
                          <a:gd name="connsiteY7" fmla="*/ 8430 h 24216"/>
                          <a:gd name="connsiteX8" fmla="*/ 0 w 23897"/>
                          <a:gd name="connsiteY8" fmla="*/ 15571 h 24216"/>
                          <a:gd name="connsiteX9" fmla="*/ 8652 w 23897"/>
                          <a:gd name="connsiteY9" fmla="*/ 23812 h 24216"/>
                          <a:gd name="connsiteX10" fmla="*/ 20601 w 23897"/>
                          <a:gd name="connsiteY10" fmla="*/ 20516 h 24216"/>
                          <a:gd name="connsiteX11" fmla="*/ 23210 w 23897"/>
                          <a:gd name="connsiteY11" fmla="*/ 16533 h 2421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3897" h="24216">
                            <a:moveTo>
                              <a:pt x="23210" y="16533"/>
                            </a:moveTo>
                            <a:lnTo>
                              <a:pt x="23897" y="14610"/>
                            </a:lnTo>
                            <a:lnTo>
                              <a:pt x="23897" y="9528"/>
                            </a:lnTo>
                            <a:cubicBezTo>
                              <a:pt x="23897" y="9528"/>
                              <a:pt x="23622" y="8292"/>
                              <a:pt x="23622" y="8292"/>
                            </a:cubicBezTo>
                            <a:cubicBezTo>
                              <a:pt x="22386" y="4859"/>
                              <a:pt x="19777" y="2112"/>
                              <a:pt x="16481" y="876"/>
                            </a:cubicBezTo>
                            <a:cubicBezTo>
                              <a:pt x="14009" y="-85"/>
                              <a:pt x="10026" y="-772"/>
                              <a:pt x="5082" y="1700"/>
                            </a:cubicBezTo>
                            <a:lnTo>
                              <a:pt x="961" y="6095"/>
                            </a:lnTo>
                            <a:lnTo>
                              <a:pt x="0" y="8430"/>
                            </a:lnTo>
                            <a:lnTo>
                              <a:pt x="0" y="15571"/>
                            </a:lnTo>
                            <a:cubicBezTo>
                              <a:pt x="2197" y="21340"/>
                              <a:pt x="6318" y="23262"/>
                              <a:pt x="8652" y="23812"/>
                            </a:cubicBezTo>
                            <a:cubicBezTo>
                              <a:pt x="14695" y="25460"/>
                              <a:pt x="19228" y="21614"/>
                              <a:pt x="20601" y="20516"/>
                            </a:cubicBezTo>
                            <a:lnTo>
                              <a:pt x="23210" y="1653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6" name="Freeform 1735">
                        <a:extLst>
                          <a:ext uri="{FF2B5EF4-FFF2-40B4-BE49-F238E27FC236}">
                            <a16:creationId xmlns:a16="http://schemas.microsoft.com/office/drawing/2014/main" id="{1075192C-BC65-B93E-6CB9-356D2AF835C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19064" y="2578480"/>
                        <a:ext cx="14641" cy="14485"/>
                      </a:xfrm>
                      <a:custGeom>
                        <a:avLst/>
                        <a:gdLst>
                          <a:gd name="connsiteX0" fmla="*/ 8945 w 14641"/>
                          <a:gd name="connsiteY0" fmla="*/ 14486 h 14485"/>
                          <a:gd name="connsiteX1" fmla="*/ 11967 w 14641"/>
                          <a:gd name="connsiteY1" fmla="*/ 12700 h 14485"/>
                          <a:gd name="connsiteX2" fmla="*/ 14164 w 14641"/>
                          <a:gd name="connsiteY2" fmla="*/ 9404 h 14485"/>
                          <a:gd name="connsiteX3" fmla="*/ 14576 w 14641"/>
                          <a:gd name="connsiteY3" fmla="*/ 5696 h 14485"/>
                          <a:gd name="connsiteX4" fmla="*/ 12791 w 14641"/>
                          <a:gd name="connsiteY4" fmla="*/ 2674 h 14485"/>
                          <a:gd name="connsiteX5" fmla="*/ 9357 w 14641"/>
                          <a:gd name="connsiteY5" fmla="*/ 477 h 14485"/>
                          <a:gd name="connsiteX6" fmla="*/ 5512 w 14641"/>
                          <a:gd name="connsiteY6" fmla="*/ 65 h 14485"/>
                          <a:gd name="connsiteX7" fmla="*/ 2628 w 14641"/>
                          <a:gd name="connsiteY7" fmla="*/ 1850 h 14485"/>
                          <a:gd name="connsiteX8" fmla="*/ 567 w 14641"/>
                          <a:gd name="connsiteY8" fmla="*/ 5146 h 14485"/>
                          <a:gd name="connsiteX9" fmla="*/ 18 w 14641"/>
                          <a:gd name="connsiteY9" fmla="*/ 8580 h 14485"/>
                          <a:gd name="connsiteX10" fmla="*/ 1803 w 14641"/>
                          <a:gd name="connsiteY10" fmla="*/ 11739 h 14485"/>
                          <a:gd name="connsiteX11" fmla="*/ 5237 w 14641"/>
                          <a:gd name="connsiteY11" fmla="*/ 13936 h 14485"/>
                          <a:gd name="connsiteX12" fmla="*/ 8808 w 14641"/>
                          <a:gd name="connsiteY12" fmla="*/ 14348 h 1448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4641" h="14485">
                            <a:moveTo>
                              <a:pt x="8945" y="14486"/>
                            </a:moveTo>
                            <a:lnTo>
                              <a:pt x="11967" y="12700"/>
                            </a:lnTo>
                            <a:lnTo>
                              <a:pt x="14164" y="9404"/>
                            </a:lnTo>
                            <a:cubicBezTo>
                              <a:pt x="14164" y="9404"/>
                              <a:pt x="14851" y="7481"/>
                              <a:pt x="14576" y="5696"/>
                            </a:cubicBezTo>
                            <a:lnTo>
                              <a:pt x="12791" y="2674"/>
                            </a:lnTo>
                            <a:lnTo>
                              <a:pt x="9357" y="477"/>
                            </a:lnTo>
                            <a:cubicBezTo>
                              <a:pt x="9357" y="477"/>
                              <a:pt x="7434" y="-210"/>
                              <a:pt x="5512" y="65"/>
                            </a:cubicBezTo>
                            <a:lnTo>
                              <a:pt x="2628" y="1850"/>
                            </a:lnTo>
                            <a:lnTo>
                              <a:pt x="567" y="5146"/>
                            </a:lnTo>
                            <a:cubicBezTo>
                              <a:pt x="567" y="5146"/>
                              <a:pt x="-119" y="6932"/>
                              <a:pt x="18" y="8580"/>
                            </a:cubicBezTo>
                            <a:lnTo>
                              <a:pt x="1803" y="11739"/>
                            </a:lnTo>
                            <a:lnTo>
                              <a:pt x="5237" y="13936"/>
                            </a:lnTo>
                            <a:cubicBezTo>
                              <a:pt x="6061" y="14211"/>
                              <a:pt x="7297" y="14623"/>
                              <a:pt x="8808" y="1434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7" name="Freeform 1736">
                        <a:extLst>
                          <a:ext uri="{FF2B5EF4-FFF2-40B4-BE49-F238E27FC236}">
                            <a16:creationId xmlns:a16="http://schemas.microsoft.com/office/drawing/2014/main" id="{8D5BEDF5-37F8-B26B-174A-59AD0C68368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76644" y="2523746"/>
                        <a:ext cx="16793" cy="17011"/>
                      </a:xfrm>
                      <a:custGeom>
                        <a:avLst/>
                        <a:gdLst>
                          <a:gd name="connsiteX0" fmla="*/ 14558 w 16793"/>
                          <a:gd name="connsiteY0" fmla="*/ 13597 h 17011"/>
                          <a:gd name="connsiteX1" fmla="*/ 15244 w 16793"/>
                          <a:gd name="connsiteY1" fmla="*/ 11399 h 17011"/>
                          <a:gd name="connsiteX2" fmla="*/ 16343 w 16793"/>
                          <a:gd name="connsiteY2" fmla="*/ 4120 h 17011"/>
                          <a:gd name="connsiteX3" fmla="*/ 14558 w 16793"/>
                          <a:gd name="connsiteY3" fmla="*/ 1923 h 17011"/>
                          <a:gd name="connsiteX4" fmla="*/ 12635 w 16793"/>
                          <a:gd name="connsiteY4" fmla="*/ 687 h 17011"/>
                          <a:gd name="connsiteX5" fmla="*/ 9888 w 16793"/>
                          <a:gd name="connsiteY5" fmla="*/ 0 h 17011"/>
                          <a:gd name="connsiteX6" fmla="*/ 3433 w 16793"/>
                          <a:gd name="connsiteY6" fmla="*/ 4395 h 17011"/>
                          <a:gd name="connsiteX7" fmla="*/ 2747 w 16793"/>
                          <a:gd name="connsiteY7" fmla="*/ 4807 h 17011"/>
                          <a:gd name="connsiteX8" fmla="*/ 1099 w 16793"/>
                          <a:gd name="connsiteY8" fmla="*/ 6730 h 17011"/>
                          <a:gd name="connsiteX9" fmla="*/ 0 w 16793"/>
                          <a:gd name="connsiteY9" fmla="*/ 9614 h 17011"/>
                          <a:gd name="connsiteX10" fmla="*/ 549 w 16793"/>
                          <a:gd name="connsiteY10" fmla="*/ 12361 h 17011"/>
                          <a:gd name="connsiteX11" fmla="*/ 4395 w 16793"/>
                          <a:gd name="connsiteY11" fmla="*/ 16481 h 17011"/>
                          <a:gd name="connsiteX12" fmla="*/ 10987 w 16793"/>
                          <a:gd name="connsiteY12" fmla="*/ 15931 h 17011"/>
                          <a:gd name="connsiteX13" fmla="*/ 14420 w 16793"/>
                          <a:gd name="connsiteY13" fmla="*/ 13185 h 17011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16793" h="17011">
                            <a:moveTo>
                              <a:pt x="14558" y="13597"/>
                            </a:moveTo>
                            <a:lnTo>
                              <a:pt x="15244" y="11399"/>
                            </a:lnTo>
                            <a:cubicBezTo>
                              <a:pt x="16893" y="9064"/>
                              <a:pt x="17167" y="6592"/>
                              <a:pt x="16343" y="4120"/>
                            </a:cubicBezTo>
                            <a:lnTo>
                              <a:pt x="14558" y="1923"/>
                            </a:lnTo>
                            <a:lnTo>
                              <a:pt x="12635" y="687"/>
                            </a:lnTo>
                            <a:lnTo>
                              <a:pt x="9888" y="0"/>
                            </a:lnTo>
                            <a:cubicBezTo>
                              <a:pt x="6867" y="275"/>
                              <a:pt x="4532" y="1923"/>
                              <a:pt x="3433" y="4395"/>
                            </a:cubicBezTo>
                            <a:lnTo>
                              <a:pt x="2747" y="4807"/>
                            </a:lnTo>
                            <a:lnTo>
                              <a:pt x="1099" y="6730"/>
                            </a:lnTo>
                            <a:lnTo>
                              <a:pt x="0" y="9614"/>
                            </a:lnTo>
                            <a:lnTo>
                              <a:pt x="549" y="12361"/>
                            </a:lnTo>
                            <a:cubicBezTo>
                              <a:pt x="1236" y="14283"/>
                              <a:pt x="2747" y="15794"/>
                              <a:pt x="4395" y="16481"/>
                            </a:cubicBezTo>
                            <a:cubicBezTo>
                              <a:pt x="7416" y="17717"/>
                              <a:pt x="10026" y="16481"/>
                              <a:pt x="10987" y="15931"/>
                            </a:cubicBezTo>
                            <a:lnTo>
                              <a:pt x="14420" y="13185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8" name="Freeform 1737">
                        <a:extLst>
                          <a:ext uri="{FF2B5EF4-FFF2-40B4-BE49-F238E27FC236}">
                            <a16:creationId xmlns:a16="http://schemas.microsoft.com/office/drawing/2014/main" id="{5747C53A-AC85-5BE4-BEEE-35E2D395E0A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51483" y="2466982"/>
                        <a:ext cx="14860" cy="14563"/>
                      </a:xfrm>
                      <a:custGeom>
                        <a:avLst/>
                        <a:gdLst>
                          <a:gd name="connsiteX0" fmla="*/ 14861 w 14860"/>
                          <a:gd name="connsiteY0" fmla="*/ 8695 h 14563"/>
                          <a:gd name="connsiteX1" fmla="*/ 14861 w 14860"/>
                          <a:gd name="connsiteY1" fmla="*/ 5674 h 14563"/>
                          <a:gd name="connsiteX2" fmla="*/ 14312 w 14860"/>
                          <a:gd name="connsiteY2" fmla="*/ 4163 h 14563"/>
                          <a:gd name="connsiteX3" fmla="*/ 13213 w 14860"/>
                          <a:gd name="connsiteY3" fmla="*/ 2515 h 14563"/>
                          <a:gd name="connsiteX4" fmla="*/ 11977 w 14860"/>
                          <a:gd name="connsiteY4" fmla="*/ 1416 h 14563"/>
                          <a:gd name="connsiteX5" fmla="*/ 10191 w 14860"/>
                          <a:gd name="connsiteY5" fmla="*/ 455 h 14563"/>
                          <a:gd name="connsiteX6" fmla="*/ 2775 w 14860"/>
                          <a:gd name="connsiteY6" fmla="*/ 1554 h 14563"/>
                          <a:gd name="connsiteX7" fmla="*/ 28 w 14860"/>
                          <a:gd name="connsiteY7" fmla="*/ 8695 h 14563"/>
                          <a:gd name="connsiteX8" fmla="*/ 1814 w 14860"/>
                          <a:gd name="connsiteY8" fmla="*/ 11854 h 14563"/>
                          <a:gd name="connsiteX9" fmla="*/ 5522 w 14860"/>
                          <a:gd name="connsiteY9" fmla="*/ 14189 h 14563"/>
                          <a:gd name="connsiteX10" fmla="*/ 11839 w 14860"/>
                          <a:gd name="connsiteY10" fmla="*/ 13502 h 14563"/>
                          <a:gd name="connsiteX11" fmla="*/ 13762 w 14860"/>
                          <a:gd name="connsiteY11" fmla="*/ 11168 h 14563"/>
                          <a:gd name="connsiteX12" fmla="*/ 14586 w 14860"/>
                          <a:gd name="connsiteY12" fmla="*/ 8833 h 1456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4860" h="14563">
                            <a:moveTo>
                              <a:pt x="14861" y="8695"/>
                            </a:moveTo>
                            <a:lnTo>
                              <a:pt x="14861" y="5674"/>
                            </a:lnTo>
                            <a:cubicBezTo>
                              <a:pt x="14861" y="5674"/>
                              <a:pt x="14312" y="4163"/>
                              <a:pt x="14312" y="4163"/>
                            </a:cubicBezTo>
                            <a:lnTo>
                              <a:pt x="13213" y="2515"/>
                            </a:lnTo>
                            <a:lnTo>
                              <a:pt x="11977" y="1416"/>
                            </a:lnTo>
                            <a:lnTo>
                              <a:pt x="10191" y="455"/>
                            </a:lnTo>
                            <a:cubicBezTo>
                              <a:pt x="6621" y="-644"/>
                              <a:pt x="4148" y="455"/>
                              <a:pt x="2775" y="1554"/>
                            </a:cubicBezTo>
                            <a:cubicBezTo>
                              <a:pt x="1539" y="2515"/>
                              <a:pt x="-246" y="4713"/>
                              <a:pt x="28" y="8695"/>
                            </a:cubicBezTo>
                            <a:lnTo>
                              <a:pt x="1814" y="11854"/>
                            </a:lnTo>
                            <a:lnTo>
                              <a:pt x="5522" y="14189"/>
                            </a:lnTo>
                            <a:cubicBezTo>
                              <a:pt x="7857" y="14876"/>
                              <a:pt x="9917" y="14601"/>
                              <a:pt x="11839" y="13502"/>
                            </a:cubicBezTo>
                            <a:lnTo>
                              <a:pt x="13762" y="11168"/>
                            </a:lnTo>
                            <a:lnTo>
                              <a:pt x="14586" y="883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39" name="Freeform 1738">
                        <a:extLst>
                          <a:ext uri="{FF2B5EF4-FFF2-40B4-BE49-F238E27FC236}">
                            <a16:creationId xmlns:a16="http://schemas.microsoft.com/office/drawing/2014/main" id="{B73C4F01-20E4-7108-5ED7-D5993EFAEAF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76617" y="2388643"/>
                        <a:ext cx="23306" cy="24496"/>
                      </a:xfrm>
                      <a:custGeom>
                        <a:avLst/>
                        <a:gdLst>
                          <a:gd name="connsiteX0" fmla="*/ 21144 w 23306"/>
                          <a:gd name="connsiteY0" fmla="*/ 19327 h 24496"/>
                          <a:gd name="connsiteX1" fmla="*/ 23066 w 23306"/>
                          <a:gd name="connsiteY1" fmla="*/ 15069 h 24496"/>
                          <a:gd name="connsiteX2" fmla="*/ 22517 w 23306"/>
                          <a:gd name="connsiteY2" fmla="*/ 7516 h 24496"/>
                          <a:gd name="connsiteX3" fmla="*/ 8371 w 23306"/>
                          <a:gd name="connsiteY3" fmla="*/ 511 h 24496"/>
                          <a:gd name="connsiteX4" fmla="*/ 3702 w 23306"/>
                          <a:gd name="connsiteY4" fmla="*/ 4494 h 24496"/>
                          <a:gd name="connsiteX5" fmla="*/ 3564 w 23306"/>
                          <a:gd name="connsiteY5" fmla="*/ 4494 h 24496"/>
                          <a:gd name="connsiteX6" fmla="*/ 131 w 23306"/>
                          <a:gd name="connsiteY6" fmla="*/ 14245 h 24496"/>
                          <a:gd name="connsiteX7" fmla="*/ 4251 w 23306"/>
                          <a:gd name="connsiteY7" fmla="*/ 20563 h 24496"/>
                          <a:gd name="connsiteX8" fmla="*/ 4251 w 23306"/>
                          <a:gd name="connsiteY8" fmla="*/ 20563 h 24496"/>
                          <a:gd name="connsiteX9" fmla="*/ 14139 w 23306"/>
                          <a:gd name="connsiteY9" fmla="*/ 24408 h 24496"/>
                          <a:gd name="connsiteX10" fmla="*/ 19633 w 23306"/>
                          <a:gd name="connsiteY10" fmla="*/ 21387 h 24496"/>
                          <a:gd name="connsiteX11" fmla="*/ 21281 w 23306"/>
                          <a:gd name="connsiteY11" fmla="*/ 19327 h 2449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23306" h="24496">
                            <a:moveTo>
                              <a:pt x="21144" y="19327"/>
                            </a:moveTo>
                            <a:lnTo>
                              <a:pt x="23066" y="15069"/>
                            </a:lnTo>
                            <a:cubicBezTo>
                              <a:pt x="23204" y="13833"/>
                              <a:pt x="23753" y="10674"/>
                              <a:pt x="22517" y="7516"/>
                            </a:cubicBezTo>
                            <a:cubicBezTo>
                              <a:pt x="20320" y="1747"/>
                              <a:pt x="14277" y="-1274"/>
                              <a:pt x="8371" y="511"/>
                            </a:cubicBezTo>
                            <a:lnTo>
                              <a:pt x="3702" y="4494"/>
                            </a:lnTo>
                            <a:lnTo>
                              <a:pt x="3564" y="4494"/>
                            </a:lnTo>
                            <a:cubicBezTo>
                              <a:pt x="131" y="7928"/>
                              <a:pt x="-281" y="11636"/>
                              <a:pt x="131" y="14245"/>
                            </a:cubicBezTo>
                            <a:lnTo>
                              <a:pt x="4251" y="20563"/>
                            </a:lnTo>
                            <a:lnTo>
                              <a:pt x="4251" y="20563"/>
                            </a:lnTo>
                            <a:cubicBezTo>
                              <a:pt x="7959" y="24546"/>
                              <a:pt x="12079" y="24683"/>
                              <a:pt x="14139" y="24408"/>
                            </a:cubicBezTo>
                            <a:lnTo>
                              <a:pt x="19633" y="21387"/>
                            </a:lnTo>
                            <a:lnTo>
                              <a:pt x="21281" y="19327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0" name="Freeform 1739">
                        <a:extLst>
                          <a:ext uri="{FF2B5EF4-FFF2-40B4-BE49-F238E27FC236}">
                            <a16:creationId xmlns:a16="http://schemas.microsoft.com/office/drawing/2014/main" id="{F2B2581E-A467-374C-BB69-F83204ACD1A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52559" y="2811385"/>
                        <a:ext cx="8652" cy="5998"/>
                      </a:xfrm>
                      <a:custGeom>
                        <a:avLst/>
                        <a:gdLst>
                          <a:gd name="connsiteX0" fmla="*/ 137 w 8652"/>
                          <a:gd name="connsiteY0" fmla="*/ 2696 h 5998"/>
                          <a:gd name="connsiteX1" fmla="*/ 2335 w 8652"/>
                          <a:gd name="connsiteY1" fmla="*/ 5718 h 5998"/>
                          <a:gd name="connsiteX2" fmla="*/ 7554 w 8652"/>
                          <a:gd name="connsiteY2" fmla="*/ 4894 h 5998"/>
                          <a:gd name="connsiteX3" fmla="*/ 8652 w 8652"/>
                          <a:gd name="connsiteY3" fmla="*/ 2971 h 5998"/>
                          <a:gd name="connsiteX4" fmla="*/ 8378 w 8652"/>
                          <a:gd name="connsiteY4" fmla="*/ 1872 h 5998"/>
                          <a:gd name="connsiteX5" fmla="*/ 3433 w 8652"/>
                          <a:gd name="connsiteY5" fmla="*/ 499 h 5998"/>
                          <a:gd name="connsiteX6" fmla="*/ 2609 w 8652"/>
                          <a:gd name="connsiteY6" fmla="*/ 774 h 5998"/>
                          <a:gd name="connsiteX7" fmla="*/ 3296 w 8652"/>
                          <a:gd name="connsiteY7" fmla="*/ 1186 h 5998"/>
                          <a:gd name="connsiteX8" fmla="*/ 0 w 8652"/>
                          <a:gd name="connsiteY8" fmla="*/ 2834 h 599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8652" h="5998">
                            <a:moveTo>
                              <a:pt x="137" y="2696"/>
                            </a:moveTo>
                            <a:cubicBezTo>
                              <a:pt x="549" y="4619"/>
                              <a:pt x="1648" y="5443"/>
                              <a:pt x="2335" y="5718"/>
                            </a:cubicBezTo>
                            <a:cubicBezTo>
                              <a:pt x="3983" y="6405"/>
                              <a:pt x="5768" y="5718"/>
                              <a:pt x="7554" y="4894"/>
                            </a:cubicBezTo>
                            <a:lnTo>
                              <a:pt x="8652" y="2971"/>
                            </a:lnTo>
                            <a:cubicBezTo>
                              <a:pt x="8652" y="2971"/>
                              <a:pt x="8652" y="2147"/>
                              <a:pt x="8378" y="1872"/>
                            </a:cubicBezTo>
                            <a:cubicBezTo>
                              <a:pt x="7691" y="-50"/>
                              <a:pt x="6043" y="-462"/>
                              <a:pt x="3433" y="499"/>
                            </a:cubicBezTo>
                            <a:cubicBezTo>
                              <a:pt x="3159" y="499"/>
                              <a:pt x="2747" y="774"/>
                              <a:pt x="2609" y="774"/>
                            </a:cubicBezTo>
                            <a:cubicBezTo>
                              <a:pt x="2609" y="774"/>
                              <a:pt x="3021" y="774"/>
                              <a:pt x="3296" y="1186"/>
                            </a:cubicBezTo>
                            <a:lnTo>
                              <a:pt x="0" y="2834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1" name="Freeform 1740">
                        <a:extLst>
                          <a:ext uri="{FF2B5EF4-FFF2-40B4-BE49-F238E27FC236}">
                            <a16:creationId xmlns:a16="http://schemas.microsoft.com/office/drawing/2014/main" id="{4515BEE5-31E7-35D7-19BC-BDAE6B87593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25449" y="2670417"/>
                        <a:ext cx="6817" cy="6737"/>
                      </a:xfrm>
                      <a:custGeom>
                        <a:avLst/>
                        <a:gdLst>
                          <a:gd name="connsiteX0" fmla="*/ 6817 w 6817"/>
                          <a:gd name="connsiteY0" fmla="*/ 1793 h 6737"/>
                          <a:gd name="connsiteX1" fmla="*/ 5719 w 6817"/>
                          <a:gd name="connsiteY1" fmla="*/ 420 h 6737"/>
                          <a:gd name="connsiteX2" fmla="*/ 1187 w 6817"/>
                          <a:gd name="connsiteY2" fmla="*/ 969 h 6737"/>
                          <a:gd name="connsiteX3" fmla="*/ 637 w 6817"/>
                          <a:gd name="connsiteY3" fmla="*/ 5776 h 6737"/>
                          <a:gd name="connsiteX4" fmla="*/ 2697 w 6817"/>
                          <a:gd name="connsiteY4" fmla="*/ 6737 h 6737"/>
                          <a:gd name="connsiteX5" fmla="*/ 6680 w 6817"/>
                          <a:gd name="connsiteY5" fmla="*/ 1793 h 673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6817" h="6737">
                            <a:moveTo>
                              <a:pt x="6817" y="1793"/>
                            </a:moveTo>
                            <a:lnTo>
                              <a:pt x="5719" y="420"/>
                            </a:lnTo>
                            <a:cubicBezTo>
                              <a:pt x="4208" y="-267"/>
                              <a:pt x="2285" y="-130"/>
                              <a:pt x="1187" y="969"/>
                            </a:cubicBezTo>
                            <a:cubicBezTo>
                              <a:pt x="-49" y="2068"/>
                              <a:pt x="-461" y="3853"/>
                              <a:pt x="637" y="5776"/>
                            </a:cubicBezTo>
                            <a:lnTo>
                              <a:pt x="2697" y="6737"/>
                            </a:lnTo>
                            <a:cubicBezTo>
                              <a:pt x="7229" y="5639"/>
                              <a:pt x="6955" y="2617"/>
                              <a:pt x="6680" y="179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2" name="Freeform 1741">
                        <a:extLst>
                          <a:ext uri="{FF2B5EF4-FFF2-40B4-BE49-F238E27FC236}">
                            <a16:creationId xmlns:a16="http://schemas.microsoft.com/office/drawing/2014/main" id="{C7462373-14C2-5B72-538A-C17EC5798EA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72095" y="2557478"/>
                        <a:ext cx="15155" cy="14028"/>
                      </a:xfrm>
                      <a:custGeom>
                        <a:avLst/>
                        <a:gdLst>
                          <a:gd name="connsiteX0" fmla="*/ 1373 w 15155"/>
                          <a:gd name="connsiteY0" fmla="*/ 6234 h 14028"/>
                          <a:gd name="connsiteX1" fmla="*/ 0 w 15155"/>
                          <a:gd name="connsiteY1" fmla="*/ 9256 h 14028"/>
                          <a:gd name="connsiteX2" fmla="*/ 4257 w 15155"/>
                          <a:gd name="connsiteY2" fmla="*/ 13513 h 14028"/>
                          <a:gd name="connsiteX3" fmla="*/ 9476 w 15155"/>
                          <a:gd name="connsiteY3" fmla="*/ 13513 h 14028"/>
                          <a:gd name="connsiteX4" fmla="*/ 14695 w 15155"/>
                          <a:gd name="connsiteY4" fmla="*/ 3075 h 14028"/>
                          <a:gd name="connsiteX5" fmla="*/ 9614 w 15155"/>
                          <a:gd name="connsiteY5" fmla="*/ 329 h 14028"/>
                          <a:gd name="connsiteX6" fmla="*/ 9339 w 15155"/>
                          <a:gd name="connsiteY6" fmla="*/ 329 h 14028"/>
                          <a:gd name="connsiteX7" fmla="*/ 5493 w 15155"/>
                          <a:gd name="connsiteY7" fmla="*/ 54 h 14028"/>
                          <a:gd name="connsiteX8" fmla="*/ 1648 w 15155"/>
                          <a:gd name="connsiteY8" fmla="*/ 3625 h 14028"/>
                          <a:gd name="connsiteX9" fmla="*/ 1511 w 15155"/>
                          <a:gd name="connsiteY9" fmla="*/ 6097 h 1402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5155" h="14028">
                            <a:moveTo>
                              <a:pt x="1373" y="6234"/>
                            </a:moveTo>
                            <a:lnTo>
                              <a:pt x="0" y="9256"/>
                            </a:lnTo>
                            <a:cubicBezTo>
                              <a:pt x="687" y="11316"/>
                              <a:pt x="2197" y="12826"/>
                              <a:pt x="4257" y="13513"/>
                            </a:cubicBezTo>
                            <a:cubicBezTo>
                              <a:pt x="5905" y="14200"/>
                              <a:pt x="7691" y="14200"/>
                              <a:pt x="9476" y="13513"/>
                            </a:cubicBezTo>
                            <a:cubicBezTo>
                              <a:pt x="13322" y="12140"/>
                              <a:pt x="16343" y="7608"/>
                              <a:pt x="14695" y="3075"/>
                            </a:cubicBezTo>
                            <a:lnTo>
                              <a:pt x="9614" y="329"/>
                            </a:lnTo>
                            <a:lnTo>
                              <a:pt x="9339" y="329"/>
                            </a:lnTo>
                            <a:cubicBezTo>
                              <a:pt x="8378" y="54"/>
                              <a:pt x="7141" y="-83"/>
                              <a:pt x="5493" y="54"/>
                            </a:cubicBezTo>
                            <a:lnTo>
                              <a:pt x="1648" y="3625"/>
                            </a:lnTo>
                            <a:cubicBezTo>
                              <a:pt x="1511" y="4449"/>
                              <a:pt x="1373" y="5273"/>
                              <a:pt x="1511" y="609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3" name="Freeform 1742">
                        <a:extLst>
                          <a:ext uri="{FF2B5EF4-FFF2-40B4-BE49-F238E27FC236}">
                            <a16:creationId xmlns:a16="http://schemas.microsoft.com/office/drawing/2014/main" id="{41DE4225-70CB-7781-CF04-0A923C8203B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87786" y="2639798"/>
                        <a:ext cx="5905" cy="5905"/>
                      </a:xfrm>
                      <a:custGeom>
                        <a:avLst/>
                        <a:gdLst>
                          <a:gd name="connsiteX0" fmla="*/ 5905 w 5905"/>
                          <a:gd name="connsiteY0" fmla="*/ 1923 h 5905"/>
                          <a:gd name="connsiteX1" fmla="*/ 3571 w 5905"/>
                          <a:gd name="connsiteY1" fmla="*/ 275 h 5905"/>
                          <a:gd name="connsiteX2" fmla="*/ 1923 w 5905"/>
                          <a:gd name="connsiteY2" fmla="*/ 0 h 5905"/>
                          <a:gd name="connsiteX3" fmla="*/ 275 w 5905"/>
                          <a:gd name="connsiteY3" fmla="*/ 2335 h 5905"/>
                          <a:gd name="connsiteX4" fmla="*/ 0 w 5905"/>
                          <a:gd name="connsiteY4" fmla="*/ 3983 h 5905"/>
                          <a:gd name="connsiteX5" fmla="*/ 2335 w 5905"/>
                          <a:gd name="connsiteY5" fmla="*/ 5631 h 5905"/>
                          <a:gd name="connsiteX6" fmla="*/ 3983 w 5905"/>
                          <a:gd name="connsiteY6" fmla="*/ 5905 h 5905"/>
                          <a:gd name="connsiteX7" fmla="*/ 5631 w 5905"/>
                          <a:gd name="connsiteY7" fmla="*/ 3571 h 5905"/>
                          <a:gd name="connsiteX8" fmla="*/ 5905 w 5905"/>
                          <a:gd name="connsiteY8" fmla="*/ 1923 h 590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905" h="5905">
                            <a:moveTo>
                              <a:pt x="5905" y="1923"/>
                            </a:moveTo>
                            <a:lnTo>
                              <a:pt x="3571" y="275"/>
                            </a:lnTo>
                            <a:cubicBezTo>
                              <a:pt x="3571" y="275"/>
                              <a:pt x="2747" y="0"/>
                              <a:pt x="1923" y="0"/>
                            </a:cubicBezTo>
                            <a:lnTo>
                              <a:pt x="275" y="2335"/>
                            </a:lnTo>
                            <a:cubicBezTo>
                              <a:pt x="275" y="2335"/>
                              <a:pt x="0" y="3296"/>
                              <a:pt x="0" y="3983"/>
                            </a:cubicBezTo>
                            <a:lnTo>
                              <a:pt x="2335" y="5631"/>
                            </a:lnTo>
                            <a:cubicBezTo>
                              <a:pt x="2335" y="5631"/>
                              <a:pt x="3159" y="5905"/>
                              <a:pt x="3983" y="5905"/>
                            </a:cubicBezTo>
                            <a:lnTo>
                              <a:pt x="5631" y="3571"/>
                            </a:lnTo>
                            <a:cubicBezTo>
                              <a:pt x="5631" y="3571"/>
                              <a:pt x="5905" y="2609"/>
                              <a:pt x="5905" y="192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4" name="Freeform 1743">
                        <a:extLst>
                          <a:ext uri="{FF2B5EF4-FFF2-40B4-BE49-F238E27FC236}">
                            <a16:creationId xmlns:a16="http://schemas.microsoft.com/office/drawing/2014/main" id="{1C2B0367-E601-5760-380B-673D8D1DDF5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245005" y="2617275"/>
                        <a:ext cx="6426" cy="5977"/>
                      </a:xfrm>
                      <a:custGeom>
                        <a:avLst/>
                        <a:gdLst>
                          <a:gd name="connsiteX0" fmla="*/ 687 w 6426"/>
                          <a:gd name="connsiteY0" fmla="*/ 4944 h 5977"/>
                          <a:gd name="connsiteX1" fmla="*/ 5356 w 6426"/>
                          <a:gd name="connsiteY1" fmla="*/ 5356 h 5977"/>
                          <a:gd name="connsiteX2" fmla="*/ 6180 w 6426"/>
                          <a:gd name="connsiteY2" fmla="*/ 1923 h 5977"/>
                          <a:gd name="connsiteX3" fmla="*/ 3708 w 6426"/>
                          <a:gd name="connsiteY3" fmla="*/ 0 h 5977"/>
                          <a:gd name="connsiteX4" fmla="*/ 0 w 6426"/>
                          <a:gd name="connsiteY4" fmla="*/ 2472 h 5977"/>
                          <a:gd name="connsiteX5" fmla="*/ 549 w 6426"/>
                          <a:gd name="connsiteY5" fmla="*/ 5081 h 597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6426" h="5977">
                            <a:moveTo>
                              <a:pt x="687" y="4944"/>
                            </a:moveTo>
                            <a:cubicBezTo>
                              <a:pt x="3159" y="6592"/>
                              <a:pt x="4669" y="5905"/>
                              <a:pt x="5356" y="5356"/>
                            </a:cubicBezTo>
                            <a:cubicBezTo>
                              <a:pt x="6318" y="4532"/>
                              <a:pt x="6730" y="3159"/>
                              <a:pt x="6180" y="1923"/>
                            </a:cubicBezTo>
                            <a:cubicBezTo>
                              <a:pt x="5768" y="824"/>
                              <a:pt x="4807" y="137"/>
                              <a:pt x="3708" y="0"/>
                            </a:cubicBezTo>
                            <a:cubicBezTo>
                              <a:pt x="2747" y="0"/>
                              <a:pt x="1373" y="275"/>
                              <a:pt x="0" y="2472"/>
                            </a:cubicBezTo>
                            <a:lnTo>
                              <a:pt x="549" y="5081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5" name="Freeform 1744">
                        <a:extLst>
                          <a:ext uri="{FF2B5EF4-FFF2-40B4-BE49-F238E27FC236}">
                            <a16:creationId xmlns:a16="http://schemas.microsoft.com/office/drawing/2014/main" id="{E7C48E5C-835C-1ACA-2E9A-BBF6E8DA4CC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59534" y="2524426"/>
                        <a:ext cx="19548" cy="17724"/>
                      </a:xfrm>
                      <a:custGeom>
                        <a:avLst/>
                        <a:gdLst>
                          <a:gd name="connsiteX0" fmla="*/ 870 w 19548"/>
                          <a:gd name="connsiteY0" fmla="*/ 12643 h 17724"/>
                          <a:gd name="connsiteX1" fmla="*/ 1969 w 19548"/>
                          <a:gd name="connsiteY1" fmla="*/ 14977 h 17724"/>
                          <a:gd name="connsiteX2" fmla="*/ 4304 w 19548"/>
                          <a:gd name="connsiteY2" fmla="*/ 16900 h 17724"/>
                          <a:gd name="connsiteX3" fmla="*/ 6639 w 19548"/>
                          <a:gd name="connsiteY3" fmla="*/ 17724 h 17724"/>
                          <a:gd name="connsiteX4" fmla="*/ 8561 w 19548"/>
                          <a:gd name="connsiteY4" fmla="*/ 17724 h 17724"/>
                          <a:gd name="connsiteX5" fmla="*/ 12682 w 19548"/>
                          <a:gd name="connsiteY5" fmla="*/ 16625 h 17724"/>
                          <a:gd name="connsiteX6" fmla="*/ 13506 w 19548"/>
                          <a:gd name="connsiteY6" fmla="*/ 15801 h 17724"/>
                          <a:gd name="connsiteX7" fmla="*/ 19274 w 19548"/>
                          <a:gd name="connsiteY7" fmla="*/ 10445 h 17724"/>
                          <a:gd name="connsiteX8" fmla="*/ 19549 w 19548"/>
                          <a:gd name="connsiteY8" fmla="*/ 7836 h 17724"/>
                          <a:gd name="connsiteX9" fmla="*/ 18999 w 19548"/>
                          <a:gd name="connsiteY9" fmla="*/ 5638 h 17724"/>
                          <a:gd name="connsiteX10" fmla="*/ 8699 w 19548"/>
                          <a:gd name="connsiteY10" fmla="*/ 7 h 17724"/>
                          <a:gd name="connsiteX11" fmla="*/ 8699 w 19548"/>
                          <a:gd name="connsiteY11" fmla="*/ 419 h 17724"/>
                          <a:gd name="connsiteX12" fmla="*/ 6776 w 19548"/>
                          <a:gd name="connsiteY12" fmla="*/ 7 h 17724"/>
                          <a:gd name="connsiteX13" fmla="*/ 3755 w 19548"/>
                          <a:gd name="connsiteY13" fmla="*/ 969 h 17724"/>
                          <a:gd name="connsiteX14" fmla="*/ 870 w 19548"/>
                          <a:gd name="connsiteY14" fmla="*/ 3853 h 17724"/>
                          <a:gd name="connsiteX15" fmla="*/ 870 w 19548"/>
                          <a:gd name="connsiteY15" fmla="*/ 12643 h 1772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19548" h="17724">
                            <a:moveTo>
                              <a:pt x="870" y="12643"/>
                            </a:moveTo>
                            <a:cubicBezTo>
                              <a:pt x="1145" y="13329"/>
                              <a:pt x="1557" y="14153"/>
                              <a:pt x="1969" y="14977"/>
                            </a:cubicBezTo>
                            <a:lnTo>
                              <a:pt x="4304" y="16900"/>
                            </a:lnTo>
                            <a:lnTo>
                              <a:pt x="6639" y="17724"/>
                            </a:lnTo>
                            <a:lnTo>
                              <a:pt x="8561" y="17724"/>
                            </a:lnTo>
                            <a:cubicBezTo>
                              <a:pt x="8561" y="17724"/>
                              <a:pt x="12682" y="16625"/>
                              <a:pt x="12682" y="16625"/>
                            </a:cubicBezTo>
                            <a:lnTo>
                              <a:pt x="13506" y="15801"/>
                            </a:lnTo>
                            <a:cubicBezTo>
                              <a:pt x="16390" y="15115"/>
                              <a:pt x="18038" y="13055"/>
                              <a:pt x="19274" y="10445"/>
                            </a:cubicBezTo>
                            <a:lnTo>
                              <a:pt x="19549" y="7836"/>
                            </a:lnTo>
                            <a:lnTo>
                              <a:pt x="18999" y="5638"/>
                            </a:lnTo>
                            <a:cubicBezTo>
                              <a:pt x="17489" y="1655"/>
                              <a:pt x="14330" y="-130"/>
                              <a:pt x="8699" y="7"/>
                            </a:cubicBezTo>
                            <a:lnTo>
                              <a:pt x="8699" y="419"/>
                            </a:lnTo>
                            <a:cubicBezTo>
                              <a:pt x="8699" y="419"/>
                              <a:pt x="6776" y="7"/>
                              <a:pt x="6776" y="7"/>
                            </a:cubicBezTo>
                            <a:lnTo>
                              <a:pt x="3755" y="969"/>
                            </a:lnTo>
                            <a:lnTo>
                              <a:pt x="870" y="3853"/>
                            </a:lnTo>
                            <a:cubicBezTo>
                              <a:pt x="321" y="5501"/>
                              <a:pt x="-778" y="8660"/>
                              <a:pt x="870" y="1264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6" name="Freeform 1745">
                        <a:extLst>
                          <a:ext uri="{FF2B5EF4-FFF2-40B4-BE49-F238E27FC236}">
                            <a16:creationId xmlns:a16="http://schemas.microsoft.com/office/drawing/2014/main" id="{35972950-8EB5-8386-164E-7CACFE1F928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50515" y="2612330"/>
                        <a:ext cx="5855" cy="6592"/>
                      </a:xfrm>
                      <a:custGeom>
                        <a:avLst/>
                        <a:gdLst>
                          <a:gd name="connsiteX0" fmla="*/ 774 w 5855"/>
                          <a:gd name="connsiteY0" fmla="*/ 5768 h 6592"/>
                          <a:gd name="connsiteX1" fmla="*/ 3108 w 5855"/>
                          <a:gd name="connsiteY1" fmla="*/ 6592 h 6592"/>
                          <a:gd name="connsiteX2" fmla="*/ 4756 w 5855"/>
                          <a:gd name="connsiteY2" fmla="*/ 6043 h 6592"/>
                          <a:gd name="connsiteX3" fmla="*/ 5855 w 5855"/>
                          <a:gd name="connsiteY3" fmla="*/ 3571 h 6592"/>
                          <a:gd name="connsiteX4" fmla="*/ 5031 w 5855"/>
                          <a:gd name="connsiteY4" fmla="*/ 1236 h 6592"/>
                          <a:gd name="connsiteX5" fmla="*/ 2696 w 5855"/>
                          <a:gd name="connsiteY5" fmla="*/ 0 h 6592"/>
                          <a:gd name="connsiteX6" fmla="*/ 362 w 5855"/>
                          <a:gd name="connsiteY6" fmla="*/ 1785 h 6592"/>
                          <a:gd name="connsiteX7" fmla="*/ 774 w 5855"/>
                          <a:gd name="connsiteY7" fmla="*/ 5768 h 659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5855" h="6592">
                            <a:moveTo>
                              <a:pt x="774" y="5768"/>
                            </a:moveTo>
                            <a:lnTo>
                              <a:pt x="3108" y="6592"/>
                            </a:lnTo>
                            <a:lnTo>
                              <a:pt x="4756" y="6043"/>
                            </a:lnTo>
                            <a:lnTo>
                              <a:pt x="5855" y="3571"/>
                            </a:lnTo>
                            <a:lnTo>
                              <a:pt x="5031" y="1236"/>
                            </a:lnTo>
                            <a:lnTo>
                              <a:pt x="2696" y="0"/>
                            </a:lnTo>
                            <a:cubicBezTo>
                              <a:pt x="1323" y="412"/>
                              <a:pt x="774" y="1099"/>
                              <a:pt x="362" y="1785"/>
                            </a:cubicBezTo>
                            <a:cubicBezTo>
                              <a:pt x="-50" y="2472"/>
                              <a:pt x="-325" y="3845"/>
                              <a:pt x="774" y="5768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7" name="Freeform 1746">
                        <a:extLst>
                          <a:ext uri="{FF2B5EF4-FFF2-40B4-BE49-F238E27FC236}">
                            <a16:creationId xmlns:a16="http://schemas.microsoft.com/office/drawing/2014/main" id="{685E0BBC-BFFD-DE43-7996-D8A43CF3C8C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011971" y="2477875"/>
                        <a:ext cx="14253" cy="15113"/>
                      </a:xfrm>
                      <a:custGeom>
                        <a:avLst/>
                        <a:gdLst>
                          <a:gd name="connsiteX0" fmla="*/ 12193 w 14253"/>
                          <a:gd name="connsiteY0" fmla="*/ 6043 h 15113"/>
                          <a:gd name="connsiteX1" fmla="*/ 12193 w 14253"/>
                          <a:gd name="connsiteY1" fmla="*/ 4395 h 15113"/>
                          <a:gd name="connsiteX2" fmla="*/ 11369 w 14253"/>
                          <a:gd name="connsiteY2" fmla="*/ 2747 h 15113"/>
                          <a:gd name="connsiteX3" fmla="*/ 6837 w 14253"/>
                          <a:gd name="connsiteY3" fmla="*/ 0 h 15113"/>
                          <a:gd name="connsiteX4" fmla="*/ 1069 w 14253"/>
                          <a:gd name="connsiteY4" fmla="*/ 3571 h 15113"/>
                          <a:gd name="connsiteX5" fmla="*/ 519 w 14253"/>
                          <a:gd name="connsiteY5" fmla="*/ 10163 h 15113"/>
                          <a:gd name="connsiteX6" fmla="*/ 7386 w 14253"/>
                          <a:gd name="connsiteY6" fmla="*/ 15107 h 15113"/>
                          <a:gd name="connsiteX7" fmla="*/ 14253 w 14253"/>
                          <a:gd name="connsiteY7" fmla="*/ 9339 h 15113"/>
                          <a:gd name="connsiteX8" fmla="*/ 12331 w 14253"/>
                          <a:gd name="connsiteY8" fmla="*/ 5768 h 1511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4253" h="15113">
                            <a:moveTo>
                              <a:pt x="12193" y="6043"/>
                            </a:moveTo>
                            <a:lnTo>
                              <a:pt x="12193" y="4395"/>
                            </a:lnTo>
                            <a:cubicBezTo>
                              <a:pt x="12193" y="4395"/>
                              <a:pt x="11369" y="2747"/>
                              <a:pt x="11369" y="2747"/>
                            </a:cubicBezTo>
                            <a:lnTo>
                              <a:pt x="6837" y="0"/>
                            </a:lnTo>
                            <a:cubicBezTo>
                              <a:pt x="4365" y="275"/>
                              <a:pt x="2168" y="1648"/>
                              <a:pt x="1069" y="3571"/>
                            </a:cubicBezTo>
                            <a:cubicBezTo>
                              <a:pt x="-167" y="5494"/>
                              <a:pt x="-305" y="7966"/>
                              <a:pt x="519" y="10163"/>
                            </a:cubicBezTo>
                            <a:cubicBezTo>
                              <a:pt x="1618" y="13185"/>
                              <a:pt x="4365" y="15245"/>
                              <a:pt x="7386" y="15107"/>
                            </a:cubicBezTo>
                            <a:cubicBezTo>
                              <a:pt x="9859" y="15107"/>
                              <a:pt x="13017" y="13459"/>
                              <a:pt x="14253" y="9339"/>
                            </a:cubicBezTo>
                            <a:lnTo>
                              <a:pt x="12331" y="5768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8" name="Freeform 1747">
                        <a:extLst>
                          <a:ext uri="{FF2B5EF4-FFF2-40B4-BE49-F238E27FC236}">
                            <a16:creationId xmlns:a16="http://schemas.microsoft.com/office/drawing/2014/main" id="{43FE6981-7F8F-45B6-4921-1A9A87CE20E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96199" y="2483369"/>
                        <a:ext cx="5905" cy="5933"/>
                      </a:xfrm>
                      <a:custGeom>
                        <a:avLst/>
                        <a:gdLst>
                          <a:gd name="connsiteX0" fmla="*/ 0 w 5905"/>
                          <a:gd name="connsiteY0" fmla="*/ 3983 h 5933"/>
                          <a:gd name="connsiteX1" fmla="*/ 2335 w 5905"/>
                          <a:gd name="connsiteY1" fmla="*/ 5631 h 5933"/>
                          <a:gd name="connsiteX2" fmla="*/ 3983 w 5905"/>
                          <a:gd name="connsiteY2" fmla="*/ 5905 h 5933"/>
                          <a:gd name="connsiteX3" fmla="*/ 5631 w 5905"/>
                          <a:gd name="connsiteY3" fmla="*/ 3571 h 5933"/>
                          <a:gd name="connsiteX4" fmla="*/ 5906 w 5905"/>
                          <a:gd name="connsiteY4" fmla="*/ 1923 h 5933"/>
                          <a:gd name="connsiteX5" fmla="*/ 3571 w 5905"/>
                          <a:gd name="connsiteY5" fmla="*/ 275 h 5933"/>
                          <a:gd name="connsiteX6" fmla="*/ 1923 w 5905"/>
                          <a:gd name="connsiteY6" fmla="*/ 0 h 5933"/>
                          <a:gd name="connsiteX7" fmla="*/ 275 w 5905"/>
                          <a:gd name="connsiteY7" fmla="*/ 2335 h 5933"/>
                          <a:gd name="connsiteX8" fmla="*/ 0 w 5905"/>
                          <a:gd name="connsiteY8" fmla="*/ 3983 h 593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905" h="5933">
                            <a:moveTo>
                              <a:pt x="0" y="3983"/>
                            </a:moveTo>
                            <a:lnTo>
                              <a:pt x="2335" y="5631"/>
                            </a:lnTo>
                            <a:cubicBezTo>
                              <a:pt x="2335" y="5631"/>
                              <a:pt x="3296" y="6043"/>
                              <a:pt x="3983" y="5905"/>
                            </a:cubicBezTo>
                            <a:lnTo>
                              <a:pt x="5631" y="3571"/>
                            </a:lnTo>
                            <a:cubicBezTo>
                              <a:pt x="5631" y="3571"/>
                              <a:pt x="5906" y="2609"/>
                              <a:pt x="5906" y="1923"/>
                            </a:cubicBezTo>
                            <a:lnTo>
                              <a:pt x="3571" y="275"/>
                            </a:lnTo>
                            <a:cubicBezTo>
                              <a:pt x="3571" y="275"/>
                              <a:pt x="2609" y="0"/>
                              <a:pt x="1923" y="0"/>
                            </a:cubicBezTo>
                            <a:lnTo>
                              <a:pt x="275" y="2335"/>
                            </a:lnTo>
                            <a:cubicBezTo>
                              <a:pt x="275" y="2335"/>
                              <a:pt x="0" y="3296"/>
                              <a:pt x="0" y="398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49" name="Freeform 1748">
                        <a:extLst>
                          <a:ext uri="{FF2B5EF4-FFF2-40B4-BE49-F238E27FC236}">
                            <a16:creationId xmlns:a16="http://schemas.microsoft.com/office/drawing/2014/main" id="{D0E587B6-D4F1-A3E3-205A-A318D6C873CB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23185" y="2405772"/>
                        <a:ext cx="25545" cy="24075"/>
                      </a:xfrm>
                      <a:custGeom>
                        <a:avLst/>
                        <a:gdLst>
                          <a:gd name="connsiteX0" fmla="*/ 21837 w 25545"/>
                          <a:gd name="connsiteY0" fmla="*/ 20327 h 24075"/>
                          <a:gd name="connsiteX1" fmla="*/ 23760 w 25545"/>
                          <a:gd name="connsiteY1" fmla="*/ 18129 h 24075"/>
                          <a:gd name="connsiteX2" fmla="*/ 25545 w 25545"/>
                          <a:gd name="connsiteY2" fmla="*/ 10988 h 24075"/>
                          <a:gd name="connsiteX3" fmla="*/ 24858 w 25545"/>
                          <a:gd name="connsiteY3" fmla="*/ 8378 h 24075"/>
                          <a:gd name="connsiteX4" fmla="*/ 6592 w 25545"/>
                          <a:gd name="connsiteY4" fmla="*/ 1099 h 24075"/>
                          <a:gd name="connsiteX5" fmla="*/ 1511 w 25545"/>
                          <a:gd name="connsiteY5" fmla="*/ 5631 h 24075"/>
                          <a:gd name="connsiteX6" fmla="*/ 275 w 25545"/>
                          <a:gd name="connsiteY6" fmla="*/ 8103 h 24075"/>
                          <a:gd name="connsiteX7" fmla="*/ 0 w 25545"/>
                          <a:gd name="connsiteY7" fmla="*/ 14833 h 24075"/>
                          <a:gd name="connsiteX8" fmla="*/ 824 w 25545"/>
                          <a:gd name="connsiteY8" fmla="*/ 17168 h 24075"/>
                          <a:gd name="connsiteX9" fmla="*/ 3433 w 25545"/>
                          <a:gd name="connsiteY9" fmla="*/ 20876 h 24075"/>
                          <a:gd name="connsiteX10" fmla="*/ 4944 w 25545"/>
                          <a:gd name="connsiteY10" fmla="*/ 22112 h 24075"/>
                          <a:gd name="connsiteX11" fmla="*/ 9202 w 25545"/>
                          <a:gd name="connsiteY11" fmla="*/ 23897 h 24075"/>
                          <a:gd name="connsiteX12" fmla="*/ 17305 w 25545"/>
                          <a:gd name="connsiteY12" fmla="*/ 22799 h 24075"/>
                          <a:gd name="connsiteX13" fmla="*/ 17305 w 25545"/>
                          <a:gd name="connsiteY13" fmla="*/ 22387 h 24075"/>
                          <a:gd name="connsiteX14" fmla="*/ 21700 w 25545"/>
                          <a:gd name="connsiteY14" fmla="*/ 20327 h 2407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</a:cxnLst>
                        <a:rect l="l" t="t" r="r" b="b"/>
                        <a:pathLst>
                          <a:path w="25545" h="24075">
                            <a:moveTo>
                              <a:pt x="21837" y="20327"/>
                            </a:moveTo>
                            <a:lnTo>
                              <a:pt x="23760" y="18129"/>
                            </a:lnTo>
                            <a:lnTo>
                              <a:pt x="25545" y="10988"/>
                            </a:lnTo>
                            <a:lnTo>
                              <a:pt x="24858" y="8378"/>
                            </a:lnTo>
                            <a:cubicBezTo>
                              <a:pt x="22798" y="2885"/>
                              <a:pt x="16893" y="-2334"/>
                              <a:pt x="6592" y="1099"/>
                            </a:cubicBezTo>
                            <a:lnTo>
                              <a:pt x="1511" y="5631"/>
                            </a:lnTo>
                            <a:lnTo>
                              <a:pt x="275" y="8103"/>
                            </a:lnTo>
                            <a:lnTo>
                              <a:pt x="0" y="14833"/>
                            </a:lnTo>
                            <a:lnTo>
                              <a:pt x="824" y="17168"/>
                            </a:lnTo>
                            <a:lnTo>
                              <a:pt x="3433" y="20876"/>
                            </a:lnTo>
                            <a:lnTo>
                              <a:pt x="4944" y="22112"/>
                            </a:lnTo>
                            <a:lnTo>
                              <a:pt x="9202" y="23897"/>
                            </a:lnTo>
                            <a:cubicBezTo>
                              <a:pt x="13047" y="24447"/>
                              <a:pt x="15519" y="23623"/>
                              <a:pt x="17305" y="22799"/>
                            </a:cubicBezTo>
                            <a:lnTo>
                              <a:pt x="17305" y="22387"/>
                            </a:lnTo>
                            <a:cubicBezTo>
                              <a:pt x="17305" y="22387"/>
                              <a:pt x="21700" y="20327"/>
                              <a:pt x="21700" y="2032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50" name="Freeform 1749">
                        <a:extLst>
                          <a:ext uri="{FF2B5EF4-FFF2-40B4-BE49-F238E27FC236}">
                            <a16:creationId xmlns:a16="http://schemas.microsoft.com/office/drawing/2014/main" id="{20A4E8A0-C25B-1B9E-2DAD-C02DC7BF527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325761" y="2371849"/>
                        <a:ext cx="17716" cy="18536"/>
                      </a:xfrm>
                      <a:custGeom>
                        <a:avLst/>
                        <a:gdLst>
                          <a:gd name="connsiteX0" fmla="*/ 275 w 17716"/>
                          <a:gd name="connsiteY0" fmla="*/ 10712 h 18536"/>
                          <a:gd name="connsiteX1" fmla="*/ 1785 w 17716"/>
                          <a:gd name="connsiteY1" fmla="*/ 14146 h 18536"/>
                          <a:gd name="connsiteX2" fmla="*/ 4120 w 17716"/>
                          <a:gd name="connsiteY2" fmla="*/ 16069 h 18536"/>
                          <a:gd name="connsiteX3" fmla="*/ 4532 w 17716"/>
                          <a:gd name="connsiteY3" fmla="*/ 16069 h 18536"/>
                          <a:gd name="connsiteX4" fmla="*/ 14970 w 17716"/>
                          <a:gd name="connsiteY4" fmla="*/ 17030 h 18536"/>
                          <a:gd name="connsiteX5" fmla="*/ 16893 w 17716"/>
                          <a:gd name="connsiteY5" fmla="*/ 14833 h 18536"/>
                          <a:gd name="connsiteX6" fmla="*/ 17717 w 17716"/>
                          <a:gd name="connsiteY6" fmla="*/ 12498 h 18536"/>
                          <a:gd name="connsiteX7" fmla="*/ 17717 w 17716"/>
                          <a:gd name="connsiteY7" fmla="*/ 9476 h 18536"/>
                          <a:gd name="connsiteX8" fmla="*/ 15657 w 17716"/>
                          <a:gd name="connsiteY8" fmla="*/ 3983 h 18536"/>
                          <a:gd name="connsiteX9" fmla="*/ 13734 w 17716"/>
                          <a:gd name="connsiteY9" fmla="*/ 1785 h 18536"/>
                          <a:gd name="connsiteX10" fmla="*/ 11674 w 17716"/>
                          <a:gd name="connsiteY10" fmla="*/ 549 h 18536"/>
                          <a:gd name="connsiteX11" fmla="*/ 8927 w 17716"/>
                          <a:gd name="connsiteY11" fmla="*/ 0 h 18536"/>
                          <a:gd name="connsiteX12" fmla="*/ 0 w 17716"/>
                          <a:gd name="connsiteY12" fmla="*/ 10987 h 1853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</a:cxnLst>
                        <a:rect l="l" t="t" r="r" b="b"/>
                        <a:pathLst>
                          <a:path w="17716" h="18536">
                            <a:moveTo>
                              <a:pt x="275" y="10712"/>
                            </a:moveTo>
                            <a:lnTo>
                              <a:pt x="1785" y="14146"/>
                            </a:lnTo>
                            <a:lnTo>
                              <a:pt x="4120" y="16069"/>
                            </a:lnTo>
                            <a:lnTo>
                              <a:pt x="4532" y="16069"/>
                            </a:lnTo>
                            <a:cubicBezTo>
                              <a:pt x="6317" y="18129"/>
                              <a:pt x="9614" y="19914"/>
                              <a:pt x="14970" y="17030"/>
                            </a:cubicBezTo>
                            <a:lnTo>
                              <a:pt x="16893" y="14833"/>
                            </a:lnTo>
                            <a:lnTo>
                              <a:pt x="17717" y="12498"/>
                            </a:lnTo>
                            <a:lnTo>
                              <a:pt x="17717" y="9476"/>
                            </a:lnTo>
                            <a:cubicBezTo>
                              <a:pt x="17717" y="9476"/>
                              <a:pt x="15657" y="3983"/>
                              <a:pt x="15657" y="3983"/>
                            </a:cubicBezTo>
                            <a:lnTo>
                              <a:pt x="13734" y="1785"/>
                            </a:lnTo>
                            <a:lnTo>
                              <a:pt x="11674" y="549"/>
                            </a:lnTo>
                            <a:lnTo>
                              <a:pt x="8927" y="0"/>
                            </a:lnTo>
                            <a:cubicBezTo>
                              <a:pt x="3159" y="824"/>
                              <a:pt x="137" y="4532"/>
                              <a:pt x="0" y="10987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51" name="Freeform 1750">
                        <a:extLst>
                          <a:ext uri="{FF2B5EF4-FFF2-40B4-BE49-F238E27FC236}">
                            <a16:creationId xmlns:a16="http://schemas.microsoft.com/office/drawing/2014/main" id="{20902D16-A27C-CD25-7A1B-5BC49B7944E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38327" y="2785241"/>
                        <a:ext cx="5933" cy="5905"/>
                      </a:xfrm>
                      <a:custGeom>
                        <a:avLst/>
                        <a:gdLst>
                          <a:gd name="connsiteX0" fmla="*/ 0 w 5933"/>
                          <a:gd name="connsiteY0" fmla="*/ 3983 h 5905"/>
                          <a:gd name="connsiteX1" fmla="*/ 2335 w 5933"/>
                          <a:gd name="connsiteY1" fmla="*/ 5631 h 5905"/>
                          <a:gd name="connsiteX2" fmla="*/ 3983 w 5933"/>
                          <a:gd name="connsiteY2" fmla="*/ 5905 h 5905"/>
                          <a:gd name="connsiteX3" fmla="*/ 5631 w 5933"/>
                          <a:gd name="connsiteY3" fmla="*/ 3571 h 5905"/>
                          <a:gd name="connsiteX4" fmla="*/ 5906 w 5933"/>
                          <a:gd name="connsiteY4" fmla="*/ 1785 h 5905"/>
                          <a:gd name="connsiteX5" fmla="*/ 3571 w 5933"/>
                          <a:gd name="connsiteY5" fmla="*/ 275 h 5905"/>
                          <a:gd name="connsiteX6" fmla="*/ 1923 w 5933"/>
                          <a:gd name="connsiteY6" fmla="*/ 0 h 5905"/>
                          <a:gd name="connsiteX7" fmla="*/ 275 w 5933"/>
                          <a:gd name="connsiteY7" fmla="*/ 2335 h 5905"/>
                          <a:gd name="connsiteX8" fmla="*/ 0 w 5933"/>
                          <a:gd name="connsiteY8" fmla="*/ 3845 h 590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933" h="5905">
                            <a:moveTo>
                              <a:pt x="0" y="3983"/>
                            </a:moveTo>
                            <a:lnTo>
                              <a:pt x="2335" y="5631"/>
                            </a:lnTo>
                            <a:cubicBezTo>
                              <a:pt x="2335" y="5631"/>
                              <a:pt x="3296" y="5905"/>
                              <a:pt x="3983" y="5905"/>
                            </a:cubicBezTo>
                            <a:lnTo>
                              <a:pt x="5631" y="3571"/>
                            </a:lnTo>
                            <a:cubicBezTo>
                              <a:pt x="5631" y="3571"/>
                              <a:pt x="6043" y="2609"/>
                              <a:pt x="5906" y="1785"/>
                            </a:cubicBezTo>
                            <a:lnTo>
                              <a:pt x="3571" y="275"/>
                            </a:lnTo>
                            <a:cubicBezTo>
                              <a:pt x="3571" y="275"/>
                              <a:pt x="2609" y="0"/>
                              <a:pt x="1923" y="0"/>
                            </a:cubicBezTo>
                            <a:lnTo>
                              <a:pt x="275" y="2335"/>
                            </a:lnTo>
                            <a:cubicBezTo>
                              <a:pt x="275" y="2335"/>
                              <a:pt x="0" y="3159"/>
                              <a:pt x="0" y="3845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52" name="Freeform 1751">
                        <a:extLst>
                          <a:ext uri="{FF2B5EF4-FFF2-40B4-BE49-F238E27FC236}">
                            <a16:creationId xmlns:a16="http://schemas.microsoft.com/office/drawing/2014/main" id="{9863AE5A-402E-E56D-9319-5AC49D6D62C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3988" y="2071213"/>
                        <a:ext cx="5917" cy="6866"/>
                      </a:xfrm>
                      <a:custGeom>
                        <a:avLst/>
                        <a:gdLst>
                          <a:gd name="connsiteX0" fmla="*/ 244 w 5917"/>
                          <a:gd name="connsiteY0" fmla="*/ 2060 h 6866"/>
                          <a:gd name="connsiteX1" fmla="*/ 244 w 5917"/>
                          <a:gd name="connsiteY1" fmla="*/ 5356 h 6866"/>
                          <a:gd name="connsiteX2" fmla="*/ 519 w 5917"/>
                          <a:gd name="connsiteY2" fmla="*/ 5906 h 6866"/>
                          <a:gd name="connsiteX3" fmla="*/ 2716 w 5917"/>
                          <a:gd name="connsiteY3" fmla="*/ 6867 h 6866"/>
                          <a:gd name="connsiteX4" fmla="*/ 5600 w 5917"/>
                          <a:gd name="connsiteY4" fmla="*/ 4807 h 6866"/>
                          <a:gd name="connsiteX5" fmla="*/ 5600 w 5917"/>
                          <a:gd name="connsiteY5" fmla="*/ 1511 h 6866"/>
                          <a:gd name="connsiteX6" fmla="*/ 5326 w 5917"/>
                          <a:gd name="connsiteY6" fmla="*/ 961 h 6866"/>
                          <a:gd name="connsiteX7" fmla="*/ 3128 w 5917"/>
                          <a:gd name="connsiteY7" fmla="*/ 0 h 6866"/>
                          <a:gd name="connsiteX8" fmla="*/ 244 w 5917"/>
                          <a:gd name="connsiteY8" fmla="*/ 2060 h 686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5917" h="6866">
                            <a:moveTo>
                              <a:pt x="244" y="2060"/>
                            </a:moveTo>
                            <a:cubicBezTo>
                              <a:pt x="244" y="2060"/>
                              <a:pt x="-305" y="3845"/>
                              <a:pt x="244" y="5356"/>
                            </a:cubicBezTo>
                            <a:lnTo>
                              <a:pt x="519" y="5906"/>
                            </a:lnTo>
                            <a:lnTo>
                              <a:pt x="2716" y="6867"/>
                            </a:lnTo>
                            <a:cubicBezTo>
                              <a:pt x="4090" y="6455"/>
                              <a:pt x="5051" y="5768"/>
                              <a:pt x="5600" y="4807"/>
                            </a:cubicBezTo>
                            <a:cubicBezTo>
                              <a:pt x="5875" y="4120"/>
                              <a:pt x="6150" y="3021"/>
                              <a:pt x="5600" y="1511"/>
                            </a:cubicBezTo>
                            <a:lnTo>
                              <a:pt x="5326" y="961"/>
                            </a:lnTo>
                            <a:lnTo>
                              <a:pt x="3128" y="0"/>
                            </a:lnTo>
                            <a:cubicBezTo>
                              <a:pt x="1755" y="412"/>
                              <a:pt x="793" y="1099"/>
                              <a:pt x="244" y="2060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53" name="Freeform 1752">
                        <a:extLst>
                          <a:ext uri="{FF2B5EF4-FFF2-40B4-BE49-F238E27FC236}">
                            <a16:creationId xmlns:a16="http://schemas.microsoft.com/office/drawing/2014/main" id="{9408DF77-C788-4648-6C95-54B7C1CD78C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891862" y="2492433"/>
                        <a:ext cx="8968" cy="9888"/>
                      </a:xfrm>
                      <a:custGeom>
                        <a:avLst/>
                        <a:gdLst>
                          <a:gd name="connsiteX0" fmla="*/ 8696 w 8968"/>
                          <a:gd name="connsiteY0" fmla="*/ 1511 h 9888"/>
                          <a:gd name="connsiteX1" fmla="*/ 6499 w 8968"/>
                          <a:gd name="connsiteY1" fmla="*/ 0 h 9888"/>
                          <a:gd name="connsiteX2" fmla="*/ 3615 w 8968"/>
                          <a:gd name="connsiteY2" fmla="*/ 2884 h 9888"/>
                          <a:gd name="connsiteX3" fmla="*/ 3340 w 8968"/>
                          <a:gd name="connsiteY3" fmla="*/ 3433 h 9888"/>
                          <a:gd name="connsiteX4" fmla="*/ 2516 w 8968"/>
                          <a:gd name="connsiteY4" fmla="*/ 3983 h 9888"/>
                          <a:gd name="connsiteX5" fmla="*/ 181 w 8968"/>
                          <a:gd name="connsiteY5" fmla="*/ 8652 h 9888"/>
                          <a:gd name="connsiteX6" fmla="*/ 2516 w 8968"/>
                          <a:gd name="connsiteY6" fmla="*/ 9888 h 9888"/>
                          <a:gd name="connsiteX7" fmla="*/ 8834 w 8968"/>
                          <a:gd name="connsiteY7" fmla="*/ 1373 h 9888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8968" h="9888">
                            <a:moveTo>
                              <a:pt x="8696" y="1511"/>
                            </a:moveTo>
                            <a:lnTo>
                              <a:pt x="6499" y="0"/>
                            </a:lnTo>
                            <a:cubicBezTo>
                              <a:pt x="4302" y="412"/>
                              <a:pt x="3752" y="2197"/>
                              <a:pt x="3615" y="2884"/>
                            </a:cubicBezTo>
                            <a:lnTo>
                              <a:pt x="3340" y="3433"/>
                            </a:lnTo>
                            <a:cubicBezTo>
                              <a:pt x="3340" y="3433"/>
                              <a:pt x="2791" y="3845"/>
                              <a:pt x="2516" y="3983"/>
                            </a:cubicBezTo>
                            <a:cubicBezTo>
                              <a:pt x="1555" y="4532"/>
                              <a:pt x="-643" y="6043"/>
                              <a:pt x="181" y="8652"/>
                            </a:cubicBezTo>
                            <a:lnTo>
                              <a:pt x="2516" y="9888"/>
                            </a:lnTo>
                            <a:cubicBezTo>
                              <a:pt x="9108" y="8240"/>
                              <a:pt x="9246" y="3845"/>
                              <a:pt x="8834" y="1373"/>
                            </a:cubicBez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54" name="Freeform 1753">
                        <a:extLst>
                          <a:ext uri="{FF2B5EF4-FFF2-40B4-BE49-F238E27FC236}">
                            <a16:creationId xmlns:a16="http://schemas.microsoft.com/office/drawing/2014/main" id="{57C3AE4B-05D8-E4EA-6BE8-95AFA00E2BD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100112" y="2443205"/>
                        <a:ext cx="24686" cy="26022"/>
                      </a:xfrm>
                      <a:custGeom>
                        <a:avLst/>
                        <a:gdLst>
                          <a:gd name="connsiteX0" fmla="*/ 13597 w 24686"/>
                          <a:gd name="connsiteY0" fmla="*/ 610 h 26022"/>
                          <a:gd name="connsiteX1" fmla="*/ 13597 w 24686"/>
                          <a:gd name="connsiteY1" fmla="*/ 198 h 26022"/>
                          <a:gd name="connsiteX2" fmla="*/ 6043 w 24686"/>
                          <a:gd name="connsiteY2" fmla="*/ 1160 h 26022"/>
                          <a:gd name="connsiteX3" fmla="*/ 1511 w 24686"/>
                          <a:gd name="connsiteY3" fmla="*/ 6104 h 26022"/>
                          <a:gd name="connsiteX4" fmla="*/ 549 w 24686"/>
                          <a:gd name="connsiteY4" fmla="*/ 8713 h 26022"/>
                          <a:gd name="connsiteX5" fmla="*/ 549 w 24686"/>
                          <a:gd name="connsiteY5" fmla="*/ 12422 h 26022"/>
                          <a:gd name="connsiteX6" fmla="*/ 0 w 24686"/>
                          <a:gd name="connsiteY6" fmla="*/ 12422 h 26022"/>
                          <a:gd name="connsiteX7" fmla="*/ 824 w 24686"/>
                          <a:gd name="connsiteY7" fmla="*/ 18327 h 26022"/>
                          <a:gd name="connsiteX8" fmla="*/ 12361 w 24686"/>
                          <a:gd name="connsiteY8" fmla="*/ 26018 h 26022"/>
                          <a:gd name="connsiteX9" fmla="*/ 19228 w 24686"/>
                          <a:gd name="connsiteY9" fmla="*/ 22447 h 26022"/>
                          <a:gd name="connsiteX10" fmla="*/ 20738 w 24686"/>
                          <a:gd name="connsiteY10" fmla="*/ 20387 h 26022"/>
                          <a:gd name="connsiteX11" fmla="*/ 23897 w 24686"/>
                          <a:gd name="connsiteY11" fmla="*/ 6928 h 26022"/>
                          <a:gd name="connsiteX12" fmla="*/ 23622 w 24686"/>
                          <a:gd name="connsiteY12" fmla="*/ 6241 h 26022"/>
                          <a:gd name="connsiteX13" fmla="*/ 18403 w 24686"/>
                          <a:gd name="connsiteY13" fmla="*/ 1297 h 26022"/>
                          <a:gd name="connsiteX14" fmla="*/ 15794 w 24686"/>
                          <a:gd name="connsiteY14" fmla="*/ 473 h 26022"/>
                          <a:gd name="connsiteX15" fmla="*/ 13597 w 24686"/>
                          <a:gd name="connsiteY15" fmla="*/ 473 h 2602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24686" h="26022">
                            <a:moveTo>
                              <a:pt x="13597" y="610"/>
                            </a:moveTo>
                            <a:lnTo>
                              <a:pt x="13597" y="198"/>
                            </a:lnTo>
                            <a:cubicBezTo>
                              <a:pt x="12635" y="61"/>
                              <a:pt x="9614" y="-488"/>
                              <a:pt x="6043" y="1160"/>
                            </a:cubicBezTo>
                            <a:lnTo>
                              <a:pt x="1511" y="6104"/>
                            </a:lnTo>
                            <a:lnTo>
                              <a:pt x="549" y="8713"/>
                            </a:lnTo>
                            <a:lnTo>
                              <a:pt x="549" y="12422"/>
                            </a:lnTo>
                            <a:cubicBezTo>
                              <a:pt x="549" y="12422"/>
                              <a:pt x="0" y="12422"/>
                              <a:pt x="0" y="12422"/>
                            </a:cubicBezTo>
                            <a:cubicBezTo>
                              <a:pt x="0" y="13658"/>
                              <a:pt x="0" y="15855"/>
                              <a:pt x="824" y="18327"/>
                            </a:cubicBezTo>
                            <a:cubicBezTo>
                              <a:pt x="2609" y="23134"/>
                              <a:pt x="7142" y="26156"/>
                              <a:pt x="12361" y="26018"/>
                            </a:cubicBezTo>
                            <a:lnTo>
                              <a:pt x="19228" y="22447"/>
                            </a:lnTo>
                            <a:lnTo>
                              <a:pt x="20738" y="20387"/>
                            </a:lnTo>
                            <a:cubicBezTo>
                              <a:pt x="26095" y="14894"/>
                              <a:pt x="24721" y="9125"/>
                              <a:pt x="23897" y="6928"/>
                            </a:cubicBezTo>
                            <a:lnTo>
                              <a:pt x="23622" y="6241"/>
                            </a:lnTo>
                            <a:lnTo>
                              <a:pt x="18403" y="1297"/>
                            </a:lnTo>
                            <a:lnTo>
                              <a:pt x="15794" y="473"/>
                            </a:lnTo>
                            <a:lnTo>
                              <a:pt x="13597" y="473"/>
                            </a:lnTo>
                            <a:close/>
                          </a:path>
                        </a:pathLst>
                      </a:custGeom>
                      <a:solidFill>
                        <a:srgbClr val="EBDFD5"/>
                      </a:solidFill>
                      <a:ln w="13716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</p:grpSp>
              </p:grpSp>
            </p:grpSp>
          </p:grpSp>
          <p:grpSp>
            <p:nvGrpSpPr>
              <p:cNvPr id="1755" name="Graphic 22">
                <a:extLst>
                  <a:ext uri="{FF2B5EF4-FFF2-40B4-BE49-F238E27FC236}">
                    <a16:creationId xmlns:a16="http://schemas.microsoft.com/office/drawing/2014/main" id="{A29E555A-7DFD-474C-0AC0-0304172D34F4}"/>
                  </a:ext>
                </a:extLst>
              </p:cNvPr>
              <p:cNvGrpSpPr/>
              <p:nvPr/>
            </p:nvGrpSpPr>
            <p:grpSpPr>
              <a:xfrm>
                <a:off x="9351333" y="1580521"/>
                <a:ext cx="1001161" cy="919449"/>
                <a:chOff x="9351333" y="1580521"/>
                <a:chExt cx="1001161" cy="919449"/>
              </a:xfrm>
            </p:grpSpPr>
            <p:sp>
              <p:nvSpPr>
                <p:cNvPr id="1756" name="Freeform 1755">
                  <a:extLst>
                    <a:ext uri="{FF2B5EF4-FFF2-40B4-BE49-F238E27FC236}">
                      <a16:creationId xmlns:a16="http://schemas.microsoft.com/office/drawing/2014/main" id="{BF98CE87-9776-9D26-05B2-D1194F88ECAE}"/>
                    </a:ext>
                  </a:extLst>
                </p:cNvPr>
                <p:cNvSpPr/>
                <p:nvPr/>
              </p:nvSpPr>
              <p:spPr>
                <a:xfrm>
                  <a:off x="9391788" y="1656861"/>
                  <a:ext cx="888997" cy="785679"/>
                </a:xfrm>
                <a:custGeom>
                  <a:avLst/>
                  <a:gdLst>
                    <a:gd name="connsiteX0" fmla="*/ 0 w 888997"/>
                    <a:gd name="connsiteY0" fmla="*/ 785169 h 785679"/>
                    <a:gd name="connsiteX1" fmla="*/ 43125 w 888997"/>
                    <a:gd name="connsiteY1" fmla="*/ 530679 h 785679"/>
                    <a:gd name="connsiteX2" fmla="*/ 46696 w 888997"/>
                    <a:gd name="connsiteY2" fmla="*/ 268361 h 785679"/>
                    <a:gd name="connsiteX3" fmla="*/ 81717 w 888997"/>
                    <a:gd name="connsiteY3" fmla="*/ 629563 h 785679"/>
                    <a:gd name="connsiteX4" fmla="*/ 232653 w 888997"/>
                    <a:gd name="connsiteY4" fmla="*/ 338541 h 785679"/>
                    <a:gd name="connsiteX5" fmla="*/ 282507 w 888997"/>
                    <a:gd name="connsiteY5" fmla="*/ 0 h 785679"/>
                    <a:gd name="connsiteX6" fmla="*/ 181426 w 888997"/>
                    <a:gd name="connsiteY6" fmla="*/ 625169 h 785679"/>
                    <a:gd name="connsiteX7" fmla="*/ 495520 w 888997"/>
                    <a:gd name="connsiteY7" fmla="*/ 373288 h 785679"/>
                    <a:gd name="connsiteX8" fmla="*/ 888997 w 888997"/>
                    <a:gd name="connsiteY8" fmla="*/ 384962 h 785679"/>
                    <a:gd name="connsiteX9" fmla="*/ 621323 w 888997"/>
                    <a:gd name="connsiteY9" fmla="*/ 462559 h 785679"/>
                    <a:gd name="connsiteX10" fmla="*/ 392790 w 888997"/>
                    <a:gd name="connsiteY10" fmla="*/ 636430 h 785679"/>
                    <a:gd name="connsiteX11" fmla="*/ 193923 w 888997"/>
                    <a:gd name="connsiteY11" fmla="*/ 777341 h 785679"/>
                    <a:gd name="connsiteX12" fmla="*/ 137 w 888997"/>
                    <a:gd name="connsiteY12" fmla="*/ 785306 h 7856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88997" h="785679">
                      <a:moveTo>
                        <a:pt x="0" y="785169"/>
                      </a:moveTo>
                      <a:cubicBezTo>
                        <a:pt x="53837" y="715126"/>
                        <a:pt x="53151" y="618302"/>
                        <a:pt x="43125" y="530679"/>
                      </a:cubicBezTo>
                      <a:cubicBezTo>
                        <a:pt x="33236" y="442919"/>
                        <a:pt x="16755" y="351451"/>
                        <a:pt x="46696" y="268361"/>
                      </a:cubicBezTo>
                      <a:cubicBezTo>
                        <a:pt x="113717" y="374524"/>
                        <a:pt x="127039" y="512550"/>
                        <a:pt x="81717" y="629563"/>
                      </a:cubicBezTo>
                      <a:cubicBezTo>
                        <a:pt x="180190" y="571332"/>
                        <a:pt x="219194" y="452121"/>
                        <a:pt x="232653" y="338541"/>
                      </a:cubicBezTo>
                      <a:cubicBezTo>
                        <a:pt x="246112" y="224824"/>
                        <a:pt x="241031" y="106713"/>
                        <a:pt x="282507" y="0"/>
                      </a:cubicBezTo>
                      <a:cubicBezTo>
                        <a:pt x="350765" y="208481"/>
                        <a:pt x="311898" y="448962"/>
                        <a:pt x="181426" y="625169"/>
                      </a:cubicBezTo>
                      <a:cubicBezTo>
                        <a:pt x="265752" y="518731"/>
                        <a:pt x="369855" y="424791"/>
                        <a:pt x="495520" y="373288"/>
                      </a:cubicBezTo>
                      <a:cubicBezTo>
                        <a:pt x="621186" y="321786"/>
                        <a:pt x="770749" y="318078"/>
                        <a:pt x="888997" y="384962"/>
                      </a:cubicBezTo>
                      <a:cubicBezTo>
                        <a:pt x="795607" y="363537"/>
                        <a:pt x="698920" y="406250"/>
                        <a:pt x="621323" y="462559"/>
                      </a:cubicBezTo>
                      <a:cubicBezTo>
                        <a:pt x="543727" y="518731"/>
                        <a:pt x="476293" y="589460"/>
                        <a:pt x="392790" y="636430"/>
                      </a:cubicBezTo>
                      <a:cubicBezTo>
                        <a:pt x="320825" y="676945"/>
                        <a:pt x="232516" y="704276"/>
                        <a:pt x="193923" y="777341"/>
                      </a:cubicBezTo>
                      <a:cubicBezTo>
                        <a:pt x="128275" y="783658"/>
                        <a:pt x="66061" y="786817"/>
                        <a:pt x="137" y="785306"/>
                      </a:cubicBezTo>
                      <a:close/>
                    </a:path>
                  </a:pathLst>
                </a:custGeom>
                <a:solidFill>
                  <a:srgbClr val="6C7C28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1757" name="Graphic 22">
                  <a:extLst>
                    <a:ext uri="{FF2B5EF4-FFF2-40B4-BE49-F238E27FC236}">
                      <a16:creationId xmlns:a16="http://schemas.microsoft.com/office/drawing/2014/main" id="{221E13E5-A096-1C06-85E2-64383E60E427}"/>
                    </a:ext>
                  </a:extLst>
                </p:cNvPr>
                <p:cNvGrpSpPr/>
                <p:nvPr/>
              </p:nvGrpSpPr>
              <p:grpSpPr>
                <a:xfrm>
                  <a:off x="9351333" y="1580521"/>
                  <a:ext cx="1001161" cy="919449"/>
                  <a:chOff x="9351333" y="1580521"/>
                  <a:chExt cx="1001161" cy="919449"/>
                </a:xfrm>
                <a:solidFill>
                  <a:srgbClr val="5D6629"/>
                </a:solidFill>
              </p:grpSpPr>
              <p:sp>
                <p:nvSpPr>
                  <p:cNvPr id="1758" name="Freeform 1757">
                    <a:extLst>
                      <a:ext uri="{FF2B5EF4-FFF2-40B4-BE49-F238E27FC236}">
                        <a16:creationId xmlns:a16="http://schemas.microsoft.com/office/drawing/2014/main" id="{D80FFF2C-F848-F578-1363-EEF3AA909107}"/>
                      </a:ext>
                    </a:extLst>
                  </p:cNvPr>
                  <p:cNvSpPr/>
                  <p:nvPr/>
                </p:nvSpPr>
                <p:spPr>
                  <a:xfrm>
                    <a:off x="9520392" y="2006007"/>
                    <a:ext cx="832102" cy="493963"/>
                  </a:xfrm>
                  <a:custGeom>
                    <a:avLst/>
                    <a:gdLst>
                      <a:gd name="connsiteX0" fmla="*/ 61474 w 832102"/>
                      <a:gd name="connsiteY0" fmla="*/ 477637 h 493963"/>
                      <a:gd name="connsiteX1" fmla="*/ 156924 w 832102"/>
                      <a:gd name="connsiteY1" fmla="*/ 360074 h 493963"/>
                      <a:gd name="connsiteX2" fmla="*/ 314041 w 832102"/>
                      <a:gd name="connsiteY2" fmla="*/ 281516 h 493963"/>
                      <a:gd name="connsiteX3" fmla="*/ 468685 w 832102"/>
                      <a:gd name="connsiteY3" fmla="*/ 188263 h 493963"/>
                      <a:gd name="connsiteX4" fmla="*/ 612204 w 832102"/>
                      <a:gd name="connsiteY4" fmla="*/ 99816 h 493963"/>
                      <a:gd name="connsiteX5" fmla="*/ 699003 w 832102"/>
                      <a:gd name="connsiteY5" fmla="*/ 81688 h 493963"/>
                      <a:gd name="connsiteX6" fmla="*/ 781818 w 832102"/>
                      <a:gd name="connsiteY6" fmla="*/ 101739 h 493963"/>
                      <a:gd name="connsiteX7" fmla="*/ 819999 w 832102"/>
                      <a:gd name="connsiteY7" fmla="*/ 36091 h 493963"/>
                      <a:gd name="connsiteX8" fmla="*/ 630745 w 832102"/>
                      <a:gd name="connsiteY8" fmla="*/ 8760 h 493963"/>
                      <a:gd name="connsiteX9" fmla="*/ 459346 w 832102"/>
                      <a:gd name="connsiteY9" fmla="*/ 94872 h 493963"/>
                      <a:gd name="connsiteX10" fmla="*/ 297697 w 832102"/>
                      <a:gd name="connsiteY10" fmla="*/ 200074 h 493963"/>
                      <a:gd name="connsiteX11" fmla="*/ 122453 w 832102"/>
                      <a:gd name="connsiteY11" fmla="*/ 285087 h 493963"/>
                      <a:gd name="connsiteX12" fmla="*/ 1456 w 832102"/>
                      <a:gd name="connsiteY12" fmla="*/ 452504 h 493963"/>
                      <a:gd name="connsiteX13" fmla="*/ 61474 w 832102"/>
                      <a:gd name="connsiteY13" fmla="*/ 477774 h 493963"/>
                      <a:gd name="connsiteX14" fmla="*/ 61474 w 832102"/>
                      <a:gd name="connsiteY14" fmla="*/ 477774 h 4939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832102" h="493963">
                        <a:moveTo>
                          <a:pt x="61474" y="477637"/>
                        </a:moveTo>
                        <a:cubicBezTo>
                          <a:pt x="84272" y="431903"/>
                          <a:pt x="116822" y="391663"/>
                          <a:pt x="156924" y="360074"/>
                        </a:cubicBezTo>
                        <a:cubicBezTo>
                          <a:pt x="203071" y="323817"/>
                          <a:pt x="260753" y="304589"/>
                          <a:pt x="314041" y="281516"/>
                        </a:cubicBezTo>
                        <a:cubicBezTo>
                          <a:pt x="370075" y="257207"/>
                          <a:pt x="419517" y="224109"/>
                          <a:pt x="468685" y="188263"/>
                        </a:cubicBezTo>
                        <a:cubicBezTo>
                          <a:pt x="513595" y="155439"/>
                          <a:pt x="559741" y="119593"/>
                          <a:pt x="612204" y="99816"/>
                        </a:cubicBezTo>
                        <a:cubicBezTo>
                          <a:pt x="640084" y="89241"/>
                          <a:pt x="669063" y="81962"/>
                          <a:pt x="699003" y="81688"/>
                        </a:cubicBezTo>
                        <a:cubicBezTo>
                          <a:pt x="728943" y="81413"/>
                          <a:pt x="752977" y="91851"/>
                          <a:pt x="781818" y="101739"/>
                        </a:cubicBezTo>
                        <a:cubicBezTo>
                          <a:pt x="817664" y="113962"/>
                          <a:pt x="850625" y="60949"/>
                          <a:pt x="819999" y="36091"/>
                        </a:cubicBezTo>
                        <a:cubicBezTo>
                          <a:pt x="768634" y="-5660"/>
                          <a:pt x="692411" y="-5797"/>
                          <a:pt x="630745" y="8760"/>
                        </a:cubicBezTo>
                        <a:cubicBezTo>
                          <a:pt x="569080" y="23318"/>
                          <a:pt x="511672" y="57516"/>
                          <a:pt x="459346" y="94872"/>
                        </a:cubicBezTo>
                        <a:cubicBezTo>
                          <a:pt x="407019" y="132229"/>
                          <a:pt x="356204" y="172332"/>
                          <a:pt x="297697" y="200074"/>
                        </a:cubicBezTo>
                        <a:cubicBezTo>
                          <a:pt x="239191" y="227817"/>
                          <a:pt x="175740" y="247044"/>
                          <a:pt x="122453" y="285087"/>
                        </a:cubicBezTo>
                        <a:cubicBezTo>
                          <a:pt x="64358" y="326701"/>
                          <a:pt x="22882" y="384109"/>
                          <a:pt x="1456" y="452504"/>
                        </a:cubicBezTo>
                        <a:cubicBezTo>
                          <a:pt x="-9531" y="487525"/>
                          <a:pt x="44718" y="511422"/>
                          <a:pt x="61474" y="477774"/>
                        </a:cubicBezTo>
                        <a:lnTo>
                          <a:pt x="61474" y="477774"/>
                        </a:lnTo>
                        <a:close/>
                      </a:path>
                    </a:pathLst>
                  </a:custGeom>
                  <a:solidFill>
                    <a:srgbClr val="5D6629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759" name="Freeform 1758">
                    <a:extLst>
                      <a:ext uri="{FF2B5EF4-FFF2-40B4-BE49-F238E27FC236}">
                        <a16:creationId xmlns:a16="http://schemas.microsoft.com/office/drawing/2014/main" id="{1EBA240E-8B9E-B5A8-6607-4AB66EA74AFF}"/>
                      </a:ext>
                    </a:extLst>
                  </p:cNvPr>
                  <p:cNvSpPr/>
                  <p:nvPr/>
                </p:nvSpPr>
                <p:spPr>
                  <a:xfrm>
                    <a:off x="9361795" y="1580521"/>
                    <a:ext cx="331231" cy="893436"/>
                  </a:xfrm>
                  <a:custGeom>
                    <a:avLst/>
                    <a:gdLst>
                      <a:gd name="connsiteX0" fmla="*/ 49908 w 331231"/>
                      <a:gd name="connsiteY0" fmla="*/ 883758 h 893436"/>
                      <a:gd name="connsiteX1" fmla="*/ 251659 w 331231"/>
                      <a:gd name="connsiteY1" fmla="*/ 569251 h 893436"/>
                      <a:gd name="connsiteX2" fmla="*/ 317308 w 331231"/>
                      <a:gd name="connsiteY2" fmla="*/ 396203 h 893436"/>
                      <a:gd name="connsiteX3" fmla="*/ 330217 w 331231"/>
                      <a:gd name="connsiteY3" fmla="*/ 216701 h 893436"/>
                      <a:gd name="connsiteX4" fmla="*/ 319505 w 331231"/>
                      <a:gd name="connsiteY4" fmla="*/ 113285 h 893436"/>
                      <a:gd name="connsiteX5" fmla="*/ 311265 w 331231"/>
                      <a:gd name="connsiteY5" fmla="*/ 64529 h 893436"/>
                      <a:gd name="connsiteX6" fmla="*/ 293548 w 331231"/>
                      <a:gd name="connsiteY6" fmla="*/ 10692 h 893436"/>
                      <a:gd name="connsiteX7" fmla="*/ 250011 w 331231"/>
                      <a:gd name="connsiteY7" fmla="*/ 5061 h 893436"/>
                      <a:gd name="connsiteX8" fmla="*/ 227762 w 331231"/>
                      <a:gd name="connsiteY8" fmla="*/ 54229 h 893436"/>
                      <a:gd name="connsiteX9" fmla="*/ 235178 w 331231"/>
                      <a:gd name="connsiteY9" fmla="*/ 101336 h 893436"/>
                      <a:gd name="connsiteX10" fmla="*/ 246166 w 331231"/>
                      <a:gd name="connsiteY10" fmla="*/ 182641 h 893436"/>
                      <a:gd name="connsiteX11" fmla="*/ 243282 w 331231"/>
                      <a:gd name="connsiteY11" fmla="*/ 347311 h 893436"/>
                      <a:gd name="connsiteX12" fmla="*/ 103470 w 331231"/>
                      <a:gd name="connsiteY12" fmla="*/ 667449 h 893436"/>
                      <a:gd name="connsiteX13" fmla="*/ 3350 w 331231"/>
                      <a:gd name="connsiteY13" fmla="*/ 847913 h 893436"/>
                      <a:gd name="connsiteX14" fmla="*/ 49908 w 331231"/>
                      <a:gd name="connsiteY14" fmla="*/ 883758 h 893436"/>
                      <a:gd name="connsiteX15" fmla="*/ 49908 w 331231"/>
                      <a:gd name="connsiteY15" fmla="*/ 883758 h 8934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331231" h="893436">
                        <a:moveTo>
                          <a:pt x="49908" y="883758"/>
                        </a:moveTo>
                        <a:cubicBezTo>
                          <a:pt x="130938" y="788170"/>
                          <a:pt x="193565" y="679809"/>
                          <a:pt x="251659" y="569251"/>
                        </a:cubicBezTo>
                        <a:cubicBezTo>
                          <a:pt x="280501" y="514315"/>
                          <a:pt x="304947" y="457182"/>
                          <a:pt x="317308" y="396203"/>
                        </a:cubicBezTo>
                        <a:cubicBezTo>
                          <a:pt x="329668" y="335225"/>
                          <a:pt x="333239" y="276718"/>
                          <a:pt x="330217" y="216701"/>
                        </a:cubicBezTo>
                        <a:cubicBezTo>
                          <a:pt x="328569" y="182091"/>
                          <a:pt x="324586" y="147619"/>
                          <a:pt x="319505" y="113285"/>
                        </a:cubicBezTo>
                        <a:cubicBezTo>
                          <a:pt x="317170" y="96941"/>
                          <a:pt x="314149" y="80735"/>
                          <a:pt x="311265" y="64529"/>
                        </a:cubicBezTo>
                        <a:cubicBezTo>
                          <a:pt x="307831" y="45302"/>
                          <a:pt x="310303" y="24426"/>
                          <a:pt x="293548" y="10692"/>
                        </a:cubicBezTo>
                        <a:cubicBezTo>
                          <a:pt x="282286" y="1490"/>
                          <a:pt x="263470" y="-4965"/>
                          <a:pt x="250011" y="5061"/>
                        </a:cubicBezTo>
                        <a:cubicBezTo>
                          <a:pt x="232432" y="18383"/>
                          <a:pt x="225977" y="32254"/>
                          <a:pt x="227762" y="54229"/>
                        </a:cubicBezTo>
                        <a:cubicBezTo>
                          <a:pt x="229136" y="70023"/>
                          <a:pt x="232294" y="85679"/>
                          <a:pt x="235178" y="101336"/>
                        </a:cubicBezTo>
                        <a:cubicBezTo>
                          <a:pt x="239985" y="128254"/>
                          <a:pt x="243694" y="155310"/>
                          <a:pt x="246166" y="182641"/>
                        </a:cubicBezTo>
                        <a:cubicBezTo>
                          <a:pt x="250973" y="237165"/>
                          <a:pt x="251797" y="293199"/>
                          <a:pt x="243282" y="347311"/>
                        </a:cubicBezTo>
                        <a:cubicBezTo>
                          <a:pt x="224878" y="465285"/>
                          <a:pt x="161153" y="565268"/>
                          <a:pt x="103470" y="667449"/>
                        </a:cubicBezTo>
                        <a:cubicBezTo>
                          <a:pt x="69547" y="727466"/>
                          <a:pt x="35624" y="787071"/>
                          <a:pt x="3350" y="847913"/>
                        </a:cubicBezTo>
                        <a:cubicBezTo>
                          <a:pt x="-11620" y="876204"/>
                          <a:pt x="27110" y="910539"/>
                          <a:pt x="49908" y="883758"/>
                        </a:cubicBezTo>
                        <a:lnTo>
                          <a:pt x="49908" y="883758"/>
                        </a:lnTo>
                        <a:close/>
                      </a:path>
                    </a:pathLst>
                  </a:custGeom>
                  <a:solidFill>
                    <a:srgbClr val="5D6629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760" name="Freeform 1759">
                    <a:extLst>
                      <a:ext uri="{FF2B5EF4-FFF2-40B4-BE49-F238E27FC236}">
                        <a16:creationId xmlns:a16="http://schemas.microsoft.com/office/drawing/2014/main" id="{1EBF9C98-A65E-BED7-DC8B-D29BBDB870F1}"/>
                      </a:ext>
                    </a:extLst>
                  </p:cNvPr>
                  <p:cNvSpPr/>
                  <p:nvPr/>
                </p:nvSpPr>
                <p:spPr>
                  <a:xfrm>
                    <a:off x="9351333" y="1800426"/>
                    <a:ext cx="101184" cy="644722"/>
                  </a:xfrm>
                  <a:custGeom>
                    <a:avLst/>
                    <a:gdLst>
                      <a:gd name="connsiteX0" fmla="*/ 67786 w 101184"/>
                      <a:gd name="connsiteY0" fmla="*/ 634874 h 644722"/>
                      <a:gd name="connsiteX1" fmla="*/ 91546 w 101184"/>
                      <a:gd name="connsiteY1" fmla="*/ 567441 h 644722"/>
                      <a:gd name="connsiteX2" fmla="*/ 98413 w 101184"/>
                      <a:gd name="connsiteY2" fmla="*/ 490531 h 644722"/>
                      <a:gd name="connsiteX3" fmla="*/ 100336 w 101184"/>
                      <a:gd name="connsiteY3" fmla="*/ 328608 h 644722"/>
                      <a:gd name="connsiteX4" fmla="*/ 90585 w 101184"/>
                      <a:gd name="connsiteY4" fmla="*/ 166959 h 644722"/>
                      <a:gd name="connsiteX5" fmla="*/ 83168 w 101184"/>
                      <a:gd name="connsiteY5" fmla="*/ 89775 h 644722"/>
                      <a:gd name="connsiteX6" fmla="*/ 54052 w 101184"/>
                      <a:gd name="connsiteY6" fmla="*/ 7508 h 644722"/>
                      <a:gd name="connsiteX7" fmla="*/ 12850 w 101184"/>
                      <a:gd name="connsiteY7" fmla="*/ 12865 h 644722"/>
                      <a:gd name="connsiteX8" fmla="*/ 2001 w 101184"/>
                      <a:gd name="connsiteY8" fmla="*/ 89775 h 644722"/>
                      <a:gd name="connsiteX9" fmla="*/ 9142 w 101184"/>
                      <a:gd name="connsiteY9" fmla="*/ 166959 h 644722"/>
                      <a:gd name="connsiteX10" fmla="*/ 19855 w 101184"/>
                      <a:gd name="connsiteY10" fmla="*/ 321741 h 644722"/>
                      <a:gd name="connsiteX11" fmla="*/ 29331 w 101184"/>
                      <a:gd name="connsiteY11" fmla="*/ 476797 h 644722"/>
                      <a:gd name="connsiteX12" fmla="*/ 32902 w 101184"/>
                      <a:gd name="connsiteY12" fmla="*/ 547114 h 644722"/>
                      <a:gd name="connsiteX13" fmla="*/ 31803 w 101184"/>
                      <a:gd name="connsiteY13" fmla="*/ 619492 h 644722"/>
                      <a:gd name="connsiteX14" fmla="*/ 67649 w 101184"/>
                      <a:gd name="connsiteY14" fmla="*/ 634600 h 644722"/>
                      <a:gd name="connsiteX15" fmla="*/ 67649 w 101184"/>
                      <a:gd name="connsiteY15" fmla="*/ 634600 h 6447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101184" h="644722">
                        <a:moveTo>
                          <a:pt x="67786" y="634874"/>
                        </a:moveTo>
                        <a:cubicBezTo>
                          <a:pt x="78224" y="613449"/>
                          <a:pt x="87563" y="590926"/>
                          <a:pt x="91546" y="567441"/>
                        </a:cubicBezTo>
                        <a:cubicBezTo>
                          <a:pt x="95804" y="541896"/>
                          <a:pt x="97314" y="516350"/>
                          <a:pt x="98413" y="490531"/>
                        </a:cubicBezTo>
                        <a:cubicBezTo>
                          <a:pt x="100610" y="436694"/>
                          <a:pt x="102258" y="382582"/>
                          <a:pt x="100336" y="328608"/>
                        </a:cubicBezTo>
                        <a:cubicBezTo>
                          <a:pt x="98413" y="274633"/>
                          <a:pt x="95254" y="220796"/>
                          <a:pt x="90585" y="166959"/>
                        </a:cubicBezTo>
                        <a:cubicBezTo>
                          <a:pt x="88387" y="141139"/>
                          <a:pt x="85915" y="115457"/>
                          <a:pt x="83168" y="89775"/>
                        </a:cubicBezTo>
                        <a:cubicBezTo>
                          <a:pt x="79872" y="57912"/>
                          <a:pt x="77812" y="30856"/>
                          <a:pt x="54052" y="7508"/>
                        </a:cubicBezTo>
                        <a:cubicBezTo>
                          <a:pt x="41692" y="-4578"/>
                          <a:pt x="21915" y="-1556"/>
                          <a:pt x="12850" y="12865"/>
                        </a:cubicBezTo>
                        <a:cubicBezTo>
                          <a:pt x="-2943" y="37998"/>
                          <a:pt x="-883" y="61345"/>
                          <a:pt x="2001" y="89775"/>
                        </a:cubicBezTo>
                        <a:cubicBezTo>
                          <a:pt x="4610" y="115457"/>
                          <a:pt x="6945" y="141277"/>
                          <a:pt x="9142" y="166959"/>
                        </a:cubicBezTo>
                        <a:cubicBezTo>
                          <a:pt x="13400" y="218461"/>
                          <a:pt x="16970" y="270101"/>
                          <a:pt x="19855" y="321741"/>
                        </a:cubicBezTo>
                        <a:cubicBezTo>
                          <a:pt x="22739" y="373380"/>
                          <a:pt x="26584" y="425157"/>
                          <a:pt x="29331" y="476797"/>
                        </a:cubicBezTo>
                        <a:cubicBezTo>
                          <a:pt x="30567" y="500282"/>
                          <a:pt x="31666" y="523767"/>
                          <a:pt x="32902" y="547114"/>
                        </a:cubicBezTo>
                        <a:cubicBezTo>
                          <a:pt x="34138" y="570462"/>
                          <a:pt x="36198" y="595870"/>
                          <a:pt x="31803" y="619492"/>
                        </a:cubicBezTo>
                        <a:cubicBezTo>
                          <a:pt x="27958" y="639818"/>
                          <a:pt x="57211" y="656025"/>
                          <a:pt x="67649" y="634600"/>
                        </a:cubicBezTo>
                        <a:lnTo>
                          <a:pt x="67649" y="634600"/>
                        </a:lnTo>
                        <a:close/>
                      </a:path>
                    </a:pathLst>
                  </a:custGeom>
                  <a:solidFill>
                    <a:srgbClr val="5D6629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</p:grpSp>
          <p:sp>
            <p:nvSpPr>
              <p:cNvPr id="1761" name="Freeform 1760">
                <a:extLst>
                  <a:ext uri="{FF2B5EF4-FFF2-40B4-BE49-F238E27FC236}">
                    <a16:creationId xmlns:a16="http://schemas.microsoft.com/office/drawing/2014/main" id="{CDD028EC-2207-E34F-7154-5EAC1D2989B7}"/>
                  </a:ext>
                </a:extLst>
              </p:cNvPr>
              <p:cNvSpPr/>
              <p:nvPr/>
            </p:nvSpPr>
            <p:spPr>
              <a:xfrm>
                <a:off x="9316801" y="1514715"/>
                <a:ext cx="355846" cy="943538"/>
              </a:xfrm>
              <a:custGeom>
                <a:avLst/>
                <a:gdLst>
                  <a:gd name="connsiteX0" fmla="*/ 239108 w 355846"/>
                  <a:gd name="connsiteY0" fmla="*/ 508430 h 943538"/>
                  <a:gd name="connsiteX1" fmla="*/ 237734 w 355846"/>
                  <a:gd name="connsiteY1" fmla="*/ 351726 h 943538"/>
                  <a:gd name="connsiteX2" fmla="*/ 262318 w 355846"/>
                  <a:gd name="connsiteY2" fmla="*/ 309013 h 943538"/>
                  <a:gd name="connsiteX3" fmla="*/ 277426 w 355846"/>
                  <a:gd name="connsiteY3" fmla="*/ 254627 h 943538"/>
                  <a:gd name="connsiteX4" fmla="*/ 311760 w 355846"/>
                  <a:gd name="connsiteY4" fmla="*/ 183760 h 943538"/>
                  <a:gd name="connsiteX5" fmla="*/ 249820 w 355846"/>
                  <a:gd name="connsiteY5" fmla="*/ 260807 h 943538"/>
                  <a:gd name="connsiteX6" fmla="*/ 227571 w 355846"/>
                  <a:gd name="connsiteY6" fmla="*/ 306679 h 943538"/>
                  <a:gd name="connsiteX7" fmla="*/ 197357 w 355846"/>
                  <a:gd name="connsiteY7" fmla="*/ 228121 h 943538"/>
                  <a:gd name="connsiteX8" fmla="*/ 168653 w 355846"/>
                  <a:gd name="connsiteY8" fmla="*/ 76223 h 943538"/>
                  <a:gd name="connsiteX9" fmla="*/ 150936 w 355846"/>
                  <a:gd name="connsiteY9" fmla="*/ 0 h 943538"/>
                  <a:gd name="connsiteX10" fmla="*/ 178953 w 355846"/>
                  <a:gd name="connsiteY10" fmla="*/ 194060 h 943538"/>
                  <a:gd name="connsiteX11" fmla="*/ 167966 w 355846"/>
                  <a:gd name="connsiteY11" fmla="*/ 176618 h 943538"/>
                  <a:gd name="connsiteX12" fmla="*/ 24034 w 355846"/>
                  <a:gd name="connsiteY12" fmla="*/ 41339 h 943538"/>
                  <a:gd name="connsiteX13" fmla="*/ 19502 w 355846"/>
                  <a:gd name="connsiteY13" fmla="*/ 49030 h 943538"/>
                  <a:gd name="connsiteX14" fmla="*/ 150524 w 355846"/>
                  <a:gd name="connsiteY14" fmla="*/ 174421 h 943538"/>
                  <a:gd name="connsiteX15" fmla="*/ 181288 w 355846"/>
                  <a:gd name="connsiteY15" fmla="*/ 223588 h 943538"/>
                  <a:gd name="connsiteX16" fmla="*/ 56309 w 355846"/>
                  <a:gd name="connsiteY16" fmla="*/ 210678 h 943538"/>
                  <a:gd name="connsiteX17" fmla="*/ 0 w 355846"/>
                  <a:gd name="connsiteY17" fmla="*/ 245013 h 943538"/>
                  <a:gd name="connsiteX18" fmla="*/ 67296 w 355846"/>
                  <a:gd name="connsiteY18" fmla="*/ 230593 h 943538"/>
                  <a:gd name="connsiteX19" fmla="*/ 125665 w 355846"/>
                  <a:gd name="connsiteY19" fmla="*/ 244601 h 943538"/>
                  <a:gd name="connsiteX20" fmla="*/ 192413 w 355846"/>
                  <a:gd name="connsiteY20" fmla="*/ 245563 h 943538"/>
                  <a:gd name="connsiteX21" fmla="*/ 224412 w 355846"/>
                  <a:gd name="connsiteY21" fmla="*/ 336481 h 943538"/>
                  <a:gd name="connsiteX22" fmla="*/ 224687 w 355846"/>
                  <a:gd name="connsiteY22" fmla="*/ 339365 h 943538"/>
                  <a:gd name="connsiteX23" fmla="*/ 225374 w 355846"/>
                  <a:gd name="connsiteY23" fmla="*/ 340327 h 943538"/>
                  <a:gd name="connsiteX24" fmla="*/ 225374 w 355846"/>
                  <a:gd name="connsiteY24" fmla="*/ 340601 h 943538"/>
                  <a:gd name="connsiteX25" fmla="*/ 234713 w 355846"/>
                  <a:gd name="connsiteY25" fmla="*/ 403778 h 943538"/>
                  <a:gd name="connsiteX26" fmla="*/ 184035 w 355846"/>
                  <a:gd name="connsiteY26" fmla="*/ 361340 h 943538"/>
                  <a:gd name="connsiteX27" fmla="*/ 115777 w 355846"/>
                  <a:gd name="connsiteY27" fmla="*/ 345408 h 943538"/>
                  <a:gd name="connsiteX28" fmla="*/ 75125 w 355846"/>
                  <a:gd name="connsiteY28" fmla="*/ 351451 h 943538"/>
                  <a:gd name="connsiteX29" fmla="*/ 116326 w 355846"/>
                  <a:gd name="connsiteY29" fmla="*/ 364499 h 943538"/>
                  <a:gd name="connsiteX30" fmla="*/ 151760 w 355846"/>
                  <a:gd name="connsiteY30" fmla="*/ 392104 h 943538"/>
                  <a:gd name="connsiteX31" fmla="*/ 195846 w 355846"/>
                  <a:gd name="connsiteY31" fmla="*/ 398696 h 943538"/>
                  <a:gd name="connsiteX32" fmla="*/ 235400 w 355846"/>
                  <a:gd name="connsiteY32" fmla="*/ 414078 h 943538"/>
                  <a:gd name="connsiteX33" fmla="*/ 223314 w 355846"/>
                  <a:gd name="connsiteY33" fmla="*/ 545237 h 943538"/>
                  <a:gd name="connsiteX34" fmla="*/ 208893 w 355846"/>
                  <a:gd name="connsiteY34" fmla="*/ 591246 h 943538"/>
                  <a:gd name="connsiteX35" fmla="*/ 192001 w 355846"/>
                  <a:gd name="connsiteY35" fmla="*/ 502525 h 943538"/>
                  <a:gd name="connsiteX36" fmla="*/ 116189 w 355846"/>
                  <a:gd name="connsiteY36" fmla="*/ 452670 h 943538"/>
                  <a:gd name="connsiteX37" fmla="*/ 138713 w 355846"/>
                  <a:gd name="connsiteY37" fmla="*/ 474919 h 943538"/>
                  <a:gd name="connsiteX38" fmla="*/ 195846 w 355846"/>
                  <a:gd name="connsiteY38" fmla="*/ 622696 h 943538"/>
                  <a:gd name="connsiteX39" fmla="*/ 136790 w 355846"/>
                  <a:gd name="connsiteY39" fmla="*/ 733117 h 943538"/>
                  <a:gd name="connsiteX40" fmla="*/ 73065 w 355846"/>
                  <a:gd name="connsiteY40" fmla="*/ 940500 h 943538"/>
                  <a:gd name="connsiteX41" fmla="*/ 79382 w 355846"/>
                  <a:gd name="connsiteY41" fmla="*/ 940500 h 943538"/>
                  <a:gd name="connsiteX42" fmla="*/ 148327 w 355846"/>
                  <a:gd name="connsiteY42" fmla="*/ 728860 h 943538"/>
                  <a:gd name="connsiteX43" fmla="*/ 232515 w 355846"/>
                  <a:gd name="connsiteY43" fmla="*/ 542628 h 943538"/>
                  <a:gd name="connsiteX44" fmla="*/ 232927 w 355846"/>
                  <a:gd name="connsiteY44" fmla="*/ 542628 h 943538"/>
                  <a:gd name="connsiteX45" fmla="*/ 258885 w 355846"/>
                  <a:gd name="connsiteY45" fmla="*/ 512962 h 943538"/>
                  <a:gd name="connsiteX46" fmla="*/ 291984 w 355846"/>
                  <a:gd name="connsiteY46" fmla="*/ 494421 h 943538"/>
                  <a:gd name="connsiteX47" fmla="*/ 355846 w 355846"/>
                  <a:gd name="connsiteY47" fmla="*/ 412705 h 943538"/>
                  <a:gd name="connsiteX48" fmla="*/ 239108 w 355846"/>
                  <a:gd name="connsiteY48" fmla="*/ 508293 h 9435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55846" h="943538">
                    <a:moveTo>
                      <a:pt x="239108" y="508430"/>
                    </a:moveTo>
                    <a:cubicBezTo>
                      <a:pt x="247211" y="456241"/>
                      <a:pt x="246799" y="403228"/>
                      <a:pt x="237734" y="351726"/>
                    </a:cubicBezTo>
                    <a:cubicBezTo>
                      <a:pt x="242129" y="336069"/>
                      <a:pt x="254765" y="323571"/>
                      <a:pt x="262318" y="309013"/>
                    </a:cubicBezTo>
                    <a:cubicBezTo>
                      <a:pt x="270971" y="292258"/>
                      <a:pt x="272893" y="272893"/>
                      <a:pt x="277426" y="254627"/>
                    </a:cubicBezTo>
                    <a:cubicBezTo>
                      <a:pt x="283743" y="228945"/>
                      <a:pt x="295554" y="204636"/>
                      <a:pt x="311760" y="183760"/>
                    </a:cubicBezTo>
                    <a:cubicBezTo>
                      <a:pt x="283469" y="201751"/>
                      <a:pt x="261769" y="229494"/>
                      <a:pt x="249820" y="260807"/>
                    </a:cubicBezTo>
                    <a:cubicBezTo>
                      <a:pt x="242679" y="279623"/>
                      <a:pt x="232927" y="292395"/>
                      <a:pt x="227571" y="306679"/>
                    </a:cubicBezTo>
                    <a:cubicBezTo>
                      <a:pt x="220018" y="279623"/>
                      <a:pt x="209854" y="253391"/>
                      <a:pt x="197357" y="228121"/>
                    </a:cubicBezTo>
                    <a:cubicBezTo>
                      <a:pt x="198730" y="190902"/>
                      <a:pt x="176207" y="111657"/>
                      <a:pt x="168653" y="76223"/>
                    </a:cubicBezTo>
                    <a:cubicBezTo>
                      <a:pt x="163159" y="50678"/>
                      <a:pt x="152859" y="26094"/>
                      <a:pt x="150936" y="0"/>
                    </a:cubicBezTo>
                    <a:cubicBezTo>
                      <a:pt x="142421" y="65648"/>
                      <a:pt x="152447" y="133494"/>
                      <a:pt x="178953" y="194060"/>
                    </a:cubicBezTo>
                    <a:cubicBezTo>
                      <a:pt x="175383" y="188155"/>
                      <a:pt x="171812" y="182387"/>
                      <a:pt x="167966" y="176618"/>
                    </a:cubicBezTo>
                    <a:cubicBezTo>
                      <a:pt x="131022" y="121408"/>
                      <a:pt x="83091" y="72378"/>
                      <a:pt x="24034" y="41339"/>
                    </a:cubicBezTo>
                    <a:cubicBezTo>
                      <a:pt x="18815" y="38592"/>
                      <a:pt x="14970" y="45734"/>
                      <a:pt x="19502" y="49030"/>
                    </a:cubicBezTo>
                    <a:cubicBezTo>
                      <a:pt x="68670" y="84601"/>
                      <a:pt x="114953" y="124979"/>
                      <a:pt x="150524" y="174421"/>
                    </a:cubicBezTo>
                    <a:cubicBezTo>
                      <a:pt x="161786" y="190078"/>
                      <a:pt x="171949" y="206558"/>
                      <a:pt x="181288" y="223588"/>
                    </a:cubicBezTo>
                    <a:cubicBezTo>
                      <a:pt x="140498" y="209305"/>
                      <a:pt x="96824" y="196945"/>
                      <a:pt x="56309" y="210678"/>
                    </a:cubicBezTo>
                    <a:cubicBezTo>
                      <a:pt x="35434" y="217820"/>
                      <a:pt x="17442" y="231279"/>
                      <a:pt x="0" y="245013"/>
                    </a:cubicBezTo>
                    <a:cubicBezTo>
                      <a:pt x="21700" y="237185"/>
                      <a:pt x="44223" y="229219"/>
                      <a:pt x="67296" y="230593"/>
                    </a:cubicBezTo>
                    <a:cubicBezTo>
                      <a:pt x="87348" y="231691"/>
                      <a:pt x="106163" y="239794"/>
                      <a:pt x="125665" y="244601"/>
                    </a:cubicBezTo>
                    <a:cubicBezTo>
                      <a:pt x="143520" y="248996"/>
                      <a:pt x="174558" y="253528"/>
                      <a:pt x="192413" y="245563"/>
                    </a:cubicBezTo>
                    <a:cubicBezTo>
                      <a:pt x="206284" y="274541"/>
                      <a:pt x="216996" y="305031"/>
                      <a:pt x="224412" y="336481"/>
                    </a:cubicBezTo>
                    <a:cubicBezTo>
                      <a:pt x="224550" y="337443"/>
                      <a:pt x="224412" y="338267"/>
                      <a:pt x="224687" y="339365"/>
                    </a:cubicBezTo>
                    <a:lnTo>
                      <a:pt x="225374" y="340327"/>
                    </a:lnTo>
                    <a:cubicBezTo>
                      <a:pt x="225374" y="340327"/>
                      <a:pt x="225374" y="340464"/>
                      <a:pt x="225374" y="340601"/>
                    </a:cubicBezTo>
                    <a:cubicBezTo>
                      <a:pt x="230043" y="361477"/>
                      <a:pt x="233065" y="382627"/>
                      <a:pt x="234713" y="403778"/>
                    </a:cubicBezTo>
                    <a:cubicBezTo>
                      <a:pt x="224000" y="384138"/>
                      <a:pt x="204910" y="369855"/>
                      <a:pt x="184035" y="361340"/>
                    </a:cubicBezTo>
                    <a:cubicBezTo>
                      <a:pt x="162335" y="352413"/>
                      <a:pt x="138987" y="348842"/>
                      <a:pt x="115777" y="345408"/>
                    </a:cubicBezTo>
                    <a:cubicBezTo>
                      <a:pt x="101768" y="343348"/>
                      <a:pt x="85563" y="341837"/>
                      <a:pt x="75125" y="351451"/>
                    </a:cubicBezTo>
                    <a:cubicBezTo>
                      <a:pt x="89545" y="347056"/>
                      <a:pt x="104790" y="354885"/>
                      <a:pt x="116326" y="364499"/>
                    </a:cubicBezTo>
                    <a:cubicBezTo>
                      <a:pt x="127863" y="374112"/>
                      <a:pt x="138026" y="386061"/>
                      <a:pt x="151760" y="392104"/>
                    </a:cubicBezTo>
                    <a:cubicBezTo>
                      <a:pt x="165494" y="398147"/>
                      <a:pt x="180876" y="397597"/>
                      <a:pt x="195846" y="398696"/>
                    </a:cubicBezTo>
                    <a:cubicBezTo>
                      <a:pt x="210266" y="399795"/>
                      <a:pt x="225786" y="403366"/>
                      <a:pt x="235400" y="414078"/>
                    </a:cubicBezTo>
                    <a:cubicBezTo>
                      <a:pt x="237734" y="458027"/>
                      <a:pt x="233752" y="502250"/>
                      <a:pt x="223314" y="545237"/>
                    </a:cubicBezTo>
                    <a:cubicBezTo>
                      <a:pt x="219468" y="561031"/>
                      <a:pt x="214524" y="576276"/>
                      <a:pt x="208893" y="591246"/>
                    </a:cubicBezTo>
                    <a:cubicBezTo>
                      <a:pt x="208344" y="560756"/>
                      <a:pt x="205597" y="529718"/>
                      <a:pt x="192001" y="502525"/>
                    </a:cubicBezTo>
                    <a:cubicBezTo>
                      <a:pt x="177580" y="473958"/>
                      <a:pt x="148189" y="450748"/>
                      <a:pt x="116189" y="452670"/>
                    </a:cubicBezTo>
                    <a:cubicBezTo>
                      <a:pt x="125940" y="457065"/>
                      <a:pt x="132670" y="465992"/>
                      <a:pt x="138713" y="474919"/>
                    </a:cubicBezTo>
                    <a:cubicBezTo>
                      <a:pt x="166181" y="515160"/>
                      <a:pt x="185683" y="574216"/>
                      <a:pt x="195846" y="622696"/>
                    </a:cubicBezTo>
                    <a:cubicBezTo>
                      <a:pt x="178679" y="660602"/>
                      <a:pt x="157666" y="696585"/>
                      <a:pt x="136790" y="733117"/>
                    </a:cubicBezTo>
                    <a:cubicBezTo>
                      <a:pt x="100532" y="796705"/>
                      <a:pt x="67571" y="865375"/>
                      <a:pt x="73065" y="940500"/>
                    </a:cubicBezTo>
                    <a:cubicBezTo>
                      <a:pt x="73339" y="944482"/>
                      <a:pt x="79520" y="944620"/>
                      <a:pt x="79382" y="940500"/>
                    </a:cubicBezTo>
                    <a:cubicBezTo>
                      <a:pt x="74713" y="863315"/>
                      <a:pt x="110558" y="793684"/>
                      <a:pt x="148327" y="728860"/>
                    </a:cubicBezTo>
                    <a:cubicBezTo>
                      <a:pt x="182936" y="669254"/>
                      <a:pt x="216584" y="610336"/>
                      <a:pt x="232515" y="542628"/>
                    </a:cubicBezTo>
                    <a:lnTo>
                      <a:pt x="232927" y="542628"/>
                    </a:lnTo>
                    <a:cubicBezTo>
                      <a:pt x="238696" y="530679"/>
                      <a:pt x="247760" y="520241"/>
                      <a:pt x="258885" y="512962"/>
                    </a:cubicBezTo>
                    <a:cubicBezTo>
                      <a:pt x="269460" y="506095"/>
                      <a:pt x="281821" y="501975"/>
                      <a:pt x="291984" y="494421"/>
                    </a:cubicBezTo>
                    <a:cubicBezTo>
                      <a:pt x="320138" y="473683"/>
                      <a:pt x="326730" y="431932"/>
                      <a:pt x="355846" y="412705"/>
                    </a:cubicBezTo>
                    <a:cubicBezTo>
                      <a:pt x="305168" y="424653"/>
                      <a:pt x="261357" y="461460"/>
                      <a:pt x="239108" y="508293"/>
                    </a:cubicBezTo>
                    <a:close/>
                  </a:path>
                </a:pathLst>
              </a:custGeom>
              <a:solidFill>
                <a:srgbClr val="364946"/>
              </a:solidFill>
              <a:ln w="1371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1762" name="Graphic 22">
                <a:extLst>
                  <a:ext uri="{FF2B5EF4-FFF2-40B4-BE49-F238E27FC236}">
                    <a16:creationId xmlns:a16="http://schemas.microsoft.com/office/drawing/2014/main" id="{9C6CB6EF-2353-49F8-4F04-A18CEF848E1D}"/>
                  </a:ext>
                </a:extLst>
              </p:cNvPr>
              <p:cNvGrpSpPr/>
              <p:nvPr/>
            </p:nvGrpSpPr>
            <p:grpSpPr>
              <a:xfrm>
                <a:off x="8462695" y="2034004"/>
                <a:ext cx="507483" cy="546887"/>
                <a:chOff x="8462695" y="2034004"/>
                <a:chExt cx="507483" cy="546887"/>
              </a:xfrm>
            </p:grpSpPr>
            <p:sp>
              <p:nvSpPr>
                <p:cNvPr id="1763" name="Freeform 1762">
                  <a:extLst>
                    <a:ext uri="{FF2B5EF4-FFF2-40B4-BE49-F238E27FC236}">
                      <a16:creationId xmlns:a16="http://schemas.microsoft.com/office/drawing/2014/main" id="{BB9AFDEC-C758-6EF4-E590-1BED947D3877}"/>
                    </a:ext>
                  </a:extLst>
                </p:cNvPr>
                <p:cNvSpPr/>
                <p:nvPr/>
              </p:nvSpPr>
              <p:spPr>
                <a:xfrm>
                  <a:off x="8462695" y="2046560"/>
                  <a:ext cx="476082" cy="442027"/>
                </a:xfrm>
                <a:custGeom>
                  <a:avLst/>
                  <a:gdLst>
                    <a:gd name="connsiteX0" fmla="*/ 474913 w 476082"/>
                    <a:gd name="connsiteY0" fmla="*/ 300568 h 442027"/>
                    <a:gd name="connsiteX1" fmla="*/ 429865 w 476082"/>
                    <a:gd name="connsiteY1" fmla="*/ 423899 h 442027"/>
                    <a:gd name="connsiteX2" fmla="*/ 416131 w 476082"/>
                    <a:gd name="connsiteY2" fmla="*/ 441341 h 442027"/>
                    <a:gd name="connsiteX3" fmla="*/ 295822 w 476082"/>
                    <a:gd name="connsiteY3" fmla="*/ 442027 h 442027"/>
                    <a:gd name="connsiteX4" fmla="*/ 114534 w 476082"/>
                    <a:gd name="connsiteY4" fmla="*/ 440242 h 442027"/>
                    <a:gd name="connsiteX5" fmla="*/ 94757 w 476082"/>
                    <a:gd name="connsiteY5" fmla="*/ 424997 h 442027"/>
                    <a:gd name="connsiteX6" fmla="*/ 3152 w 476082"/>
                    <a:gd name="connsiteY6" fmla="*/ 278868 h 442027"/>
                    <a:gd name="connsiteX7" fmla="*/ 3701 w 476082"/>
                    <a:gd name="connsiteY7" fmla="*/ 243709 h 442027"/>
                    <a:gd name="connsiteX8" fmla="*/ 69761 w 476082"/>
                    <a:gd name="connsiteY8" fmla="*/ 254834 h 442027"/>
                    <a:gd name="connsiteX9" fmla="*/ 114946 w 476082"/>
                    <a:gd name="connsiteY9" fmla="*/ 319795 h 442027"/>
                    <a:gd name="connsiteX10" fmla="*/ 72234 w 476082"/>
                    <a:gd name="connsiteY10" fmla="*/ 156224 h 442027"/>
                    <a:gd name="connsiteX11" fmla="*/ 70998 w 476082"/>
                    <a:gd name="connsiteY11" fmla="*/ 74919 h 442027"/>
                    <a:gd name="connsiteX12" fmla="*/ 112886 w 476082"/>
                    <a:gd name="connsiteY12" fmla="*/ 1031 h 442027"/>
                    <a:gd name="connsiteX13" fmla="*/ 181830 w 476082"/>
                    <a:gd name="connsiteY13" fmla="*/ 45392 h 442027"/>
                    <a:gd name="connsiteX14" fmla="*/ 232921 w 476082"/>
                    <a:gd name="connsiteY14" fmla="*/ 153890 h 442027"/>
                    <a:gd name="connsiteX15" fmla="*/ 256543 w 476082"/>
                    <a:gd name="connsiteY15" fmla="*/ 273512 h 442027"/>
                    <a:gd name="connsiteX16" fmla="*/ 279341 w 476082"/>
                    <a:gd name="connsiteY16" fmla="*/ 197426 h 442027"/>
                    <a:gd name="connsiteX17" fmla="*/ 349796 w 476082"/>
                    <a:gd name="connsiteY17" fmla="*/ 183829 h 442027"/>
                    <a:gd name="connsiteX18" fmla="*/ 365316 w 476082"/>
                    <a:gd name="connsiteY18" fmla="*/ 212533 h 442027"/>
                    <a:gd name="connsiteX19" fmla="*/ 353642 w 476082"/>
                    <a:gd name="connsiteY19" fmla="*/ 319658 h 442027"/>
                    <a:gd name="connsiteX20" fmla="*/ 394569 w 476082"/>
                    <a:gd name="connsiteY20" fmla="*/ 249752 h 442027"/>
                    <a:gd name="connsiteX21" fmla="*/ 467771 w 476082"/>
                    <a:gd name="connsiteY21" fmla="*/ 252911 h 442027"/>
                    <a:gd name="connsiteX22" fmla="*/ 474913 w 476082"/>
                    <a:gd name="connsiteY22" fmla="*/ 300568 h 4420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476082" h="442027">
                      <a:moveTo>
                        <a:pt x="474913" y="300568"/>
                      </a:moveTo>
                      <a:cubicBezTo>
                        <a:pt x="469556" y="344379"/>
                        <a:pt x="453900" y="386954"/>
                        <a:pt x="429865" y="423899"/>
                      </a:cubicBezTo>
                      <a:cubicBezTo>
                        <a:pt x="425745" y="430216"/>
                        <a:pt x="421213" y="435984"/>
                        <a:pt x="416131" y="441341"/>
                      </a:cubicBezTo>
                      <a:cubicBezTo>
                        <a:pt x="376578" y="441753"/>
                        <a:pt x="336474" y="442027"/>
                        <a:pt x="295822" y="442027"/>
                      </a:cubicBezTo>
                      <a:cubicBezTo>
                        <a:pt x="234157" y="442027"/>
                        <a:pt x="173590" y="441478"/>
                        <a:pt x="114534" y="440242"/>
                      </a:cubicBezTo>
                      <a:cubicBezTo>
                        <a:pt x="107530" y="435435"/>
                        <a:pt x="100937" y="430354"/>
                        <a:pt x="94757" y="424997"/>
                      </a:cubicBezTo>
                      <a:cubicBezTo>
                        <a:pt x="50809" y="386817"/>
                        <a:pt x="18397" y="335177"/>
                        <a:pt x="3152" y="278868"/>
                      </a:cubicBezTo>
                      <a:cubicBezTo>
                        <a:pt x="-7" y="267194"/>
                        <a:pt x="-2204" y="254147"/>
                        <a:pt x="3701" y="243709"/>
                      </a:cubicBezTo>
                      <a:cubicBezTo>
                        <a:pt x="17023" y="220636"/>
                        <a:pt x="54379" y="232997"/>
                        <a:pt x="69761" y="254834"/>
                      </a:cubicBezTo>
                      <a:cubicBezTo>
                        <a:pt x="85143" y="276533"/>
                        <a:pt x="92560" y="305375"/>
                        <a:pt x="114946" y="319795"/>
                      </a:cubicBezTo>
                      <a:cubicBezTo>
                        <a:pt x="91873" y="268156"/>
                        <a:pt x="77453" y="212533"/>
                        <a:pt x="72234" y="156224"/>
                      </a:cubicBezTo>
                      <a:cubicBezTo>
                        <a:pt x="69624" y="129168"/>
                        <a:pt x="69212" y="101975"/>
                        <a:pt x="70998" y="74919"/>
                      </a:cubicBezTo>
                      <a:cubicBezTo>
                        <a:pt x="72920" y="44567"/>
                        <a:pt x="83221" y="7760"/>
                        <a:pt x="112886" y="1031"/>
                      </a:cubicBezTo>
                      <a:cubicBezTo>
                        <a:pt x="141315" y="-5561"/>
                        <a:pt x="166311" y="20670"/>
                        <a:pt x="181830" y="45392"/>
                      </a:cubicBezTo>
                      <a:cubicBezTo>
                        <a:pt x="203255" y="79314"/>
                        <a:pt x="220423" y="115846"/>
                        <a:pt x="232921" y="153890"/>
                      </a:cubicBezTo>
                      <a:cubicBezTo>
                        <a:pt x="245693" y="192619"/>
                        <a:pt x="253659" y="232860"/>
                        <a:pt x="256543" y="273512"/>
                      </a:cubicBezTo>
                      <a:cubicBezTo>
                        <a:pt x="259427" y="246868"/>
                        <a:pt x="262998" y="218714"/>
                        <a:pt x="279341" y="197426"/>
                      </a:cubicBezTo>
                      <a:cubicBezTo>
                        <a:pt x="295822" y="176138"/>
                        <a:pt x="329745" y="166113"/>
                        <a:pt x="349796" y="183829"/>
                      </a:cubicBezTo>
                      <a:cubicBezTo>
                        <a:pt x="358174" y="191108"/>
                        <a:pt x="362706" y="201821"/>
                        <a:pt x="365316" y="212533"/>
                      </a:cubicBezTo>
                      <a:cubicBezTo>
                        <a:pt x="373968" y="247830"/>
                        <a:pt x="363805" y="284774"/>
                        <a:pt x="353642" y="319658"/>
                      </a:cubicBezTo>
                      <a:cubicBezTo>
                        <a:pt x="362981" y="293976"/>
                        <a:pt x="373144" y="266920"/>
                        <a:pt x="394569" y="249752"/>
                      </a:cubicBezTo>
                      <a:cubicBezTo>
                        <a:pt x="415856" y="232448"/>
                        <a:pt x="451839" y="230525"/>
                        <a:pt x="467771" y="252911"/>
                      </a:cubicBezTo>
                      <a:cubicBezTo>
                        <a:pt x="477247" y="266233"/>
                        <a:pt x="476973" y="284225"/>
                        <a:pt x="474913" y="300568"/>
                      </a:cubicBezTo>
                      <a:close/>
                    </a:path>
                  </a:pathLst>
                </a:custGeom>
                <a:solidFill>
                  <a:srgbClr val="99CFD1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1764" name="Graphic 22">
                  <a:extLst>
                    <a:ext uri="{FF2B5EF4-FFF2-40B4-BE49-F238E27FC236}">
                      <a16:creationId xmlns:a16="http://schemas.microsoft.com/office/drawing/2014/main" id="{A900C8D2-014A-D413-0E09-3F69828A7395}"/>
                    </a:ext>
                  </a:extLst>
                </p:cNvPr>
                <p:cNvGrpSpPr/>
                <p:nvPr/>
              </p:nvGrpSpPr>
              <p:grpSpPr>
                <a:xfrm>
                  <a:off x="8484502" y="2034004"/>
                  <a:ext cx="485675" cy="546887"/>
                  <a:chOff x="8484502" y="2034004"/>
                  <a:chExt cx="485675" cy="546887"/>
                </a:xfrm>
                <a:solidFill>
                  <a:srgbClr val="E8DACF"/>
                </a:solidFill>
              </p:grpSpPr>
              <p:sp>
                <p:nvSpPr>
                  <p:cNvPr id="1765" name="Freeform 1764">
                    <a:extLst>
                      <a:ext uri="{FF2B5EF4-FFF2-40B4-BE49-F238E27FC236}">
                        <a16:creationId xmlns:a16="http://schemas.microsoft.com/office/drawing/2014/main" id="{F2A55498-10CD-0951-0918-A15C73AEF587}"/>
                      </a:ext>
                    </a:extLst>
                  </p:cNvPr>
                  <p:cNvSpPr/>
                  <p:nvPr/>
                </p:nvSpPr>
                <p:spPr>
                  <a:xfrm>
                    <a:off x="8484502" y="2034004"/>
                    <a:ext cx="393608" cy="365261"/>
                  </a:xfrm>
                  <a:custGeom>
                    <a:avLst/>
                    <a:gdLst>
                      <a:gd name="connsiteX0" fmla="*/ 44109 w 393608"/>
                      <a:gd name="connsiteY0" fmla="*/ 81570 h 365261"/>
                      <a:gd name="connsiteX1" fmla="*/ 93826 w 393608"/>
                      <a:gd name="connsiteY1" fmla="*/ 69484 h 365261"/>
                      <a:gd name="connsiteX2" fmla="*/ 139147 w 393608"/>
                      <a:gd name="connsiteY2" fmla="*/ 117828 h 365261"/>
                      <a:gd name="connsiteX3" fmla="*/ 160298 w 393608"/>
                      <a:gd name="connsiteY3" fmla="*/ 213965 h 365261"/>
                      <a:gd name="connsiteX4" fmla="*/ 168676 w 393608"/>
                      <a:gd name="connsiteY4" fmla="*/ 329056 h 365261"/>
                      <a:gd name="connsiteX5" fmla="*/ 243663 w 393608"/>
                      <a:gd name="connsiteY5" fmla="*/ 329056 h 365261"/>
                      <a:gd name="connsiteX6" fmla="*/ 284727 w 393608"/>
                      <a:gd name="connsiteY6" fmla="*/ 237176 h 365261"/>
                      <a:gd name="connsiteX7" fmla="*/ 328676 w 393608"/>
                      <a:gd name="connsiteY7" fmla="*/ 208197 h 365261"/>
                      <a:gd name="connsiteX8" fmla="*/ 384161 w 393608"/>
                      <a:gd name="connsiteY8" fmla="*/ 180867 h 365261"/>
                      <a:gd name="connsiteX9" fmla="*/ 369740 w 393608"/>
                      <a:gd name="connsiteY9" fmla="*/ 125931 h 365261"/>
                      <a:gd name="connsiteX10" fmla="*/ 290907 w 393608"/>
                      <a:gd name="connsiteY10" fmla="*/ 143510 h 365261"/>
                      <a:gd name="connsiteX11" fmla="*/ 228418 w 393608"/>
                      <a:gd name="connsiteY11" fmla="*/ 188420 h 365261"/>
                      <a:gd name="connsiteX12" fmla="*/ 168676 w 393608"/>
                      <a:gd name="connsiteY12" fmla="*/ 328918 h 365261"/>
                      <a:gd name="connsiteX13" fmla="*/ 243663 w 393608"/>
                      <a:gd name="connsiteY13" fmla="*/ 328918 h 365261"/>
                      <a:gd name="connsiteX14" fmla="*/ 230753 w 393608"/>
                      <a:gd name="connsiteY14" fmla="*/ 178669 h 365261"/>
                      <a:gd name="connsiteX15" fmla="*/ 186942 w 393608"/>
                      <a:gd name="connsiteY15" fmla="*/ 56987 h 365261"/>
                      <a:gd name="connsiteX16" fmla="*/ 83937 w 393608"/>
                      <a:gd name="connsiteY16" fmla="*/ 128 h 365261"/>
                      <a:gd name="connsiteX17" fmla="*/ 1259 w 393608"/>
                      <a:gd name="connsiteY17" fmla="*/ 63442 h 365261"/>
                      <a:gd name="connsiteX18" fmla="*/ 43971 w 393608"/>
                      <a:gd name="connsiteY18" fmla="*/ 81433 h 365261"/>
                      <a:gd name="connsiteX19" fmla="*/ 43971 w 393608"/>
                      <a:gd name="connsiteY19" fmla="*/ 81433 h 36526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</a:cxnLst>
                    <a:rect l="l" t="t" r="r" b="b"/>
                    <a:pathLst>
                      <a:path w="393608" h="365261">
                        <a:moveTo>
                          <a:pt x="44109" y="81570"/>
                        </a:moveTo>
                        <a:cubicBezTo>
                          <a:pt x="53723" y="64952"/>
                          <a:pt x="79542" y="64540"/>
                          <a:pt x="93826" y="69484"/>
                        </a:cubicBezTo>
                        <a:cubicBezTo>
                          <a:pt x="115800" y="77175"/>
                          <a:pt x="130083" y="96952"/>
                          <a:pt x="139147" y="117828"/>
                        </a:cubicBezTo>
                        <a:cubicBezTo>
                          <a:pt x="152195" y="147768"/>
                          <a:pt x="156727" y="181828"/>
                          <a:pt x="160298" y="213965"/>
                        </a:cubicBezTo>
                        <a:cubicBezTo>
                          <a:pt x="164693" y="252283"/>
                          <a:pt x="167714" y="290601"/>
                          <a:pt x="168676" y="329056"/>
                        </a:cubicBezTo>
                        <a:cubicBezTo>
                          <a:pt x="169912" y="377262"/>
                          <a:pt x="244487" y="377399"/>
                          <a:pt x="243663" y="329056"/>
                        </a:cubicBezTo>
                        <a:cubicBezTo>
                          <a:pt x="243113" y="292935"/>
                          <a:pt x="258495" y="261622"/>
                          <a:pt x="284727" y="237176"/>
                        </a:cubicBezTo>
                        <a:cubicBezTo>
                          <a:pt x="297637" y="225090"/>
                          <a:pt x="312745" y="215751"/>
                          <a:pt x="328676" y="208197"/>
                        </a:cubicBezTo>
                        <a:cubicBezTo>
                          <a:pt x="347766" y="199133"/>
                          <a:pt x="368504" y="196111"/>
                          <a:pt x="384161" y="180867"/>
                        </a:cubicBezTo>
                        <a:cubicBezTo>
                          <a:pt x="402015" y="163425"/>
                          <a:pt x="393088" y="132660"/>
                          <a:pt x="369740" y="125931"/>
                        </a:cubicBezTo>
                        <a:cubicBezTo>
                          <a:pt x="342684" y="118240"/>
                          <a:pt x="314805" y="131699"/>
                          <a:pt x="290907" y="143510"/>
                        </a:cubicBezTo>
                        <a:cubicBezTo>
                          <a:pt x="267011" y="155322"/>
                          <a:pt x="246410" y="170291"/>
                          <a:pt x="228418" y="188420"/>
                        </a:cubicBezTo>
                        <a:cubicBezTo>
                          <a:pt x="191611" y="225639"/>
                          <a:pt x="169088" y="276455"/>
                          <a:pt x="168676" y="328918"/>
                        </a:cubicBezTo>
                        <a:lnTo>
                          <a:pt x="243663" y="328918"/>
                        </a:lnTo>
                        <a:cubicBezTo>
                          <a:pt x="242839" y="278515"/>
                          <a:pt x="238718" y="228523"/>
                          <a:pt x="230753" y="178669"/>
                        </a:cubicBezTo>
                        <a:cubicBezTo>
                          <a:pt x="224023" y="136094"/>
                          <a:pt x="213174" y="92145"/>
                          <a:pt x="186942" y="56987"/>
                        </a:cubicBezTo>
                        <a:cubicBezTo>
                          <a:pt x="162770" y="24300"/>
                          <a:pt x="126375" y="-2069"/>
                          <a:pt x="83937" y="128"/>
                        </a:cubicBezTo>
                        <a:cubicBezTo>
                          <a:pt x="45482" y="2188"/>
                          <a:pt x="13757" y="26909"/>
                          <a:pt x="1259" y="63442"/>
                        </a:cubicBezTo>
                        <a:cubicBezTo>
                          <a:pt x="-7394" y="88712"/>
                          <a:pt x="30924" y="104094"/>
                          <a:pt x="43971" y="81433"/>
                        </a:cubicBezTo>
                        <a:lnTo>
                          <a:pt x="43971" y="81433"/>
                        </a:lnTo>
                        <a:close/>
                      </a:path>
                    </a:pathLst>
                  </a:custGeom>
                  <a:solidFill>
                    <a:srgbClr val="E8DAC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766" name="Freeform 1765">
                    <a:extLst>
                      <a:ext uri="{FF2B5EF4-FFF2-40B4-BE49-F238E27FC236}">
                        <a16:creationId xmlns:a16="http://schemas.microsoft.com/office/drawing/2014/main" id="{4B79C30B-AC52-FDDF-45C6-F561E766B5BA}"/>
                      </a:ext>
                    </a:extLst>
                  </p:cNvPr>
                  <p:cNvSpPr/>
                  <p:nvPr/>
                </p:nvSpPr>
                <p:spPr>
                  <a:xfrm>
                    <a:off x="8798512" y="2236779"/>
                    <a:ext cx="171665" cy="344112"/>
                  </a:xfrm>
                  <a:custGeom>
                    <a:avLst/>
                    <a:gdLst>
                      <a:gd name="connsiteX0" fmla="*/ 83061 w 171665"/>
                      <a:gd name="connsiteY0" fmla="*/ 37971 h 344112"/>
                      <a:gd name="connsiteX1" fmla="*/ 101601 w 171665"/>
                      <a:gd name="connsiteY1" fmla="*/ 107053 h 344112"/>
                      <a:gd name="connsiteX2" fmla="*/ 78666 w 171665"/>
                      <a:gd name="connsiteY2" fmla="*/ 170092 h 344112"/>
                      <a:gd name="connsiteX3" fmla="*/ 41447 w 171665"/>
                      <a:gd name="connsiteY3" fmla="*/ 234916 h 344112"/>
                      <a:gd name="connsiteX4" fmla="*/ 657 w 171665"/>
                      <a:gd name="connsiteY4" fmla="*/ 305920 h 344112"/>
                      <a:gd name="connsiteX5" fmla="*/ 37052 w 171665"/>
                      <a:gd name="connsiteY5" fmla="*/ 342315 h 344112"/>
                      <a:gd name="connsiteX6" fmla="*/ 106958 w 171665"/>
                      <a:gd name="connsiteY6" fmla="*/ 273233 h 344112"/>
                      <a:gd name="connsiteX7" fmla="*/ 150357 w 171665"/>
                      <a:gd name="connsiteY7" fmla="*/ 191791 h 344112"/>
                      <a:gd name="connsiteX8" fmla="*/ 170546 w 171665"/>
                      <a:gd name="connsiteY8" fmla="*/ 92357 h 344112"/>
                      <a:gd name="connsiteX9" fmla="*/ 122752 w 171665"/>
                      <a:gd name="connsiteY9" fmla="*/ 7344 h 344112"/>
                      <a:gd name="connsiteX10" fmla="*/ 83061 w 171665"/>
                      <a:gd name="connsiteY10" fmla="*/ 37971 h 344112"/>
                      <a:gd name="connsiteX11" fmla="*/ 83061 w 171665"/>
                      <a:gd name="connsiteY11" fmla="*/ 37971 h 34411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71665" h="344112">
                        <a:moveTo>
                          <a:pt x="83061" y="37971"/>
                        </a:moveTo>
                        <a:cubicBezTo>
                          <a:pt x="94597" y="59671"/>
                          <a:pt x="105172" y="81783"/>
                          <a:pt x="101601" y="107053"/>
                        </a:cubicBezTo>
                        <a:cubicBezTo>
                          <a:pt x="98442" y="128753"/>
                          <a:pt x="88142" y="150589"/>
                          <a:pt x="78666" y="170092"/>
                        </a:cubicBezTo>
                        <a:cubicBezTo>
                          <a:pt x="67679" y="192615"/>
                          <a:pt x="54906" y="213903"/>
                          <a:pt x="41447" y="234916"/>
                        </a:cubicBezTo>
                        <a:cubicBezTo>
                          <a:pt x="27988" y="255929"/>
                          <a:pt x="6288" y="280100"/>
                          <a:pt x="657" y="305920"/>
                        </a:cubicBezTo>
                        <a:cubicBezTo>
                          <a:pt x="-3738" y="325834"/>
                          <a:pt x="14528" y="351105"/>
                          <a:pt x="37052" y="342315"/>
                        </a:cubicBezTo>
                        <a:cubicBezTo>
                          <a:pt x="68091" y="330229"/>
                          <a:pt x="88966" y="299877"/>
                          <a:pt x="106958" y="273233"/>
                        </a:cubicBezTo>
                        <a:cubicBezTo>
                          <a:pt x="124949" y="246590"/>
                          <a:pt x="138134" y="219946"/>
                          <a:pt x="150357" y="191791"/>
                        </a:cubicBezTo>
                        <a:cubicBezTo>
                          <a:pt x="163954" y="160066"/>
                          <a:pt x="175353" y="127379"/>
                          <a:pt x="170546" y="92357"/>
                        </a:cubicBezTo>
                        <a:cubicBezTo>
                          <a:pt x="165739" y="57336"/>
                          <a:pt x="146786" y="30692"/>
                          <a:pt x="122752" y="7344"/>
                        </a:cubicBezTo>
                        <a:cubicBezTo>
                          <a:pt x="101876" y="-12982"/>
                          <a:pt x="69602" y="12701"/>
                          <a:pt x="83061" y="37971"/>
                        </a:cubicBezTo>
                        <a:lnTo>
                          <a:pt x="83061" y="37971"/>
                        </a:lnTo>
                        <a:close/>
                      </a:path>
                    </a:pathLst>
                  </a:custGeom>
                  <a:solidFill>
                    <a:srgbClr val="E8DACF"/>
                  </a:solidFill>
                  <a:ln w="1371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</p:grpSp>
          <p:grpSp>
            <p:nvGrpSpPr>
              <p:cNvPr id="1767" name="Graphic 22">
                <a:extLst>
                  <a:ext uri="{FF2B5EF4-FFF2-40B4-BE49-F238E27FC236}">
                    <a16:creationId xmlns:a16="http://schemas.microsoft.com/office/drawing/2014/main" id="{7D6D27C8-977E-F313-CCBB-B8760D8DB22F}"/>
                  </a:ext>
                </a:extLst>
              </p:cNvPr>
              <p:cNvGrpSpPr/>
              <p:nvPr/>
            </p:nvGrpSpPr>
            <p:grpSpPr>
              <a:xfrm>
                <a:off x="8767696" y="1592219"/>
                <a:ext cx="630802" cy="896231"/>
                <a:chOff x="8767696" y="1592219"/>
                <a:chExt cx="630802" cy="896231"/>
              </a:xfrm>
            </p:grpSpPr>
            <p:sp>
              <p:nvSpPr>
                <p:cNvPr id="1768" name="Freeform 1767">
                  <a:extLst>
                    <a:ext uri="{FF2B5EF4-FFF2-40B4-BE49-F238E27FC236}">
                      <a16:creationId xmlns:a16="http://schemas.microsoft.com/office/drawing/2014/main" id="{0564382F-87F5-98BA-3050-D445A90BC42C}"/>
                    </a:ext>
                  </a:extLst>
                </p:cNvPr>
                <p:cNvSpPr/>
                <p:nvPr/>
              </p:nvSpPr>
              <p:spPr>
                <a:xfrm>
                  <a:off x="8767696" y="1592219"/>
                  <a:ext cx="630802" cy="896231"/>
                </a:xfrm>
                <a:custGeom>
                  <a:avLst/>
                  <a:gdLst>
                    <a:gd name="connsiteX0" fmla="*/ 487165 w 630802"/>
                    <a:gd name="connsiteY0" fmla="*/ 562771 h 896231"/>
                    <a:gd name="connsiteX1" fmla="*/ 562702 w 630802"/>
                    <a:gd name="connsiteY1" fmla="*/ 536677 h 896231"/>
                    <a:gd name="connsiteX2" fmla="*/ 583440 w 630802"/>
                    <a:gd name="connsiteY2" fmla="*/ 586256 h 896231"/>
                    <a:gd name="connsiteX3" fmla="*/ 570667 w 630802"/>
                    <a:gd name="connsiteY3" fmla="*/ 626909 h 896231"/>
                    <a:gd name="connsiteX4" fmla="*/ 497328 w 630802"/>
                    <a:gd name="connsiteY4" fmla="*/ 703407 h 896231"/>
                    <a:gd name="connsiteX5" fmla="*/ 410804 w 630802"/>
                    <a:gd name="connsiteY5" fmla="*/ 757793 h 896231"/>
                    <a:gd name="connsiteX6" fmla="*/ 501723 w 630802"/>
                    <a:gd name="connsiteY6" fmla="*/ 750514 h 896231"/>
                    <a:gd name="connsiteX7" fmla="*/ 441431 w 630802"/>
                    <a:gd name="connsiteY7" fmla="*/ 832506 h 896231"/>
                    <a:gd name="connsiteX8" fmla="*/ 378392 w 630802"/>
                    <a:gd name="connsiteY8" fmla="*/ 888265 h 896231"/>
                    <a:gd name="connsiteX9" fmla="*/ 127336 w 630802"/>
                    <a:gd name="connsiteY9" fmla="*/ 895407 h 896231"/>
                    <a:gd name="connsiteX10" fmla="*/ 111130 w 630802"/>
                    <a:gd name="connsiteY10" fmla="*/ 895682 h 896231"/>
                    <a:gd name="connsiteX11" fmla="*/ 43010 w 630802"/>
                    <a:gd name="connsiteY11" fmla="*/ 896231 h 896231"/>
                    <a:gd name="connsiteX12" fmla="*/ 22 w 630802"/>
                    <a:gd name="connsiteY12" fmla="*/ 727304 h 896231"/>
                    <a:gd name="connsiteX13" fmla="*/ 7851 w 630802"/>
                    <a:gd name="connsiteY13" fmla="*/ 664677 h 896231"/>
                    <a:gd name="connsiteX14" fmla="*/ 49877 w 630802"/>
                    <a:gd name="connsiteY14" fmla="*/ 620179 h 896231"/>
                    <a:gd name="connsiteX15" fmla="*/ 108109 w 630802"/>
                    <a:gd name="connsiteY15" fmla="*/ 615784 h 896231"/>
                    <a:gd name="connsiteX16" fmla="*/ 123628 w 630802"/>
                    <a:gd name="connsiteY16" fmla="*/ 608917 h 896231"/>
                    <a:gd name="connsiteX17" fmla="*/ 135301 w 630802"/>
                    <a:gd name="connsiteY17" fmla="*/ 574445 h 896231"/>
                    <a:gd name="connsiteX18" fmla="*/ 72263 w 630802"/>
                    <a:gd name="connsiteY18" fmla="*/ 592299 h 896231"/>
                    <a:gd name="connsiteX19" fmla="*/ 14443 w 630802"/>
                    <a:gd name="connsiteY19" fmla="*/ 567303 h 896231"/>
                    <a:gd name="connsiteX20" fmla="*/ 14443 w 630802"/>
                    <a:gd name="connsiteY20" fmla="*/ 489569 h 896231"/>
                    <a:gd name="connsiteX21" fmla="*/ 151096 w 630802"/>
                    <a:gd name="connsiteY21" fmla="*/ 296882 h 896231"/>
                    <a:gd name="connsiteX22" fmla="*/ 202186 w 630802"/>
                    <a:gd name="connsiteY22" fmla="*/ 342891 h 896231"/>
                    <a:gd name="connsiteX23" fmla="*/ 260967 w 630802"/>
                    <a:gd name="connsiteY23" fmla="*/ 339320 h 896231"/>
                    <a:gd name="connsiteX24" fmla="*/ 233911 w 630802"/>
                    <a:gd name="connsiteY24" fmla="*/ 295921 h 896231"/>
                    <a:gd name="connsiteX25" fmla="*/ 186941 w 630802"/>
                    <a:gd name="connsiteY25" fmla="*/ 266805 h 896231"/>
                    <a:gd name="connsiteX26" fmla="*/ 200813 w 630802"/>
                    <a:gd name="connsiteY26" fmla="*/ 192504 h 896231"/>
                    <a:gd name="connsiteX27" fmla="*/ 405998 w 630802"/>
                    <a:gd name="connsiteY27" fmla="*/ 19457 h 896231"/>
                    <a:gd name="connsiteX28" fmla="*/ 498702 w 630802"/>
                    <a:gd name="connsiteY28" fmla="*/ 1877 h 896231"/>
                    <a:gd name="connsiteX29" fmla="*/ 513122 w 630802"/>
                    <a:gd name="connsiteY29" fmla="*/ 6272 h 896231"/>
                    <a:gd name="connsiteX30" fmla="*/ 575062 w 630802"/>
                    <a:gd name="connsiteY30" fmla="*/ 72745 h 896231"/>
                    <a:gd name="connsiteX31" fmla="*/ 620521 w 630802"/>
                    <a:gd name="connsiteY31" fmla="*/ 396591 h 896231"/>
                    <a:gd name="connsiteX32" fmla="*/ 564762 w 630802"/>
                    <a:gd name="connsiteY32" fmla="*/ 494926 h 896231"/>
                    <a:gd name="connsiteX33" fmla="*/ 514770 w 630802"/>
                    <a:gd name="connsiteY33" fmla="*/ 518548 h 896231"/>
                    <a:gd name="connsiteX34" fmla="*/ 487165 w 630802"/>
                    <a:gd name="connsiteY34" fmla="*/ 562771 h 8962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</a:cxnLst>
                  <a:rect l="l" t="t" r="r" b="b"/>
                  <a:pathLst>
                    <a:path w="630802" h="896231">
                      <a:moveTo>
                        <a:pt x="487165" y="562771"/>
                      </a:moveTo>
                      <a:cubicBezTo>
                        <a:pt x="512435" y="574445"/>
                        <a:pt x="535508" y="530496"/>
                        <a:pt x="562702" y="536677"/>
                      </a:cubicBezTo>
                      <a:cubicBezTo>
                        <a:pt x="582066" y="541072"/>
                        <a:pt x="586599" y="566754"/>
                        <a:pt x="583440" y="586256"/>
                      </a:cubicBezTo>
                      <a:cubicBezTo>
                        <a:pt x="581242" y="600402"/>
                        <a:pt x="576848" y="613999"/>
                        <a:pt x="570667" y="626909"/>
                      </a:cubicBezTo>
                      <a:cubicBezTo>
                        <a:pt x="555697" y="659595"/>
                        <a:pt x="529465" y="687201"/>
                        <a:pt x="497328" y="703407"/>
                      </a:cubicBezTo>
                      <a:cubicBezTo>
                        <a:pt x="466289" y="718926"/>
                        <a:pt x="427147" y="727029"/>
                        <a:pt x="410804" y="757793"/>
                      </a:cubicBezTo>
                      <a:cubicBezTo>
                        <a:pt x="440744" y="752162"/>
                        <a:pt x="471371" y="749690"/>
                        <a:pt x="501723" y="750514"/>
                      </a:cubicBezTo>
                      <a:cubicBezTo>
                        <a:pt x="490049" y="782926"/>
                        <a:pt x="468487" y="811218"/>
                        <a:pt x="441431" y="832506"/>
                      </a:cubicBezTo>
                      <a:cubicBezTo>
                        <a:pt x="422890" y="853656"/>
                        <a:pt x="401603" y="872471"/>
                        <a:pt x="378392" y="888265"/>
                      </a:cubicBezTo>
                      <a:cubicBezTo>
                        <a:pt x="298324" y="891699"/>
                        <a:pt x="214272" y="894171"/>
                        <a:pt x="127336" y="895407"/>
                      </a:cubicBezTo>
                      <a:cubicBezTo>
                        <a:pt x="121980" y="895544"/>
                        <a:pt x="116624" y="895544"/>
                        <a:pt x="111130" y="895682"/>
                      </a:cubicBezTo>
                      <a:cubicBezTo>
                        <a:pt x="88606" y="895956"/>
                        <a:pt x="65945" y="896094"/>
                        <a:pt x="43010" y="896231"/>
                      </a:cubicBezTo>
                      <a:cubicBezTo>
                        <a:pt x="4555" y="851733"/>
                        <a:pt x="-390" y="786634"/>
                        <a:pt x="22" y="727304"/>
                      </a:cubicBezTo>
                      <a:cubicBezTo>
                        <a:pt x="160" y="706154"/>
                        <a:pt x="846" y="684591"/>
                        <a:pt x="7851" y="664677"/>
                      </a:cubicBezTo>
                      <a:cubicBezTo>
                        <a:pt x="14992" y="644763"/>
                        <a:pt x="29688" y="626359"/>
                        <a:pt x="49877" y="620179"/>
                      </a:cubicBezTo>
                      <a:cubicBezTo>
                        <a:pt x="68555" y="614411"/>
                        <a:pt x="88881" y="619630"/>
                        <a:pt x="108109" y="615784"/>
                      </a:cubicBezTo>
                      <a:cubicBezTo>
                        <a:pt x="113602" y="614685"/>
                        <a:pt x="118958" y="612213"/>
                        <a:pt x="123628" y="608917"/>
                      </a:cubicBezTo>
                      <a:cubicBezTo>
                        <a:pt x="135576" y="600402"/>
                        <a:pt x="143130" y="586119"/>
                        <a:pt x="135301" y="574445"/>
                      </a:cubicBezTo>
                      <a:cubicBezTo>
                        <a:pt x="114976" y="582685"/>
                        <a:pt x="94237" y="591200"/>
                        <a:pt x="72263" y="592299"/>
                      </a:cubicBezTo>
                      <a:cubicBezTo>
                        <a:pt x="50426" y="593261"/>
                        <a:pt x="26803" y="585570"/>
                        <a:pt x="14443" y="567303"/>
                      </a:cubicBezTo>
                      <a:cubicBezTo>
                        <a:pt x="-664" y="545054"/>
                        <a:pt x="5379" y="514977"/>
                        <a:pt x="14443" y="489569"/>
                      </a:cubicBezTo>
                      <a:cubicBezTo>
                        <a:pt x="40949" y="414307"/>
                        <a:pt x="88881" y="346874"/>
                        <a:pt x="151096" y="296882"/>
                      </a:cubicBezTo>
                      <a:cubicBezTo>
                        <a:pt x="172383" y="305809"/>
                        <a:pt x="184469" y="328058"/>
                        <a:pt x="202186" y="342891"/>
                      </a:cubicBezTo>
                      <a:cubicBezTo>
                        <a:pt x="219765" y="357861"/>
                        <a:pt x="253139" y="361020"/>
                        <a:pt x="260967" y="339320"/>
                      </a:cubicBezTo>
                      <a:cubicBezTo>
                        <a:pt x="267285" y="321741"/>
                        <a:pt x="250667" y="304161"/>
                        <a:pt x="233911" y="295921"/>
                      </a:cubicBezTo>
                      <a:cubicBezTo>
                        <a:pt x="217156" y="287681"/>
                        <a:pt x="197242" y="282462"/>
                        <a:pt x="186941" y="266805"/>
                      </a:cubicBezTo>
                      <a:cubicBezTo>
                        <a:pt x="172246" y="244419"/>
                        <a:pt x="185705" y="214616"/>
                        <a:pt x="200813" y="192504"/>
                      </a:cubicBezTo>
                      <a:cubicBezTo>
                        <a:pt x="252040" y="117792"/>
                        <a:pt x="323731" y="57225"/>
                        <a:pt x="405998" y="19457"/>
                      </a:cubicBezTo>
                      <a:cubicBezTo>
                        <a:pt x="434976" y="6135"/>
                        <a:pt x="468212" y="-4440"/>
                        <a:pt x="498702" y="1877"/>
                      </a:cubicBezTo>
                      <a:cubicBezTo>
                        <a:pt x="503646" y="2839"/>
                        <a:pt x="508453" y="4350"/>
                        <a:pt x="513122" y="6272"/>
                      </a:cubicBezTo>
                      <a:cubicBezTo>
                        <a:pt x="541688" y="18083"/>
                        <a:pt x="560504" y="45414"/>
                        <a:pt x="575062" y="72745"/>
                      </a:cubicBezTo>
                      <a:cubicBezTo>
                        <a:pt x="627251" y="170942"/>
                        <a:pt x="643732" y="287818"/>
                        <a:pt x="620521" y="396591"/>
                      </a:cubicBezTo>
                      <a:cubicBezTo>
                        <a:pt x="612556" y="434496"/>
                        <a:pt x="597586" y="474325"/>
                        <a:pt x="564762" y="494926"/>
                      </a:cubicBezTo>
                      <a:cubicBezTo>
                        <a:pt x="549105" y="504814"/>
                        <a:pt x="530701" y="509346"/>
                        <a:pt x="514770" y="518548"/>
                      </a:cubicBezTo>
                      <a:cubicBezTo>
                        <a:pt x="498702" y="527750"/>
                        <a:pt x="484556" y="544505"/>
                        <a:pt x="487165" y="562771"/>
                      </a:cubicBezTo>
                      <a:close/>
                    </a:path>
                  </a:pathLst>
                </a:custGeom>
                <a:solidFill>
                  <a:srgbClr val="C9CC87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769" name="Freeform 1768">
                  <a:extLst>
                    <a:ext uri="{FF2B5EF4-FFF2-40B4-BE49-F238E27FC236}">
                      <a16:creationId xmlns:a16="http://schemas.microsoft.com/office/drawing/2014/main" id="{F5A7B95F-125C-47B2-11F3-1722F0A9192E}"/>
                    </a:ext>
                  </a:extLst>
                </p:cNvPr>
                <p:cNvSpPr/>
                <p:nvPr/>
              </p:nvSpPr>
              <p:spPr>
                <a:xfrm>
                  <a:off x="8895032" y="1594097"/>
                  <a:ext cx="503466" cy="893529"/>
                </a:xfrm>
                <a:custGeom>
                  <a:avLst/>
                  <a:gdLst>
                    <a:gd name="connsiteX0" fmla="*/ 359829 w 503466"/>
                    <a:gd name="connsiteY0" fmla="*/ 560894 h 893529"/>
                    <a:gd name="connsiteX1" fmla="*/ 435366 w 503466"/>
                    <a:gd name="connsiteY1" fmla="*/ 534799 h 893529"/>
                    <a:gd name="connsiteX2" fmla="*/ 456104 w 503466"/>
                    <a:gd name="connsiteY2" fmla="*/ 584379 h 893529"/>
                    <a:gd name="connsiteX3" fmla="*/ 443331 w 503466"/>
                    <a:gd name="connsiteY3" fmla="*/ 625031 h 893529"/>
                    <a:gd name="connsiteX4" fmla="*/ 369992 w 503466"/>
                    <a:gd name="connsiteY4" fmla="*/ 701529 h 893529"/>
                    <a:gd name="connsiteX5" fmla="*/ 283468 w 503466"/>
                    <a:gd name="connsiteY5" fmla="*/ 755916 h 893529"/>
                    <a:gd name="connsiteX6" fmla="*/ 374387 w 503466"/>
                    <a:gd name="connsiteY6" fmla="*/ 748637 h 893529"/>
                    <a:gd name="connsiteX7" fmla="*/ 314095 w 503466"/>
                    <a:gd name="connsiteY7" fmla="*/ 830628 h 893529"/>
                    <a:gd name="connsiteX8" fmla="*/ 251056 w 503466"/>
                    <a:gd name="connsiteY8" fmla="*/ 886388 h 893529"/>
                    <a:gd name="connsiteX9" fmla="*/ 0 w 503466"/>
                    <a:gd name="connsiteY9" fmla="*/ 893530 h 893529"/>
                    <a:gd name="connsiteX10" fmla="*/ 371366 w 503466"/>
                    <a:gd name="connsiteY10" fmla="*/ 0 h 893529"/>
                    <a:gd name="connsiteX11" fmla="*/ 385786 w 503466"/>
                    <a:gd name="connsiteY11" fmla="*/ 4395 h 893529"/>
                    <a:gd name="connsiteX12" fmla="*/ 447726 w 503466"/>
                    <a:gd name="connsiteY12" fmla="*/ 70867 h 893529"/>
                    <a:gd name="connsiteX13" fmla="*/ 493185 w 503466"/>
                    <a:gd name="connsiteY13" fmla="*/ 394713 h 893529"/>
                    <a:gd name="connsiteX14" fmla="*/ 437426 w 503466"/>
                    <a:gd name="connsiteY14" fmla="*/ 493048 h 893529"/>
                    <a:gd name="connsiteX15" fmla="*/ 387434 w 503466"/>
                    <a:gd name="connsiteY15" fmla="*/ 516670 h 893529"/>
                    <a:gd name="connsiteX16" fmla="*/ 359829 w 503466"/>
                    <a:gd name="connsiteY16" fmla="*/ 560894 h 893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503466" h="893529">
                      <a:moveTo>
                        <a:pt x="359829" y="560894"/>
                      </a:moveTo>
                      <a:cubicBezTo>
                        <a:pt x="385100" y="572568"/>
                        <a:pt x="408172" y="528619"/>
                        <a:pt x="435366" y="534799"/>
                      </a:cubicBezTo>
                      <a:cubicBezTo>
                        <a:pt x="454730" y="539194"/>
                        <a:pt x="459263" y="564877"/>
                        <a:pt x="456104" y="584379"/>
                      </a:cubicBezTo>
                      <a:cubicBezTo>
                        <a:pt x="453906" y="598525"/>
                        <a:pt x="449512" y="612121"/>
                        <a:pt x="443331" y="625031"/>
                      </a:cubicBezTo>
                      <a:cubicBezTo>
                        <a:pt x="428361" y="657718"/>
                        <a:pt x="402129" y="685323"/>
                        <a:pt x="369992" y="701529"/>
                      </a:cubicBezTo>
                      <a:cubicBezTo>
                        <a:pt x="338953" y="717049"/>
                        <a:pt x="299812" y="725151"/>
                        <a:pt x="283468" y="755916"/>
                      </a:cubicBezTo>
                      <a:cubicBezTo>
                        <a:pt x="313408" y="750285"/>
                        <a:pt x="344035" y="747813"/>
                        <a:pt x="374387" y="748637"/>
                      </a:cubicBezTo>
                      <a:cubicBezTo>
                        <a:pt x="362713" y="781049"/>
                        <a:pt x="341151" y="809341"/>
                        <a:pt x="314095" y="830628"/>
                      </a:cubicBezTo>
                      <a:cubicBezTo>
                        <a:pt x="295554" y="851778"/>
                        <a:pt x="274267" y="870594"/>
                        <a:pt x="251056" y="886388"/>
                      </a:cubicBezTo>
                      <a:cubicBezTo>
                        <a:pt x="170988" y="889821"/>
                        <a:pt x="86936" y="892293"/>
                        <a:pt x="0" y="893530"/>
                      </a:cubicBezTo>
                      <a:cubicBezTo>
                        <a:pt x="164258" y="614731"/>
                        <a:pt x="289786" y="313134"/>
                        <a:pt x="371366" y="0"/>
                      </a:cubicBezTo>
                      <a:cubicBezTo>
                        <a:pt x="376310" y="961"/>
                        <a:pt x="381117" y="2472"/>
                        <a:pt x="385786" y="4395"/>
                      </a:cubicBezTo>
                      <a:cubicBezTo>
                        <a:pt x="414352" y="16206"/>
                        <a:pt x="433168" y="43537"/>
                        <a:pt x="447726" y="70867"/>
                      </a:cubicBezTo>
                      <a:cubicBezTo>
                        <a:pt x="499915" y="169065"/>
                        <a:pt x="516396" y="285940"/>
                        <a:pt x="493185" y="394713"/>
                      </a:cubicBezTo>
                      <a:cubicBezTo>
                        <a:pt x="485220" y="432619"/>
                        <a:pt x="470250" y="472447"/>
                        <a:pt x="437426" y="493048"/>
                      </a:cubicBezTo>
                      <a:cubicBezTo>
                        <a:pt x="421769" y="502937"/>
                        <a:pt x="403365" y="507469"/>
                        <a:pt x="387434" y="516670"/>
                      </a:cubicBezTo>
                      <a:cubicBezTo>
                        <a:pt x="371366" y="525872"/>
                        <a:pt x="357220" y="542628"/>
                        <a:pt x="359829" y="560894"/>
                      </a:cubicBezTo>
                      <a:close/>
                    </a:path>
                  </a:pathLst>
                </a:custGeom>
                <a:solidFill>
                  <a:srgbClr val="E8DAC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770" name="Freeform 1769">
                  <a:extLst>
                    <a:ext uri="{FF2B5EF4-FFF2-40B4-BE49-F238E27FC236}">
                      <a16:creationId xmlns:a16="http://schemas.microsoft.com/office/drawing/2014/main" id="{492755A8-935D-74D7-1754-E81AD8442FFD}"/>
                    </a:ext>
                  </a:extLst>
                </p:cNvPr>
                <p:cNvSpPr/>
                <p:nvPr/>
              </p:nvSpPr>
              <p:spPr>
                <a:xfrm>
                  <a:off x="8886590" y="1594426"/>
                  <a:ext cx="386142" cy="885374"/>
                </a:xfrm>
                <a:custGeom>
                  <a:avLst/>
                  <a:gdLst>
                    <a:gd name="connsiteX0" fmla="*/ 371430 w 386142"/>
                    <a:gd name="connsiteY0" fmla="*/ 5302 h 885374"/>
                    <a:gd name="connsiteX1" fmla="*/ 238623 w 386142"/>
                    <a:gd name="connsiteY1" fmla="*/ 359088 h 885374"/>
                    <a:gd name="connsiteX2" fmla="*/ 91533 w 386142"/>
                    <a:gd name="connsiteY2" fmla="*/ 696118 h 885374"/>
                    <a:gd name="connsiteX3" fmla="*/ 46485 w 386142"/>
                    <a:gd name="connsiteY3" fmla="*/ 788410 h 885374"/>
                    <a:gd name="connsiteX4" fmla="*/ 340 w 386142"/>
                    <a:gd name="connsiteY4" fmla="*/ 878230 h 885374"/>
                    <a:gd name="connsiteX5" fmla="*/ 9953 w 386142"/>
                    <a:gd name="connsiteY5" fmla="*/ 883724 h 885374"/>
                    <a:gd name="connsiteX6" fmla="*/ 57061 w 386142"/>
                    <a:gd name="connsiteY6" fmla="*/ 809286 h 885374"/>
                    <a:gd name="connsiteX7" fmla="*/ 98537 w 386142"/>
                    <a:gd name="connsiteY7" fmla="*/ 726058 h 885374"/>
                    <a:gd name="connsiteX8" fmla="*/ 173112 w 386142"/>
                    <a:gd name="connsiteY8" fmla="*/ 558230 h 885374"/>
                    <a:gd name="connsiteX9" fmla="*/ 318143 w 386142"/>
                    <a:gd name="connsiteY9" fmla="*/ 214469 h 885374"/>
                    <a:gd name="connsiteX10" fmla="*/ 385851 w 386142"/>
                    <a:gd name="connsiteY10" fmla="*/ 9147 h 885374"/>
                    <a:gd name="connsiteX11" fmla="*/ 371568 w 386142"/>
                    <a:gd name="connsiteY11" fmla="*/ 5164 h 885374"/>
                    <a:gd name="connsiteX12" fmla="*/ 371568 w 386142"/>
                    <a:gd name="connsiteY12" fmla="*/ 5164 h 885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386142" h="885374">
                      <a:moveTo>
                        <a:pt x="371430" y="5302"/>
                      </a:moveTo>
                      <a:cubicBezTo>
                        <a:pt x="335173" y="126023"/>
                        <a:pt x="288065" y="243311"/>
                        <a:pt x="238623" y="359088"/>
                      </a:cubicBezTo>
                      <a:cubicBezTo>
                        <a:pt x="189181" y="474865"/>
                        <a:pt x="142760" y="584736"/>
                        <a:pt x="91533" y="696118"/>
                      </a:cubicBezTo>
                      <a:cubicBezTo>
                        <a:pt x="77250" y="727157"/>
                        <a:pt x="62417" y="758058"/>
                        <a:pt x="46485" y="788410"/>
                      </a:cubicBezTo>
                      <a:cubicBezTo>
                        <a:pt x="30554" y="818762"/>
                        <a:pt x="12014" y="846779"/>
                        <a:pt x="340" y="878230"/>
                      </a:cubicBezTo>
                      <a:cubicBezTo>
                        <a:pt x="-1720" y="883586"/>
                        <a:pt x="6108" y="887844"/>
                        <a:pt x="9953" y="883724"/>
                      </a:cubicBezTo>
                      <a:cubicBezTo>
                        <a:pt x="29867" y="862024"/>
                        <a:pt x="43189" y="835106"/>
                        <a:pt x="57061" y="809286"/>
                      </a:cubicBezTo>
                      <a:cubicBezTo>
                        <a:pt x="71619" y="781955"/>
                        <a:pt x="85353" y="754075"/>
                        <a:pt x="98537" y="726058"/>
                      </a:cubicBezTo>
                      <a:cubicBezTo>
                        <a:pt x="124631" y="670710"/>
                        <a:pt x="148803" y="614401"/>
                        <a:pt x="173112" y="558230"/>
                      </a:cubicBezTo>
                      <a:cubicBezTo>
                        <a:pt x="222692" y="444238"/>
                        <a:pt x="273507" y="330521"/>
                        <a:pt x="318143" y="214469"/>
                      </a:cubicBezTo>
                      <a:cubicBezTo>
                        <a:pt x="344100" y="147173"/>
                        <a:pt x="366898" y="78778"/>
                        <a:pt x="385851" y="9147"/>
                      </a:cubicBezTo>
                      <a:cubicBezTo>
                        <a:pt x="388323" y="-55"/>
                        <a:pt x="374314" y="-3900"/>
                        <a:pt x="371568" y="5164"/>
                      </a:cubicBezTo>
                      <a:lnTo>
                        <a:pt x="371568" y="5164"/>
                      </a:lnTo>
                      <a:close/>
                    </a:path>
                  </a:pathLst>
                </a:custGeom>
                <a:solidFill>
                  <a:srgbClr val="888C3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771" name="Freeform 1770">
                  <a:extLst>
                    <a:ext uri="{FF2B5EF4-FFF2-40B4-BE49-F238E27FC236}">
                      <a16:creationId xmlns:a16="http://schemas.microsoft.com/office/drawing/2014/main" id="{F8D1440A-9B96-749A-DF5B-C4E50B1271D4}"/>
                    </a:ext>
                  </a:extLst>
                </p:cNvPr>
                <p:cNvSpPr/>
                <p:nvPr/>
              </p:nvSpPr>
              <p:spPr>
                <a:xfrm>
                  <a:off x="9102994" y="1782165"/>
                  <a:ext cx="177008" cy="244954"/>
                </a:xfrm>
                <a:custGeom>
                  <a:avLst/>
                  <a:gdLst>
                    <a:gd name="connsiteX0" fmla="*/ 6151 w 177008"/>
                    <a:gd name="connsiteY0" fmla="*/ 242903 h 244954"/>
                    <a:gd name="connsiteX1" fmla="*/ 177001 w 177008"/>
                    <a:gd name="connsiteY1" fmla="*/ 3795 h 244954"/>
                    <a:gd name="connsiteX2" fmla="*/ 169310 w 177008"/>
                    <a:gd name="connsiteY2" fmla="*/ 2697 h 244954"/>
                    <a:gd name="connsiteX3" fmla="*/ 108 w 177008"/>
                    <a:gd name="connsiteY3" fmla="*/ 241118 h 244954"/>
                    <a:gd name="connsiteX4" fmla="*/ 6151 w 177008"/>
                    <a:gd name="connsiteY4" fmla="*/ 242766 h 244954"/>
                    <a:gd name="connsiteX5" fmla="*/ 6151 w 177008"/>
                    <a:gd name="connsiteY5" fmla="*/ 242766 h 2449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77008" h="244954">
                      <a:moveTo>
                        <a:pt x="6151" y="242903"/>
                      </a:moveTo>
                      <a:cubicBezTo>
                        <a:pt x="35541" y="145529"/>
                        <a:pt x="170820" y="112156"/>
                        <a:pt x="177001" y="3795"/>
                      </a:cubicBezTo>
                      <a:cubicBezTo>
                        <a:pt x="177275" y="-462"/>
                        <a:pt x="169996" y="-1561"/>
                        <a:pt x="169310" y="2697"/>
                      </a:cubicBezTo>
                      <a:cubicBezTo>
                        <a:pt x="153516" y="107212"/>
                        <a:pt x="26477" y="141684"/>
                        <a:pt x="108" y="241118"/>
                      </a:cubicBezTo>
                      <a:cubicBezTo>
                        <a:pt x="-854" y="244963"/>
                        <a:pt x="4915" y="246611"/>
                        <a:pt x="6151" y="242766"/>
                      </a:cubicBezTo>
                      <a:lnTo>
                        <a:pt x="6151" y="242766"/>
                      </a:lnTo>
                      <a:close/>
                    </a:path>
                  </a:pathLst>
                </a:custGeom>
                <a:solidFill>
                  <a:srgbClr val="888C3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772" name="Freeform 1771">
                  <a:extLst>
                    <a:ext uri="{FF2B5EF4-FFF2-40B4-BE49-F238E27FC236}">
                      <a16:creationId xmlns:a16="http://schemas.microsoft.com/office/drawing/2014/main" id="{EEC159B9-A501-97D3-42D1-1B08E0C1A7C0}"/>
                    </a:ext>
                  </a:extLst>
                </p:cNvPr>
                <p:cNvSpPr/>
                <p:nvPr/>
              </p:nvSpPr>
              <p:spPr>
                <a:xfrm>
                  <a:off x="9078188" y="1706908"/>
                  <a:ext cx="56820" cy="263831"/>
                </a:xfrm>
                <a:custGeom>
                  <a:avLst/>
                  <a:gdLst>
                    <a:gd name="connsiteX0" fmla="*/ 45926 w 56820"/>
                    <a:gd name="connsiteY0" fmla="*/ 262125 h 263831"/>
                    <a:gd name="connsiteX1" fmla="*/ 39883 w 56820"/>
                    <a:gd name="connsiteY1" fmla="*/ 150742 h 263831"/>
                    <a:gd name="connsiteX2" fmla="*/ 14338 w 56820"/>
                    <a:gd name="connsiteY2" fmla="*/ 83584 h 263831"/>
                    <a:gd name="connsiteX3" fmla="*/ 13102 w 56820"/>
                    <a:gd name="connsiteY3" fmla="*/ 4064 h 263831"/>
                    <a:gd name="connsiteX4" fmla="*/ 6784 w 56820"/>
                    <a:gd name="connsiteY4" fmla="*/ 2279 h 263831"/>
                    <a:gd name="connsiteX5" fmla="*/ 17908 w 56820"/>
                    <a:gd name="connsiteY5" fmla="*/ 126708 h 263831"/>
                    <a:gd name="connsiteX6" fmla="*/ 40295 w 56820"/>
                    <a:gd name="connsiteY6" fmla="*/ 259103 h 263831"/>
                    <a:gd name="connsiteX7" fmla="*/ 45651 w 56820"/>
                    <a:gd name="connsiteY7" fmla="*/ 262262 h 263831"/>
                    <a:gd name="connsiteX8" fmla="*/ 45651 w 56820"/>
                    <a:gd name="connsiteY8" fmla="*/ 262262 h 2638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6820" h="263831">
                      <a:moveTo>
                        <a:pt x="45926" y="262125"/>
                      </a:moveTo>
                      <a:cubicBezTo>
                        <a:pt x="65977" y="226417"/>
                        <a:pt x="54990" y="185902"/>
                        <a:pt x="39883" y="150742"/>
                      </a:cubicBezTo>
                      <a:cubicBezTo>
                        <a:pt x="30406" y="128631"/>
                        <a:pt x="19694" y="107069"/>
                        <a:pt x="14338" y="83584"/>
                      </a:cubicBezTo>
                      <a:cubicBezTo>
                        <a:pt x="8432" y="57214"/>
                        <a:pt x="8981" y="30571"/>
                        <a:pt x="13102" y="4064"/>
                      </a:cubicBezTo>
                      <a:cubicBezTo>
                        <a:pt x="13788" y="-56"/>
                        <a:pt x="8157" y="-1704"/>
                        <a:pt x="6784" y="2279"/>
                      </a:cubicBezTo>
                      <a:cubicBezTo>
                        <a:pt x="-6400" y="44442"/>
                        <a:pt x="879" y="87017"/>
                        <a:pt x="17908" y="126708"/>
                      </a:cubicBezTo>
                      <a:cubicBezTo>
                        <a:pt x="34939" y="166399"/>
                        <a:pt x="62681" y="214605"/>
                        <a:pt x="40295" y="259103"/>
                      </a:cubicBezTo>
                      <a:cubicBezTo>
                        <a:pt x="38509" y="262674"/>
                        <a:pt x="43728" y="265833"/>
                        <a:pt x="45651" y="262262"/>
                      </a:cubicBezTo>
                      <a:lnTo>
                        <a:pt x="45651" y="262262"/>
                      </a:lnTo>
                      <a:close/>
                    </a:path>
                  </a:pathLst>
                </a:custGeom>
                <a:solidFill>
                  <a:srgbClr val="888C3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773" name="Freeform 1772">
                  <a:extLst>
                    <a:ext uri="{FF2B5EF4-FFF2-40B4-BE49-F238E27FC236}">
                      <a16:creationId xmlns:a16="http://schemas.microsoft.com/office/drawing/2014/main" id="{87272774-37F3-0A16-6E83-664D3BAA0EE8}"/>
                    </a:ext>
                  </a:extLst>
                </p:cNvPr>
                <p:cNvSpPr/>
                <p:nvPr/>
              </p:nvSpPr>
              <p:spPr>
                <a:xfrm>
                  <a:off x="9064891" y="1975185"/>
                  <a:ext cx="245247" cy="155150"/>
                </a:xfrm>
                <a:custGeom>
                  <a:avLst/>
                  <a:gdLst>
                    <a:gd name="connsiteX0" fmla="*/ 6073 w 245247"/>
                    <a:gd name="connsiteY0" fmla="*/ 153573 h 155150"/>
                    <a:gd name="connsiteX1" fmla="*/ 244769 w 245247"/>
                    <a:gd name="connsiteY1" fmla="*/ 5659 h 155150"/>
                    <a:gd name="connsiteX2" fmla="*/ 239000 w 245247"/>
                    <a:gd name="connsiteY2" fmla="*/ 1127 h 155150"/>
                    <a:gd name="connsiteX3" fmla="*/ 103859 w 245247"/>
                    <a:gd name="connsiteY3" fmla="*/ 71032 h 155150"/>
                    <a:gd name="connsiteX4" fmla="*/ 305 w 245247"/>
                    <a:gd name="connsiteY4" fmla="*/ 150140 h 155150"/>
                    <a:gd name="connsiteX5" fmla="*/ 5936 w 245247"/>
                    <a:gd name="connsiteY5" fmla="*/ 153436 h 155150"/>
                    <a:gd name="connsiteX6" fmla="*/ 5936 w 245247"/>
                    <a:gd name="connsiteY6" fmla="*/ 153436 h 155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45247" h="155150">
                      <a:moveTo>
                        <a:pt x="6073" y="153573"/>
                      </a:moveTo>
                      <a:cubicBezTo>
                        <a:pt x="50571" y="58260"/>
                        <a:pt x="193267" y="92869"/>
                        <a:pt x="244769" y="5659"/>
                      </a:cubicBezTo>
                      <a:cubicBezTo>
                        <a:pt x="246829" y="2088"/>
                        <a:pt x="241747" y="-2032"/>
                        <a:pt x="239000" y="1127"/>
                      </a:cubicBezTo>
                      <a:cubicBezTo>
                        <a:pt x="202743" y="41779"/>
                        <a:pt x="153438" y="54140"/>
                        <a:pt x="103859" y="71032"/>
                      </a:cubicBezTo>
                      <a:cubicBezTo>
                        <a:pt x="61833" y="85453"/>
                        <a:pt x="19120" y="107427"/>
                        <a:pt x="305" y="150140"/>
                      </a:cubicBezTo>
                      <a:cubicBezTo>
                        <a:pt x="-1343" y="153985"/>
                        <a:pt x="4150" y="157282"/>
                        <a:pt x="5936" y="153436"/>
                      </a:cubicBezTo>
                      <a:lnTo>
                        <a:pt x="5936" y="153436"/>
                      </a:lnTo>
                      <a:close/>
                    </a:path>
                  </a:pathLst>
                </a:custGeom>
                <a:solidFill>
                  <a:srgbClr val="888C3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774" name="Freeform 1773">
                  <a:extLst>
                    <a:ext uri="{FF2B5EF4-FFF2-40B4-BE49-F238E27FC236}">
                      <a16:creationId xmlns:a16="http://schemas.microsoft.com/office/drawing/2014/main" id="{74862740-FC09-B841-73ED-572AE51F42A0}"/>
                    </a:ext>
                  </a:extLst>
                </p:cNvPr>
                <p:cNvSpPr/>
                <p:nvPr/>
              </p:nvSpPr>
              <p:spPr>
                <a:xfrm>
                  <a:off x="8990429" y="1973273"/>
                  <a:ext cx="53335" cy="213375"/>
                </a:xfrm>
                <a:custGeom>
                  <a:avLst/>
                  <a:gdLst>
                    <a:gd name="connsiteX0" fmla="*/ 46475 w 53335"/>
                    <a:gd name="connsiteY0" fmla="*/ 211520 h 213375"/>
                    <a:gd name="connsiteX1" fmla="*/ 35488 w 53335"/>
                    <a:gd name="connsiteY1" fmla="*/ 118816 h 213375"/>
                    <a:gd name="connsiteX2" fmla="*/ 7058 w 53335"/>
                    <a:gd name="connsiteY2" fmla="*/ 3039 h 213375"/>
                    <a:gd name="connsiteX3" fmla="*/ 741 w 53335"/>
                    <a:gd name="connsiteY3" fmla="*/ 3039 h 213375"/>
                    <a:gd name="connsiteX4" fmla="*/ 17908 w 53335"/>
                    <a:gd name="connsiteY4" fmla="*/ 103983 h 213375"/>
                    <a:gd name="connsiteX5" fmla="*/ 41119 w 53335"/>
                    <a:gd name="connsiteY5" fmla="*/ 208498 h 213375"/>
                    <a:gd name="connsiteX6" fmla="*/ 46612 w 53335"/>
                    <a:gd name="connsiteY6" fmla="*/ 211657 h 213375"/>
                    <a:gd name="connsiteX7" fmla="*/ 46612 w 53335"/>
                    <a:gd name="connsiteY7" fmla="*/ 211657 h 2133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3335" h="213375">
                      <a:moveTo>
                        <a:pt x="46475" y="211520"/>
                      </a:moveTo>
                      <a:cubicBezTo>
                        <a:pt x="61445" y="180344"/>
                        <a:pt x="49222" y="147932"/>
                        <a:pt x="35488" y="118816"/>
                      </a:cubicBezTo>
                      <a:cubicBezTo>
                        <a:pt x="17908" y="81734"/>
                        <a:pt x="8157" y="44103"/>
                        <a:pt x="7058" y="3039"/>
                      </a:cubicBezTo>
                      <a:cubicBezTo>
                        <a:pt x="7058" y="-1081"/>
                        <a:pt x="1015" y="-944"/>
                        <a:pt x="741" y="3039"/>
                      </a:cubicBezTo>
                      <a:cubicBezTo>
                        <a:pt x="-2281" y="37923"/>
                        <a:pt x="4037" y="71846"/>
                        <a:pt x="17908" y="103983"/>
                      </a:cubicBezTo>
                      <a:cubicBezTo>
                        <a:pt x="31780" y="136121"/>
                        <a:pt x="56501" y="172378"/>
                        <a:pt x="41119" y="208498"/>
                      </a:cubicBezTo>
                      <a:cubicBezTo>
                        <a:pt x="39608" y="212207"/>
                        <a:pt x="44827" y="215503"/>
                        <a:pt x="46612" y="211657"/>
                      </a:cubicBezTo>
                      <a:lnTo>
                        <a:pt x="46612" y="211657"/>
                      </a:lnTo>
                      <a:close/>
                    </a:path>
                  </a:pathLst>
                </a:custGeom>
                <a:solidFill>
                  <a:srgbClr val="888C3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775" name="Freeform 1774">
                  <a:extLst>
                    <a:ext uri="{FF2B5EF4-FFF2-40B4-BE49-F238E27FC236}">
                      <a16:creationId xmlns:a16="http://schemas.microsoft.com/office/drawing/2014/main" id="{989357A6-3A71-A892-AC75-33D44E4724FD}"/>
                    </a:ext>
                  </a:extLst>
                </p:cNvPr>
                <p:cNvSpPr/>
                <p:nvPr/>
              </p:nvSpPr>
              <p:spPr>
                <a:xfrm>
                  <a:off x="8963980" y="2181940"/>
                  <a:ext cx="238133" cy="161134"/>
                </a:xfrm>
                <a:custGeom>
                  <a:avLst/>
                  <a:gdLst>
                    <a:gd name="connsiteX0" fmla="*/ 7962 w 238133"/>
                    <a:gd name="connsiteY0" fmla="*/ 158321 h 161134"/>
                    <a:gd name="connsiteX1" fmla="*/ 126623 w 238133"/>
                    <a:gd name="connsiteY1" fmla="*/ 75231 h 161134"/>
                    <a:gd name="connsiteX2" fmla="*/ 237730 w 238133"/>
                    <a:gd name="connsiteY2" fmla="*/ 5737 h 161134"/>
                    <a:gd name="connsiteX3" fmla="*/ 231825 w 238133"/>
                    <a:gd name="connsiteY3" fmla="*/ 1205 h 161134"/>
                    <a:gd name="connsiteX4" fmla="*/ 173868 w 238133"/>
                    <a:gd name="connsiteY4" fmla="*/ 45153 h 161134"/>
                    <a:gd name="connsiteX5" fmla="*/ 98194 w 238133"/>
                    <a:gd name="connsiteY5" fmla="*/ 73445 h 161134"/>
                    <a:gd name="connsiteX6" fmla="*/ 271 w 238133"/>
                    <a:gd name="connsiteY6" fmla="*/ 156398 h 161134"/>
                    <a:gd name="connsiteX7" fmla="*/ 7825 w 238133"/>
                    <a:gd name="connsiteY7" fmla="*/ 158458 h 161134"/>
                    <a:gd name="connsiteX8" fmla="*/ 7825 w 238133"/>
                    <a:gd name="connsiteY8" fmla="*/ 158458 h 1611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38133" h="161134">
                      <a:moveTo>
                        <a:pt x="7962" y="158321"/>
                      </a:moveTo>
                      <a:cubicBezTo>
                        <a:pt x="26915" y="109291"/>
                        <a:pt x="81026" y="90613"/>
                        <a:pt x="126623" y="75231"/>
                      </a:cubicBezTo>
                      <a:cubicBezTo>
                        <a:pt x="164941" y="62321"/>
                        <a:pt x="219190" y="45977"/>
                        <a:pt x="237730" y="5737"/>
                      </a:cubicBezTo>
                      <a:cubicBezTo>
                        <a:pt x="239516" y="2029"/>
                        <a:pt x="234984" y="-2091"/>
                        <a:pt x="231825" y="1205"/>
                      </a:cubicBezTo>
                      <a:cubicBezTo>
                        <a:pt x="213971" y="18784"/>
                        <a:pt x="196804" y="34029"/>
                        <a:pt x="173868" y="45153"/>
                      </a:cubicBezTo>
                      <a:cubicBezTo>
                        <a:pt x="149559" y="56827"/>
                        <a:pt x="123464" y="63969"/>
                        <a:pt x="98194" y="73445"/>
                      </a:cubicBezTo>
                      <a:cubicBezTo>
                        <a:pt x="56855" y="88965"/>
                        <a:pt x="15927" y="112449"/>
                        <a:pt x="271" y="156398"/>
                      </a:cubicBezTo>
                      <a:cubicBezTo>
                        <a:pt x="-1514" y="161205"/>
                        <a:pt x="6039" y="163128"/>
                        <a:pt x="7825" y="158458"/>
                      </a:cubicBezTo>
                      <a:lnTo>
                        <a:pt x="7825" y="158458"/>
                      </a:lnTo>
                      <a:close/>
                    </a:path>
                  </a:pathLst>
                </a:custGeom>
                <a:solidFill>
                  <a:srgbClr val="888C3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776" name="Freeform 1775">
                  <a:extLst>
                    <a:ext uri="{FF2B5EF4-FFF2-40B4-BE49-F238E27FC236}">
                      <a16:creationId xmlns:a16="http://schemas.microsoft.com/office/drawing/2014/main" id="{20D3656F-FF57-0A64-068C-58BEF188635E}"/>
                    </a:ext>
                  </a:extLst>
                </p:cNvPr>
                <p:cNvSpPr/>
                <p:nvPr/>
              </p:nvSpPr>
              <p:spPr>
                <a:xfrm>
                  <a:off x="8934654" y="2134626"/>
                  <a:ext cx="39071" cy="212783"/>
                </a:xfrm>
                <a:custGeom>
                  <a:avLst/>
                  <a:gdLst>
                    <a:gd name="connsiteX0" fmla="*/ 30284 w 39071"/>
                    <a:gd name="connsiteY0" fmla="*/ 210854 h 212783"/>
                    <a:gd name="connsiteX1" fmla="*/ 22730 w 39071"/>
                    <a:gd name="connsiteY1" fmla="*/ 118974 h 212783"/>
                    <a:gd name="connsiteX2" fmla="*/ 13528 w 39071"/>
                    <a:gd name="connsiteY2" fmla="*/ 3609 h 212783"/>
                    <a:gd name="connsiteX3" fmla="*/ 7897 w 39071"/>
                    <a:gd name="connsiteY3" fmla="*/ 2099 h 212783"/>
                    <a:gd name="connsiteX4" fmla="*/ 7348 w 39071"/>
                    <a:gd name="connsiteY4" fmla="*/ 104279 h 212783"/>
                    <a:gd name="connsiteX5" fmla="*/ 23691 w 39071"/>
                    <a:gd name="connsiteY5" fmla="*/ 207146 h 212783"/>
                    <a:gd name="connsiteX6" fmla="*/ 30284 w 39071"/>
                    <a:gd name="connsiteY6" fmla="*/ 210992 h 212783"/>
                    <a:gd name="connsiteX7" fmla="*/ 30284 w 39071"/>
                    <a:gd name="connsiteY7" fmla="*/ 210992 h 21278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9071" h="212783">
                      <a:moveTo>
                        <a:pt x="30284" y="210854"/>
                      </a:moveTo>
                      <a:cubicBezTo>
                        <a:pt x="48962" y="181189"/>
                        <a:pt x="33717" y="148365"/>
                        <a:pt x="22730" y="118974"/>
                      </a:cubicBezTo>
                      <a:cubicBezTo>
                        <a:pt x="8996" y="82168"/>
                        <a:pt x="6936" y="42202"/>
                        <a:pt x="13528" y="3609"/>
                      </a:cubicBezTo>
                      <a:cubicBezTo>
                        <a:pt x="14215" y="39"/>
                        <a:pt x="9133" y="-1609"/>
                        <a:pt x="7897" y="2099"/>
                      </a:cubicBezTo>
                      <a:cubicBezTo>
                        <a:pt x="-2678" y="35610"/>
                        <a:pt x="-2403" y="70631"/>
                        <a:pt x="7348" y="104279"/>
                      </a:cubicBezTo>
                      <a:cubicBezTo>
                        <a:pt x="17099" y="137927"/>
                        <a:pt x="43194" y="173773"/>
                        <a:pt x="23691" y="207146"/>
                      </a:cubicBezTo>
                      <a:cubicBezTo>
                        <a:pt x="21219" y="211404"/>
                        <a:pt x="27674" y="215112"/>
                        <a:pt x="30284" y="210992"/>
                      </a:cubicBezTo>
                      <a:lnTo>
                        <a:pt x="30284" y="210992"/>
                      </a:lnTo>
                      <a:close/>
                    </a:path>
                  </a:pathLst>
                </a:custGeom>
                <a:solidFill>
                  <a:srgbClr val="888C3F"/>
                </a:solidFill>
                <a:ln w="1371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sp>
            <p:nvSpPr>
              <p:cNvPr id="1777" name="Freeform 1776">
                <a:extLst>
                  <a:ext uri="{FF2B5EF4-FFF2-40B4-BE49-F238E27FC236}">
                    <a16:creationId xmlns:a16="http://schemas.microsoft.com/office/drawing/2014/main" id="{73451631-B1B1-74F6-2941-56B5AF2B4C78}"/>
                  </a:ext>
                </a:extLst>
              </p:cNvPr>
              <p:cNvSpPr/>
              <p:nvPr/>
            </p:nvSpPr>
            <p:spPr>
              <a:xfrm>
                <a:off x="7590982" y="2337514"/>
                <a:ext cx="2335488" cy="164944"/>
              </a:xfrm>
              <a:custGeom>
                <a:avLst/>
                <a:gdLst>
                  <a:gd name="connsiteX0" fmla="*/ 150 w 2335488"/>
                  <a:gd name="connsiteY0" fmla="*/ 0 h 164944"/>
                  <a:gd name="connsiteX1" fmla="*/ 2210 w 2335488"/>
                  <a:gd name="connsiteY1" fmla="*/ 8927 h 164944"/>
                  <a:gd name="connsiteX2" fmla="*/ 7292 w 2335488"/>
                  <a:gd name="connsiteY2" fmla="*/ 16618 h 164944"/>
                  <a:gd name="connsiteX3" fmla="*/ 13610 w 2335488"/>
                  <a:gd name="connsiteY3" fmla="*/ 23348 h 164944"/>
                  <a:gd name="connsiteX4" fmla="*/ 21163 w 2335488"/>
                  <a:gd name="connsiteY4" fmla="*/ 28841 h 164944"/>
                  <a:gd name="connsiteX5" fmla="*/ 28717 w 2335488"/>
                  <a:gd name="connsiteY5" fmla="*/ 34198 h 164944"/>
                  <a:gd name="connsiteX6" fmla="*/ 37095 w 2335488"/>
                  <a:gd name="connsiteY6" fmla="*/ 38455 h 164944"/>
                  <a:gd name="connsiteX7" fmla="*/ 53713 w 2335488"/>
                  <a:gd name="connsiteY7" fmla="*/ 46695 h 164944"/>
                  <a:gd name="connsiteX8" fmla="*/ 88734 w 2335488"/>
                  <a:gd name="connsiteY8" fmla="*/ 59743 h 164944"/>
                  <a:gd name="connsiteX9" fmla="*/ 124717 w 2335488"/>
                  <a:gd name="connsiteY9" fmla="*/ 69906 h 164944"/>
                  <a:gd name="connsiteX10" fmla="*/ 197782 w 2335488"/>
                  <a:gd name="connsiteY10" fmla="*/ 85562 h 164944"/>
                  <a:gd name="connsiteX11" fmla="*/ 271808 w 2335488"/>
                  <a:gd name="connsiteY11" fmla="*/ 97099 h 164944"/>
                  <a:gd name="connsiteX12" fmla="*/ 346245 w 2335488"/>
                  <a:gd name="connsiteY12" fmla="*/ 106163 h 164944"/>
                  <a:gd name="connsiteX13" fmla="*/ 420821 w 2335488"/>
                  <a:gd name="connsiteY13" fmla="*/ 113305 h 164944"/>
                  <a:gd name="connsiteX14" fmla="*/ 570383 w 2335488"/>
                  <a:gd name="connsiteY14" fmla="*/ 123743 h 164944"/>
                  <a:gd name="connsiteX15" fmla="*/ 1170281 w 2335488"/>
                  <a:gd name="connsiteY15" fmla="*/ 137339 h 164944"/>
                  <a:gd name="connsiteX16" fmla="*/ 1770317 w 2335488"/>
                  <a:gd name="connsiteY16" fmla="*/ 119897 h 164944"/>
                  <a:gd name="connsiteX17" fmla="*/ 2069304 w 2335488"/>
                  <a:gd name="connsiteY17" fmla="*/ 96275 h 164944"/>
                  <a:gd name="connsiteX18" fmla="*/ 2217082 w 2335488"/>
                  <a:gd name="connsiteY18" fmla="*/ 72653 h 164944"/>
                  <a:gd name="connsiteX19" fmla="*/ 2288360 w 2335488"/>
                  <a:gd name="connsiteY19" fmla="*/ 50816 h 164944"/>
                  <a:gd name="connsiteX20" fmla="*/ 2320361 w 2335488"/>
                  <a:gd name="connsiteY20" fmla="*/ 32412 h 164944"/>
                  <a:gd name="connsiteX21" fmla="*/ 2334919 w 2335488"/>
                  <a:gd name="connsiteY21" fmla="*/ 137 h 164944"/>
                  <a:gd name="connsiteX22" fmla="*/ 2332996 w 2335488"/>
                  <a:gd name="connsiteY22" fmla="*/ 18678 h 164944"/>
                  <a:gd name="connsiteX23" fmla="*/ 2321734 w 2335488"/>
                  <a:gd name="connsiteY23" fmla="*/ 33923 h 164944"/>
                  <a:gd name="connsiteX24" fmla="*/ 2290009 w 2335488"/>
                  <a:gd name="connsiteY24" fmla="*/ 54661 h 164944"/>
                  <a:gd name="connsiteX25" fmla="*/ 2218867 w 2335488"/>
                  <a:gd name="connsiteY25" fmla="*/ 79794 h 164944"/>
                  <a:gd name="connsiteX26" fmla="*/ 2071090 w 2335488"/>
                  <a:gd name="connsiteY26" fmla="*/ 109734 h 164944"/>
                  <a:gd name="connsiteX27" fmla="*/ 1771690 w 2335488"/>
                  <a:gd name="connsiteY27" fmla="*/ 141185 h 164944"/>
                  <a:gd name="connsiteX28" fmla="*/ 1471192 w 2335488"/>
                  <a:gd name="connsiteY28" fmla="*/ 156841 h 164944"/>
                  <a:gd name="connsiteX29" fmla="*/ 1170419 w 2335488"/>
                  <a:gd name="connsiteY29" fmla="*/ 164945 h 164944"/>
                  <a:gd name="connsiteX30" fmla="*/ 1019895 w 2335488"/>
                  <a:gd name="connsiteY30" fmla="*/ 163159 h 164944"/>
                  <a:gd name="connsiteX31" fmla="*/ 869508 w 2335488"/>
                  <a:gd name="connsiteY31" fmla="*/ 159863 h 164944"/>
                  <a:gd name="connsiteX32" fmla="*/ 719122 w 2335488"/>
                  <a:gd name="connsiteY32" fmla="*/ 154232 h 164944"/>
                  <a:gd name="connsiteX33" fmla="*/ 568873 w 2335488"/>
                  <a:gd name="connsiteY33" fmla="*/ 144893 h 164944"/>
                  <a:gd name="connsiteX34" fmla="*/ 418898 w 2335488"/>
                  <a:gd name="connsiteY34" fmla="*/ 130747 h 164944"/>
                  <a:gd name="connsiteX35" fmla="*/ 344185 w 2335488"/>
                  <a:gd name="connsiteY35" fmla="*/ 121683 h 164944"/>
                  <a:gd name="connsiteX36" fmla="*/ 269610 w 2335488"/>
                  <a:gd name="connsiteY36" fmla="*/ 110558 h 164944"/>
                  <a:gd name="connsiteX37" fmla="*/ 195584 w 2335488"/>
                  <a:gd name="connsiteY37" fmla="*/ 95863 h 164944"/>
                  <a:gd name="connsiteX38" fmla="*/ 122520 w 2335488"/>
                  <a:gd name="connsiteY38" fmla="*/ 77047 h 164944"/>
                  <a:gd name="connsiteX39" fmla="*/ 86674 w 2335488"/>
                  <a:gd name="connsiteY39" fmla="*/ 65236 h 164944"/>
                  <a:gd name="connsiteX40" fmla="*/ 51790 w 2335488"/>
                  <a:gd name="connsiteY40" fmla="*/ 50541 h 164944"/>
                  <a:gd name="connsiteX41" fmla="*/ 35309 w 2335488"/>
                  <a:gd name="connsiteY41" fmla="*/ 41202 h 164944"/>
                  <a:gd name="connsiteX42" fmla="*/ 27206 w 2335488"/>
                  <a:gd name="connsiteY42" fmla="*/ 36395 h 164944"/>
                  <a:gd name="connsiteX43" fmla="*/ 19790 w 2335488"/>
                  <a:gd name="connsiteY43" fmla="*/ 30489 h 164944"/>
                  <a:gd name="connsiteX44" fmla="*/ 12511 w 2335488"/>
                  <a:gd name="connsiteY44" fmla="*/ 24584 h 164944"/>
                  <a:gd name="connsiteX45" fmla="*/ 6468 w 2335488"/>
                  <a:gd name="connsiteY45" fmla="*/ 17305 h 164944"/>
                  <a:gd name="connsiteX46" fmla="*/ 1661 w 2335488"/>
                  <a:gd name="connsiteY46" fmla="*/ 9202 h 164944"/>
                  <a:gd name="connsiteX47" fmla="*/ 150 w 2335488"/>
                  <a:gd name="connsiteY47" fmla="*/ 0 h 1649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2335488" h="164944">
                    <a:moveTo>
                      <a:pt x="150" y="0"/>
                    </a:moveTo>
                    <a:cubicBezTo>
                      <a:pt x="150" y="3021"/>
                      <a:pt x="562" y="6318"/>
                      <a:pt x="2210" y="8927"/>
                    </a:cubicBezTo>
                    <a:cubicBezTo>
                      <a:pt x="3584" y="11811"/>
                      <a:pt x="4957" y="14421"/>
                      <a:pt x="7292" y="16618"/>
                    </a:cubicBezTo>
                    <a:cubicBezTo>
                      <a:pt x="9352" y="18816"/>
                      <a:pt x="11412" y="21288"/>
                      <a:pt x="13610" y="23348"/>
                    </a:cubicBezTo>
                    <a:lnTo>
                      <a:pt x="21163" y="28841"/>
                    </a:lnTo>
                    <a:cubicBezTo>
                      <a:pt x="23636" y="30627"/>
                      <a:pt x="26108" y="32550"/>
                      <a:pt x="28717" y="34198"/>
                    </a:cubicBezTo>
                    <a:lnTo>
                      <a:pt x="37095" y="38455"/>
                    </a:lnTo>
                    <a:cubicBezTo>
                      <a:pt x="42726" y="41202"/>
                      <a:pt x="48082" y="44361"/>
                      <a:pt x="53713" y="46695"/>
                    </a:cubicBezTo>
                    <a:cubicBezTo>
                      <a:pt x="65387" y="50953"/>
                      <a:pt x="76923" y="55760"/>
                      <a:pt x="88734" y="59743"/>
                    </a:cubicBezTo>
                    <a:lnTo>
                      <a:pt x="124717" y="69906"/>
                    </a:lnTo>
                    <a:cubicBezTo>
                      <a:pt x="148889" y="75949"/>
                      <a:pt x="173335" y="80893"/>
                      <a:pt x="197782" y="85562"/>
                    </a:cubicBezTo>
                    <a:lnTo>
                      <a:pt x="271808" y="97099"/>
                    </a:lnTo>
                    <a:lnTo>
                      <a:pt x="346245" y="106163"/>
                    </a:lnTo>
                    <a:cubicBezTo>
                      <a:pt x="370967" y="109459"/>
                      <a:pt x="395962" y="110833"/>
                      <a:pt x="420821" y="113305"/>
                    </a:cubicBezTo>
                    <a:cubicBezTo>
                      <a:pt x="470538" y="118249"/>
                      <a:pt x="520529" y="120721"/>
                      <a:pt x="570383" y="123743"/>
                    </a:cubicBezTo>
                    <a:cubicBezTo>
                      <a:pt x="770075" y="134455"/>
                      <a:pt x="970315" y="137614"/>
                      <a:pt x="1170281" y="137339"/>
                    </a:cubicBezTo>
                    <a:cubicBezTo>
                      <a:pt x="1370248" y="135279"/>
                      <a:pt x="1570625" y="130060"/>
                      <a:pt x="1770317" y="119897"/>
                    </a:cubicBezTo>
                    <a:cubicBezTo>
                      <a:pt x="1870162" y="114816"/>
                      <a:pt x="1970008" y="108086"/>
                      <a:pt x="2069304" y="96275"/>
                    </a:cubicBezTo>
                    <a:cubicBezTo>
                      <a:pt x="2118884" y="90507"/>
                      <a:pt x="2168464" y="83640"/>
                      <a:pt x="2217082" y="72653"/>
                    </a:cubicBezTo>
                    <a:cubicBezTo>
                      <a:pt x="2241391" y="67022"/>
                      <a:pt x="2265425" y="60429"/>
                      <a:pt x="2288360" y="50816"/>
                    </a:cubicBezTo>
                    <a:cubicBezTo>
                      <a:pt x="2299760" y="45871"/>
                      <a:pt x="2311022" y="40378"/>
                      <a:pt x="2320361" y="32412"/>
                    </a:cubicBezTo>
                    <a:cubicBezTo>
                      <a:pt x="2329975" y="24858"/>
                      <a:pt x="2336979" y="12910"/>
                      <a:pt x="2334919" y="137"/>
                    </a:cubicBezTo>
                    <a:cubicBezTo>
                      <a:pt x="2336017" y="6318"/>
                      <a:pt x="2335605" y="12773"/>
                      <a:pt x="2332996" y="18678"/>
                    </a:cubicBezTo>
                    <a:cubicBezTo>
                      <a:pt x="2330387" y="24446"/>
                      <a:pt x="2326404" y="29528"/>
                      <a:pt x="2321734" y="33923"/>
                    </a:cubicBezTo>
                    <a:cubicBezTo>
                      <a:pt x="2312532" y="42713"/>
                      <a:pt x="2301270" y="49030"/>
                      <a:pt x="2290009" y="54661"/>
                    </a:cubicBezTo>
                    <a:cubicBezTo>
                      <a:pt x="2267211" y="65511"/>
                      <a:pt x="2243039" y="73065"/>
                      <a:pt x="2218867" y="79794"/>
                    </a:cubicBezTo>
                    <a:cubicBezTo>
                      <a:pt x="2170249" y="92979"/>
                      <a:pt x="2120669" y="101906"/>
                      <a:pt x="2071090" y="109734"/>
                    </a:cubicBezTo>
                    <a:cubicBezTo>
                      <a:pt x="1971656" y="124429"/>
                      <a:pt x="1871673" y="133494"/>
                      <a:pt x="1771690" y="141185"/>
                    </a:cubicBezTo>
                    <a:cubicBezTo>
                      <a:pt x="1671707" y="149150"/>
                      <a:pt x="1571449" y="152996"/>
                      <a:pt x="1471192" y="156841"/>
                    </a:cubicBezTo>
                    <a:cubicBezTo>
                      <a:pt x="1370934" y="160412"/>
                      <a:pt x="1270814" y="163022"/>
                      <a:pt x="1170419" y="164945"/>
                    </a:cubicBezTo>
                    <a:lnTo>
                      <a:pt x="1019895" y="163159"/>
                    </a:lnTo>
                    <a:cubicBezTo>
                      <a:pt x="969766" y="162884"/>
                      <a:pt x="919637" y="161511"/>
                      <a:pt x="869508" y="159863"/>
                    </a:cubicBezTo>
                    <a:cubicBezTo>
                      <a:pt x="819379" y="158215"/>
                      <a:pt x="769251" y="157253"/>
                      <a:pt x="719122" y="154232"/>
                    </a:cubicBezTo>
                    <a:cubicBezTo>
                      <a:pt x="668993" y="151485"/>
                      <a:pt x="618864" y="149700"/>
                      <a:pt x="568873" y="144893"/>
                    </a:cubicBezTo>
                    <a:cubicBezTo>
                      <a:pt x="518881" y="140636"/>
                      <a:pt x="468752" y="136927"/>
                      <a:pt x="418898" y="130747"/>
                    </a:cubicBezTo>
                    <a:cubicBezTo>
                      <a:pt x="394039" y="127726"/>
                      <a:pt x="368907" y="125666"/>
                      <a:pt x="344185" y="121683"/>
                    </a:cubicBezTo>
                    <a:lnTo>
                      <a:pt x="269610" y="110558"/>
                    </a:lnTo>
                    <a:lnTo>
                      <a:pt x="195584" y="95863"/>
                    </a:lnTo>
                    <a:cubicBezTo>
                      <a:pt x="171138" y="90095"/>
                      <a:pt x="146691" y="84052"/>
                      <a:pt x="122520" y="77047"/>
                    </a:cubicBezTo>
                    <a:lnTo>
                      <a:pt x="86674" y="65236"/>
                    </a:lnTo>
                    <a:cubicBezTo>
                      <a:pt x="74863" y="60841"/>
                      <a:pt x="63464" y="55485"/>
                      <a:pt x="51790" y="50541"/>
                    </a:cubicBezTo>
                    <a:cubicBezTo>
                      <a:pt x="46159" y="47794"/>
                      <a:pt x="40803" y="44361"/>
                      <a:pt x="35309" y="41202"/>
                    </a:cubicBezTo>
                    <a:lnTo>
                      <a:pt x="27206" y="36395"/>
                    </a:lnTo>
                    <a:cubicBezTo>
                      <a:pt x="24597" y="34610"/>
                      <a:pt x="22262" y="32412"/>
                      <a:pt x="19790" y="30489"/>
                    </a:cubicBezTo>
                    <a:lnTo>
                      <a:pt x="12511" y="24584"/>
                    </a:lnTo>
                    <a:cubicBezTo>
                      <a:pt x="10314" y="22249"/>
                      <a:pt x="8391" y="19640"/>
                      <a:pt x="6468" y="17305"/>
                    </a:cubicBezTo>
                    <a:cubicBezTo>
                      <a:pt x="4271" y="14970"/>
                      <a:pt x="2897" y="12086"/>
                      <a:pt x="1661" y="9202"/>
                    </a:cubicBezTo>
                    <a:cubicBezTo>
                      <a:pt x="150" y="6455"/>
                      <a:pt x="-262" y="3159"/>
                      <a:pt x="150" y="0"/>
                    </a:cubicBezTo>
                    <a:close/>
                  </a:path>
                </a:pathLst>
              </a:custGeom>
              <a:solidFill>
                <a:srgbClr val="D8A284"/>
              </a:solidFill>
              <a:ln w="1371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</p:grpSp>
      <p:sp>
        <p:nvSpPr>
          <p:cNvPr id="1778" name="Freeform 1777">
            <a:extLst>
              <a:ext uri="{FF2B5EF4-FFF2-40B4-BE49-F238E27FC236}">
                <a16:creationId xmlns:a16="http://schemas.microsoft.com/office/drawing/2014/main" id="{AF8DDFB0-CB56-3512-CB79-BA91375397D1}"/>
              </a:ext>
            </a:extLst>
          </p:cNvPr>
          <p:cNvSpPr/>
          <p:nvPr/>
        </p:nvSpPr>
        <p:spPr>
          <a:xfrm>
            <a:off x="6376341" y="4843240"/>
            <a:ext cx="1189108" cy="799349"/>
          </a:xfrm>
          <a:custGeom>
            <a:avLst/>
            <a:gdLst>
              <a:gd name="connsiteX0" fmla="*/ 1104562 w 1189108"/>
              <a:gd name="connsiteY0" fmla="*/ 799350 h 799349"/>
              <a:gd name="connsiteX1" fmla="*/ 107479 w 1189108"/>
              <a:gd name="connsiteY1" fmla="*/ 799350 h 799349"/>
              <a:gd name="connsiteX2" fmla="*/ 491 w 1189108"/>
              <a:gd name="connsiteY2" fmla="*/ 672997 h 799349"/>
              <a:gd name="connsiteX3" fmla="*/ 108990 w 1189108"/>
              <a:gd name="connsiteY3" fmla="*/ 559280 h 799349"/>
              <a:gd name="connsiteX4" fmla="*/ 7908 w 1189108"/>
              <a:gd name="connsiteY4" fmla="*/ 214696 h 799349"/>
              <a:gd name="connsiteX5" fmla="*/ 381883 w 1189108"/>
              <a:gd name="connsiteY5" fmla="*/ 9923 h 799349"/>
              <a:gd name="connsiteX6" fmla="*/ 654501 w 1189108"/>
              <a:gd name="connsiteY6" fmla="*/ 362473 h 799349"/>
              <a:gd name="connsiteX7" fmla="*/ 883583 w 1189108"/>
              <a:gd name="connsiteY7" fmla="*/ 291469 h 799349"/>
              <a:gd name="connsiteX8" fmla="*/ 953351 w 1189108"/>
              <a:gd name="connsiteY8" fmla="*/ 520963 h 799349"/>
              <a:gd name="connsiteX9" fmla="*/ 1169936 w 1189108"/>
              <a:gd name="connsiteY9" fmla="*/ 570130 h 799349"/>
              <a:gd name="connsiteX10" fmla="*/ 1104699 w 1189108"/>
              <a:gd name="connsiteY10" fmla="*/ 799212 h 7993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189108" h="799349">
                <a:moveTo>
                  <a:pt x="1104562" y="799350"/>
                </a:moveTo>
                <a:lnTo>
                  <a:pt x="107479" y="799350"/>
                </a:lnTo>
                <a:cubicBezTo>
                  <a:pt x="50483" y="792071"/>
                  <a:pt x="-1019" y="730405"/>
                  <a:pt x="491" y="672997"/>
                </a:cubicBezTo>
                <a:cubicBezTo>
                  <a:pt x="2002" y="615590"/>
                  <a:pt x="51719" y="563538"/>
                  <a:pt x="108990" y="559280"/>
                </a:cubicBezTo>
                <a:cubicBezTo>
                  <a:pt x="35238" y="459984"/>
                  <a:pt x="-21483" y="334868"/>
                  <a:pt x="7908" y="214696"/>
                </a:cubicBezTo>
                <a:cubicBezTo>
                  <a:pt x="45676" y="60876"/>
                  <a:pt x="229024" y="-31553"/>
                  <a:pt x="381883" y="9923"/>
                </a:cubicBezTo>
                <a:cubicBezTo>
                  <a:pt x="534741" y="51400"/>
                  <a:pt x="642965" y="204533"/>
                  <a:pt x="654501" y="362473"/>
                </a:cubicBezTo>
                <a:cubicBezTo>
                  <a:pt x="695703" y="283778"/>
                  <a:pt x="805025" y="249855"/>
                  <a:pt x="883583" y="291469"/>
                </a:cubicBezTo>
                <a:cubicBezTo>
                  <a:pt x="962141" y="333082"/>
                  <a:pt x="995377" y="442679"/>
                  <a:pt x="953351" y="520963"/>
                </a:cubicBezTo>
                <a:cubicBezTo>
                  <a:pt x="1020785" y="470697"/>
                  <a:pt x="1130794" y="495693"/>
                  <a:pt x="1169936" y="570130"/>
                </a:cubicBezTo>
                <a:cubicBezTo>
                  <a:pt x="1209077" y="644568"/>
                  <a:pt x="1188751" y="799212"/>
                  <a:pt x="1104699" y="799212"/>
                </a:cubicBezTo>
                <a:close/>
              </a:path>
            </a:pathLst>
          </a:custGeom>
          <a:solidFill>
            <a:srgbClr val="FFFFFF">
              <a:alpha val="49000"/>
            </a:srgbClr>
          </a:solidFill>
          <a:ln w="13716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779" name="Freeform 1778">
            <a:extLst>
              <a:ext uri="{FF2B5EF4-FFF2-40B4-BE49-F238E27FC236}">
                <a16:creationId xmlns:a16="http://schemas.microsoft.com/office/drawing/2014/main" id="{F6DCBDD6-8113-9185-8E90-813129B05408}"/>
              </a:ext>
            </a:extLst>
          </p:cNvPr>
          <p:cNvSpPr/>
          <p:nvPr/>
        </p:nvSpPr>
        <p:spPr>
          <a:xfrm>
            <a:off x="10523495" y="1192992"/>
            <a:ext cx="1348056" cy="716023"/>
          </a:xfrm>
          <a:custGeom>
            <a:avLst/>
            <a:gdLst>
              <a:gd name="connsiteX0" fmla="*/ 35677 w 1348056"/>
              <a:gd name="connsiteY0" fmla="*/ 716023 h 716023"/>
              <a:gd name="connsiteX1" fmla="*/ 1298238 w 1348056"/>
              <a:gd name="connsiteY1" fmla="*/ 716023 h 716023"/>
              <a:gd name="connsiteX2" fmla="*/ 1331474 w 1348056"/>
              <a:gd name="connsiteY2" fmla="*/ 540229 h 716023"/>
              <a:gd name="connsiteX3" fmla="*/ 1163645 w 1348056"/>
              <a:gd name="connsiteY3" fmla="*/ 467027 h 716023"/>
              <a:gd name="connsiteX4" fmla="*/ 1185482 w 1348056"/>
              <a:gd name="connsiteY4" fmla="*/ 91679 h 716023"/>
              <a:gd name="connsiteX5" fmla="*/ 797224 w 1348056"/>
              <a:gd name="connsiteY5" fmla="*/ 43748 h 716023"/>
              <a:gd name="connsiteX6" fmla="*/ 607284 w 1348056"/>
              <a:gd name="connsiteY6" fmla="*/ 399731 h 716023"/>
              <a:gd name="connsiteX7" fmla="*/ 387678 w 1348056"/>
              <a:gd name="connsiteY7" fmla="*/ 310735 h 716023"/>
              <a:gd name="connsiteX8" fmla="*/ 273549 w 1348056"/>
              <a:gd name="connsiteY8" fmla="*/ 532813 h 716023"/>
              <a:gd name="connsiteX9" fmla="*/ 61497 w 1348056"/>
              <a:gd name="connsiteY9" fmla="*/ 489139 h 716023"/>
              <a:gd name="connsiteX10" fmla="*/ 35677 w 1348056"/>
              <a:gd name="connsiteY10" fmla="*/ 716023 h 7160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348056" h="716023">
                <a:moveTo>
                  <a:pt x="35677" y="716023"/>
                </a:moveTo>
                <a:lnTo>
                  <a:pt x="1298238" y="716023"/>
                </a:lnTo>
                <a:cubicBezTo>
                  <a:pt x="1352487" y="677706"/>
                  <a:pt x="1360590" y="599834"/>
                  <a:pt x="1331474" y="540229"/>
                </a:cubicBezTo>
                <a:cubicBezTo>
                  <a:pt x="1302358" y="480624"/>
                  <a:pt x="1227096" y="447800"/>
                  <a:pt x="1163645" y="467027"/>
                </a:cubicBezTo>
                <a:cubicBezTo>
                  <a:pt x="1275165" y="380915"/>
                  <a:pt x="1280933" y="195370"/>
                  <a:pt x="1185482" y="91679"/>
                </a:cubicBezTo>
                <a:cubicBezTo>
                  <a:pt x="1090032" y="-12012"/>
                  <a:pt x="918907" y="-27394"/>
                  <a:pt x="797224" y="43748"/>
                </a:cubicBezTo>
                <a:cubicBezTo>
                  <a:pt x="675542" y="114889"/>
                  <a:pt x="605773" y="258821"/>
                  <a:pt x="607284" y="399731"/>
                </a:cubicBezTo>
                <a:cubicBezTo>
                  <a:pt x="580365" y="314718"/>
                  <a:pt x="469121" y="274203"/>
                  <a:pt x="387678" y="310735"/>
                </a:cubicBezTo>
                <a:cubicBezTo>
                  <a:pt x="306373" y="347267"/>
                  <a:pt x="262150" y="444366"/>
                  <a:pt x="273549" y="532813"/>
                </a:cubicBezTo>
                <a:cubicBezTo>
                  <a:pt x="234270" y="460710"/>
                  <a:pt x="126047" y="438461"/>
                  <a:pt x="61497" y="489139"/>
                </a:cubicBezTo>
                <a:cubicBezTo>
                  <a:pt x="-3052" y="539817"/>
                  <a:pt x="-24889" y="660538"/>
                  <a:pt x="35677" y="716023"/>
                </a:cubicBezTo>
                <a:close/>
              </a:path>
            </a:pathLst>
          </a:custGeom>
          <a:solidFill>
            <a:srgbClr val="FFFFFF">
              <a:alpha val="49000"/>
            </a:srgbClr>
          </a:solidFill>
          <a:ln w="13716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780" name="Freeform 1779">
            <a:extLst>
              <a:ext uri="{FF2B5EF4-FFF2-40B4-BE49-F238E27FC236}">
                <a16:creationId xmlns:a16="http://schemas.microsoft.com/office/drawing/2014/main" id="{09AFC896-5A08-8FE1-DB73-F97DDF691496}"/>
              </a:ext>
            </a:extLst>
          </p:cNvPr>
          <p:cNvSpPr/>
          <p:nvPr/>
        </p:nvSpPr>
        <p:spPr>
          <a:xfrm>
            <a:off x="5909570" y="781173"/>
            <a:ext cx="742429" cy="376647"/>
          </a:xfrm>
          <a:custGeom>
            <a:avLst/>
            <a:gdLst>
              <a:gd name="connsiteX0" fmla="*/ 28282 w 742429"/>
              <a:gd name="connsiteY0" fmla="*/ 376372 h 376647"/>
              <a:gd name="connsiteX1" fmla="*/ 699871 w 742429"/>
              <a:gd name="connsiteY1" fmla="*/ 376372 h 376647"/>
              <a:gd name="connsiteX2" fmla="*/ 717176 w 742429"/>
              <a:gd name="connsiteY2" fmla="*/ 241505 h 376647"/>
              <a:gd name="connsiteX3" fmla="*/ 563356 w 742429"/>
              <a:gd name="connsiteY3" fmla="*/ 195222 h 376647"/>
              <a:gd name="connsiteX4" fmla="*/ 552369 w 742429"/>
              <a:gd name="connsiteY4" fmla="*/ 33848 h 376647"/>
              <a:gd name="connsiteX5" fmla="*/ 390858 w 742429"/>
              <a:gd name="connsiteY5" fmla="*/ 25058 h 376647"/>
              <a:gd name="connsiteX6" fmla="*/ 362291 w 742429"/>
              <a:gd name="connsiteY6" fmla="*/ 184372 h 376647"/>
              <a:gd name="connsiteX7" fmla="*/ 233879 w 742429"/>
              <a:gd name="connsiteY7" fmla="*/ 156904 h 376647"/>
              <a:gd name="connsiteX8" fmla="*/ 177295 w 742429"/>
              <a:gd name="connsiteY8" fmla="*/ 286690 h 376647"/>
              <a:gd name="connsiteX9" fmla="*/ 36797 w 742429"/>
              <a:gd name="connsiteY9" fmla="*/ 236424 h 376647"/>
              <a:gd name="connsiteX10" fmla="*/ 28282 w 742429"/>
              <a:gd name="connsiteY10" fmla="*/ 376647 h 3766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742429" h="376647">
                <a:moveTo>
                  <a:pt x="28282" y="376372"/>
                </a:moveTo>
                <a:lnTo>
                  <a:pt x="699871" y="376372"/>
                </a:lnTo>
                <a:cubicBezTo>
                  <a:pt x="756867" y="376372"/>
                  <a:pt x="750275" y="287926"/>
                  <a:pt x="717176" y="241505"/>
                </a:cubicBezTo>
                <a:cubicBezTo>
                  <a:pt x="684214" y="195085"/>
                  <a:pt x="618429" y="180801"/>
                  <a:pt x="563356" y="195222"/>
                </a:cubicBezTo>
                <a:cubicBezTo>
                  <a:pt x="599339" y="148527"/>
                  <a:pt x="594257" y="75187"/>
                  <a:pt x="552369" y="33848"/>
                </a:cubicBezTo>
                <a:cubicBezTo>
                  <a:pt x="510343" y="-7491"/>
                  <a:pt x="437004" y="-11611"/>
                  <a:pt x="390858" y="25058"/>
                </a:cubicBezTo>
                <a:cubicBezTo>
                  <a:pt x="344574" y="61591"/>
                  <a:pt x="331664" y="133969"/>
                  <a:pt x="362291" y="184372"/>
                </a:cubicBezTo>
                <a:cubicBezTo>
                  <a:pt x="340317" y="140011"/>
                  <a:pt x="275218" y="129848"/>
                  <a:pt x="233879" y="156904"/>
                </a:cubicBezTo>
                <a:cubicBezTo>
                  <a:pt x="192402" y="183960"/>
                  <a:pt x="174136" y="237248"/>
                  <a:pt x="177295" y="286690"/>
                </a:cubicBezTo>
                <a:cubicBezTo>
                  <a:pt x="158067" y="233265"/>
                  <a:pt x="85552" y="207308"/>
                  <a:pt x="36797" y="236424"/>
                </a:cubicBezTo>
                <a:cubicBezTo>
                  <a:pt x="-11959" y="265540"/>
                  <a:pt x="-9624" y="334347"/>
                  <a:pt x="28282" y="376647"/>
                </a:cubicBezTo>
                <a:close/>
              </a:path>
            </a:pathLst>
          </a:custGeom>
          <a:solidFill>
            <a:srgbClr val="FFFFFF">
              <a:alpha val="49000"/>
            </a:srgbClr>
          </a:solidFill>
          <a:ln w="13716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/>
          </a:p>
        </p:txBody>
      </p:sp>
      <p:sp>
        <p:nvSpPr>
          <p:cNvPr id="1781" name="TextBox 1780">
            <a:extLst>
              <a:ext uri="{FF2B5EF4-FFF2-40B4-BE49-F238E27FC236}">
                <a16:creationId xmlns:a16="http://schemas.microsoft.com/office/drawing/2014/main" id="{C5574F82-A925-8365-6DD8-6126A991A2D9}"/>
              </a:ext>
            </a:extLst>
          </p:cNvPr>
          <p:cNvSpPr txBox="1"/>
          <p:nvPr/>
        </p:nvSpPr>
        <p:spPr>
          <a:xfrm>
            <a:off x="1515756" y="1786854"/>
            <a:ext cx="4778549" cy="923330"/>
          </a:xfrm>
          <a:prstGeom prst="rect">
            <a:avLst/>
          </a:prstGeom>
          <a:effectLst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5400">
                <a:solidFill>
                  <a:srgbClr val="535761"/>
                </a:solidFill>
                <a:latin typeface="Comfortaa" panose="00000500000000000000" pitchFamily="2" charset="0"/>
                <a:ea typeface="Karla" pitchFamily="2" charset="0"/>
                <a:cs typeface="Heebo" panose="00000500000000000000" pitchFamily="2" charset="-79"/>
              </a:defRPr>
            </a:lvl1pPr>
          </a:lstStyle>
          <a:p>
            <a:pPr algn="r"/>
            <a:r>
              <a:rPr lang="fa-IR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قالب پاورپوینت</a:t>
            </a:r>
            <a:endParaRPr lang="en-EG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1782" name="Rectangle 1781">
            <a:extLst>
              <a:ext uri="{FF2B5EF4-FFF2-40B4-BE49-F238E27FC236}">
                <a16:creationId xmlns:a16="http://schemas.microsoft.com/office/drawing/2014/main" id="{9E45A1BC-FBA7-D4A4-7D72-FA53C4786D27}"/>
              </a:ext>
            </a:extLst>
          </p:cNvPr>
          <p:cNvSpPr/>
          <p:nvPr/>
        </p:nvSpPr>
        <p:spPr>
          <a:xfrm>
            <a:off x="1504318" y="3098526"/>
            <a:ext cx="4801424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fa-IR" sz="3600" b="1" dirty="0">
                <a:latin typeface="Shabnam" panose="020B0603030804020204" pitchFamily="34" charset="-78"/>
                <a:ea typeface="Open Sans" panose="020B0606030504020204" pitchFamily="34" charset="0"/>
                <a:cs typeface="Shabnam" panose="020B0603030804020204" pitchFamily="34" charset="-78"/>
              </a:rPr>
              <a:t>روانشناسی تربیتی رایگان</a:t>
            </a:r>
            <a:endParaRPr lang="en-US" sz="3600" b="1" dirty="0">
              <a:latin typeface="Shabnam" panose="020B0603030804020204" pitchFamily="34" charset="-78"/>
              <a:ea typeface="Open Sans" panose="020B0606030504020204" pitchFamily="34" charset="0"/>
              <a:cs typeface="Shabnam" panose="020B0603030804020204" pitchFamily="34" charset="-78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CD2AD6C2-630D-6F32-DA71-686C65F6A963}"/>
              </a:ext>
            </a:extLst>
          </p:cNvPr>
          <p:cNvSpPr/>
          <p:nvPr/>
        </p:nvSpPr>
        <p:spPr>
          <a:xfrm>
            <a:off x="1504318" y="4081935"/>
            <a:ext cx="4801424" cy="11310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200000"/>
              </a:lnSpc>
            </a:pPr>
            <a:r>
              <a:rPr lang="fa-IR" b="1" dirty="0">
                <a:solidFill>
                  <a:schemeClr val="bg1"/>
                </a:solidFill>
                <a:latin typeface="Shabnam" panose="020B0603030804020204" pitchFamily="34" charset="-78"/>
                <a:ea typeface="Open Sans" panose="020B0606030504020204" pitchFamily="34" charset="0"/>
                <a:cs typeface="Shabnam" panose="020B0603030804020204" pitchFamily="34" charset="-78"/>
              </a:rPr>
              <a:t>نام و نام خانوادگی پژوهشگر</a:t>
            </a:r>
          </a:p>
          <a:p>
            <a:pPr algn="ctr">
              <a:lnSpc>
                <a:spcPct val="200000"/>
              </a:lnSpc>
            </a:pPr>
            <a:r>
              <a:rPr lang="fa-IR" b="1" dirty="0">
                <a:solidFill>
                  <a:schemeClr val="bg1"/>
                </a:solidFill>
                <a:latin typeface="Shabnam" panose="020B0603030804020204" pitchFamily="34" charset="-78"/>
                <a:ea typeface="Open Sans" panose="020B0606030504020204" pitchFamily="34" charset="0"/>
                <a:cs typeface="Shabnam" panose="020B0603030804020204" pitchFamily="34" charset="-78"/>
              </a:rPr>
              <a:t> محمد جواد عزیزی</a:t>
            </a:r>
            <a:endParaRPr lang="en-US" b="1" dirty="0">
              <a:solidFill>
                <a:schemeClr val="bg1"/>
              </a:solidFill>
              <a:latin typeface="Shabnam" panose="020B0603030804020204" pitchFamily="34" charset="-78"/>
              <a:ea typeface="Open Sans" panose="020B0606030504020204" pitchFamily="34" charset="0"/>
              <a:cs typeface="Shabnam" panose="020B0603030804020204" pitchFamily="34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73173663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">
            <a:extLst>
              <a:ext uri="{FF2B5EF4-FFF2-40B4-BE49-F238E27FC236}">
                <a16:creationId xmlns:a16="http://schemas.microsoft.com/office/drawing/2014/main" id="{49566A91-271F-9719-9F37-F47DEE90929D}"/>
              </a:ext>
            </a:extLst>
          </p:cNvPr>
          <p:cNvSpPr/>
          <p:nvPr/>
        </p:nvSpPr>
        <p:spPr>
          <a:xfrm>
            <a:off x="-14966" y="3926540"/>
            <a:ext cx="1435964" cy="2940423"/>
          </a:xfrm>
          <a:custGeom>
            <a:avLst/>
            <a:gdLst>
              <a:gd name="connsiteX0" fmla="*/ 2234922 w 2293791"/>
              <a:gd name="connsiteY0" fmla="*/ 4008238 h 4696994"/>
              <a:gd name="connsiteX1" fmla="*/ 1805325 w 2293791"/>
              <a:gd name="connsiteY1" fmla="*/ 4638900 h 4696994"/>
              <a:gd name="connsiteX2" fmla="*/ 1743385 w 2293791"/>
              <a:gd name="connsiteY2" fmla="*/ 4696995 h 4696994"/>
              <a:gd name="connsiteX3" fmla="*/ 0 w 2293791"/>
              <a:gd name="connsiteY3" fmla="*/ 4696995 h 4696994"/>
              <a:gd name="connsiteX4" fmla="*/ 0 w 2293791"/>
              <a:gd name="connsiteY4" fmla="*/ 15647 h 4696994"/>
              <a:gd name="connsiteX5" fmla="*/ 372739 w 2293791"/>
              <a:gd name="connsiteY5" fmla="*/ 24162 h 4696994"/>
              <a:gd name="connsiteX6" fmla="*/ 788877 w 2293791"/>
              <a:gd name="connsiteY6" fmla="*/ 334000 h 4696994"/>
              <a:gd name="connsiteX7" fmla="*/ 757838 w 2293791"/>
              <a:gd name="connsiteY7" fmla="*/ 859872 h 4696994"/>
              <a:gd name="connsiteX8" fmla="*/ 544413 w 2293791"/>
              <a:gd name="connsiteY8" fmla="*/ 1356766 h 4696994"/>
              <a:gd name="connsiteX9" fmla="*/ 768825 w 2293791"/>
              <a:gd name="connsiteY9" fmla="*/ 2284355 h 4696994"/>
              <a:gd name="connsiteX10" fmla="*/ 2196055 w 2293791"/>
              <a:gd name="connsiteY10" fmla="*/ 3261250 h 4696994"/>
              <a:gd name="connsiteX11" fmla="*/ 2234922 w 2293791"/>
              <a:gd name="connsiteY11" fmla="*/ 4008238 h 46969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293791" h="4696994">
                <a:moveTo>
                  <a:pt x="2234922" y="4008238"/>
                </a:moveTo>
                <a:cubicBezTo>
                  <a:pt x="2150871" y="4250780"/>
                  <a:pt x="1989634" y="4460222"/>
                  <a:pt x="1805325" y="4638900"/>
                </a:cubicBezTo>
                <a:cubicBezTo>
                  <a:pt x="1784999" y="4658677"/>
                  <a:pt x="1764398" y="4678042"/>
                  <a:pt x="1743385" y="4696995"/>
                </a:cubicBezTo>
                <a:lnTo>
                  <a:pt x="0" y="4696995"/>
                </a:lnTo>
                <a:lnTo>
                  <a:pt x="0" y="15647"/>
                </a:lnTo>
                <a:cubicBezTo>
                  <a:pt x="123193" y="-7151"/>
                  <a:pt x="250644" y="-5640"/>
                  <a:pt x="372739" y="24162"/>
                </a:cubicBezTo>
                <a:cubicBezTo>
                  <a:pt x="546885" y="66463"/>
                  <a:pt x="716225" y="170291"/>
                  <a:pt x="788877" y="334000"/>
                </a:cubicBezTo>
                <a:cubicBezTo>
                  <a:pt x="862079" y="498945"/>
                  <a:pt x="825272" y="692456"/>
                  <a:pt x="757838" y="859872"/>
                </a:cubicBezTo>
                <a:cubicBezTo>
                  <a:pt x="690405" y="1027151"/>
                  <a:pt x="593855" y="1183169"/>
                  <a:pt x="544413" y="1356766"/>
                </a:cubicBezTo>
                <a:cubicBezTo>
                  <a:pt x="453220" y="1676629"/>
                  <a:pt x="541529" y="2041539"/>
                  <a:pt x="768825" y="2284355"/>
                </a:cubicBezTo>
                <a:cubicBezTo>
                  <a:pt x="1168483" y="2711481"/>
                  <a:pt x="1915883" y="2747738"/>
                  <a:pt x="2196055" y="3261250"/>
                </a:cubicBezTo>
                <a:cubicBezTo>
                  <a:pt x="2318974" y="3486624"/>
                  <a:pt x="2318974" y="3765697"/>
                  <a:pt x="2234922" y="4008238"/>
                </a:cubicBezTo>
                <a:close/>
              </a:path>
            </a:pathLst>
          </a:custGeom>
          <a:solidFill>
            <a:srgbClr val="79A3D1"/>
          </a:solidFill>
          <a:ln w="13716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/>
          </a:p>
        </p:txBody>
      </p:sp>
      <p:sp>
        <p:nvSpPr>
          <p:cNvPr id="3" name="Freeform 2">
            <a:extLst>
              <a:ext uri="{FF2B5EF4-FFF2-40B4-BE49-F238E27FC236}">
                <a16:creationId xmlns:a16="http://schemas.microsoft.com/office/drawing/2014/main" id="{07FCFFD2-E77B-D466-9BC0-DF2C6A3C511A}"/>
              </a:ext>
            </a:extLst>
          </p:cNvPr>
          <p:cNvSpPr/>
          <p:nvPr/>
        </p:nvSpPr>
        <p:spPr>
          <a:xfrm>
            <a:off x="9661045" y="0"/>
            <a:ext cx="2530954" cy="3064650"/>
          </a:xfrm>
          <a:custGeom>
            <a:avLst/>
            <a:gdLst>
              <a:gd name="connsiteX0" fmla="*/ 3767483 w 3767482"/>
              <a:gd name="connsiteY0" fmla="*/ 0 h 4770968"/>
              <a:gd name="connsiteX1" fmla="*/ 3767483 w 3767482"/>
              <a:gd name="connsiteY1" fmla="*/ 4439081 h 4770968"/>
              <a:gd name="connsiteX2" fmla="*/ 2643636 w 3767482"/>
              <a:gd name="connsiteY2" fmla="*/ 4769107 h 4770968"/>
              <a:gd name="connsiteX3" fmla="*/ 1913540 w 3767482"/>
              <a:gd name="connsiteY3" fmla="*/ 4444575 h 4770968"/>
              <a:gd name="connsiteX4" fmla="*/ 1842810 w 3767482"/>
              <a:gd name="connsiteY4" fmla="*/ 3752796 h 4770968"/>
              <a:gd name="connsiteX5" fmla="*/ 2111720 w 3767482"/>
              <a:gd name="connsiteY5" fmla="*/ 3087388 h 4770968"/>
              <a:gd name="connsiteX6" fmla="*/ 2183686 w 3767482"/>
              <a:gd name="connsiteY6" fmla="*/ 2386270 h 4770968"/>
              <a:gd name="connsiteX7" fmla="*/ 1511410 w 3767482"/>
              <a:gd name="connsiteY7" fmla="*/ 1792553 h 4770968"/>
              <a:gd name="connsiteX8" fmla="*/ 590413 w 3767482"/>
              <a:gd name="connsiteY8" fmla="*/ 1651231 h 4770968"/>
              <a:gd name="connsiteX9" fmla="*/ 104232 w 3767482"/>
              <a:gd name="connsiteY9" fmla="*/ 1447007 h 4770968"/>
              <a:gd name="connsiteX10" fmla="*/ 8506 w 3767482"/>
              <a:gd name="connsiteY10" fmla="*/ 1034302 h 4770968"/>
              <a:gd name="connsiteX11" fmla="*/ 181279 w 3767482"/>
              <a:gd name="connsiteY11" fmla="*/ 636156 h 4770968"/>
              <a:gd name="connsiteX12" fmla="*/ 782276 w 3767482"/>
              <a:gd name="connsiteY12" fmla="*/ 0 h 4770968"/>
              <a:gd name="connsiteX13" fmla="*/ 3767483 w 3767482"/>
              <a:gd name="connsiteY13" fmla="*/ 0 h 4770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767482" h="4770968">
                <a:moveTo>
                  <a:pt x="3767483" y="0"/>
                </a:moveTo>
                <a:lnTo>
                  <a:pt x="3767483" y="4439081"/>
                </a:lnTo>
                <a:cubicBezTo>
                  <a:pt x="3453800" y="4674480"/>
                  <a:pt x="3040409" y="4787099"/>
                  <a:pt x="2643636" y="4769107"/>
                </a:cubicBezTo>
                <a:cubicBezTo>
                  <a:pt x="2367721" y="4756610"/>
                  <a:pt x="2069969" y="4672283"/>
                  <a:pt x="1913540" y="4444575"/>
                </a:cubicBezTo>
                <a:cubicBezTo>
                  <a:pt x="1777849" y="4247356"/>
                  <a:pt x="1779222" y="3983526"/>
                  <a:pt x="1842810" y="3752796"/>
                </a:cubicBezTo>
                <a:cubicBezTo>
                  <a:pt x="1906398" y="3521929"/>
                  <a:pt x="2024922" y="3310564"/>
                  <a:pt x="2111720" y="3087388"/>
                </a:cubicBezTo>
                <a:cubicBezTo>
                  <a:pt x="2198519" y="2864211"/>
                  <a:pt x="2253317" y="2615352"/>
                  <a:pt x="2183686" y="2386270"/>
                </a:cubicBezTo>
                <a:cubicBezTo>
                  <a:pt x="2093042" y="2088656"/>
                  <a:pt x="1808063" y="1886218"/>
                  <a:pt x="1511410" y="1792553"/>
                </a:cubicBezTo>
                <a:cubicBezTo>
                  <a:pt x="1214757" y="1698750"/>
                  <a:pt x="898877" y="1691746"/>
                  <a:pt x="590413" y="1651231"/>
                </a:cubicBezTo>
                <a:cubicBezTo>
                  <a:pt x="411872" y="1627745"/>
                  <a:pt x="220146" y="1584758"/>
                  <a:pt x="104232" y="1447007"/>
                </a:cubicBezTo>
                <a:cubicBezTo>
                  <a:pt x="10292" y="1335487"/>
                  <a:pt x="-15666" y="1178097"/>
                  <a:pt x="8506" y="1034302"/>
                </a:cubicBezTo>
                <a:cubicBezTo>
                  <a:pt x="32678" y="890645"/>
                  <a:pt x="102034" y="758388"/>
                  <a:pt x="181279" y="636156"/>
                </a:cubicBezTo>
                <a:cubicBezTo>
                  <a:pt x="341005" y="390044"/>
                  <a:pt x="546052" y="173734"/>
                  <a:pt x="782276" y="0"/>
                </a:cubicBezTo>
                <a:lnTo>
                  <a:pt x="3767483" y="0"/>
                </a:lnTo>
                <a:close/>
              </a:path>
            </a:pathLst>
          </a:custGeom>
          <a:solidFill>
            <a:srgbClr val="79A3D1"/>
          </a:solidFill>
          <a:ln w="13716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grpSp>
        <p:nvGrpSpPr>
          <p:cNvPr id="61" name="Graphic 2">
            <a:extLst>
              <a:ext uri="{FF2B5EF4-FFF2-40B4-BE49-F238E27FC236}">
                <a16:creationId xmlns:a16="http://schemas.microsoft.com/office/drawing/2014/main" id="{474A80BB-6E72-4010-96D8-60BB73E3AC85}"/>
              </a:ext>
            </a:extLst>
          </p:cNvPr>
          <p:cNvGrpSpPr/>
          <p:nvPr/>
        </p:nvGrpSpPr>
        <p:grpSpPr>
          <a:xfrm>
            <a:off x="5772885" y="833620"/>
            <a:ext cx="6205215" cy="6014556"/>
            <a:chOff x="3098191" y="938448"/>
            <a:chExt cx="4700123" cy="4555709"/>
          </a:xfrm>
          <a:solidFill>
            <a:srgbClr val="FFFFFF"/>
          </a:solidFill>
        </p:grpSpPr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DB128E43-0883-EFEB-A1BB-6CE8912FAF20}"/>
                </a:ext>
              </a:extLst>
            </p:cNvPr>
            <p:cNvSpPr/>
            <p:nvPr/>
          </p:nvSpPr>
          <p:spPr>
            <a:xfrm>
              <a:off x="6904625" y="4823819"/>
              <a:ext cx="767363" cy="216349"/>
            </a:xfrm>
            <a:custGeom>
              <a:avLst/>
              <a:gdLst>
                <a:gd name="connsiteX0" fmla="*/ 733206 w 767363"/>
                <a:gd name="connsiteY0" fmla="*/ 216349 h 216349"/>
                <a:gd name="connsiteX1" fmla="*/ 0 w 767363"/>
                <a:gd name="connsiteY1" fmla="*/ 216349 h 216349"/>
                <a:gd name="connsiteX2" fmla="*/ 43738 w 767363"/>
                <a:gd name="connsiteY2" fmla="*/ 156132 h 216349"/>
                <a:gd name="connsiteX3" fmla="*/ 119039 w 767363"/>
                <a:gd name="connsiteY3" fmla="*/ 161859 h 216349"/>
                <a:gd name="connsiteX4" fmla="*/ 276910 w 767363"/>
                <a:gd name="connsiteY4" fmla="*/ 1988 h 216349"/>
                <a:gd name="connsiteX5" fmla="*/ 472432 w 767363"/>
                <a:gd name="connsiteY5" fmla="*/ 107250 h 216349"/>
                <a:gd name="connsiteX6" fmla="*/ 538512 w 767363"/>
                <a:gd name="connsiteY6" fmla="*/ 79621 h 216349"/>
                <a:gd name="connsiteX7" fmla="*/ 597500 w 767363"/>
                <a:gd name="connsiteY7" fmla="*/ 117050 h 216349"/>
                <a:gd name="connsiteX8" fmla="*/ 683144 w 767363"/>
                <a:gd name="connsiteY8" fmla="*/ 65334 h 216349"/>
                <a:gd name="connsiteX9" fmla="*/ 763291 w 767363"/>
                <a:gd name="connsiteY9" fmla="*/ 122540 h 216349"/>
                <a:gd name="connsiteX10" fmla="*/ 733147 w 767363"/>
                <a:gd name="connsiteY10" fmla="*/ 216349 h 2163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67363" h="216349">
                  <a:moveTo>
                    <a:pt x="733206" y="216349"/>
                  </a:moveTo>
                  <a:lnTo>
                    <a:pt x="0" y="216349"/>
                  </a:lnTo>
                  <a:cubicBezTo>
                    <a:pt x="3487" y="190314"/>
                    <a:pt x="19859" y="166995"/>
                    <a:pt x="43738" y="156132"/>
                  </a:cubicBezTo>
                  <a:cubicBezTo>
                    <a:pt x="67617" y="145269"/>
                    <a:pt x="97051" y="147454"/>
                    <a:pt x="119039" y="161859"/>
                  </a:cubicBezTo>
                  <a:cubicBezTo>
                    <a:pt x="128378" y="82986"/>
                    <a:pt x="198418" y="14268"/>
                    <a:pt x="276910" y="1988"/>
                  </a:cubicBezTo>
                  <a:cubicBezTo>
                    <a:pt x="355462" y="-10232"/>
                    <a:pt x="439451" y="34989"/>
                    <a:pt x="472432" y="107250"/>
                  </a:cubicBezTo>
                  <a:cubicBezTo>
                    <a:pt x="487622" y="88358"/>
                    <a:pt x="514338" y="77673"/>
                    <a:pt x="538512" y="79621"/>
                  </a:cubicBezTo>
                  <a:cubicBezTo>
                    <a:pt x="562686" y="81569"/>
                    <a:pt x="585501" y="96033"/>
                    <a:pt x="597500" y="117050"/>
                  </a:cubicBezTo>
                  <a:cubicBezTo>
                    <a:pt x="611449" y="85170"/>
                    <a:pt x="648331" y="64390"/>
                    <a:pt x="683144" y="65334"/>
                  </a:cubicBezTo>
                  <a:cubicBezTo>
                    <a:pt x="717957" y="66279"/>
                    <a:pt x="751115" y="89952"/>
                    <a:pt x="763291" y="122540"/>
                  </a:cubicBezTo>
                  <a:cubicBezTo>
                    <a:pt x="775467" y="155128"/>
                    <a:pt x="758858" y="192853"/>
                    <a:pt x="733147" y="216349"/>
                  </a:cubicBezTo>
                  <a:close/>
                </a:path>
              </a:pathLst>
            </a:custGeom>
            <a:solidFill>
              <a:srgbClr val="FFFFFF"/>
            </a:solidFill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63" name="Freeform 62">
              <a:extLst>
                <a:ext uri="{FF2B5EF4-FFF2-40B4-BE49-F238E27FC236}">
                  <a16:creationId xmlns:a16="http://schemas.microsoft.com/office/drawing/2014/main" id="{5E2B961C-1447-9765-939A-2B567B6C220D}"/>
                </a:ext>
              </a:extLst>
            </p:cNvPr>
            <p:cNvSpPr/>
            <p:nvPr/>
          </p:nvSpPr>
          <p:spPr>
            <a:xfrm>
              <a:off x="4621822" y="1704977"/>
              <a:ext cx="524206" cy="135003"/>
            </a:xfrm>
            <a:custGeom>
              <a:avLst/>
              <a:gdLst>
                <a:gd name="connsiteX0" fmla="*/ 523500 w 524206"/>
                <a:gd name="connsiteY0" fmla="*/ 135004 h 135003"/>
                <a:gd name="connsiteX1" fmla="*/ 237 w 524206"/>
                <a:gd name="connsiteY1" fmla="*/ 135004 h 135003"/>
                <a:gd name="connsiteX2" fmla="*/ 78080 w 524206"/>
                <a:gd name="connsiteY2" fmla="*/ 18702 h 135003"/>
                <a:gd name="connsiteX3" fmla="*/ 211009 w 524206"/>
                <a:gd name="connsiteY3" fmla="*/ 67348 h 135003"/>
                <a:gd name="connsiteX4" fmla="*/ 280339 w 524206"/>
                <a:gd name="connsiteY4" fmla="*/ 71304 h 135003"/>
                <a:gd name="connsiteX5" fmla="*/ 375677 w 524206"/>
                <a:gd name="connsiteY5" fmla="*/ 283 h 135003"/>
                <a:gd name="connsiteX6" fmla="*/ 457479 w 524206"/>
                <a:gd name="connsiteY6" fmla="*/ 86358 h 135003"/>
                <a:gd name="connsiteX7" fmla="*/ 507601 w 524206"/>
                <a:gd name="connsiteY7" fmla="*/ 90431 h 135003"/>
                <a:gd name="connsiteX8" fmla="*/ 523441 w 524206"/>
                <a:gd name="connsiteY8" fmla="*/ 135004 h 1350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24206" h="135003">
                  <a:moveTo>
                    <a:pt x="523500" y="135004"/>
                  </a:moveTo>
                  <a:lnTo>
                    <a:pt x="237" y="135004"/>
                  </a:lnTo>
                  <a:cubicBezTo>
                    <a:pt x="-3131" y="84351"/>
                    <a:pt x="29672" y="34229"/>
                    <a:pt x="78080" y="18702"/>
                  </a:cubicBezTo>
                  <a:cubicBezTo>
                    <a:pt x="126487" y="3117"/>
                    <a:pt x="184175" y="24252"/>
                    <a:pt x="211009" y="67348"/>
                  </a:cubicBezTo>
                  <a:cubicBezTo>
                    <a:pt x="227854" y="48634"/>
                    <a:pt x="264735" y="51645"/>
                    <a:pt x="280339" y="71304"/>
                  </a:cubicBezTo>
                  <a:cubicBezTo>
                    <a:pt x="289087" y="28915"/>
                    <a:pt x="332530" y="-3377"/>
                    <a:pt x="375677" y="283"/>
                  </a:cubicBezTo>
                  <a:cubicBezTo>
                    <a:pt x="418824" y="3943"/>
                    <a:pt x="456002" y="43084"/>
                    <a:pt x="457479" y="86358"/>
                  </a:cubicBezTo>
                  <a:cubicBezTo>
                    <a:pt x="471428" y="77207"/>
                    <a:pt x="493652" y="81340"/>
                    <a:pt x="507601" y="90431"/>
                  </a:cubicBezTo>
                  <a:cubicBezTo>
                    <a:pt x="521550" y="99523"/>
                    <a:pt x="526219" y="118592"/>
                    <a:pt x="523441" y="135004"/>
                  </a:cubicBezTo>
                  <a:close/>
                </a:path>
              </a:pathLst>
            </a:custGeom>
            <a:solidFill>
              <a:srgbClr val="FFFFFF"/>
            </a:solidFill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64" name="Freeform 63">
              <a:extLst>
                <a:ext uri="{FF2B5EF4-FFF2-40B4-BE49-F238E27FC236}">
                  <a16:creationId xmlns:a16="http://schemas.microsoft.com/office/drawing/2014/main" id="{2B899924-D173-C243-15BE-EAE84DCED3D3}"/>
                </a:ext>
              </a:extLst>
            </p:cNvPr>
            <p:cNvSpPr/>
            <p:nvPr/>
          </p:nvSpPr>
          <p:spPr>
            <a:xfrm>
              <a:off x="7274108" y="938448"/>
              <a:ext cx="524206" cy="135003"/>
            </a:xfrm>
            <a:custGeom>
              <a:avLst/>
              <a:gdLst>
                <a:gd name="connsiteX0" fmla="*/ 523500 w 524206"/>
                <a:gd name="connsiteY0" fmla="*/ 135004 h 135003"/>
                <a:gd name="connsiteX1" fmla="*/ 237 w 524206"/>
                <a:gd name="connsiteY1" fmla="*/ 135004 h 135003"/>
                <a:gd name="connsiteX2" fmla="*/ 78080 w 524206"/>
                <a:gd name="connsiteY2" fmla="*/ 18702 h 135003"/>
                <a:gd name="connsiteX3" fmla="*/ 211009 w 524206"/>
                <a:gd name="connsiteY3" fmla="*/ 67348 h 135003"/>
                <a:gd name="connsiteX4" fmla="*/ 280339 w 524206"/>
                <a:gd name="connsiteY4" fmla="*/ 71304 h 135003"/>
                <a:gd name="connsiteX5" fmla="*/ 375677 w 524206"/>
                <a:gd name="connsiteY5" fmla="*/ 283 h 135003"/>
                <a:gd name="connsiteX6" fmla="*/ 457479 w 524206"/>
                <a:gd name="connsiteY6" fmla="*/ 86358 h 135003"/>
                <a:gd name="connsiteX7" fmla="*/ 507601 w 524206"/>
                <a:gd name="connsiteY7" fmla="*/ 90432 h 135003"/>
                <a:gd name="connsiteX8" fmla="*/ 523441 w 524206"/>
                <a:gd name="connsiteY8" fmla="*/ 135004 h 1350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24206" h="135003">
                  <a:moveTo>
                    <a:pt x="523500" y="135004"/>
                  </a:moveTo>
                  <a:lnTo>
                    <a:pt x="237" y="135004"/>
                  </a:lnTo>
                  <a:cubicBezTo>
                    <a:pt x="-3132" y="84351"/>
                    <a:pt x="29672" y="34229"/>
                    <a:pt x="78080" y="18702"/>
                  </a:cubicBezTo>
                  <a:cubicBezTo>
                    <a:pt x="126488" y="3117"/>
                    <a:pt x="184174" y="24252"/>
                    <a:pt x="211009" y="67348"/>
                  </a:cubicBezTo>
                  <a:cubicBezTo>
                    <a:pt x="227854" y="48634"/>
                    <a:pt x="264735" y="51645"/>
                    <a:pt x="280339" y="71304"/>
                  </a:cubicBezTo>
                  <a:cubicBezTo>
                    <a:pt x="289087" y="28916"/>
                    <a:pt x="332530" y="-3377"/>
                    <a:pt x="375677" y="283"/>
                  </a:cubicBezTo>
                  <a:cubicBezTo>
                    <a:pt x="418824" y="3943"/>
                    <a:pt x="456002" y="43084"/>
                    <a:pt x="457479" y="86358"/>
                  </a:cubicBezTo>
                  <a:cubicBezTo>
                    <a:pt x="471428" y="77207"/>
                    <a:pt x="493652" y="81340"/>
                    <a:pt x="507601" y="90432"/>
                  </a:cubicBezTo>
                  <a:cubicBezTo>
                    <a:pt x="521550" y="99523"/>
                    <a:pt x="526219" y="118592"/>
                    <a:pt x="523441" y="135004"/>
                  </a:cubicBezTo>
                  <a:close/>
                </a:path>
              </a:pathLst>
            </a:custGeom>
            <a:solidFill>
              <a:srgbClr val="FFFFFF"/>
            </a:solidFill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/>
            </a:p>
          </p:txBody>
        </p:sp>
        <p:sp>
          <p:nvSpPr>
            <p:cNvPr id="65" name="Freeform 64">
              <a:extLst>
                <a:ext uri="{FF2B5EF4-FFF2-40B4-BE49-F238E27FC236}">
                  <a16:creationId xmlns:a16="http://schemas.microsoft.com/office/drawing/2014/main" id="{8A29C2EC-7EA0-7670-3303-18BDF3AE9C4E}"/>
                </a:ext>
              </a:extLst>
            </p:cNvPr>
            <p:cNvSpPr/>
            <p:nvPr/>
          </p:nvSpPr>
          <p:spPr>
            <a:xfrm>
              <a:off x="3624620" y="5351636"/>
              <a:ext cx="553530" cy="142521"/>
            </a:xfrm>
            <a:custGeom>
              <a:avLst/>
              <a:gdLst>
                <a:gd name="connsiteX0" fmla="*/ 880 w 553530"/>
                <a:gd name="connsiteY0" fmla="*/ 142522 h 142521"/>
                <a:gd name="connsiteX1" fmla="*/ 553282 w 553530"/>
                <a:gd name="connsiteY1" fmla="*/ 142522 h 142521"/>
                <a:gd name="connsiteX2" fmla="*/ 471065 w 553530"/>
                <a:gd name="connsiteY2" fmla="*/ 19726 h 142521"/>
                <a:gd name="connsiteX3" fmla="*/ 330689 w 553530"/>
                <a:gd name="connsiteY3" fmla="*/ 71088 h 142521"/>
                <a:gd name="connsiteX4" fmla="*/ 257457 w 553530"/>
                <a:gd name="connsiteY4" fmla="*/ 75279 h 142521"/>
                <a:gd name="connsiteX5" fmla="*/ 156800 w 553530"/>
                <a:gd name="connsiteY5" fmla="*/ 303 h 142521"/>
                <a:gd name="connsiteX6" fmla="*/ 70447 w 553530"/>
                <a:gd name="connsiteY6" fmla="*/ 91160 h 142521"/>
                <a:gd name="connsiteX7" fmla="*/ 17547 w 553530"/>
                <a:gd name="connsiteY7" fmla="*/ 95470 h 142521"/>
                <a:gd name="connsiteX8" fmla="*/ 820 w 553530"/>
                <a:gd name="connsiteY8" fmla="*/ 142522 h 142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53530" h="142521">
                  <a:moveTo>
                    <a:pt x="880" y="142522"/>
                  </a:moveTo>
                  <a:lnTo>
                    <a:pt x="553282" y="142522"/>
                  </a:lnTo>
                  <a:cubicBezTo>
                    <a:pt x="556828" y="89035"/>
                    <a:pt x="522192" y="36138"/>
                    <a:pt x="471065" y="19726"/>
                  </a:cubicBezTo>
                  <a:cubicBezTo>
                    <a:pt x="419998" y="3314"/>
                    <a:pt x="359060" y="25571"/>
                    <a:pt x="330689" y="71088"/>
                  </a:cubicBezTo>
                  <a:cubicBezTo>
                    <a:pt x="312899" y="51311"/>
                    <a:pt x="274007" y="54499"/>
                    <a:pt x="257457" y="75279"/>
                  </a:cubicBezTo>
                  <a:cubicBezTo>
                    <a:pt x="248237" y="30530"/>
                    <a:pt x="202312" y="-3593"/>
                    <a:pt x="156800" y="303"/>
                  </a:cubicBezTo>
                  <a:cubicBezTo>
                    <a:pt x="111230" y="4200"/>
                    <a:pt x="71984" y="45525"/>
                    <a:pt x="70447" y="91160"/>
                  </a:cubicBezTo>
                  <a:cubicBezTo>
                    <a:pt x="55730" y="81478"/>
                    <a:pt x="32265" y="85847"/>
                    <a:pt x="17547" y="95470"/>
                  </a:cubicBezTo>
                  <a:cubicBezTo>
                    <a:pt x="2771" y="105093"/>
                    <a:pt x="-2135" y="125224"/>
                    <a:pt x="820" y="142522"/>
                  </a:cubicBezTo>
                  <a:close/>
                </a:path>
              </a:pathLst>
            </a:custGeom>
            <a:solidFill>
              <a:srgbClr val="FFFFFF"/>
            </a:solidFill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66" name="Freeform 65">
              <a:extLst>
                <a:ext uri="{FF2B5EF4-FFF2-40B4-BE49-F238E27FC236}">
                  <a16:creationId xmlns:a16="http://schemas.microsoft.com/office/drawing/2014/main" id="{6E48BA31-CD8B-0A5B-4298-931F50E92887}"/>
                </a:ext>
              </a:extLst>
            </p:cNvPr>
            <p:cNvSpPr/>
            <p:nvPr/>
          </p:nvSpPr>
          <p:spPr>
            <a:xfrm>
              <a:off x="5146028" y="4580960"/>
              <a:ext cx="322326" cy="142747"/>
            </a:xfrm>
            <a:custGeom>
              <a:avLst/>
              <a:gdLst>
                <a:gd name="connsiteX0" fmla="*/ 320793 w 322326"/>
                <a:gd name="connsiteY0" fmla="*/ 142748 h 142747"/>
                <a:gd name="connsiteX1" fmla="*/ 5109 w 322326"/>
                <a:gd name="connsiteY1" fmla="*/ 142748 h 142747"/>
                <a:gd name="connsiteX2" fmla="*/ 34012 w 322326"/>
                <a:gd name="connsiteY2" fmla="*/ 28926 h 142747"/>
                <a:gd name="connsiteX3" fmla="*/ 148204 w 322326"/>
                <a:gd name="connsiteY3" fmla="*/ 7377 h 142747"/>
                <a:gd name="connsiteX4" fmla="*/ 215939 w 322326"/>
                <a:gd name="connsiteY4" fmla="*/ 101717 h 142747"/>
                <a:gd name="connsiteX5" fmla="*/ 261214 w 322326"/>
                <a:gd name="connsiteY5" fmla="*/ 84715 h 142747"/>
                <a:gd name="connsiteX6" fmla="*/ 304952 w 322326"/>
                <a:gd name="connsiteY6" fmla="*/ 96699 h 142747"/>
                <a:gd name="connsiteX7" fmla="*/ 320733 w 322326"/>
                <a:gd name="connsiteY7" fmla="*/ 142748 h 1427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22326" h="142747">
                  <a:moveTo>
                    <a:pt x="320793" y="142748"/>
                  </a:moveTo>
                  <a:lnTo>
                    <a:pt x="5109" y="142748"/>
                  </a:lnTo>
                  <a:cubicBezTo>
                    <a:pt x="-7717" y="103961"/>
                    <a:pt x="4222" y="56909"/>
                    <a:pt x="34012" y="28926"/>
                  </a:cubicBezTo>
                  <a:cubicBezTo>
                    <a:pt x="63801" y="942"/>
                    <a:pt x="110258" y="-7795"/>
                    <a:pt x="148204" y="7377"/>
                  </a:cubicBezTo>
                  <a:cubicBezTo>
                    <a:pt x="186150" y="22550"/>
                    <a:pt x="213693" y="60923"/>
                    <a:pt x="215939" y="101717"/>
                  </a:cubicBezTo>
                  <a:cubicBezTo>
                    <a:pt x="228529" y="92567"/>
                    <a:pt x="245787" y="86722"/>
                    <a:pt x="261214" y="84715"/>
                  </a:cubicBezTo>
                  <a:cubicBezTo>
                    <a:pt x="276700" y="82708"/>
                    <a:pt x="293308" y="86368"/>
                    <a:pt x="304952" y="96699"/>
                  </a:cubicBezTo>
                  <a:cubicBezTo>
                    <a:pt x="316655" y="107031"/>
                    <a:pt x="326230" y="128225"/>
                    <a:pt x="320733" y="142748"/>
                  </a:cubicBezTo>
                  <a:close/>
                </a:path>
              </a:pathLst>
            </a:custGeom>
            <a:solidFill>
              <a:srgbClr val="FFFFFF"/>
            </a:solidFill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/>
            </a:p>
          </p:txBody>
        </p:sp>
        <p:sp>
          <p:nvSpPr>
            <p:cNvPr id="67" name="Freeform 66">
              <a:extLst>
                <a:ext uri="{FF2B5EF4-FFF2-40B4-BE49-F238E27FC236}">
                  <a16:creationId xmlns:a16="http://schemas.microsoft.com/office/drawing/2014/main" id="{F4B8A861-D358-2B81-E72C-70079FF78A1F}"/>
                </a:ext>
              </a:extLst>
            </p:cNvPr>
            <p:cNvSpPr/>
            <p:nvPr/>
          </p:nvSpPr>
          <p:spPr>
            <a:xfrm>
              <a:off x="3098191" y="2017097"/>
              <a:ext cx="322326" cy="142747"/>
            </a:xfrm>
            <a:custGeom>
              <a:avLst/>
              <a:gdLst>
                <a:gd name="connsiteX0" fmla="*/ 320793 w 322326"/>
                <a:gd name="connsiteY0" fmla="*/ 142748 h 142747"/>
                <a:gd name="connsiteX1" fmla="*/ 5109 w 322326"/>
                <a:gd name="connsiteY1" fmla="*/ 142748 h 142747"/>
                <a:gd name="connsiteX2" fmla="*/ 34012 w 322326"/>
                <a:gd name="connsiteY2" fmla="*/ 28926 h 142747"/>
                <a:gd name="connsiteX3" fmla="*/ 148204 w 322326"/>
                <a:gd name="connsiteY3" fmla="*/ 7377 h 142747"/>
                <a:gd name="connsiteX4" fmla="*/ 215939 w 322326"/>
                <a:gd name="connsiteY4" fmla="*/ 101717 h 142747"/>
                <a:gd name="connsiteX5" fmla="*/ 261214 w 322326"/>
                <a:gd name="connsiteY5" fmla="*/ 84715 h 142747"/>
                <a:gd name="connsiteX6" fmla="*/ 304952 w 322326"/>
                <a:gd name="connsiteY6" fmla="*/ 96699 h 142747"/>
                <a:gd name="connsiteX7" fmla="*/ 320734 w 322326"/>
                <a:gd name="connsiteY7" fmla="*/ 142748 h 1427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22326" h="142747">
                  <a:moveTo>
                    <a:pt x="320793" y="142748"/>
                  </a:moveTo>
                  <a:lnTo>
                    <a:pt x="5109" y="142748"/>
                  </a:lnTo>
                  <a:cubicBezTo>
                    <a:pt x="-7717" y="103961"/>
                    <a:pt x="4222" y="56909"/>
                    <a:pt x="34012" y="28926"/>
                  </a:cubicBezTo>
                  <a:cubicBezTo>
                    <a:pt x="63801" y="942"/>
                    <a:pt x="110258" y="-7795"/>
                    <a:pt x="148204" y="7377"/>
                  </a:cubicBezTo>
                  <a:cubicBezTo>
                    <a:pt x="186150" y="22550"/>
                    <a:pt x="213693" y="60923"/>
                    <a:pt x="215939" y="101717"/>
                  </a:cubicBezTo>
                  <a:cubicBezTo>
                    <a:pt x="228529" y="92567"/>
                    <a:pt x="245787" y="86722"/>
                    <a:pt x="261214" y="84715"/>
                  </a:cubicBezTo>
                  <a:cubicBezTo>
                    <a:pt x="276700" y="82708"/>
                    <a:pt x="293308" y="86368"/>
                    <a:pt x="304952" y="96699"/>
                  </a:cubicBezTo>
                  <a:cubicBezTo>
                    <a:pt x="316655" y="107031"/>
                    <a:pt x="326230" y="128225"/>
                    <a:pt x="320734" y="142748"/>
                  </a:cubicBezTo>
                  <a:close/>
                </a:path>
              </a:pathLst>
            </a:custGeom>
            <a:solidFill>
              <a:srgbClr val="FFFFFF"/>
            </a:solidFill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grpSp>
        <p:nvGrpSpPr>
          <p:cNvPr id="68" name="Graphic 2">
            <a:extLst>
              <a:ext uri="{FF2B5EF4-FFF2-40B4-BE49-F238E27FC236}">
                <a16:creationId xmlns:a16="http://schemas.microsoft.com/office/drawing/2014/main" id="{36DFAE39-8E1E-04A6-6B70-FEEE60B14EF4}"/>
              </a:ext>
            </a:extLst>
          </p:cNvPr>
          <p:cNvGrpSpPr/>
          <p:nvPr/>
        </p:nvGrpSpPr>
        <p:grpSpPr>
          <a:xfrm>
            <a:off x="2927859" y="592450"/>
            <a:ext cx="1368769" cy="893101"/>
            <a:chOff x="4117377" y="2101516"/>
            <a:chExt cx="1368769" cy="893101"/>
          </a:xfrm>
          <a:solidFill>
            <a:schemeClr val="accent5"/>
          </a:solidFill>
        </p:grpSpPr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87EA9283-A981-8E26-C416-E7FC8F325186}"/>
                </a:ext>
              </a:extLst>
            </p:cNvPr>
            <p:cNvSpPr/>
            <p:nvPr/>
          </p:nvSpPr>
          <p:spPr>
            <a:xfrm>
              <a:off x="4709971" y="2101516"/>
              <a:ext cx="776176" cy="775265"/>
            </a:xfrm>
            <a:custGeom>
              <a:avLst/>
              <a:gdLst>
                <a:gd name="connsiteX0" fmla="*/ 776176 w 776176"/>
                <a:gd name="connsiteY0" fmla="*/ 435983 h 775265"/>
                <a:gd name="connsiteX1" fmla="*/ 776176 w 776176"/>
                <a:gd name="connsiteY1" fmla="*/ 339282 h 775265"/>
                <a:gd name="connsiteX2" fmla="*/ 658910 w 776176"/>
                <a:gd name="connsiteY2" fmla="*/ 314310 h 775265"/>
                <a:gd name="connsiteX3" fmla="*/ 631486 w 776176"/>
                <a:gd name="connsiteY3" fmla="*/ 248248 h 775265"/>
                <a:gd name="connsiteX4" fmla="*/ 696738 w 776176"/>
                <a:gd name="connsiteY4" fmla="*/ 147709 h 775265"/>
                <a:gd name="connsiteX5" fmla="*/ 628294 w 776176"/>
                <a:gd name="connsiteY5" fmla="*/ 79345 h 775265"/>
                <a:gd name="connsiteX6" fmla="*/ 527637 w 776176"/>
                <a:gd name="connsiteY6" fmla="*/ 144521 h 775265"/>
                <a:gd name="connsiteX7" fmla="*/ 461497 w 776176"/>
                <a:gd name="connsiteY7" fmla="*/ 117128 h 775265"/>
                <a:gd name="connsiteX8" fmla="*/ 436496 w 776176"/>
                <a:gd name="connsiteY8" fmla="*/ 0 h 775265"/>
                <a:gd name="connsiteX9" fmla="*/ 339681 w 776176"/>
                <a:gd name="connsiteY9" fmla="*/ 0 h 775265"/>
                <a:gd name="connsiteX10" fmla="*/ 314679 w 776176"/>
                <a:gd name="connsiteY10" fmla="*/ 117128 h 775265"/>
                <a:gd name="connsiteX11" fmla="*/ 248539 w 776176"/>
                <a:gd name="connsiteY11" fmla="*/ 144521 h 775265"/>
                <a:gd name="connsiteX12" fmla="*/ 147882 w 776176"/>
                <a:gd name="connsiteY12" fmla="*/ 79345 h 775265"/>
                <a:gd name="connsiteX13" fmla="*/ 79438 w 776176"/>
                <a:gd name="connsiteY13" fmla="*/ 147709 h 775265"/>
                <a:gd name="connsiteX14" fmla="*/ 144691 w 776176"/>
                <a:gd name="connsiteY14" fmla="*/ 248248 h 775265"/>
                <a:gd name="connsiteX15" fmla="*/ 117266 w 776176"/>
                <a:gd name="connsiteY15" fmla="*/ 314310 h 775265"/>
                <a:gd name="connsiteX16" fmla="*/ 0 w 776176"/>
                <a:gd name="connsiteY16" fmla="*/ 339282 h 775265"/>
                <a:gd name="connsiteX17" fmla="*/ 0 w 776176"/>
                <a:gd name="connsiteY17" fmla="*/ 435983 h 775265"/>
                <a:gd name="connsiteX18" fmla="*/ 117266 w 776176"/>
                <a:gd name="connsiteY18" fmla="*/ 460956 h 775265"/>
                <a:gd name="connsiteX19" fmla="*/ 144691 w 776176"/>
                <a:gd name="connsiteY19" fmla="*/ 527018 h 775265"/>
                <a:gd name="connsiteX20" fmla="*/ 79438 w 776176"/>
                <a:gd name="connsiteY20" fmla="*/ 627556 h 775265"/>
                <a:gd name="connsiteX21" fmla="*/ 147882 w 776176"/>
                <a:gd name="connsiteY21" fmla="*/ 695921 h 775265"/>
                <a:gd name="connsiteX22" fmla="*/ 248539 w 776176"/>
                <a:gd name="connsiteY22" fmla="*/ 630744 h 775265"/>
                <a:gd name="connsiteX23" fmla="*/ 314679 w 776176"/>
                <a:gd name="connsiteY23" fmla="*/ 658137 h 775265"/>
                <a:gd name="connsiteX24" fmla="*/ 339681 w 776176"/>
                <a:gd name="connsiteY24" fmla="*/ 775265 h 775265"/>
                <a:gd name="connsiteX25" fmla="*/ 436496 w 776176"/>
                <a:gd name="connsiteY25" fmla="*/ 775265 h 775265"/>
                <a:gd name="connsiteX26" fmla="*/ 461497 w 776176"/>
                <a:gd name="connsiteY26" fmla="*/ 658137 h 775265"/>
                <a:gd name="connsiteX27" fmla="*/ 527637 w 776176"/>
                <a:gd name="connsiteY27" fmla="*/ 630744 h 775265"/>
                <a:gd name="connsiteX28" fmla="*/ 628294 w 776176"/>
                <a:gd name="connsiteY28" fmla="*/ 695921 h 775265"/>
                <a:gd name="connsiteX29" fmla="*/ 696738 w 776176"/>
                <a:gd name="connsiteY29" fmla="*/ 627556 h 775265"/>
                <a:gd name="connsiteX30" fmla="*/ 631486 w 776176"/>
                <a:gd name="connsiteY30" fmla="*/ 527018 h 775265"/>
                <a:gd name="connsiteX31" fmla="*/ 658910 w 776176"/>
                <a:gd name="connsiteY31" fmla="*/ 460956 h 775265"/>
                <a:gd name="connsiteX32" fmla="*/ 776176 w 776176"/>
                <a:gd name="connsiteY32" fmla="*/ 435983 h 775265"/>
                <a:gd name="connsiteX33" fmla="*/ 388029 w 776176"/>
                <a:gd name="connsiteY33" fmla="*/ 531918 h 775265"/>
                <a:gd name="connsiteX34" fmla="*/ 243634 w 776176"/>
                <a:gd name="connsiteY34" fmla="*/ 387633 h 775265"/>
                <a:gd name="connsiteX35" fmla="*/ 388029 w 776176"/>
                <a:gd name="connsiteY35" fmla="*/ 243407 h 775265"/>
                <a:gd name="connsiteX36" fmla="*/ 532483 w 776176"/>
                <a:gd name="connsiteY36" fmla="*/ 387633 h 775265"/>
                <a:gd name="connsiteX37" fmla="*/ 388029 w 776176"/>
                <a:gd name="connsiteY37" fmla="*/ 531918 h 775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76176" h="775265">
                  <a:moveTo>
                    <a:pt x="776176" y="435983"/>
                  </a:moveTo>
                  <a:lnTo>
                    <a:pt x="776176" y="339282"/>
                  </a:lnTo>
                  <a:lnTo>
                    <a:pt x="658910" y="314310"/>
                  </a:lnTo>
                  <a:cubicBezTo>
                    <a:pt x="652586" y="290931"/>
                    <a:pt x="643307" y="268793"/>
                    <a:pt x="631486" y="248248"/>
                  </a:cubicBezTo>
                  <a:lnTo>
                    <a:pt x="696738" y="147709"/>
                  </a:lnTo>
                  <a:lnTo>
                    <a:pt x="628294" y="79345"/>
                  </a:lnTo>
                  <a:lnTo>
                    <a:pt x="527637" y="144521"/>
                  </a:lnTo>
                  <a:cubicBezTo>
                    <a:pt x="507068" y="132714"/>
                    <a:pt x="484903" y="123445"/>
                    <a:pt x="461497" y="117128"/>
                  </a:cubicBezTo>
                  <a:lnTo>
                    <a:pt x="436496" y="0"/>
                  </a:lnTo>
                  <a:lnTo>
                    <a:pt x="339681" y="0"/>
                  </a:lnTo>
                  <a:lnTo>
                    <a:pt x="314679" y="117128"/>
                  </a:lnTo>
                  <a:cubicBezTo>
                    <a:pt x="291273" y="123445"/>
                    <a:pt x="269108" y="132714"/>
                    <a:pt x="248539" y="144521"/>
                  </a:cubicBezTo>
                  <a:lnTo>
                    <a:pt x="147882" y="79345"/>
                  </a:lnTo>
                  <a:lnTo>
                    <a:pt x="79438" y="147709"/>
                  </a:lnTo>
                  <a:lnTo>
                    <a:pt x="144691" y="248248"/>
                  </a:lnTo>
                  <a:cubicBezTo>
                    <a:pt x="132870" y="268793"/>
                    <a:pt x="123590" y="290931"/>
                    <a:pt x="117266" y="314310"/>
                  </a:cubicBezTo>
                  <a:lnTo>
                    <a:pt x="0" y="339282"/>
                  </a:lnTo>
                  <a:lnTo>
                    <a:pt x="0" y="435983"/>
                  </a:lnTo>
                  <a:lnTo>
                    <a:pt x="117266" y="460956"/>
                  </a:lnTo>
                  <a:cubicBezTo>
                    <a:pt x="123590" y="484334"/>
                    <a:pt x="132870" y="506473"/>
                    <a:pt x="144691" y="527018"/>
                  </a:cubicBezTo>
                  <a:lnTo>
                    <a:pt x="79438" y="627556"/>
                  </a:lnTo>
                  <a:lnTo>
                    <a:pt x="147882" y="695921"/>
                  </a:lnTo>
                  <a:lnTo>
                    <a:pt x="248539" y="630744"/>
                  </a:lnTo>
                  <a:cubicBezTo>
                    <a:pt x="269108" y="642552"/>
                    <a:pt x="291273" y="651820"/>
                    <a:pt x="314679" y="658137"/>
                  </a:cubicBezTo>
                  <a:lnTo>
                    <a:pt x="339681" y="775265"/>
                  </a:lnTo>
                  <a:lnTo>
                    <a:pt x="436496" y="775265"/>
                  </a:lnTo>
                  <a:lnTo>
                    <a:pt x="461497" y="658137"/>
                  </a:lnTo>
                  <a:cubicBezTo>
                    <a:pt x="484903" y="651820"/>
                    <a:pt x="507068" y="642552"/>
                    <a:pt x="527637" y="630744"/>
                  </a:cubicBezTo>
                  <a:lnTo>
                    <a:pt x="628294" y="695921"/>
                  </a:lnTo>
                  <a:lnTo>
                    <a:pt x="696738" y="627556"/>
                  </a:lnTo>
                  <a:lnTo>
                    <a:pt x="631486" y="527018"/>
                  </a:lnTo>
                  <a:cubicBezTo>
                    <a:pt x="643307" y="506473"/>
                    <a:pt x="652586" y="484334"/>
                    <a:pt x="658910" y="460956"/>
                  </a:cubicBezTo>
                  <a:lnTo>
                    <a:pt x="776176" y="435983"/>
                  </a:lnTo>
                  <a:close/>
                  <a:moveTo>
                    <a:pt x="388029" y="531918"/>
                  </a:moveTo>
                  <a:cubicBezTo>
                    <a:pt x="308295" y="531918"/>
                    <a:pt x="243634" y="467332"/>
                    <a:pt x="243634" y="387633"/>
                  </a:cubicBezTo>
                  <a:cubicBezTo>
                    <a:pt x="243634" y="307934"/>
                    <a:pt x="308295" y="243407"/>
                    <a:pt x="388029" y="243407"/>
                  </a:cubicBezTo>
                  <a:cubicBezTo>
                    <a:pt x="467763" y="243407"/>
                    <a:pt x="532483" y="307993"/>
                    <a:pt x="532483" y="387633"/>
                  </a:cubicBezTo>
                  <a:cubicBezTo>
                    <a:pt x="532483" y="467273"/>
                    <a:pt x="467822" y="531918"/>
                    <a:pt x="388029" y="531918"/>
                  </a:cubicBezTo>
                  <a:close/>
                </a:path>
              </a:pathLst>
            </a:custGeom>
            <a:grpFill/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70" name="Freeform 69">
              <a:extLst>
                <a:ext uri="{FF2B5EF4-FFF2-40B4-BE49-F238E27FC236}">
                  <a16:creationId xmlns:a16="http://schemas.microsoft.com/office/drawing/2014/main" id="{04FA5208-5BE4-3DFC-140F-01D0CEE05B50}"/>
                </a:ext>
              </a:extLst>
            </p:cNvPr>
            <p:cNvSpPr/>
            <p:nvPr/>
          </p:nvSpPr>
          <p:spPr>
            <a:xfrm>
              <a:off x="4117377" y="2405553"/>
              <a:ext cx="589756" cy="589064"/>
            </a:xfrm>
            <a:custGeom>
              <a:avLst/>
              <a:gdLst>
                <a:gd name="connsiteX0" fmla="*/ 589757 w 589756"/>
                <a:gd name="connsiteY0" fmla="*/ 331253 h 589064"/>
                <a:gd name="connsiteX1" fmla="*/ 589757 w 589756"/>
                <a:gd name="connsiteY1" fmla="*/ 257812 h 589064"/>
                <a:gd name="connsiteX2" fmla="*/ 500685 w 589756"/>
                <a:gd name="connsiteY2" fmla="*/ 238802 h 589064"/>
                <a:gd name="connsiteX3" fmla="*/ 479820 w 589756"/>
                <a:gd name="connsiteY3" fmla="*/ 188621 h 589064"/>
                <a:gd name="connsiteX4" fmla="*/ 529410 w 589756"/>
                <a:gd name="connsiteY4" fmla="*/ 112228 h 589064"/>
                <a:gd name="connsiteX5" fmla="*/ 477397 w 589756"/>
                <a:gd name="connsiteY5" fmla="*/ 60276 h 589064"/>
                <a:gd name="connsiteX6" fmla="*/ 400914 w 589756"/>
                <a:gd name="connsiteY6" fmla="*/ 109808 h 589064"/>
                <a:gd name="connsiteX7" fmla="*/ 350674 w 589756"/>
                <a:gd name="connsiteY7" fmla="*/ 88968 h 589064"/>
                <a:gd name="connsiteX8" fmla="*/ 331642 w 589756"/>
                <a:gd name="connsiteY8" fmla="*/ 0 h 589064"/>
                <a:gd name="connsiteX9" fmla="*/ 258115 w 589756"/>
                <a:gd name="connsiteY9" fmla="*/ 0 h 589064"/>
                <a:gd name="connsiteX10" fmla="*/ 239083 w 589756"/>
                <a:gd name="connsiteY10" fmla="*/ 88968 h 589064"/>
                <a:gd name="connsiteX11" fmla="*/ 188843 w 589756"/>
                <a:gd name="connsiteY11" fmla="*/ 109808 h 589064"/>
                <a:gd name="connsiteX12" fmla="*/ 112360 w 589756"/>
                <a:gd name="connsiteY12" fmla="*/ 60276 h 589064"/>
                <a:gd name="connsiteX13" fmla="*/ 60347 w 589756"/>
                <a:gd name="connsiteY13" fmla="*/ 112228 h 589064"/>
                <a:gd name="connsiteX14" fmla="*/ 109937 w 589756"/>
                <a:gd name="connsiteY14" fmla="*/ 188621 h 589064"/>
                <a:gd name="connsiteX15" fmla="*/ 89072 w 589756"/>
                <a:gd name="connsiteY15" fmla="*/ 238802 h 589064"/>
                <a:gd name="connsiteX16" fmla="*/ 0 w 589756"/>
                <a:gd name="connsiteY16" fmla="*/ 257812 h 589064"/>
                <a:gd name="connsiteX17" fmla="*/ 0 w 589756"/>
                <a:gd name="connsiteY17" fmla="*/ 331253 h 589064"/>
                <a:gd name="connsiteX18" fmla="*/ 89072 w 589756"/>
                <a:gd name="connsiteY18" fmla="*/ 350263 h 589064"/>
                <a:gd name="connsiteX19" fmla="*/ 109937 w 589756"/>
                <a:gd name="connsiteY19" fmla="*/ 400444 h 589064"/>
                <a:gd name="connsiteX20" fmla="*/ 60347 w 589756"/>
                <a:gd name="connsiteY20" fmla="*/ 476837 h 589064"/>
                <a:gd name="connsiteX21" fmla="*/ 112360 w 589756"/>
                <a:gd name="connsiteY21" fmla="*/ 528789 h 589064"/>
                <a:gd name="connsiteX22" fmla="*/ 188843 w 589756"/>
                <a:gd name="connsiteY22" fmla="*/ 479257 h 589064"/>
                <a:gd name="connsiteX23" fmla="*/ 239083 w 589756"/>
                <a:gd name="connsiteY23" fmla="*/ 500097 h 589064"/>
                <a:gd name="connsiteX24" fmla="*/ 258115 w 589756"/>
                <a:gd name="connsiteY24" fmla="*/ 589065 h 589064"/>
                <a:gd name="connsiteX25" fmla="*/ 331642 w 589756"/>
                <a:gd name="connsiteY25" fmla="*/ 589065 h 589064"/>
                <a:gd name="connsiteX26" fmla="*/ 350674 w 589756"/>
                <a:gd name="connsiteY26" fmla="*/ 500097 h 589064"/>
                <a:gd name="connsiteX27" fmla="*/ 400914 w 589756"/>
                <a:gd name="connsiteY27" fmla="*/ 479257 h 589064"/>
                <a:gd name="connsiteX28" fmla="*/ 477397 w 589756"/>
                <a:gd name="connsiteY28" fmla="*/ 528789 h 589064"/>
                <a:gd name="connsiteX29" fmla="*/ 529410 w 589756"/>
                <a:gd name="connsiteY29" fmla="*/ 476837 h 589064"/>
                <a:gd name="connsiteX30" fmla="*/ 479820 w 589756"/>
                <a:gd name="connsiteY30" fmla="*/ 400444 h 589064"/>
                <a:gd name="connsiteX31" fmla="*/ 500685 w 589756"/>
                <a:gd name="connsiteY31" fmla="*/ 350263 h 589064"/>
                <a:gd name="connsiteX32" fmla="*/ 589757 w 589756"/>
                <a:gd name="connsiteY32" fmla="*/ 331253 h 589064"/>
                <a:gd name="connsiteX33" fmla="*/ 294878 w 589756"/>
                <a:gd name="connsiteY33" fmla="*/ 404163 h 589064"/>
                <a:gd name="connsiteX34" fmla="*/ 185178 w 589756"/>
                <a:gd name="connsiteY34" fmla="*/ 294532 h 589064"/>
                <a:gd name="connsiteX35" fmla="*/ 294878 w 589756"/>
                <a:gd name="connsiteY35" fmla="*/ 184961 h 589064"/>
                <a:gd name="connsiteX36" fmla="*/ 404638 w 589756"/>
                <a:gd name="connsiteY36" fmla="*/ 294532 h 589064"/>
                <a:gd name="connsiteX37" fmla="*/ 294878 w 589756"/>
                <a:gd name="connsiteY37" fmla="*/ 404163 h 5890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589756" h="589064">
                  <a:moveTo>
                    <a:pt x="589757" y="331253"/>
                  </a:moveTo>
                  <a:lnTo>
                    <a:pt x="589757" y="257812"/>
                  </a:lnTo>
                  <a:lnTo>
                    <a:pt x="500685" y="238802"/>
                  </a:lnTo>
                  <a:cubicBezTo>
                    <a:pt x="495897" y="221032"/>
                    <a:pt x="488804" y="204207"/>
                    <a:pt x="479820" y="188621"/>
                  </a:cubicBezTo>
                  <a:lnTo>
                    <a:pt x="529410" y="112228"/>
                  </a:lnTo>
                  <a:lnTo>
                    <a:pt x="477397" y="60276"/>
                  </a:lnTo>
                  <a:lnTo>
                    <a:pt x="400914" y="109808"/>
                  </a:lnTo>
                  <a:cubicBezTo>
                    <a:pt x="385310" y="100834"/>
                    <a:pt x="368465" y="93809"/>
                    <a:pt x="350674" y="88968"/>
                  </a:cubicBezTo>
                  <a:lnTo>
                    <a:pt x="331642" y="0"/>
                  </a:lnTo>
                  <a:lnTo>
                    <a:pt x="258115" y="0"/>
                  </a:lnTo>
                  <a:lnTo>
                    <a:pt x="239083" y="88968"/>
                  </a:lnTo>
                  <a:cubicBezTo>
                    <a:pt x="221292" y="93750"/>
                    <a:pt x="204447" y="100834"/>
                    <a:pt x="188843" y="109808"/>
                  </a:cubicBezTo>
                  <a:lnTo>
                    <a:pt x="112360" y="60276"/>
                  </a:lnTo>
                  <a:lnTo>
                    <a:pt x="60347" y="112228"/>
                  </a:lnTo>
                  <a:lnTo>
                    <a:pt x="109937" y="188621"/>
                  </a:lnTo>
                  <a:cubicBezTo>
                    <a:pt x="100953" y="204207"/>
                    <a:pt x="93919" y="221032"/>
                    <a:pt x="89072" y="238802"/>
                  </a:cubicBezTo>
                  <a:lnTo>
                    <a:pt x="0" y="257812"/>
                  </a:lnTo>
                  <a:lnTo>
                    <a:pt x="0" y="331253"/>
                  </a:lnTo>
                  <a:lnTo>
                    <a:pt x="89072" y="350263"/>
                  </a:lnTo>
                  <a:cubicBezTo>
                    <a:pt x="93860" y="368033"/>
                    <a:pt x="100953" y="384858"/>
                    <a:pt x="109937" y="400444"/>
                  </a:cubicBezTo>
                  <a:lnTo>
                    <a:pt x="60347" y="476837"/>
                  </a:lnTo>
                  <a:lnTo>
                    <a:pt x="112360" y="528789"/>
                  </a:lnTo>
                  <a:lnTo>
                    <a:pt x="188843" y="479257"/>
                  </a:lnTo>
                  <a:cubicBezTo>
                    <a:pt x="204447" y="488231"/>
                    <a:pt x="221292" y="495256"/>
                    <a:pt x="239083" y="500097"/>
                  </a:cubicBezTo>
                  <a:lnTo>
                    <a:pt x="258115" y="589065"/>
                  </a:lnTo>
                  <a:lnTo>
                    <a:pt x="331642" y="589065"/>
                  </a:lnTo>
                  <a:lnTo>
                    <a:pt x="350674" y="500097"/>
                  </a:lnTo>
                  <a:cubicBezTo>
                    <a:pt x="368465" y="495315"/>
                    <a:pt x="385310" y="488231"/>
                    <a:pt x="400914" y="479257"/>
                  </a:cubicBezTo>
                  <a:lnTo>
                    <a:pt x="477397" y="528789"/>
                  </a:lnTo>
                  <a:lnTo>
                    <a:pt x="529410" y="476837"/>
                  </a:lnTo>
                  <a:lnTo>
                    <a:pt x="479820" y="400444"/>
                  </a:lnTo>
                  <a:cubicBezTo>
                    <a:pt x="488804" y="384858"/>
                    <a:pt x="495838" y="368033"/>
                    <a:pt x="500685" y="350263"/>
                  </a:cubicBezTo>
                  <a:lnTo>
                    <a:pt x="589757" y="331253"/>
                  </a:lnTo>
                  <a:close/>
                  <a:moveTo>
                    <a:pt x="294878" y="404163"/>
                  </a:moveTo>
                  <a:cubicBezTo>
                    <a:pt x="234295" y="404163"/>
                    <a:pt x="185178" y="355104"/>
                    <a:pt x="185178" y="294532"/>
                  </a:cubicBezTo>
                  <a:cubicBezTo>
                    <a:pt x="185178" y="233961"/>
                    <a:pt x="234295" y="184961"/>
                    <a:pt x="294878" y="184961"/>
                  </a:cubicBezTo>
                  <a:cubicBezTo>
                    <a:pt x="355462" y="184961"/>
                    <a:pt x="404638" y="234020"/>
                    <a:pt x="404638" y="294532"/>
                  </a:cubicBezTo>
                  <a:cubicBezTo>
                    <a:pt x="404638" y="355045"/>
                    <a:pt x="355521" y="404163"/>
                    <a:pt x="294878" y="404163"/>
                  </a:cubicBezTo>
                  <a:close/>
                </a:path>
              </a:pathLst>
            </a:custGeom>
            <a:grpFill/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grpSp>
        <p:nvGrpSpPr>
          <p:cNvPr id="176" name="Graphic 2">
            <a:extLst>
              <a:ext uri="{FF2B5EF4-FFF2-40B4-BE49-F238E27FC236}">
                <a16:creationId xmlns:a16="http://schemas.microsoft.com/office/drawing/2014/main" id="{5906F45A-9D1C-219A-E888-796A61FCC2C9}"/>
              </a:ext>
            </a:extLst>
          </p:cNvPr>
          <p:cNvGrpSpPr/>
          <p:nvPr/>
        </p:nvGrpSpPr>
        <p:grpSpPr>
          <a:xfrm>
            <a:off x="2050365" y="922737"/>
            <a:ext cx="3177995" cy="3293460"/>
            <a:chOff x="3027822" y="1936805"/>
            <a:chExt cx="3177995" cy="3293460"/>
          </a:xfrm>
          <a:solidFill>
            <a:schemeClr val="accent2"/>
          </a:solidFill>
        </p:grpSpPr>
        <p:sp>
          <p:nvSpPr>
            <p:cNvPr id="177" name="Freeform 176">
              <a:extLst>
                <a:ext uri="{FF2B5EF4-FFF2-40B4-BE49-F238E27FC236}">
                  <a16:creationId xmlns:a16="http://schemas.microsoft.com/office/drawing/2014/main" id="{1C88C943-FBF0-ACF5-0AC7-F1EC29765902}"/>
                </a:ext>
              </a:extLst>
            </p:cNvPr>
            <p:cNvSpPr/>
            <p:nvPr/>
          </p:nvSpPr>
          <p:spPr>
            <a:xfrm>
              <a:off x="3027822" y="3910390"/>
              <a:ext cx="212662" cy="179883"/>
            </a:xfrm>
            <a:custGeom>
              <a:avLst/>
              <a:gdLst>
                <a:gd name="connsiteX0" fmla="*/ 212544 w 212662"/>
                <a:gd name="connsiteY0" fmla="*/ 59863 h 179883"/>
                <a:gd name="connsiteX1" fmla="*/ 152611 w 212662"/>
                <a:gd name="connsiteY1" fmla="*/ 0 h 179883"/>
                <a:gd name="connsiteX2" fmla="*/ 106272 w 212662"/>
                <a:gd name="connsiteY2" fmla="*/ 21902 h 179883"/>
                <a:gd name="connsiteX3" fmla="*/ 59933 w 212662"/>
                <a:gd name="connsiteY3" fmla="*/ 0 h 179883"/>
                <a:gd name="connsiteX4" fmla="*/ 0 w 212662"/>
                <a:gd name="connsiteY4" fmla="*/ 59863 h 179883"/>
                <a:gd name="connsiteX5" fmla="*/ 20332 w 212662"/>
                <a:gd name="connsiteY5" fmla="*/ 104730 h 179883"/>
                <a:gd name="connsiteX6" fmla="*/ 20273 w 212662"/>
                <a:gd name="connsiteY6" fmla="*/ 104730 h 179883"/>
                <a:gd name="connsiteX7" fmla="*/ 106331 w 212662"/>
                <a:gd name="connsiteY7" fmla="*/ 179884 h 179883"/>
                <a:gd name="connsiteX8" fmla="*/ 192389 w 212662"/>
                <a:gd name="connsiteY8" fmla="*/ 104790 h 179883"/>
                <a:gd name="connsiteX9" fmla="*/ 192330 w 212662"/>
                <a:gd name="connsiteY9" fmla="*/ 104790 h 179883"/>
                <a:gd name="connsiteX10" fmla="*/ 212662 w 212662"/>
                <a:gd name="connsiteY10" fmla="*/ 59922 h 179883"/>
                <a:gd name="connsiteX11" fmla="*/ 106213 w 212662"/>
                <a:gd name="connsiteY11" fmla="*/ 97823 h 179883"/>
                <a:gd name="connsiteX12" fmla="*/ 106213 w 212662"/>
                <a:gd name="connsiteY12" fmla="*/ 97823 h 179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12662" h="179883">
                  <a:moveTo>
                    <a:pt x="212544" y="59863"/>
                  </a:moveTo>
                  <a:cubicBezTo>
                    <a:pt x="212544" y="26802"/>
                    <a:pt x="185710" y="0"/>
                    <a:pt x="152611" y="0"/>
                  </a:cubicBezTo>
                  <a:cubicBezTo>
                    <a:pt x="133934" y="0"/>
                    <a:pt x="117266" y="8560"/>
                    <a:pt x="106272" y="21902"/>
                  </a:cubicBezTo>
                  <a:cubicBezTo>
                    <a:pt x="95278" y="8501"/>
                    <a:pt x="78611" y="0"/>
                    <a:pt x="59933" y="0"/>
                  </a:cubicBezTo>
                  <a:cubicBezTo>
                    <a:pt x="26834" y="0"/>
                    <a:pt x="0" y="26802"/>
                    <a:pt x="0" y="59863"/>
                  </a:cubicBezTo>
                  <a:cubicBezTo>
                    <a:pt x="0" y="77751"/>
                    <a:pt x="7920" y="93750"/>
                    <a:pt x="20332" y="104730"/>
                  </a:cubicBezTo>
                  <a:lnTo>
                    <a:pt x="20273" y="104730"/>
                  </a:lnTo>
                  <a:cubicBezTo>
                    <a:pt x="20273" y="104730"/>
                    <a:pt x="106331" y="179884"/>
                    <a:pt x="106331" y="179884"/>
                  </a:cubicBezTo>
                  <a:lnTo>
                    <a:pt x="192389" y="104790"/>
                  </a:lnTo>
                  <a:lnTo>
                    <a:pt x="192330" y="104790"/>
                  </a:lnTo>
                  <a:cubicBezTo>
                    <a:pt x="204801" y="93809"/>
                    <a:pt x="212662" y="77810"/>
                    <a:pt x="212662" y="59922"/>
                  </a:cubicBezTo>
                  <a:close/>
                  <a:moveTo>
                    <a:pt x="106213" y="97823"/>
                  </a:moveTo>
                  <a:lnTo>
                    <a:pt x="106213" y="97823"/>
                  </a:lnTo>
                  <a:close/>
                </a:path>
              </a:pathLst>
            </a:custGeom>
            <a:grpFill/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78" name="Freeform 177">
              <a:extLst>
                <a:ext uri="{FF2B5EF4-FFF2-40B4-BE49-F238E27FC236}">
                  <a16:creationId xmlns:a16="http://schemas.microsoft.com/office/drawing/2014/main" id="{2B42DADE-0D36-E4E3-9E1A-EF615214A3C6}"/>
                </a:ext>
              </a:extLst>
            </p:cNvPr>
            <p:cNvSpPr/>
            <p:nvPr/>
          </p:nvSpPr>
          <p:spPr>
            <a:xfrm>
              <a:off x="5980270" y="5039460"/>
              <a:ext cx="225547" cy="190805"/>
            </a:xfrm>
            <a:custGeom>
              <a:avLst/>
              <a:gdLst>
                <a:gd name="connsiteX0" fmla="*/ 225548 w 225547"/>
                <a:gd name="connsiteY0" fmla="*/ 63523 h 190805"/>
                <a:gd name="connsiteX1" fmla="*/ 161950 w 225547"/>
                <a:gd name="connsiteY1" fmla="*/ 0 h 190805"/>
                <a:gd name="connsiteX2" fmla="*/ 112774 w 225547"/>
                <a:gd name="connsiteY2" fmla="*/ 23260 h 190805"/>
                <a:gd name="connsiteX3" fmla="*/ 63598 w 225547"/>
                <a:gd name="connsiteY3" fmla="*/ 0 h 190805"/>
                <a:gd name="connsiteX4" fmla="*/ 0 w 225547"/>
                <a:gd name="connsiteY4" fmla="*/ 63523 h 190805"/>
                <a:gd name="connsiteX5" fmla="*/ 21574 w 225547"/>
                <a:gd name="connsiteY5" fmla="*/ 111106 h 190805"/>
                <a:gd name="connsiteX6" fmla="*/ 21455 w 225547"/>
                <a:gd name="connsiteY6" fmla="*/ 111106 h 190805"/>
                <a:gd name="connsiteX7" fmla="*/ 112715 w 225547"/>
                <a:gd name="connsiteY7" fmla="*/ 190806 h 190805"/>
                <a:gd name="connsiteX8" fmla="*/ 203974 w 225547"/>
                <a:gd name="connsiteY8" fmla="*/ 111106 h 190805"/>
                <a:gd name="connsiteX9" fmla="*/ 203856 w 225547"/>
                <a:gd name="connsiteY9" fmla="*/ 111106 h 190805"/>
                <a:gd name="connsiteX10" fmla="*/ 225429 w 225547"/>
                <a:gd name="connsiteY10" fmla="*/ 63523 h 190805"/>
                <a:gd name="connsiteX11" fmla="*/ 112774 w 225547"/>
                <a:gd name="connsiteY11" fmla="*/ 103786 h 190805"/>
                <a:gd name="connsiteX12" fmla="*/ 112774 w 225547"/>
                <a:gd name="connsiteY12" fmla="*/ 103786 h 1908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5547" h="190805">
                  <a:moveTo>
                    <a:pt x="225548" y="63523"/>
                  </a:moveTo>
                  <a:cubicBezTo>
                    <a:pt x="225548" y="28456"/>
                    <a:pt x="197059" y="0"/>
                    <a:pt x="161950" y="0"/>
                  </a:cubicBezTo>
                  <a:cubicBezTo>
                    <a:pt x="142149" y="0"/>
                    <a:pt x="124417" y="9091"/>
                    <a:pt x="112774" y="23260"/>
                  </a:cubicBezTo>
                  <a:cubicBezTo>
                    <a:pt x="101130" y="9032"/>
                    <a:pt x="83398" y="0"/>
                    <a:pt x="63598" y="0"/>
                  </a:cubicBezTo>
                  <a:cubicBezTo>
                    <a:pt x="28489" y="0"/>
                    <a:pt x="0" y="28456"/>
                    <a:pt x="0" y="63523"/>
                  </a:cubicBezTo>
                  <a:cubicBezTo>
                    <a:pt x="0" y="82474"/>
                    <a:pt x="8393" y="99476"/>
                    <a:pt x="21574" y="111106"/>
                  </a:cubicBezTo>
                  <a:lnTo>
                    <a:pt x="21455" y="111106"/>
                  </a:lnTo>
                  <a:cubicBezTo>
                    <a:pt x="21455" y="111106"/>
                    <a:pt x="112715" y="190806"/>
                    <a:pt x="112715" y="190806"/>
                  </a:cubicBezTo>
                  <a:lnTo>
                    <a:pt x="203974" y="111106"/>
                  </a:lnTo>
                  <a:lnTo>
                    <a:pt x="203856" y="111106"/>
                  </a:lnTo>
                  <a:cubicBezTo>
                    <a:pt x="217096" y="99476"/>
                    <a:pt x="225429" y="82474"/>
                    <a:pt x="225429" y="63523"/>
                  </a:cubicBezTo>
                  <a:close/>
                  <a:moveTo>
                    <a:pt x="112774" y="103786"/>
                  </a:moveTo>
                  <a:lnTo>
                    <a:pt x="112774" y="103786"/>
                  </a:lnTo>
                  <a:close/>
                </a:path>
              </a:pathLst>
            </a:custGeom>
            <a:grpFill/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79" name="Freeform 178">
              <a:extLst>
                <a:ext uri="{FF2B5EF4-FFF2-40B4-BE49-F238E27FC236}">
                  <a16:creationId xmlns:a16="http://schemas.microsoft.com/office/drawing/2014/main" id="{D0DC3D5A-9810-58B9-08B5-83F898C2B116}"/>
                </a:ext>
              </a:extLst>
            </p:cNvPr>
            <p:cNvSpPr/>
            <p:nvPr/>
          </p:nvSpPr>
          <p:spPr>
            <a:xfrm>
              <a:off x="5488215" y="1936805"/>
              <a:ext cx="368465" cy="311711"/>
            </a:xfrm>
            <a:custGeom>
              <a:avLst/>
              <a:gdLst>
                <a:gd name="connsiteX0" fmla="*/ 368465 w 368465"/>
                <a:gd name="connsiteY0" fmla="*/ 103786 h 311711"/>
                <a:gd name="connsiteX1" fmla="*/ 264557 w 368465"/>
                <a:gd name="connsiteY1" fmla="*/ 0 h 311711"/>
                <a:gd name="connsiteX2" fmla="*/ 184233 w 368465"/>
                <a:gd name="connsiteY2" fmla="*/ 38019 h 311711"/>
                <a:gd name="connsiteX3" fmla="*/ 103908 w 368465"/>
                <a:gd name="connsiteY3" fmla="*/ 0 h 311711"/>
                <a:gd name="connsiteX4" fmla="*/ 0 w 368465"/>
                <a:gd name="connsiteY4" fmla="*/ 103786 h 311711"/>
                <a:gd name="connsiteX5" fmla="*/ 35286 w 368465"/>
                <a:gd name="connsiteY5" fmla="*/ 181537 h 311711"/>
                <a:gd name="connsiteX6" fmla="*/ 35109 w 368465"/>
                <a:gd name="connsiteY6" fmla="*/ 181537 h 311711"/>
                <a:gd name="connsiteX7" fmla="*/ 184233 w 368465"/>
                <a:gd name="connsiteY7" fmla="*/ 311712 h 311711"/>
                <a:gd name="connsiteX8" fmla="*/ 333356 w 368465"/>
                <a:gd name="connsiteY8" fmla="*/ 181537 h 311711"/>
                <a:gd name="connsiteX9" fmla="*/ 333179 w 368465"/>
                <a:gd name="connsiteY9" fmla="*/ 181537 h 311711"/>
                <a:gd name="connsiteX10" fmla="*/ 368465 w 368465"/>
                <a:gd name="connsiteY10" fmla="*/ 103786 h 311711"/>
                <a:gd name="connsiteX11" fmla="*/ 184233 w 368465"/>
                <a:gd name="connsiteY11" fmla="*/ 169552 h 311711"/>
                <a:gd name="connsiteX12" fmla="*/ 184233 w 368465"/>
                <a:gd name="connsiteY12" fmla="*/ 169552 h 311711"/>
                <a:gd name="connsiteX13" fmla="*/ 184233 w 368465"/>
                <a:gd name="connsiteY13" fmla="*/ 169552 h 311711"/>
                <a:gd name="connsiteX14" fmla="*/ 184233 w 368465"/>
                <a:gd name="connsiteY14" fmla="*/ 169552 h 311711"/>
                <a:gd name="connsiteX15" fmla="*/ 184233 w 368465"/>
                <a:gd name="connsiteY15" fmla="*/ 169552 h 3117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368465" h="311711">
                  <a:moveTo>
                    <a:pt x="368465" y="103786"/>
                  </a:moveTo>
                  <a:cubicBezTo>
                    <a:pt x="368465" y="46462"/>
                    <a:pt x="321949" y="0"/>
                    <a:pt x="264557" y="0"/>
                  </a:cubicBezTo>
                  <a:cubicBezTo>
                    <a:pt x="232167" y="0"/>
                    <a:pt x="203265" y="14818"/>
                    <a:pt x="184233" y="38019"/>
                  </a:cubicBezTo>
                  <a:cubicBezTo>
                    <a:pt x="165201" y="14818"/>
                    <a:pt x="136298" y="0"/>
                    <a:pt x="103908" y="0"/>
                  </a:cubicBezTo>
                  <a:cubicBezTo>
                    <a:pt x="46516" y="0"/>
                    <a:pt x="0" y="46462"/>
                    <a:pt x="0" y="103786"/>
                  </a:cubicBezTo>
                  <a:cubicBezTo>
                    <a:pt x="0" y="134780"/>
                    <a:pt x="13713" y="162527"/>
                    <a:pt x="35286" y="181537"/>
                  </a:cubicBezTo>
                  <a:lnTo>
                    <a:pt x="35109" y="181537"/>
                  </a:lnTo>
                  <a:cubicBezTo>
                    <a:pt x="35109" y="181537"/>
                    <a:pt x="184233" y="311712"/>
                    <a:pt x="184233" y="311712"/>
                  </a:cubicBezTo>
                  <a:lnTo>
                    <a:pt x="333356" y="181537"/>
                  </a:lnTo>
                  <a:lnTo>
                    <a:pt x="333179" y="181537"/>
                  </a:lnTo>
                  <a:cubicBezTo>
                    <a:pt x="354753" y="162527"/>
                    <a:pt x="368465" y="134780"/>
                    <a:pt x="368465" y="103786"/>
                  </a:cubicBezTo>
                  <a:close/>
                  <a:moveTo>
                    <a:pt x="184233" y="169552"/>
                  </a:moveTo>
                  <a:lnTo>
                    <a:pt x="184233" y="169552"/>
                  </a:lnTo>
                  <a:cubicBezTo>
                    <a:pt x="184233" y="169552"/>
                    <a:pt x="184233" y="169552"/>
                    <a:pt x="184233" y="169552"/>
                  </a:cubicBezTo>
                  <a:cubicBezTo>
                    <a:pt x="184233" y="169552"/>
                    <a:pt x="184233" y="169552"/>
                    <a:pt x="184233" y="169552"/>
                  </a:cubicBezTo>
                  <a:lnTo>
                    <a:pt x="184233" y="169552"/>
                  </a:lnTo>
                  <a:close/>
                </a:path>
              </a:pathLst>
            </a:custGeom>
            <a:grpFill/>
            <a:ln w="59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grpSp>
        <p:nvGrpSpPr>
          <p:cNvPr id="84" name="Graphic 2">
            <a:extLst>
              <a:ext uri="{FF2B5EF4-FFF2-40B4-BE49-F238E27FC236}">
                <a16:creationId xmlns:a16="http://schemas.microsoft.com/office/drawing/2014/main" id="{D5157A65-53F3-830E-67DE-D8E68C32EF4C}"/>
              </a:ext>
            </a:extLst>
          </p:cNvPr>
          <p:cNvGrpSpPr/>
          <p:nvPr/>
        </p:nvGrpSpPr>
        <p:grpSpPr>
          <a:xfrm>
            <a:off x="560281" y="666568"/>
            <a:ext cx="5884786" cy="6203586"/>
            <a:chOff x="3058437" y="2390294"/>
            <a:chExt cx="3085819" cy="3252989"/>
          </a:xfrm>
        </p:grpSpPr>
        <p:grpSp>
          <p:nvGrpSpPr>
            <p:cNvPr id="85" name="Graphic 2">
              <a:extLst>
                <a:ext uri="{FF2B5EF4-FFF2-40B4-BE49-F238E27FC236}">
                  <a16:creationId xmlns:a16="http://schemas.microsoft.com/office/drawing/2014/main" id="{4D9FEB57-90AF-C59B-39BE-869B6885FFAA}"/>
                </a:ext>
              </a:extLst>
            </p:cNvPr>
            <p:cNvGrpSpPr/>
            <p:nvPr/>
          </p:nvGrpSpPr>
          <p:grpSpPr>
            <a:xfrm>
              <a:off x="3578451" y="4363317"/>
              <a:ext cx="2119707" cy="1272491"/>
              <a:chOff x="3578451" y="4363317"/>
              <a:chExt cx="2119707" cy="1272491"/>
            </a:xfrm>
          </p:grpSpPr>
          <p:sp>
            <p:nvSpPr>
              <p:cNvPr id="87" name="Freeform 86">
                <a:extLst>
                  <a:ext uri="{FF2B5EF4-FFF2-40B4-BE49-F238E27FC236}">
                    <a16:creationId xmlns:a16="http://schemas.microsoft.com/office/drawing/2014/main" id="{A3BDCCA3-4337-13E8-AC5F-0280B434E9E4}"/>
                  </a:ext>
                </a:extLst>
              </p:cNvPr>
              <p:cNvSpPr/>
              <p:nvPr/>
            </p:nvSpPr>
            <p:spPr>
              <a:xfrm>
                <a:off x="3578451" y="4363317"/>
                <a:ext cx="786518" cy="1272491"/>
              </a:xfrm>
              <a:custGeom>
                <a:avLst/>
                <a:gdLst>
                  <a:gd name="connsiteX0" fmla="*/ 782087 w 786518"/>
                  <a:gd name="connsiteY0" fmla="*/ 1271643 h 1272491"/>
                  <a:gd name="connsiteX1" fmla="*/ 573207 w 786518"/>
                  <a:gd name="connsiteY1" fmla="*/ 1067318 h 1272491"/>
                  <a:gd name="connsiteX2" fmla="*/ 550806 w 786518"/>
                  <a:gd name="connsiteY2" fmla="*/ 1040456 h 1272491"/>
                  <a:gd name="connsiteX3" fmla="*/ 546669 w 786518"/>
                  <a:gd name="connsiteY3" fmla="*/ 1042582 h 1272491"/>
                  <a:gd name="connsiteX4" fmla="*/ 356112 w 786518"/>
                  <a:gd name="connsiteY4" fmla="*/ 1052677 h 1272491"/>
                  <a:gd name="connsiteX5" fmla="*/ 206043 w 786518"/>
                  <a:gd name="connsiteY5" fmla="*/ 940095 h 1272491"/>
                  <a:gd name="connsiteX6" fmla="*/ 203028 w 786518"/>
                  <a:gd name="connsiteY6" fmla="*/ 935667 h 1272491"/>
                  <a:gd name="connsiteX7" fmla="*/ 207520 w 786518"/>
                  <a:gd name="connsiteY7" fmla="*/ 934309 h 1272491"/>
                  <a:gd name="connsiteX8" fmla="*/ 530119 w 786518"/>
                  <a:gd name="connsiteY8" fmla="*/ 1014422 h 1272491"/>
                  <a:gd name="connsiteX9" fmla="*/ 448494 w 786518"/>
                  <a:gd name="connsiteY9" fmla="*/ 900363 h 1272491"/>
                  <a:gd name="connsiteX10" fmla="*/ 448494 w 786518"/>
                  <a:gd name="connsiteY10" fmla="*/ 900363 h 1272491"/>
                  <a:gd name="connsiteX11" fmla="*/ 449794 w 786518"/>
                  <a:gd name="connsiteY11" fmla="*/ 902843 h 1272491"/>
                  <a:gd name="connsiteX12" fmla="*/ 443352 w 786518"/>
                  <a:gd name="connsiteY12" fmla="*/ 904673 h 1272491"/>
                  <a:gd name="connsiteX13" fmla="*/ 254568 w 786518"/>
                  <a:gd name="connsiteY13" fmla="*/ 876808 h 1272491"/>
                  <a:gd name="connsiteX14" fmla="*/ 129796 w 786518"/>
                  <a:gd name="connsiteY14" fmla="*/ 736715 h 1272491"/>
                  <a:gd name="connsiteX15" fmla="*/ 127727 w 786518"/>
                  <a:gd name="connsiteY15" fmla="*/ 731755 h 1272491"/>
                  <a:gd name="connsiteX16" fmla="*/ 132397 w 786518"/>
                  <a:gd name="connsiteY16" fmla="*/ 731342 h 1272491"/>
                  <a:gd name="connsiteX17" fmla="*/ 422724 w 786518"/>
                  <a:gd name="connsiteY17" fmla="*/ 859805 h 1272491"/>
                  <a:gd name="connsiteX18" fmla="*/ 404342 w 786518"/>
                  <a:gd name="connsiteY18" fmla="*/ 829047 h 1272491"/>
                  <a:gd name="connsiteX19" fmla="*/ 350911 w 786518"/>
                  <a:gd name="connsiteY19" fmla="*/ 729217 h 1272491"/>
                  <a:gd name="connsiteX20" fmla="*/ 344941 w 786518"/>
                  <a:gd name="connsiteY20" fmla="*/ 730220 h 1272491"/>
                  <a:gd name="connsiteX21" fmla="*/ 160177 w 786518"/>
                  <a:gd name="connsiteY21" fmla="*/ 682401 h 1272491"/>
                  <a:gd name="connsiteX22" fmla="*/ 51126 w 786518"/>
                  <a:gd name="connsiteY22" fmla="*/ 529792 h 1272491"/>
                  <a:gd name="connsiteX23" fmla="*/ 49590 w 786518"/>
                  <a:gd name="connsiteY23" fmla="*/ 524656 h 1272491"/>
                  <a:gd name="connsiteX24" fmla="*/ 54259 w 786518"/>
                  <a:gd name="connsiteY24" fmla="*/ 524715 h 1272491"/>
                  <a:gd name="connsiteX25" fmla="*/ 329751 w 786518"/>
                  <a:gd name="connsiteY25" fmla="*/ 684172 h 1272491"/>
                  <a:gd name="connsiteX26" fmla="*/ 280752 w 786518"/>
                  <a:gd name="connsiteY26" fmla="*/ 563325 h 1272491"/>
                  <a:gd name="connsiteX27" fmla="*/ 270349 w 786518"/>
                  <a:gd name="connsiteY27" fmla="*/ 533275 h 1272491"/>
                  <a:gd name="connsiteX28" fmla="*/ 263907 w 786518"/>
                  <a:gd name="connsiteY28" fmla="*/ 533453 h 1272491"/>
                  <a:gd name="connsiteX29" fmla="*/ 87595 w 786518"/>
                  <a:gd name="connsiteY29" fmla="*/ 460424 h 1272491"/>
                  <a:gd name="connsiteX30" fmla="*/ 827 w 786518"/>
                  <a:gd name="connsiteY30" fmla="*/ 294178 h 1272491"/>
                  <a:gd name="connsiteX31" fmla="*/ 0 w 786518"/>
                  <a:gd name="connsiteY31" fmla="*/ 288865 h 1272491"/>
                  <a:gd name="connsiteX32" fmla="*/ 4610 w 786518"/>
                  <a:gd name="connsiteY32" fmla="*/ 289573 h 1272491"/>
                  <a:gd name="connsiteX33" fmla="*/ 254923 w 786518"/>
                  <a:gd name="connsiteY33" fmla="*/ 485043 h 1272491"/>
                  <a:gd name="connsiteX34" fmla="*/ 222119 w 786518"/>
                  <a:gd name="connsiteY34" fmla="*/ 358115 h 1272491"/>
                  <a:gd name="connsiteX35" fmla="*/ 139371 w 786518"/>
                  <a:gd name="connsiteY35" fmla="*/ 186201 h 1272491"/>
                  <a:gd name="connsiteX36" fmla="*/ 185592 w 786518"/>
                  <a:gd name="connsiteY36" fmla="*/ 4605 h 1272491"/>
                  <a:gd name="connsiteX37" fmla="*/ 188606 w 786518"/>
                  <a:gd name="connsiteY37" fmla="*/ 0 h 1272491"/>
                  <a:gd name="connsiteX38" fmla="*/ 191502 w 786518"/>
                  <a:gd name="connsiteY38" fmla="*/ 3601 h 1272491"/>
                  <a:gd name="connsiteX39" fmla="*/ 228562 w 786518"/>
                  <a:gd name="connsiteY39" fmla="*/ 359945 h 1272491"/>
                  <a:gd name="connsiteX40" fmla="*/ 259238 w 786518"/>
                  <a:gd name="connsiteY40" fmla="*/ 478903 h 1272491"/>
                  <a:gd name="connsiteX41" fmla="*/ 260302 w 786518"/>
                  <a:gd name="connsiteY41" fmla="*/ 384563 h 1272491"/>
                  <a:gd name="connsiteX42" fmla="*/ 360131 w 786518"/>
                  <a:gd name="connsiteY42" fmla="*/ 222095 h 1272491"/>
                  <a:gd name="connsiteX43" fmla="*/ 365628 w 786518"/>
                  <a:gd name="connsiteY43" fmla="*/ 218316 h 1272491"/>
                  <a:gd name="connsiteX44" fmla="*/ 366692 w 786518"/>
                  <a:gd name="connsiteY44" fmla="*/ 220914 h 1272491"/>
                  <a:gd name="connsiteX45" fmla="*/ 293519 w 786518"/>
                  <a:gd name="connsiteY45" fmla="*/ 571531 h 1272491"/>
                  <a:gd name="connsiteX46" fmla="*/ 290918 w 786518"/>
                  <a:gd name="connsiteY46" fmla="*/ 574128 h 1272491"/>
                  <a:gd name="connsiteX47" fmla="*/ 365628 w 786518"/>
                  <a:gd name="connsiteY47" fmla="*/ 745570 h 1272491"/>
                  <a:gd name="connsiteX48" fmla="*/ 352388 w 786518"/>
                  <a:gd name="connsiteY48" fmla="*/ 593020 h 1272491"/>
                  <a:gd name="connsiteX49" fmla="*/ 452218 w 786518"/>
                  <a:gd name="connsiteY49" fmla="*/ 430552 h 1272491"/>
                  <a:gd name="connsiteX50" fmla="*/ 457715 w 786518"/>
                  <a:gd name="connsiteY50" fmla="*/ 426774 h 1272491"/>
                  <a:gd name="connsiteX51" fmla="*/ 458778 w 786518"/>
                  <a:gd name="connsiteY51" fmla="*/ 429371 h 1272491"/>
                  <a:gd name="connsiteX52" fmla="*/ 385606 w 786518"/>
                  <a:gd name="connsiteY52" fmla="*/ 779988 h 1272491"/>
                  <a:gd name="connsiteX53" fmla="*/ 384246 w 786518"/>
                  <a:gd name="connsiteY53" fmla="*/ 781346 h 1272491"/>
                  <a:gd name="connsiteX54" fmla="*/ 391162 w 786518"/>
                  <a:gd name="connsiteY54" fmla="*/ 794275 h 1272491"/>
                  <a:gd name="connsiteX55" fmla="*/ 486617 w 786518"/>
                  <a:gd name="connsiteY55" fmla="*/ 946530 h 1272491"/>
                  <a:gd name="connsiteX56" fmla="*/ 465457 w 786518"/>
                  <a:gd name="connsiteY56" fmla="*/ 774262 h 1272491"/>
                  <a:gd name="connsiteX57" fmla="*/ 565287 w 786518"/>
                  <a:gd name="connsiteY57" fmla="*/ 611794 h 1272491"/>
                  <a:gd name="connsiteX58" fmla="*/ 570784 w 786518"/>
                  <a:gd name="connsiteY58" fmla="*/ 608015 h 1272491"/>
                  <a:gd name="connsiteX59" fmla="*/ 571848 w 786518"/>
                  <a:gd name="connsiteY59" fmla="*/ 610613 h 1272491"/>
                  <a:gd name="connsiteX60" fmla="*/ 498675 w 786518"/>
                  <a:gd name="connsiteY60" fmla="*/ 961230 h 1272491"/>
                  <a:gd name="connsiteX61" fmla="*/ 497788 w 786518"/>
                  <a:gd name="connsiteY61" fmla="*/ 962115 h 1272491"/>
                  <a:gd name="connsiteX62" fmla="*/ 554293 w 786518"/>
                  <a:gd name="connsiteY62" fmla="*/ 1035793 h 1272491"/>
                  <a:gd name="connsiteX63" fmla="*/ 757381 w 786518"/>
                  <a:gd name="connsiteY63" fmla="*/ 1243719 h 1272491"/>
                  <a:gd name="connsiteX64" fmla="*/ 785397 w 786518"/>
                  <a:gd name="connsiteY64" fmla="*/ 1267097 h 1272491"/>
                  <a:gd name="connsiteX65" fmla="*/ 781909 w 786518"/>
                  <a:gd name="connsiteY65" fmla="*/ 1271820 h 1272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786518" h="1272491">
                    <a:moveTo>
                      <a:pt x="782087" y="1271643"/>
                    </a:moveTo>
                    <a:cubicBezTo>
                      <a:pt x="706431" y="1210009"/>
                      <a:pt x="636450" y="1141527"/>
                      <a:pt x="573207" y="1067318"/>
                    </a:cubicBezTo>
                    <a:cubicBezTo>
                      <a:pt x="565642" y="1058463"/>
                      <a:pt x="558194" y="1049489"/>
                      <a:pt x="550806" y="1040456"/>
                    </a:cubicBezTo>
                    <a:cubicBezTo>
                      <a:pt x="549447" y="1041165"/>
                      <a:pt x="548087" y="1041932"/>
                      <a:pt x="546669" y="1042582"/>
                    </a:cubicBezTo>
                    <a:cubicBezTo>
                      <a:pt x="492173" y="1069857"/>
                      <a:pt x="415099" y="1073045"/>
                      <a:pt x="356112" y="1052677"/>
                    </a:cubicBezTo>
                    <a:cubicBezTo>
                      <a:pt x="296592" y="1032132"/>
                      <a:pt x="241506" y="992047"/>
                      <a:pt x="206043" y="940095"/>
                    </a:cubicBezTo>
                    <a:cubicBezTo>
                      <a:pt x="204979" y="938619"/>
                      <a:pt x="203974" y="937143"/>
                      <a:pt x="203028" y="935667"/>
                    </a:cubicBezTo>
                    <a:cubicBezTo>
                      <a:pt x="204506" y="935195"/>
                      <a:pt x="206043" y="934782"/>
                      <a:pt x="207520" y="934309"/>
                    </a:cubicBezTo>
                    <a:cubicBezTo>
                      <a:pt x="319171" y="901249"/>
                      <a:pt x="448021" y="932892"/>
                      <a:pt x="530119" y="1014422"/>
                    </a:cubicBezTo>
                    <a:cubicBezTo>
                      <a:pt x="501275" y="977583"/>
                      <a:pt x="474087" y="939504"/>
                      <a:pt x="448494" y="900363"/>
                    </a:cubicBezTo>
                    <a:cubicBezTo>
                      <a:pt x="448494" y="900363"/>
                      <a:pt x="448494" y="900363"/>
                      <a:pt x="448494" y="900363"/>
                    </a:cubicBezTo>
                    <a:cubicBezTo>
                      <a:pt x="448908" y="901190"/>
                      <a:pt x="449322" y="902016"/>
                      <a:pt x="449794" y="902843"/>
                    </a:cubicBezTo>
                    <a:cubicBezTo>
                      <a:pt x="447667" y="903492"/>
                      <a:pt x="445539" y="904142"/>
                      <a:pt x="443352" y="904673"/>
                    </a:cubicBezTo>
                    <a:cubicBezTo>
                      <a:pt x="384483" y="920613"/>
                      <a:pt x="308355" y="908510"/>
                      <a:pt x="254568" y="876808"/>
                    </a:cubicBezTo>
                    <a:cubicBezTo>
                      <a:pt x="200309" y="844869"/>
                      <a:pt x="154266" y="794688"/>
                      <a:pt x="129796" y="736715"/>
                    </a:cubicBezTo>
                    <a:cubicBezTo>
                      <a:pt x="129087" y="735061"/>
                      <a:pt x="128378" y="733409"/>
                      <a:pt x="127727" y="731755"/>
                    </a:cubicBezTo>
                    <a:cubicBezTo>
                      <a:pt x="129264" y="731637"/>
                      <a:pt x="130860" y="731460"/>
                      <a:pt x="132397" y="731342"/>
                    </a:cubicBezTo>
                    <a:cubicBezTo>
                      <a:pt x="242629" y="721601"/>
                      <a:pt x="356585" y="772136"/>
                      <a:pt x="422724" y="859805"/>
                    </a:cubicBezTo>
                    <a:cubicBezTo>
                      <a:pt x="416459" y="849592"/>
                      <a:pt x="410371" y="839379"/>
                      <a:pt x="404342" y="829047"/>
                    </a:cubicBezTo>
                    <a:cubicBezTo>
                      <a:pt x="385369" y="796400"/>
                      <a:pt x="367519" y="763104"/>
                      <a:pt x="350911" y="729217"/>
                    </a:cubicBezTo>
                    <a:cubicBezTo>
                      <a:pt x="348960" y="729630"/>
                      <a:pt x="346951" y="729984"/>
                      <a:pt x="344941" y="730220"/>
                    </a:cubicBezTo>
                    <a:cubicBezTo>
                      <a:pt x="284712" y="739784"/>
                      <a:pt x="210298" y="719653"/>
                      <a:pt x="160177" y="682401"/>
                    </a:cubicBezTo>
                    <a:cubicBezTo>
                      <a:pt x="109641" y="644854"/>
                      <a:pt x="69213" y="590068"/>
                      <a:pt x="51126" y="529792"/>
                    </a:cubicBezTo>
                    <a:cubicBezTo>
                      <a:pt x="50594" y="528080"/>
                      <a:pt x="50063" y="526368"/>
                      <a:pt x="49590" y="524656"/>
                    </a:cubicBezTo>
                    <a:cubicBezTo>
                      <a:pt x="51126" y="524656"/>
                      <a:pt x="52722" y="524656"/>
                      <a:pt x="54259" y="524715"/>
                    </a:cubicBezTo>
                    <a:cubicBezTo>
                      <a:pt x="165260" y="526781"/>
                      <a:pt x="273423" y="589537"/>
                      <a:pt x="329751" y="684172"/>
                    </a:cubicBezTo>
                    <a:cubicBezTo>
                      <a:pt x="311842" y="644559"/>
                      <a:pt x="295410" y="604296"/>
                      <a:pt x="280752" y="563325"/>
                    </a:cubicBezTo>
                    <a:cubicBezTo>
                      <a:pt x="277206" y="553348"/>
                      <a:pt x="273719" y="543312"/>
                      <a:pt x="270349" y="533275"/>
                    </a:cubicBezTo>
                    <a:cubicBezTo>
                      <a:pt x="268222" y="533393"/>
                      <a:pt x="266035" y="533511"/>
                      <a:pt x="263907" y="533453"/>
                    </a:cubicBezTo>
                    <a:cubicBezTo>
                      <a:pt x="202910" y="534574"/>
                      <a:pt x="132042" y="504289"/>
                      <a:pt x="87595" y="460424"/>
                    </a:cubicBezTo>
                    <a:cubicBezTo>
                      <a:pt x="42733" y="416206"/>
                      <a:pt x="10403" y="356343"/>
                      <a:pt x="827" y="294178"/>
                    </a:cubicBezTo>
                    <a:cubicBezTo>
                      <a:pt x="532" y="292407"/>
                      <a:pt x="236" y="290636"/>
                      <a:pt x="0" y="288865"/>
                    </a:cubicBezTo>
                    <a:cubicBezTo>
                      <a:pt x="1537" y="289101"/>
                      <a:pt x="3074" y="289337"/>
                      <a:pt x="4610" y="289573"/>
                    </a:cubicBezTo>
                    <a:cubicBezTo>
                      <a:pt x="114015" y="306989"/>
                      <a:pt x="212189" y="383795"/>
                      <a:pt x="254923" y="485043"/>
                    </a:cubicBezTo>
                    <a:cubicBezTo>
                      <a:pt x="242333" y="443186"/>
                      <a:pt x="231340" y="400857"/>
                      <a:pt x="222119" y="358115"/>
                    </a:cubicBezTo>
                    <a:cubicBezTo>
                      <a:pt x="176017" y="318265"/>
                      <a:pt x="143331" y="248484"/>
                      <a:pt x="139371" y="186201"/>
                    </a:cubicBezTo>
                    <a:cubicBezTo>
                      <a:pt x="135470" y="123504"/>
                      <a:pt x="151251" y="57383"/>
                      <a:pt x="185592" y="4605"/>
                    </a:cubicBezTo>
                    <a:cubicBezTo>
                      <a:pt x="186597" y="3011"/>
                      <a:pt x="187601" y="1535"/>
                      <a:pt x="188606" y="0"/>
                    </a:cubicBezTo>
                    <a:cubicBezTo>
                      <a:pt x="189611" y="1181"/>
                      <a:pt x="190616" y="2361"/>
                      <a:pt x="191502" y="3601"/>
                    </a:cubicBezTo>
                    <a:cubicBezTo>
                      <a:pt x="271650" y="101779"/>
                      <a:pt x="288850" y="248425"/>
                      <a:pt x="228562" y="359945"/>
                    </a:cubicBezTo>
                    <a:cubicBezTo>
                      <a:pt x="237191" y="399912"/>
                      <a:pt x="247535" y="439644"/>
                      <a:pt x="259238" y="478903"/>
                    </a:cubicBezTo>
                    <a:cubicBezTo>
                      <a:pt x="254805" y="447496"/>
                      <a:pt x="255159" y="415380"/>
                      <a:pt x="260302" y="384563"/>
                    </a:cubicBezTo>
                    <a:cubicBezTo>
                      <a:pt x="270527" y="322988"/>
                      <a:pt x="310068" y="256926"/>
                      <a:pt x="360131" y="222095"/>
                    </a:cubicBezTo>
                    <a:cubicBezTo>
                      <a:pt x="361904" y="220737"/>
                      <a:pt x="363796" y="219497"/>
                      <a:pt x="365628" y="218316"/>
                    </a:cubicBezTo>
                    <a:cubicBezTo>
                      <a:pt x="365983" y="219202"/>
                      <a:pt x="366337" y="220028"/>
                      <a:pt x="366692" y="220914"/>
                    </a:cubicBezTo>
                    <a:cubicBezTo>
                      <a:pt x="415218" y="337924"/>
                      <a:pt x="383241" y="481973"/>
                      <a:pt x="293519" y="571531"/>
                    </a:cubicBezTo>
                    <a:cubicBezTo>
                      <a:pt x="292632" y="572416"/>
                      <a:pt x="291805" y="573243"/>
                      <a:pt x="290918" y="574128"/>
                    </a:cubicBezTo>
                    <a:cubicBezTo>
                      <a:pt x="312433" y="632693"/>
                      <a:pt x="337434" y="689958"/>
                      <a:pt x="365628" y="745570"/>
                    </a:cubicBezTo>
                    <a:cubicBezTo>
                      <a:pt x="348369" y="697160"/>
                      <a:pt x="344054" y="643319"/>
                      <a:pt x="352388" y="593020"/>
                    </a:cubicBezTo>
                    <a:cubicBezTo>
                      <a:pt x="362614" y="531445"/>
                      <a:pt x="402155" y="465383"/>
                      <a:pt x="452218" y="430552"/>
                    </a:cubicBezTo>
                    <a:cubicBezTo>
                      <a:pt x="453991" y="429194"/>
                      <a:pt x="455882" y="427954"/>
                      <a:pt x="457715" y="426774"/>
                    </a:cubicBezTo>
                    <a:cubicBezTo>
                      <a:pt x="458069" y="427659"/>
                      <a:pt x="458424" y="428486"/>
                      <a:pt x="458778" y="429371"/>
                    </a:cubicBezTo>
                    <a:cubicBezTo>
                      <a:pt x="507304" y="546382"/>
                      <a:pt x="475328" y="690430"/>
                      <a:pt x="385606" y="779988"/>
                    </a:cubicBezTo>
                    <a:cubicBezTo>
                      <a:pt x="385133" y="780460"/>
                      <a:pt x="384719" y="780874"/>
                      <a:pt x="384246" y="781346"/>
                    </a:cubicBezTo>
                    <a:cubicBezTo>
                      <a:pt x="386551" y="785656"/>
                      <a:pt x="388797" y="789965"/>
                      <a:pt x="391162" y="794275"/>
                    </a:cubicBezTo>
                    <a:cubicBezTo>
                      <a:pt x="420123" y="846758"/>
                      <a:pt x="451981" y="897589"/>
                      <a:pt x="486617" y="946530"/>
                    </a:cubicBezTo>
                    <a:cubicBezTo>
                      <a:pt x="462857" y="893338"/>
                      <a:pt x="455941" y="831527"/>
                      <a:pt x="465457" y="774262"/>
                    </a:cubicBezTo>
                    <a:cubicBezTo>
                      <a:pt x="475683" y="712687"/>
                      <a:pt x="515225" y="646625"/>
                      <a:pt x="565287" y="611794"/>
                    </a:cubicBezTo>
                    <a:cubicBezTo>
                      <a:pt x="567060" y="610436"/>
                      <a:pt x="568952" y="609196"/>
                      <a:pt x="570784" y="608015"/>
                    </a:cubicBezTo>
                    <a:cubicBezTo>
                      <a:pt x="571138" y="608901"/>
                      <a:pt x="571493" y="609727"/>
                      <a:pt x="571848" y="610613"/>
                    </a:cubicBezTo>
                    <a:cubicBezTo>
                      <a:pt x="620373" y="727623"/>
                      <a:pt x="588397" y="871672"/>
                      <a:pt x="498675" y="961230"/>
                    </a:cubicBezTo>
                    <a:cubicBezTo>
                      <a:pt x="498379" y="961525"/>
                      <a:pt x="498084" y="961820"/>
                      <a:pt x="497788" y="962115"/>
                    </a:cubicBezTo>
                    <a:cubicBezTo>
                      <a:pt x="515934" y="987206"/>
                      <a:pt x="534729" y="1011824"/>
                      <a:pt x="554293" y="1035793"/>
                    </a:cubicBezTo>
                    <a:cubicBezTo>
                      <a:pt x="615527" y="1111005"/>
                      <a:pt x="683617" y="1180727"/>
                      <a:pt x="757381" y="1243719"/>
                    </a:cubicBezTo>
                    <a:cubicBezTo>
                      <a:pt x="766660" y="1251630"/>
                      <a:pt x="775999" y="1259422"/>
                      <a:pt x="785397" y="1267097"/>
                    </a:cubicBezTo>
                    <a:cubicBezTo>
                      <a:pt x="788352" y="1269518"/>
                      <a:pt x="784865" y="1274241"/>
                      <a:pt x="781909" y="1271820"/>
                    </a:cubicBezTo>
                    <a:close/>
                  </a:path>
                </a:pathLst>
              </a:custGeom>
              <a:solidFill>
                <a:schemeClr val="accent4"/>
              </a:solidFill>
              <a:ln w="59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89" name="Graphic 2">
                <a:extLst>
                  <a:ext uri="{FF2B5EF4-FFF2-40B4-BE49-F238E27FC236}">
                    <a16:creationId xmlns:a16="http://schemas.microsoft.com/office/drawing/2014/main" id="{42167741-F318-C724-BD51-E111F9796D69}"/>
                  </a:ext>
                </a:extLst>
              </p:cNvPr>
              <p:cNvGrpSpPr/>
              <p:nvPr/>
            </p:nvGrpSpPr>
            <p:grpSpPr>
              <a:xfrm>
                <a:off x="5274131" y="4530449"/>
                <a:ext cx="424027" cy="943779"/>
                <a:chOff x="5274131" y="4530449"/>
                <a:chExt cx="424027" cy="943779"/>
              </a:xfrm>
            </p:grpSpPr>
            <p:grpSp>
              <p:nvGrpSpPr>
                <p:cNvPr id="90" name="Graphic 2">
                  <a:extLst>
                    <a:ext uri="{FF2B5EF4-FFF2-40B4-BE49-F238E27FC236}">
                      <a16:creationId xmlns:a16="http://schemas.microsoft.com/office/drawing/2014/main" id="{C1F19C67-5DA5-59C3-0CEB-016E4BF3F7CB}"/>
                    </a:ext>
                  </a:extLst>
                </p:cNvPr>
                <p:cNvGrpSpPr/>
                <p:nvPr/>
              </p:nvGrpSpPr>
              <p:grpSpPr>
                <a:xfrm>
                  <a:off x="5399321" y="4925343"/>
                  <a:ext cx="258882" cy="256902"/>
                  <a:chOff x="5399321" y="4925343"/>
                  <a:chExt cx="258882" cy="256902"/>
                </a:xfrm>
              </p:grpSpPr>
              <p:sp>
                <p:nvSpPr>
                  <p:cNvPr id="91" name="Freeform 90">
                    <a:extLst>
                      <a:ext uri="{FF2B5EF4-FFF2-40B4-BE49-F238E27FC236}">
                        <a16:creationId xmlns:a16="http://schemas.microsoft.com/office/drawing/2014/main" id="{97E76E81-AB80-BCA7-F4CD-2E2CD42D262D}"/>
                      </a:ext>
                    </a:extLst>
                  </p:cNvPr>
                  <p:cNvSpPr/>
                  <p:nvPr/>
                </p:nvSpPr>
                <p:spPr>
                  <a:xfrm>
                    <a:off x="5399321" y="4925402"/>
                    <a:ext cx="258823" cy="256843"/>
                  </a:xfrm>
                  <a:custGeom>
                    <a:avLst/>
                    <a:gdLst>
                      <a:gd name="connsiteX0" fmla="*/ 0 w 258823"/>
                      <a:gd name="connsiteY0" fmla="*/ 256808 h 256843"/>
                      <a:gd name="connsiteX1" fmla="*/ 532 w 258823"/>
                      <a:gd name="connsiteY1" fmla="*/ 254033 h 256843"/>
                      <a:gd name="connsiteX2" fmla="*/ 254214 w 258823"/>
                      <a:gd name="connsiteY2" fmla="*/ 944 h 256843"/>
                      <a:gd name="connsiteX3" fmla="*/ 258824 w 258823"/>
                      <a:gd name="connsiteY3" fmla="*/ 0 h 256843"/>
                      <a:gd name="connsiteX4" fmla="*/ 258292 w 258823"/>
                      <a:gd name="connsiteY4" fmla="*/ 5372 h 256843"/>
                      <a:gd name="connsiteX5" fmla="*/ 179386 w 258823"/>
                      <a:gd name="connsiteY5" fmla="*/ 175515 h 256843"/>
                      <a:gd name="connsiteX6" fmla="*/ 6738 w 258823"/>
                      <a:gd name="connsiteY6" fmla="*/ 256690 h 256843"/>
                      <a:gd name="connsiteX7" fmla="*/ 59 w 258823"/>
                      <a:gd name="connsiteY7" fmla="*/ 256808 h 256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58823" h="256843">
                        <a:moveTo>
                          <a:pt x="0" y="256808"/>
                        </a:moveTo>
                        <a:cubicBezTo>
                          <a:pt x="177" y="255864"/>
                          <a:pt x="355" y="254978"/>
                          <a:pt x="532" y="254033"/>
                        </a:cubicBezTo>
                        <a:cubicBezTo>
                          <a:pt x="24174" y="129644"/>
                          <a:pt x="130033" y="26685"/>
                          <a:pt x="254214" y="944"/>
                        </a:cubicBezTo>
                        <a:cubicBezTo>
                          <a:pt x="255751" y="649"/>
                          <a:pt x="257287" y="295"/>
                          <a:pt x="258824" y="0"/>
                        </a:cubicBezTo>
                        <a:cubicBezTo>
                          <a:pt x="258706" y="1771"/>
                          <a:pt x="258469" y="3542"/>
                          <a:pt x="258292" y="5372"/>
                        </a:cubicBezTo>
                        <a:cubicBezTo>
                          <a:pt x="251672" y="67951"/>
                          <a:pt x="222119" y="129290"/>
                          <a:pt x="179386" y="175515"/>
                        </a:cubicBezTo>
                        <a:cubicBezTo>
                          <a:pt x="137007" y="221386"/>
                          <a:pt x="67676" y="254978"/>
                          <a:pt x="6738" y="256690"/>
                        </a:cubicBezTo>
                        <a:cubicBezTo>
                          <a:pt x="4492" y="256867"/>
                          <a:pt x="2246" y="256867"/>
                          <a:pt x="59" y="256808"/>
                        </a:cubicBezTo>
                        <a:close/>
                      </a:path>
                    </a:pathLst>
                  </a:custGeom>
                  <a:solidFill>
                    <a:srgbClr val="A8DCE0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92" name="Freeform 91">
                    <a:extLst>
                      <a:ext uri="{FF2B5EF4-FFF2-40B4-BE49-F238E27FC236}">
                        <a16:creationId xmlns:a16="http://schemas.microsoft.com/office/drawing/2014/main" id="{47F2A7D0-BAEE-8988-6EEF-8116FA0447D3}"/>
                      </a:ext>
                    </a:extLst>
                  </p:cNvPr>
                  <p:cNvSpPr/>
                  <p:nvPr/>
                </p:nvSpPr>
                <p:spPr>
                  <a:xfrm>
                    <a:off x="5399321" y="4925343"/>
                    <a:ext cx="258882" cy="256867"/>
                  </a:xfrm>
                  <a:custGeom>
                    <a:avLst/>
                    <a:gdLst>
                      <a:gd name="connsiteX0" fmla="*/ 0 w 258882"/>
                      <a:gd name="connsiteY0" fmla="*/ 256867 h 256867"/>
                      <a:gd name="connsiteX1" fmla="*/ 532 w 258882"/>
                      <a:gd name="connsiteY1" fmla="*/ 254092 h 256867"/>
                      <a:gd name="connsiteX2" fmla="*/ 88895 w 258882"/>
                      <a:gd name="connsiteY2" fmla="*/ 178290 h 256867"/>
                      <a:gd name="connsiteX3" fmla="*/ 254273 w 258882"/>
                      <a:gd name="connsiteY3" fmla="*/ 945 h 256867"/>
                      <a:gd name="connsiteX4" fmla="*/ 258883 w 258882"/>
                      <a:gd name="connsiteY4" fmla="*/ 0 h 256867"/>
                      <a:gd name="connsiteX5" fmla="*/ 258351 w 258882"/>
                      <a:gd name="connsiteY5" fmla="*/ 5373 h 256867"/>
                      <a:gd name="connsiteX6" fmla="*/ 67085 w 258882"/>
                      <a:gd name="connsiteY6" fmla="*/ 205978 h 256867"/>
                      <a:gd name="connsiteX7" fmla="*/ 6738 w 258882"/>
                      <a:gd name="connsiteY7" fmla="*/ 256690 h 256867"/>
                      <a:gd name="connsiteX8" fmla="*/ 59 w 258882"/>
                      <a:gd name="connsiteY8" fmla="*/ 256808 h 25686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58882" h="256867">
                        <a:moveTo>
                          <a:pt x="0" y="256867"/>
                        </a:moveTo>
                        <a:cubicBezTo>
                          <a:pt x="177" y="255923"/>
                          <a:pt x="355" y="255037"/>
                          <a:pt x="532" y="254092"/>
                        </a:cubicBezTo>
                        <a:cubicBezTo>
                          <a:pt x="30853" y="229888"/>
                          <a:pt x="60347" y="204620"/>
                          <a:pt x="88895" y="178290"/>
                        </a:cubicBezTo>
                        <a:cubicBezTo>
                          <a:pt x="148414" y="123445"/>
                          <a:pt x="203737" y="64172"/>
                          <a:pt x="254273" y="945"/>
                        </a:cubicBezTo>
                        <a:cubicBezTo>
                          <a:pt x="255809" y="649"/>
                          <a:pt x="257346" y="295"/>
                          <a:pt x="258883" y="0"/>
                        </a:cubicBezTo>
                        <a:cubicBezTo>
                          <a:pt x="258765" y="1771"/>
                          <a:pt x="258528" y="3542"/>
                          <a:pt x="258351" y="5373"/>
                        </a:cubicBezTo>
                        <a:cubicBezTo>
                          <a:pt x="200486" y="77515"/>
                          <a:pt x="136475" y="144698"/>
                          <a:pt x="67085" y="205978"/>
                        </a:cubicBezTo>
                        <a:cubicBezTo>
                          <a:pt x="47403" y="223394"/>
                          <a:pt x="27307" y="240337"/>
                          <a:pt x="6738" y="256690"/>
                        </a:cubicBezTo>
                        <a:cubicBezTo>
                          <a:pt x="4492" y="256867"/>
                          <a:pt x="2246" y="256867"/>
                          <a:pt x="59" y="256808"/>
                        </a:cubicBezTo>
                        <a:close/>
                      </a:path>
                    </a:pathLst>
                  </a:custGeom>
                  <a:solidFill>
                    <a:srgbClr val="75BBBC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93" name="Graphic 2">
                  <a:extLst>
                    <a:ext uri="{FF2B5EF4-FFF2-40B4-BE49-F238E27FC236}">
                      <a16:creationId xmlns:a16="http://schemas.microsoft.com/office/drawing/2014/main" id="{8C8BE993-CADE-AD68-D556-BAFE97AB1967}"/>
                    </a:ext>
                  </a:extLst>
                </p:cNvPr>
                <p:cNvGrpSpPr/>
                <p:nvPr/>
              </p:nvGrpSpPr>
              <p:grpSpPr>
                <a:xfrm>
                  <a:off x="5274131" y="4744751"/>
                  <a:ext cx="161623" cy="335149"/>
                  <a:chOff x="5274131" y="4744751"/>
                  <a:chExt cx="161623" cy="335149"/>
                </a:xfrm>
              </p:grpSpPr>
              <p:sp>
                <p:nvSpPr>
                  <p:cNvPr id="94" name="Freeform 93">
                    <a:extLst>
                      <a:ext uri="{FF2B5EF4-FFF2-40B4-BE49-F238E27FC236}">
                        <a16:creationId xmlns:a16="http://schemas.microsoft.com/office/drawing/2014/main" id="{5246EB25-FE07-9322-18FF-A33E0E3AEC87}"/>
                      </a:ext>
                    </a:extLst>
                  </p:cNvPr>
                  <p:cNvSpPr/>
                  <p:nvPr/>
                </p:nvSpPr>
                <p:spPr>
                  <a:xfrm>
                    <a:off x="5274131" y="4744751"/>
                    <a:ext cx="161623" cy="335090"/>
                  </a:xfrm>
                  <a:custGeom>
                    <a:avLst/>
                    <a:gdLst>
                      <a:gd name="connsiteX0" fmla="*/ 155451 w 161623"/>
                      <a:gd name="connsiteY0" fmla="*/ 335090 h 335090"/>
                      <a:gd name="connsiteX1" fmla="*/ 155983 w 161623"/>
                      <a:gd name="connsiteY1" fmla="*/ 332375 h 335090"/>
                      <a:gd name="connsiteX2" fmla="*/ 16080 w 161623"/>
                      <a:gd name="connsiteY2" fmla="*/ 2598 h 335090"/>
                      <a:gd name="connsiteX3" fmla="*/ 12179 w 161623"/>
                      <a:gd name="connsiteY3" fmla="*/ 0 h 335090"/>
                      <a:gd name="connsiteX4" fmla="*/ 10702 w 161623"/>
                      <a:gd name="connsiteY4" fmla="*/ 5136 h 335090"/>
                      <a:gd name="connsiteX5" fmla="*/ 19804 w 161623"/>
                      <a:gd name="connsiteY5" fmla="*/ 192399 h 335090"/>
                      <a:gd name="connsiteX6" fmla="*/ 149304 w 161623"/>
                      <a:gd name="connsiteY6" fmla="*/ 332434 h 335090"/>
                      <a:gd name="connsiteX7" fmla="*/ 155451 w 161623"/>
                      <a:gd name="connsiteY7" fmla="*/ 335090 h 3350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61623" h="335090">
                        <a:moveTo>
                          <a:pt x="155451" y="335090"/>
                        </a:moveTo>
                        <a:cubicBezTo>
                          <a:pt x="155629" y="334146"/>
                          <a:pt x="155806" y="333260"/>
                          <a:pt x="155983" y="332375"/>
                        </a:cubicBezTo>
                        <a:cubicBezTo>
                          <a:pt x="180867" y="208221"/>
                          <a:pt x="121466" y="73087"/>
                          <a:pt x="16080" y="2598"/>
                        </a:cubicBezTo>
                        <a:cubicBezTo>
                          <a:pt x="14780" y="1712"/>
                          <a:pt x="13479" y="886"/>
                          <a:pt x="12179" y="0"/>
                        </a:cubicBezTo>
                        <a:cubicBezTo>
                          <a:pt x="11647" y="1653"/>
                          <a:pt x="11174" y="3424"/>
                          <a:pt x="10702" y="5136"/>
                        </a:cubicBezTo>
                        <a:cubicBezTo>
                          <a:pt x="-6676" y="65649"/>
                          <a:pt x="-2361" y="133540"/>
                          <a:pt x="19804" y="192399"/>
                        </a:cubicBezTo>
                        <a:cubicBezTo>
                          <a:pt x="41791" y="250786"/>
                          <a:pt x="93450" y="307934"/>
                          <a:pt x="149304" y="332434"/>
                        </a:cubicBezTo>
                        <a:cubicBezTo>
                          <a:pt x="151314" y="333378"/>
                          <a:pt x="153383" y="334264"/>
                          <a:pt x="155451" y="335090"/>
                        </a:cubicBezTo>
                        <a:close/>
                      </a:path>
                    </a:pathLst>
                  </a:custGeom>
                  <a:solidFill>
                    <a:srgbClr val="A8DCE0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95" name="Freeform 94">
                    <a:extLst>
                      <a:ext uri="{FF2B5EF4-FFF2-40B4-BE49-F238E27FC236}">
                        <a16:creationId xmlns:a16="http://schemas.microsoft.com/office/drawing/2014/main" id="{DD21BCFC-80C7-4635-1D6F-9CD649A165A1}"/>
                      </a:ext>
                    </a:extLst>
                  </p:cNvPr>
                  <p:cNvSpPr/>
                  <p:nvPr/>
                </p:nvSpPr>
                <p:spPr>
                  <a:xfrm>
                    <a:off x="5284833" y="4744751"/>
                    <a:ext cx="145281" cy="335149"/>
                  </a:xfrm>
                  <a:custGeom>
                    <a:avLst/>
                    <a:gdLst>
                      <a:gd name="connsiteX0" fmla="*/ 144750 w 145281"/>
                      <a:gd name="connsiteY0" fmla="*/ 335090 h 335149"/>
                      <a:gd name="connsiteX1" fmla="*/ 145282 w 145281"/>
                      <a:gd name="connsiteY1" fmla="*/ 332375 h 335149"/>
                      <a:gd name="connsiteX2" fmla="*/ 91909 w 145281"/>
                      <a:gd name="connsiteY2" fmla="*/ 229002 h 335149"/>
                      <a:gd name="connsiteX3" fmla="*/ 5378 w 145281"/>
                      <a:gd name="connsiteY3" fmla="*/ 2598 h 335149"/>
                      <a:gd name="connsiteX4" fmla="*/ 1478 w 145281"/>
                      <a:gd name="connsiteY4" fmla="*/ 0 h 335149"/>
                      <a:gd name="connsiteX5" fmla="*/ 0 w 145281"/>
                      <a:gd name="connsiteY5" fmla="*/ 5136 h 335149"/>
                      <a:gd name="connsiteX6" fmla="*/ 101780 w 145281"/>
                      <a:gd name="connsiteY6" fmla="*/ 262830 h 335149"/>
                      <a:gd name="connsiteX7" fmla="*/ 138603 w 145281"/>
                      <a:gd name="connsiteY7" fmla="*/ 332493 h 335149"/>
                      <a:gd name="connsiteX8" fmla="*/ 144750 w 145281"/>
                      <a:gd name="connsiteY8" fmla="*/ 335149 h 33514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45281" h="335149">
                        <a:moveTo>
                          <a:pt x="144750" y="335090"/>
                        </a:moveTo>
                        <a:cubicBezTo>
                          <a:pt x="144927" y="334146"/>
                          <a:pt x="145104" y="333260"/>
                          <a:pt x="145282" y="332375"/>
                        </a:cubicBezTo>
                        <a:cubicBezTo>
                          <a:pt x="126250" y="298547"/>
                          <a:pt x="108459" y="264070"/>
                          <a:pt x="91909" y="229002"/>
                        </a:cubicBezTo>
                        <a:cubicBezTo>
                          <a:pt x="57391" y="155856"/>
                          <a:pt x="28430" y="80171"/>
                          <a:pt x="5378" y="2598"/>
                        </a:cubicBezTo>
                        <a:cubicBezTo>
                          <a:pt x="4078" y="1712"/>
                          <a:pt x="2778" y="886"/>
                          <a:pt x="1478" y="0"/>
                        </a:cubicBezTo>
                        <a:cubicBezTo>
                          <a:pt x="946" y="1653"/>
                          <a:pt x="473" y="3424"/>
                          <a:pt x="0" y="5136"/>
                        </a:cubicBezTo>
                        <a:cubicBezTo>
                          <a:pt x="26479" y="93691"/>
                          <a:pt x="60524" y="180002"/>
                          <a:pt x="101780" y="262830"/>
                        </a:cubicBezTo>
                        <a:cubicBezTo>
                          <a:pt x="113483" y="286326"/>
                          <a:pt x="125718" y="309587"/>
                          <a:pt x="138603" y="332493"/>
                        </a:cubicBezTo>
                        <a:cubicBezTo>
                          <a:pt x="140612" y="333437"/>
                          <a:pt x="142681" y="334323"/>
                          <a:pt x="144750" y="335149"/>
                        </a:cubicBezTo>
                        <a:close/>
                      </a:path>
                    </a:pathLst>
                  </a:custGeom>
                  <a:solidFill>
                    <a:srgbClr val="75BBBC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sp>
              <p:nvSpPr>
                <p:cNvPr id="96" name="Freeform 95">
                  <a:extLst>
                    <a:ext uri="{FF2B5EF4-FFF2-40B4-BE49-F238E27FC236}">
                      <a16:creationId xmlns:a16="http://schemas.microsoft.com/office/drawing/2014/main" id="{365DB4A6-B9D1-621A-4138-405090B27CF5}"/>
                    </a:ext>
                  </a:extLst>
                </p:cNvPr>
                <p:cNvSpPr/>
                <p:nvPr/>
              </p:nvSpPr>
              <p:spPr>
                <a:xfrm>
                  <a:off x="5289538" y="4730496"/>
                  <a:ext cx="219052" cy="743732"/>
                </a:xfrm>
                <a:custGeom>
                  <a:avLst/>
                  <a:gdLst>
                    <a:gd name="connsiteX0" fmla="*/ 5579 w 219052"/>
                    <a:gd name="connsiteY0" fmla="*/ 742173 h 743732"/>
                    <a:gd name="connsiteX1" fmla="*/ 60724 w 219052"/>
                    <a:gd name="connsiteY1" fmla="*/ 602198 h 743732"/>
                    <a:gd name="connsiteX2" fmla="*/ 109250 w 219052"/>
                    <a:gd name="connsiteY2" fmla="*/ 460452 h 743732"/>
                    <a:gd name="connsiteX3" fmla="*/ 151452 w 219052"/>
                    <a:gd name="connsiteY3" fmla="*/ 316049 h 743732"/>
                    <a:gd name="connsiteX4" fmla="*/ 187033 w 219052"/>
                    <a:gd name="connsiteY4" fmla="*/ 169875 h 743732"/>
                    <a:gd name="connsiteX5" fmla="*/ 215877 w 219052"/>
                    <a:gd name="connsiteY5" fmla="*/ 22225 h 743732"/>
                    <a:gd name="connsiteX6" fmla="*/ 219009 w 219052"/>
                    <a:gd name="connsiteY6" fmla="*/ 3510 h 743732"/>
                    <a:gd name="connsiteX7" fmla="*/ 213217 w 219052"/>
                    <a:gd name="connsiteY7" fmla="*/ 2271 h 743732"/>
                    <a:gd name="connsiteX8" fmla="*/ 185378 w 219052"/>
                    <a:gd name="connsiteY8" fmla="*/ 149389 h 743732"/>
                    <a:gd name="connsiteX9" fmla="*/ 150683 w 219052"/>
                    <a:gd name="connsiteY9" fmla="*/ 295741 h 743732"/>
                    <a:gd name="connsiteX10" fmla="*/ 109546 w 219052"/>
                    <a:gd name="connsiteY10" fmla="*/ 439730 h 743732"/>
                    <a:gd name="connsiteX11" fmla="*/ 61729 w 219052"/>
                    <a:gd name="connsiteY11" fmla="*/ 582244 h 743732"/>
                    <a:gd name="connsiteX12" fmla="*/ 7588 w 219052"/>
                    <a:gd name="connsiteY12" fmla="*/ 721865 h 743732"/>
                    <a:gd name="connsiteX13" fmla="*/ 259 w 219052"/>
                    <a:gd name="connsiteY13" fmla="*/ 739398 h 743732"/>
                    <a:gd name="connsiteX14" fmla="*/ 5520 w 219052"/>
                    <a:gd name="connsiteY14" fmla="*/ 742114 h 7437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19052" h="743732">
                      <a:moveTo>
                        <a:pt x="5579" y="742173"/>
                      </a:moveTo>
                      <a:cubicBezTo>
                        <a:pt x="25024" y="695948"/>
                        <a:pt x="43407" y="649309"/>
                        <a:pt x="60724" y="602198"/>
                      </a:cubicBezTo>
                      <a:cubicBezTo>
                        <a:pt x="77983" y="555323"/>
                        <a:pt x="94178" y="508035"/>
                        <a:pt x="109250" y="460452"/>
                      </a:cubicBezTo>
                      <a:cubicBezTo>
                        <a:pt x="124440" y="412632"/>
                        <a:pt x="138507" y="364518"/>
                        <a:pt x="151452" y="316049"/>
                      </a:cubicBezTo>
                      <a:cubicBezTo>
                        <a:pt x="164396" y="267639"/>
                        <a:pt x="176276" y="218875"/>
                        <a:pt x="187033" y="169875"/>
                      </a:cubicBezTo>
                      <a:cubicBezTo>
                        <a:pt x="197791" y="120875"/>
                        <a:pt x="207366" y="71698"/>
                        <a:pt x="215877" y="22225"/>
                      </a:cubicBezTo>
                      <a:cubicBezTo>
                        <a:pt x="216941" y="15967"/>
                        <a:pt x="218005" y="9768"/>
                        <a:pt x="219009" y="3510"/>
                      </a:cubicBezTo>
                      <a:cubicBezTo>
                        <a:pt x="219601" y="-209"/>
                        <a:pt x="213867" y="-1508"/>
                        <a:pt x="213217" y="2271"/>
                      </a:cubicBezTo>
                      <a:cubicBezTo>
                        <a:pt x="205060" y="51507"/>
                        <a:pt x="195781" y="100566"/>
                        <a:pt x="185378" y="149389"/>
                      </a:cubicBezTo>
                      <a:cubicBezTo>
                        <a:pt x="174917" y="198448"/>
                        <a:pt x="163391" y="247212"/>
                        <a:pt x="150683" y="295741"/>
                      </a:cubicBezTo>
                      <a:cubicBezTo>
                        <a:pt x="138094" y="344032"/>
                        <a:pt x="124381" y="392029"/>
                        <a:pt x="109546" y="439730"/>
                      </a:cubicBezTo>
                      <a:cubicBezTo>
                        <a:pt x="94710" y="487609"/>
                        <a:pt x="78752" y="535133"/>
                        <a:pt x="61729" y="582244"/>
                      </a:cubicBezTo>
                      <a:cubicBezTo>
                        <a:pt x="44766" y="629178"/>
                        <a:pt x="26739" y="675757"/>
                        <a:pt x="7588" y="721865"/>
                      </a:cubicBezTo>
                      <a:cubicBezTo>
                        <a:pt x="5165" y="727709"/>
                        <a:pt x="2742" y="733554"/>
                        <a:pt x="259" y="739398"/>
                      </a:cubicBezTo>
                      <a:cubicBezTo>
                        <a:pt x="-1219" y="742882"/>
                        <a:pt x="4042" y="745597"/>
                        <a:pt x="5520" y="742114"/>
                      </a:cubicBezTo>
                      <a:close/>
                    </a:path>
                  </a:pathLst>
                </a:custGeom>
                <a:solidFill>
                  <a:srgbClr val="75BBBC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97" name="Graphic 2">
                  <a:extLst>
                    <a:ext uri="{FF2B5EF4-FFF2-40B4-BE49-F238E27FC236}">
                      <a16:creationId xmlns:a16="http://schemas.microsoft.com/office/drawing/2014/main" id="{1DD306BD-978D-FDDB-9CCD-88F90E1D0D8B}"/>
                    </a:ext>
                  </a:extLst>
                </p:cNvPr>
                <p:cNvGrpSpPr/>
                <p:nvPr/>
              </p:nvGrpSpPr>
              <p:grpSpPr>
                <a:xfrm>
                  <a:off x="5371671" y="4530449"/>
                  <a:ext cx="326487" cy="311909"/>
                  <a:chOff x="5371671" y="4530449"/>
                  <a:chExt cx="326487" cy="311909"/>
                </a:xfrm>
              </p:grpSpPr>
              <p:sp>
                <p:nvSpPr>
                  <p:cNvPr id="98" name="Freeform 97">
                    <a:extLst>
                      <a:ext uri="{FF2B5EF4-FFF2-40B4-BE49-F238E27FC236}">
                        <a16:creationId xmlns:a16="http://schemas.microsoft.com/office/drawing/2014/main" id="{CC35AC2B-1801-DE4A-7CB2-C3B81A9618B9}"/>
                      </a:ext>
                    </a:extLst>
                  </p:cNvPr>
                  <p:cNvSpPr/>
                  <p:nvPr/>
                </p:nvSpPr>
                <p:spPr>
                  <a:xfrm>
                    <a:off x="5414303" y="4541016"/>
                    <a:ext cx="244196" cy="258742"/>
                  </a:xfrm>
                  <a:custGeom>
                    <a:avLst/>
                    <a:gdLst>
                      <a:gd name="connsiteX0" fmla="*/ 76454 w 244196"/>
                      <a:gd name="connsiteY0" fmla="*/ 255214 h 258742"/>
                      <a:gd name="connsiteX1" fmla="*/ 8542 w 244196"/>
                      <a:gd name="connsiteY1" fmla="*/ 185728 h 258742"/>
                      <a:gd name="connsiteX2" fmla="*/ 7242 w 244196"/>
                      <a:gd name="connsiteY2" fmla="*/ 87138 h 258742"/>
                      <a:gd name="connsiteX3" fmla="*/ 55649 w 244196"/>
                      <a:gd name="connsiteY3" fmla="*/ 0 h 258742"/>
                      <a:gd name="connsiteX4" fmla="*/ 108312 w 244196"/>
                      <a:gd name="connsiteY4" fmla="*/ 136138 h 258742"/>
                      <a:gd name="connsiteX5" fmla="*/ 244196 w 244196"/>
                      <a:gd name="connsiteY5" fmla="*/ 47701 h 258742"/>
                      <a:gd name="connsiteX6" fmla="*/ 204359 w 244196"/>
                      <a:gd name="connsiteY6" fmla="*/ 187500 h 258742"/>
                      <a:gd name="connsiteX7" fmla="*/ 76454 w 244196"/>
                      <a:gd name="connsiteY7" fmla="*/ 255214 h 25874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44196" h="258742">
                        <a:moveTo>
                          <a:pt x="76454" y="255214"/>
                        </a:moveTo>
                        <a:cubicBezTo>
                          <a:pt x="44833" y="244174"/>
                          <a:pt x="20127" y="217136"/>
                          <a:pt x="8542" y="185728"/>
                        </a:cubicBezTo>
                        <a:cubicBezTo>
                          <a:pt x="-3043" y="154380"/>
                          <a:pt x="-2216" y="119194"/>
                          <a:pt x="7242" y="87138"/>
                        </a:cubicBezTo>
                        <a:cubicBezTo>
                          <a:pt x="16698" y="55081"/>
                          <a:pt x="34430" y="25858"/>
                          <a:pt x="55649" y="0"/>
                        </a:cubicBezTo>
                        <a:cubicBezTo>
                          <a:pt x="87980" y="37547"/>
                          <a:pt x="107071" y="86606"/>
                          <a:pt x="108312" y="136138"/>
                        </a:cubicBezTo>
                        <a:cubicBezTo>
                          <a:pt x="137629" y="88377"/>
                          <a:pt x="188637" y="55494"/>
                          <a:pt x="244196" y="47701"/>
                        </a:cubicBezTo>
                        <a:cubicBezTo>
                          <a:pt x="241300" y="96938"/>
                          <a:pt x="231961" y="146587"/>
                          <a:pt x="204359" y="187500"/>
                        </a:cubicBezTo>
                        <a:cubicBezTo>
                          <a:pt x="176757" y="228353"/>
                          <a:pt x="123089" y="271508"/>
                          <a:pt x="76454" y="255214"/>
                        </a:cubicBezTo>
                        <a:close/>
                      </a:path>
                    </a:pathLst>
                  </a:custGeom>
                  <a:solidFill>
                    <a:srgbClr val="FF812C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99" name="Freeform 98">
                    <a:extLst>
                      <a:ext uri="{FF2B5EF4-FFF2-40B4-BE49-F238E27FC236}">
                        <a16:creationId xmlns:a16="http://schemas.microsoft.com/office/drawing/2014/main" id="{0B08B345-5822-1A6D-1F38-27572A296BEF}"/>
                      </a:ext>
                    </a:extLst>
                  </p:cNvPr>
                  <p:cNvSpPr/>
                  <p:nvPr/>
                </p:nvSpPr>
                <p:spPr>
                  <a:xfrm>
                    <a:off x="5371671" y="4530449"/>
                    <a:ext cx="326487" cy="311909"/>
                  </a:xfrm>
                  <a:custGeom>
                    <a:avLst/>
                    <a:gdLst>
                      <a:gd name="connsiteX0" fmla="*/ 11632 w 326487"/>
                      <a:gd name="connsiteY0" fmla="*/ 60158 h 311909"/>
                      <a:gd name="connsiteX1" fmla="*/ 11868 w 326487"/>
                      <a:gd name="connsiteY1" fmla="*/ 200133 h 311909"/>
                      <a:gd name="connsiteX2" fmla="*/ 106792 w 326487"/>
                      <a:gd name="connsiteY2" fmla="*/ 301085 h 311909"/>
                      <a:gd name="connsiteX3" fmla="*/ 243031 w 326487"/>
                      <a:gd name="connsiteY3" fmla="*/ 287566 h 311909"/>
                      <a:gd name="connsiteX4" fmla="*/ 326488 w 326487"/>
                      <a:gd name="connsiteY4" fmla="*/ 130529 h 311909"/>
                      <a:gd name="connsiteX5" fmla="*/ 210995 w 326487"/>
                      <a:gd name="connsiteY5" fmla="*/ 181478 h 311909"/>
                      <a:gd name="connsiteX6" fmla="*/ 188180 w 326487"/>
                      <a:gd name="connsiteY6" fmla="*/ 0 h 311909"/>
                      <a:gd name="connsiteX7" fmla="*/ 71151 w 326487"/>
                      <a:gd name="connsiteY7" fmla="*/ 147945 h 311909"/>
                      <a:gd name="connsiteX8" fmla="*/ 11632 w 326487"/>
                      <a:gd name="connsiteY8" fmla="*/ 60099 h 31190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326487" h="311909">
                        <a:moveTo>
                          <a:pt x="11632" y="60158"/>
                        </a:moveTo>
                        <a:cubicBezTo>
                          <a:pt x="-3322" y="105262"/>
                          <a:pt x="-4504" y="155443"/>
                          <a:pt x="11868" y="200133"/>
                        </a:cubicBezTo>
                        <a:cubicBezTo>
                          <a:pt x="28240" y="244765"/>
                          <a:pt x="62699" y="283197"/>
                          <a:pt x="106792" y="301085"/>
                        </a:cubicBezTo>
                        <a:cubicBezTo>
                          <a:pt x="150885" y="318973"/>
                          <a:pt x="204080" y="314841"/>
                          <a:pt x="243031" y="287566"/>
                        </a:cubicBezTo>
                        <a:cubicBezTo>
                          <a:pt x="292738" y="252735"/>
                          <a:pt x="312243" y="189507"/>
                          <a:pt x="326488" y="130529"/>
                        </a:cubicBezTo>
                        <a:cubicBezTo>
                          <a:pt x="284464" y="138263"/>
                          <a:pt x="244922" y="155561"/>
                          <a:pt x="210995" y="181478"/>
                        </a:cubicBezTo>
                        <a:cubicBezTo>
                          <a:pt x="219388" y="120080"/>
                          <a:pt x="211941" y="57206"/>
                          <a:pt x="188180" y="0"/>
                        </a:cubicBezTo>
                        <a:cubicBezTo>
                          <a:pt x="133803" y="34241"/>
                          <a:pt x="92193" y="87315"/>
                          <a:pt x="71151" y="147945"/>
                        </a:cubicBezTo>
                        <a:cubicBezTo>
                          <a:pt x="64590" y="109099"/>
                          <a:pt x="44081" y="82474"/>
                          <a:pt x="11632" y="60099"/>
                        </a:cubicBezTo>
                        <a:close/>
                      </a:path>
                    </a:pathLst>
                  </a:custGeom>
                  <a:solidFill>
                    <a:srgbClr val="FFAB24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</p:grpSp>
        </p:grpSp>
        <p:grpSp>
          <p:nvGrpSpPr>
            <p:cNvPr id="100" name="Graphic 2">
              <a:extLst>
                <a:ext uri="{FF2B5EF4-FFF2-40B4-BE49-F238E27FC236}">
                  <a16:creationId xmlns:a16="http://schemas.microsoft.com/office/drawing/2014/main" id="{FCF15ADA-6182-614F-1F1F-02DF345512A6}"/>
                </a:ext>
              </a:extLst>
            </p:cNvPr>
            <p:cNvGrpSpPr/>
            <p:nvPr/>
          </p:nvGrpSpPr>
          <p:grpSpPr>
            <a:xfrm>
              <a:off x="3058437" y="2390294"/>
              <a:ext cx="3085819" cy="2021033"/>
              <a:chOff x="3058437" y="2390294"/>
              <a:chExt cx="3085819" cy="2021033"/>
            </a:xfrm>
          </p:grpSpPr>
          <p:grpSp>
            <p:nvGrpSpPr>
              <p:cNvPr id="101" name="Graphic 2">
                <a:extLst>
                  <a:ext uri="{FF2B5EF4-FFF2-40B4-BE49-F238E27FC236}">
                    <a16:creationId xmlns:a16="http://schemas.microsoft.com/office/drawing/2014/main" id="{B402E817-361C-CE2F-DF1D-08F8FA1B9069}"/>
                  </a:ext>
                </a:extLst>
              </p:cNvPr>
              <p:cNvGrpSpPr/>
              <p:nvPr/>
            </p:nvGrpSpPr>
            <p:grpSpPr>
              <a:xfrm>
                <a:off x="5218740" y="2390294"/>
                <a:ext cx="878878" cy="1257488"/>
                <a:chOff x="5218740" y="2390294"/>
                <a:chExt cx="878878" cy="1257488"/>
              </a:xfrm>
            </p:grpSpPr>
            <p:sp>
              <p:nvSpPr>
                <p:cNvPr id="102" name="Freeform 101">
                  <a:extLst>
                    <a:ext uri="{FF2B5EF4-FFF2-40B4-BE49-F238E27FC236}">
                      <a16:creationId xmlns:a16="http://schemas.microsoft.com/office/drawing/2014/main" id="{D6B614F7-EFA2-1525-2C65-127E924B7685}"/>
                    </a:ext>
                  </a:extLst>
                </p:cNvPr>
                <p:cNvSpPr/>
                <p:nvPr/>
              </p:nvSpPr>
              <p:spPr>
                <a:xfrm>
                  <a:off x="5218740" y="2390294"/>
                  <a:ext cx="878878" cy="1257488"/>
                </a:xfrm>
                <a:custGeom>
                  <a:avLst/>
                  <a:gdLst>
                    <a:gd name="connsiteX0" fmla="*/ 77323 w 878878"/>
                    <a:gd name="connsiteY0" fmla="*/ 1250713 h 1257488"/>
                    <a:gd name="connsiteX1" fmla="*/ 80870 w 878878"/>
                    <a:gd name="connsiteY1" fmla="*/ 1250595 h 1257488"/>
                    <a:gd name="connsiteX2" fmla="*/ 86839 w 878878"/>
                    <a:gd name="connsiteY2" fmla="*/ 1250713 h 1257488"/>
                    <a:gd name="connsiteX3" fmla="*/ 136843 w 878878"/>
                    <a:gd name="connsiteY3" fmla="*/ 1257325 h 1257488"/>
                    <a:gd name="connsiteX4" fmla="*/ 343181 w 878878"/>
                    <a:gd name="connsiteY4" fmla="*/ 1034522 h 1257488"/>
                    <a:gd name="connsiteX5" fmla="*/ 407429 w 878878"/>
                    <a:gd name="connsiteY5" fmla="*/ 1003587 h 1257488"/>
                    <a:gd name="connsiteX6" fmla="*/ 440351 w 878878"/>
                    <a:gd name="connsiteY6" fmla="*/ 943960 h 1257488"/>
                    <a:gd name="connsiteX7" fmla="*/ 428116 w 878878"/>
                    <a:gd name="connsiteY7" fmla="*/ 916567 h 1257488"/>
                    <a:gd name="connsiteX8" fmla="*/ 423505 w 878878"/>
                    <a:gd name="connsiteY8" fmla="*/ 911608 h 1257488"/>
                    <a:gd name="connsiteX9" fmla="*/ 384141 w 878878"/>
                    <a:gd name="connsiteY9" fmla="*/ 892362 h 1257488"/>
                    <a:gd name="connsiteX10" fmla="*/ 303284 w 878878"/>
                    <a:gd name="connsiteY10" fmla="*/ 902281 h 1257488"/>
                    <a:gd name="connsiteX11" fmla="*/ 489940 w 878878"/>
                    <a:gd name="connsiteY11" fmla="*/ 739754 h 1257488"/>
                    <a:gd name="connsiteX12" fmla="*/ 561931 w 878878"/>
                    <a:gd name="connsiteY12" fmla="*/ 708878 h 1257488"/>
                    <a:gd name="connsiteX13" fmla="*/ 599227 w 878878"/>
                    <a:gd name="connsiteY13" fmla="*/ 644115 h 1257488"/>
                    <a:gd name="connsiteX14" fmla="*/ 594380 w 878878"/>
                    <a:gd name="connsiteY14" fmla="*/ 626404 h 1257488"/>
                    <a:gd name="connsiteX15" fmla="*/ 591484 w 878878"/>
                    <a:gd name="connsiteY15" fmla="*/ 620972 h 1257488"/>
                    <a:gd name="connsiteX16" fmla="*/ 545086 w 878878"/>
                    <a:gd name="connsiteY16" fmla="*/ 587558 h 1257488"/>
                    <a:gd name="connsiteX17" fmla="*/ 462633 w 878878"/>
                    <a:gd name="connsiteY17" fmla="*/ 592399 h 1257488"/>
                    <a:gd name="connsiteX18" fmla="*/ 651121 w 878878"/>
                    <a:gd name="connsiteY18" fmla="*/ 468541 h 1257488"/>
                    <a:gd name="connsiteX19" fmla="*/ 713182 w 878878"/>
                    <a:gd name="connsiteY19" fmla="*/ 444277 h 1257488"/>
                    <a:gd name="connsiteX20" fmla="*/ 756389 w 878878"/>
                    <a:gd name="connsiteY20" fmla="*/ 395749 h 1257488"/>
                    <a:gd name="connsiteX21" fmla="*/ 745395 w 878878"/>
                    <a:gd name="connsiteY21" fmla="*/ 338247 h 1257488"/>
                    <a:gd name="connsiteX22" fmla="*/ 741671 w 878878"/>
                    <a:gd name="connsiteY22" fmla="*/ 333406 h 1257488"/>
                    <a:gd name="connsiteX23" fmla="*/ 719802 w 878878"/>
                    <a:gd name="connsiteY23" fmla="*/ 314869 h 1257488"/>
                    <a:gd name="connsiteX24" fmla="*/ 627124 w 878878"/>
                    <a:gd name="connsiteY24" fmla="*/ 313452 h 1257488"/>
                    <a:gd name="connsiteX25" fmla="*/ 813189 w 878878"/>
                    <a:gd name="connsiteY25" fmla="*/ 149508 h 1257488"/>
                    <a:gd name="connsiteX26" fmla="*/ 868749 w 878878"/>
                    <a:gd name="connsiteY26" fmla="*/ 93601 h 1257488"/>
                    <a:gd name="connsiteX27" fmla="*/ 866266 w 878878"/>
                    <a:gd name="connsiteY27" fmla="*/ 19156 h 1257488"/>
                    <a:gd name="connsiteX28" fmla="*/ 852317 w 878878"/>
                    <a:gd name="connsiteY28" fmla="*/ 7939 h 1257488"/>
                    <a:gd name="connsiteX29" fmla="*/ 846288 w 878878"/>
                    <a:gd name="connsiteY29" fmla="*/ 5164 h 1257488"/>
                    <a:gd name="connsiteX30" fmla="*/ 773116 w 878878"/>
                    <a:gd name="connsiteY30" fmla="*/ 7171 h 1257488"/>
                    <a:gd name="connsiteX31" fmla="*/ 514469 w 878878"/>
                    <a:gd name="connsiteY31" fmla="*/ 257427 h 1257488"/>
                    <a:gd name="connsiteX32" fmla="*/ 451226 w 878878"/>
                    <a:gd name="connsiteY32" fmla="*/ 204412 h 1257488"/>
                    <a:gd name="connsiteX33" fmla="*/ 426756 w 878878"/>
                    <a:gd name="connsiteY33" fmla="*/ 205652 h 1257488"/>
                    <a:gd name="connsiteX34" fmla="*/ 420432 w 878878"/>
                    <a:gd name="connsiteY34" fmla="*/ 207069 h 1257488"/>
                    <a:gd name="connsiteX35" fmla="*/ 368773 w 878878"/>
                    <a:gd name="connsiteY35" fmla="*/ 237059 h 1257488"/>
                    <a:gd name="connsiteX36" fmla="*/ 322494 w 878878"/>
                    <a:gd name="connsiteY36" fmla="*/ 315105 h 1257488"/>
                    <a:gd name="connsiteX37" fmla="*/ 304525 w 878878"/>
                    <a:gd name="connsiteY37" fmla="*/ 522736 h 1257488"/>
                    <a:gd name="connsiteX38" fmla="*/ 235431 w 878878"/>
                    <a:gd name="connsiteY38" fmla="*/ 484953 h 1257488"/>
                    <a:gd name="connsiteX39" fmla="*/ 216399 w 878878"/>
                    <a:gd name="connsiteY39" fmla="*/ 488082 h 1257488"/>
                    <a:gd name="connsiteX40" fmla="*/ 210429 w 878878"/>
                    <a:gd name="connsiteY40" fmla="*/ 490030 h 1257488"/>
                    <a:gd name="connsiteX41" fmla="*/ 168760 w 878878"/>
                    <a:gd name="connsiteY41" fmla="*/ 520906 h 1257488"/>
                    <a:gd name="connsiteX42" fmla="*/ 135069 w 878878"/>
                    <a:gd name="connsiteY42" fmla="*/ 590805 h 1257488"/>
                    <a:gd name="connsiteX43" fmla="*/ 132942 w 878878"/>
                    <a:gd name="connsiteY43" fmla="*/ 848026 h 1257488"/>
                    <a:gd name="connsiteX44" fmla="*/ 48480 w 878878"/>
                    <a:gd name="connsiteY44" fmla="*/ 837105 h 1257488"/>
                    <a:gd name="connsiteX45" fmla="*/ 42865 w 878878"/>
                    <a:gd name="connsiteY45" fmla="*/ 840115 h 1257488"/>
                    <a:gd name="connsiteX46" fmla="*/ 30216 w 878878"/>
                    <a:gd name="connsiteY46" fmla="*/ 849915 h 1257488"/>
                    <a:gd name="connsiteX47" fmla="*/ 13 w 878878"/>
                    <a:gd name="connsiteY47" fmla="*/ 947621 h 1257488"/>
                    <a:gd name="connsiteX48" fmla="*/ 77323 w 878878"/>
                    <a:gd name="connsiteY48" fmla="*/ 1250772 h 12574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</a:cxnLst>
                  <a:rect l="l" t="t" r="r" b="b"/>
                  <a:pathLst>
                    <a:path w="878878" h="1257488">
                      <a:moveTo>
                        <a:pt x="77323" y="1250713"/>
                      </a:moveTo>
                      <a:cubicBezTo>
                        <a:pt x="78564" y="1250595"/>
                        <a:pt x="79687" y="1250595"/>
                        <a:pt x="80870" y="1250595"/>
                      </a:cubicBezTo>
                      <a:cubicBezTo>
                        <a:pt x="82879" y="1250595"/>
                        <a:pt x="84889" y="1250595"/>
                        <a:pt x="86839" y="1250713"/>
                      </a:cubicBezTo>
                      <a:cubicBezTo>
                        <a:pt x="104157" y="1251776"/>
                        <a:pt x="118047" y="1258624"/>
                        <a:pt x="136843" y="1257325"/>
                      </a:cubicBezTo>
                      <a:cubicBezTo>
                        <a:pt x="190806" y="1169951"/>
                        <a:pt x="249971" y="1077855"/>
                        <a:pt x="343181" y="1034522"/>
                      </a:cubicBezTo>
                      <a:cubicBezTo>
                        <a:pt x="364813" y="1024486"/>
                        <a:pt x="387924" y="1017224"/>
                        <a:pt x="407429" y="1003587"/>
                      </a:cubicBezTo>
                      <a:cubicBezTo>
                        <a:pt x="426993" y="989950"/>
                        <a:pt x="442833" y="967693"/>
                        <a:pt x="440351" y="943960"/>
                      </a:cubicBezTo>
                      <a:cubicBezTo>
                        <a:pt x="439287" y="933629"/>
                        <a:pt x="434795" y="924301"/>
                        <a:pt x="428116" y="916567"/>
                      </a:cubicBezTo>
                      <a:cubicBezTo>
                        <a:pt x="426697" y="914796"/>
                        <a:pt x="425101" y="913202"/>
                        <a:pt x="423505" y="911608"/>
                      </a:cubicBezTo>
                      <a:cubicBezTo>
                        <a:pt x="412866" y="901631"/>
                        <a:pt x="398563" y="894783"/>
                        <a:pt x="384141" y="892362"/>
                      </a:cubicBezTo>
                      <a:cubicBezTo>
                        <a:pt x="357070" y="887817"/>
                        <a:pt x="329645" y="895078"/>
                        <a:pt x="303284" y="902281"/>
                      </a:cubicBezTo>
                      <a:cubicBezTo>
                        <a:pt x="346491" y="828957"/>
                        <a:pt x="410325" y="770216"/>
                        <a:pt x="489940" y="739754"/>
                      </a:cubicBezTo>
                      <a:cubicBezTo>
                        <a:pt x="514410" y="730367"/>
                        <a:pt x="540180" y="723341"/>
                        <a:pt x="561931" y="708878"/>
                      </a:cubicBezTo>
                      <a:cubicBezTo>
                        <a:pt x="583741" y="694414"/>
                        <a:pt x="601473" y="670091"/>
                        <a:pt x="599227" y="644115"/>
                      </a:cubicBezTo>
                      <a:cubicBezTo>
                        <a:pt x="598695" y="637857"/>
                        <a:pt x="597040" y="631953"/>
                        <a:pt x="594380" y="626404"/>
                      </a:cubicBezTo>
                      <a:cubicBezTo>
                        <a:pt x="593552" y="624515"/>
                        <a:pt x="592607" y="622684"/>
                        <a:pt x="591484" y="620972"/>
                      </a:cubicBezTo>
                      <a:cubicBezTo>
                        <a:pt x="581731" y="604619"/>
                        <a:pt x="563940" y="592517"/>
                        <a:pt x="545086" y="587558"/>
                      </a:cubicBezTo>
                      <a:cubicBezTo>
                        <a:pt x="518133" y="580591"/>
                        <a:pt x="489644" y="585492"/>
                        <a:pt x="462633" y="592399"/>
                      </a:cubicBezTo>
                      <a:cubicBezTo>
                        <a:pt x="513641" y="534956"/>
                        <a:pt x="578717" y="494457"/>
                        <a:pt x="651121" y="468541"/>
                      </a:cubicBezTo>
                      <a:cubicBezTo>
                        <a:pt x="672045" y="461102"/>
                        <a:pt x="693737" y="455080"/>
                        <a:pt x="713182" y="444277"/>
                      </a:cubicBezTo>
                      <a:cubicBezTo>
                        <a:pt x="732628" y="433473"/>
                        <a:pt x="750064" y="417061"/>
                        <a:pt x="756389" y="395749"/>
                      </a:cubicBezTo>
                      <a:cubicBezTo>
                        <a:pt x="762181" y="376208"/>
                        <a:pt x="757039" y="355073"/>
                        <a:pt x="745395" y="338247"/>
                      </a:cubicBezTo>
                      <a:cubicBezTo>
                        <a:pt x="744213" y="336594"/>
                        <a:pt x="742972" y="334941"/>
                        <a:pt x="741671" y="333406"/>
                      </a:cubicBezTo>
                      <a:cubicBezTo>
                        <a:pt x="735642" y="325909"/>
                        <a:pt x="728136" y="319533"/>
                        <a:pt x="719802" y="314869"/>
                      </a:cubicBezTo>
                      <a:cubicBezTo>
                        <a:pt x="691845" y="299283"/>
                        <a:pt x="656500" y="300818"/>
                        <a:pt x="627124" y="313452"/>
                      </a:cubicBezTo>
                      <a:cubicBezTo>
                        <a:pt x="691077" y="264511"/>
                        <a:pt x="749178" y="198390"/>
                        <a:pt x="813189" y="149508"/>
                      </a:cubicBezTo>
                      <a:cubicBezTo>
                        <a:pt x="834231" y="133450"/>
                        <a:pt x="855804" y="116684"/>
                        <a:pt x="868749" y="93601"/>
                      </a:cubicBezTo>
                      <a:cubicBezTo>
                        <a:pt x="881693" y="70517"/>
                        <a:pt x="883643" y="39110"/>
                        <a:pt x="866266" y="19156"/>
                      </a:cubicBezTo>
                      <a:cubicBezTo>
                        <a:pt x="862188" y="14492"/>
                        <a:pt x="857460" y="10773"/>
                        <a:pt x="852317" y="7939"/>
                      </a:cubicBezTo>
                      <a:cubicBezTo>
                        <a:pt x="850367" y="6935"/>
                        <a:pt x="848357" y="5932"/>
                        <a:pt x="846288" y="5164"/>
                      </a:cubicBezTo>
                      <a:cubicBezTo>
                        <a:pt x="824597" y="-3691"/>
                        <a:pt x="796699" y="87"/>
                        <a:pt x="773116" y="7171"/>
                      </a:cubicBezTo>
                      <a:cubicBezTo>
                        <a:pt x="653722" y="43184"/>
                        <a:pt x="554306" y="139413"/>
                        <a:pt x="514469" y="257427"/>
                      </a:cubicBezTo>
                      <a:cubicBezTo>
                        <a:pt x="509327" y="227377"/>
                        <a:pt x="481665" y="207364"/>
                        <a:pt x="451226" y="204412"/>
                      </a:cubicBezTo>
                      <a:cubicBezTo>
                        <a:pt x="443069" y="203585"/>
                        <a:pt x="434795" y="204117"/>
                        <a:pt x="426756" y="205652"/>
                      </a:cubicBezTo>
                      <a:cubicBezTo>
                        <a:pt x="424628" y="206065"/>
                        <a:pt x="422560" y="206478"/>
                        <a:pt x="420432" y="207069"/>
                      </a:cubicBezTo>
                      <a:cubicBezTo>
                        <a:pt x="401104" y="212087"/>
                        <a:pt x="383077" y="223008"/>
                        <a:pt x="368773" y="237059"/>
                      </a:cubicBezTo>
                      <a:cubicBezTo>
                        <a:pt x="347082" y="258489"/>
                        <a:pt x="332896" y="286413"/>
                        <a:pt x="322494" y="315105"/>
                      </a:cubicBezTo>
                      <a:cubicBezTo>
                        <a:pt x="298497" y="381167"/>
                        <a:pt x="292172" y="453545"/>
                        <a:pt x="304525" y="522736"/>
                      </a:cubicBezTo>
                      <a:cubicBezTo>
                        <a:pt x="297078" y="497763"/>
                        <a:pt x="261497" y="484126"/>
                        <a:pt x="235431" y="484953"/>
                      </a:cubicBezTo>
                      <a:cubicBezTo>
                        <a:pt x="228929" y="485130"/>
                        <a:pt x="222605" y="486251"/>
                        <a:pt x="216399" y="488082"/>
                      </a:cubicBezTo>
                      <a:cubicBezTo>
                        <a:pt x="214330" y="488613"/>
                        <a:pt x="212380" y="489321"/>
                        <a:pt x="210429" y="490030"/>
                      </a:cubicBezTo>
                      <a:cubicBezTo>
                        <a:pt x="194234" y="496229"/>
                        <a:pt x="179812" y="507445"/>
                        <a:pt x="168760" y="520906"/>
                      </a:cubicBezTo>
                      <a:cubicBezTo>
                        <a:pt x="152269" y="541096"/>
                        <a:pt x="142398" y="565832"/>
                        <a:pt x="135069" y="590805"/>
                      </a:cubicBezTo>
                      <a:cubicBezTo>
                        <a:pt x="110245" y="674105"/>
                        <a:pt x="109536" y="764372"/>
                        <a:pt x="132942" y="848026"/>
                      </a:cubicBezTo>
                      <a:cubicBezTo>
                        <a:pt x="116038" y="826006"/>
                        <a:pt x="76141" y="824176"/>
                        <a:pt x="48480" y="837105"/>
                      </a:cubicBezTo>
                      <a:cubicBezTo>
                        <a:pt x="46529" y="837990"/>
                        <a:pt x="44697" y="838994"/>
                        <a:pt x="42865" y="840115"/>
                      </a:cubicBezTo>
                      <a:cubicBezTo>
                        <a:pt x="38018" y="842831"/>
                        <a:pt x="33762" y="846137"/>
                        <a:pt x="30216" y="849915"/>
                      </a:cubicBezTo>
                      <a:cubicBezTo>
                        <a:pt x="6219" y="875360"/>
                        <a:pt x="308" y="912730"/>
                        <a:pt x="13" y="947621"/>
                      </a:cubicBezTo>
                      <a:cubicBezTo>
                        <a:pt x="-815" y="1052587"/>
                        <a:pt x="38491" y="1153244"/>
                        <a:pt x="77323" y="1250772"/>
                      </a:cubicBezTo>
                      <a:close/>
                    </a:path>
                  </a:pathLst>
                </a:custGeom>
                <a:solidFill>
                  <a:schemeClr val="accent6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03" name="Freeform 102">
                  <a:extLst>
                    <a:ext uri="{FF2B5EF4-FFF2-40B4-BE49-F238E27FC236}">
                      <a16:creationId xmlns:a16="http://schemas.microsoft.com/office/drawing/2014/main" id="{61504D6C-6F07-7AF2-F4EC-7B70E29D4383}"/>
                    </a:ext>
                  </a:extLst>
                </p:cNvPr>
                <p:cNvSpPr/>
                <p:nvPr/>
              </p:nvSpPr>
              <p:spPr>
                <a:xfrm>
                  <a:off x="5261782" y="2395222"/>
                  <a:ext cx="809275" cy="1245785"/>
                </a:xfrm>
                <a:custGeom>
                  <a:avLst/>
                  <a:gdLst>
                    <a:gd name="connsiteX0" fmla="*/ 37828 w 809275"/>
                    <a:gd name="connsiteY0" fmla="*/ 1245667 h 1245785"/>
                    <a:gd name="connsiteX1" fmla="*/ 43798 w 809275"/>
                    <a:gd name="connsiteY1" fmla="*/ 1245785 h 1245785"/>
                    <a:gd name="connsiteX2" fmla="*/ 101721 w 809275"/>
                    <a:gd name="connsiteY2" fmla="*/ 1020620 h 1245785"/>
                    <a:gd name="connsiteX3" fmla="*/ 172175 w 809275"/>
                    <a:gd name="connsiteY3" fmla="*/ 986379 h 1245785"/>
                    <a:gd name="connsiteX4" fmla="*/ 385015 w 809275"/>
                    <a:gd name="connsiteY4" fmla="*/ 911639 h 1245785"/>
                    <a:gd name="connsiteX5" fmla="*/ 380404 w 809275"/>
                    <a:gd name="connsiteY5" fmla="*/ 906680 h 1245785"/>
                    <a:gd name="connsiteX6" fmla="*/ 360131 w 809275"/>
                    <a:gd name="connsiteY6" fmla="*/ 912112 h 1245785"/>
                    <a:gd name="connsiteX7" fmla="*/ 104144 w 809275"/>
                    <a:gd name="connsiteY7" fmla="*/ 1012769 h 1245785"/>
                    <a:gd name="connsiteX8" fmla="*/ 104203 w 809275"/>
                    <a:gd name="connsiteY8" fmla="*/ 1012591 h 1245785"/>
                    <a:gd name="connsiteX9" fmla="*/ 219814 w 809275"/>
                    <a:gd name="connsiteY9" fmla="*/ 728450 h 1245785"/>
                    <a:gd name="connsiteX10" fmla="*/ 222710 w 809275"/>
                    <a:gd name="connsiteY10" fmla="*/ 729040 h 1245785"/>
                    <a:gd name="connsiteX11" fmla="*/ 301735 w 809275"/>
                    <a:gd name="connsiteY11" fmla="*/ 695153 h 1245785"/>
                    <a:gd name="connsiteX12" fmla="*/ 445539 w 809275"/>
                    <a:gd name="connsiteY12" fmla="*/ 646802 h 1245785"/>
                    <a:gd name="connsiteX13" fmla="*/ 551279 w 809275"/>
                    <a:gd name="connsiteY13" fmla="*/ 621417 h 1245785"/>
                    <a:gd name="connsiteX14" fmla="*/ 548383 w 809275"/>
                    <a:gd name="connsiteY14" fmla="*/ 615985 h 1245785"/>
                    <a:gd name="connsiteX15" fmla="*/ 510200 w 809275"/>
                    <a:gd name="connsiteY15" fmla="*/ 624250 h 1245785"/>
                    <a:gd name="connsiteX16" fmla="*/ 362909 w 809275"/>
                    <a:gd name="connsiteY16" fmla="*/ 666284 h 1245785"/>
                    <a:gd name="connsiteX17" fmla="*/ 222651 w 809275"/>
                    <a:gd name="connsiteY17" fmla="*/ 722605 h 1245785"/>
                    <a:gd name="connsiteX18" fmla="*/ 227616 w 809275"/>
                    <a:gd name="connsiteY18" fmla="*/ 712569 h 1245785"/>
                    <a:gd name="connsiteX19" fmla="*/ 394885 w 809275"/>
                    <a:gd name="connsiteY19" fmla="*/ 435570 h 1245785"/>
                    <a:gd name="connsiteX20" fmla="*/ 407593 w 809275"/>
                    <a:gd name="connsiteY20" fmla="*/ 418095 h 1245785"/>
                    <a:gd name="connsiteX21" fmla="*/ 408302 w 809275"/>
                    <a:gd name="connsiteY21" fmla="*/ 418095 h 1245785"/>
                    <a:gd name="connsiteX22" fmla="*/ 483662 w 809275"/>
                    <a:gd name="connsiteY22" fmla="*/ 401329 h 1245785"/>
                    <a:gd name="connsiteX23" fmla="*/ 702353 w 809275"/>
                    <a:gd name="connsiteY23" fmla="*/ 333201 h 1245785"/>
                    <a:gd name="connsiteX24" fmla="*/ 698630 w 809275"/>
                    <a:gd name="connsiteY24" fmla="*/ 328360 h 1245785"/>
                    <a:gd name="connsiteX25" fmla="*/ 667126 w 809275"/>
                    <a:gd name="connsiteY25" fmla="*/ 339990 h 1245785"/>
                    <a:gd name="connsiteX26" fmla="*/ 412676 w 809275"/>
                    <a:gd name="connsiteY26" fmla="*/ 411129 h 1245785"/>
                    <a:gd name="connsiteX27" fmla="*/ 601696 w 809275"/>
                    <a:gd name="connsiteY27" fmla="*/ 188149 h 1245785"/>
                    <a:gd name="connsiteX28" fmla="*/ 809276 w 809275"/>
                    <a:gd name="connsiteY28" fmla="*/ 2775 h 1245785"/>
                    <a:gd name="connsiteX29" fmla="*/ 803247 w 809275"/>
                    <a:gd name="connsiteY29" fmla="*/ 0 h 1245785"/>
                    <a:gd name="connsiteX30" fmla="*/ 571493 w 809275"/>
                    <a:gd name="connsiteY30" fmla="*/ 211173 h 1245785"/>
                    <a:gd name="connsiteX31" fmla="*/ 382709 w 809275"/>
                    <a:gd name="connsiteY31" fmla="*/ 442891 h 1245785"/>
                    <a:gd name="connsiteX32" fmla="*/ 374257 w 809275"/>
                    <a:gd name="connsiteY32" fmla="*/ 383618 h 1245785"/>
                    <a:gd name="connsiteX33" fmla="*/ 383715 w 809275"/>
                    <a:gd name="connsiteY33" fmla="*/ 200546 h 1245785"/>
                    <a:gd name="connsiteX34" fmla="*/ 377390 w 809275"/>
                    <a:gd name="connsiteY34" fmla="*/ 201963 h 1245785"/>
                    <a:gd name="connsiteX35" fmla="*/ 373371 w 809275"/>
                    <a:gd name="connsiteY35" fmla="*/ 224988 h 1245785"/>
                    <a:gd name="connsiteX36" fmla="*/ 377686 w 809275"/>
                    <a:gd name="connsiteY36" fmla="*/ 447791 h 1245785"/>
                    <a:gd name="connsiteX37" fmla="*/ 378395 w 809275"/>
                    <a:gd name="connsiteY37" fmla="*/ 449149 h 1245785"/>
                    <a:gd name="connsiteX38" fmla="*/ 368111 w 809275"/>
                    <a:gd name="connsiteY38" fmla="*/ 463849 h 1245785"/>
                    <a:gd name="connsiteX39" fmla="*/ 205156 w 809275"/>
                    <a:gd name="connsiteY39" fmla="*/ 745157 h 1245785"/>
                    <a:gd name="connsiteX40" fmla="*/ 202142 w 809275"/>
                    <a:gd name="connsiteY40" fmla="*/ 751592 h 1245785"/>
                    <a:gd name="connsiteX41" fmla="*/ 187601 w 809275"/>
                    <a:gd name="connsiteY41" fmla="*/ 687714 h 1245785"/>
                    <a:gd name="connsiteX42" fmla="*/ 173475 w 809275"/>
                    <a:gd name="connsiteY42" fmla="*/ 483035 h 1245785"/>
                    <a:gd name="connsiteX43" fmla="*/ 167506 w 809275"/>
                    <a:gd name="connsiteY43" fmla="*/ 484984 h 1245785"/>
                    <a:gd name="connsiteX44" fmla="*/ 166678 w 809275"/>
                    <a:gd name="connsiteY44" fmla="*/ 509661 h 1245785"/>
                    <a:gd name="connsiteX45" fmla="*/ 197768 w 809275"/>
                    <a:gd name="connsiteY45" fmla="*/ 758086 h 1245785"/>
                    <a:gd name="connsiteX46" fmla="*/ 198477 w 809275"/>
                    <a:gd name="connsiteY46" fmla="*/ 759326 h 1245785"/>
                    <a:gd name="connsiteX47" fmla="*/ 96993 w 809275"/>
                    <a:gd name="connsiteY47" fmla="*/ 1016429 h 1245785"/>
                    <a:gd name="connsiteX48" fmla="*/ 95988 w 809275"/>
                    <a:gd name="connsiteY48" fmla="*/ 1019676 h 1245785"/>
                    <a:gd name="connsiteX49" fmla="*/ 87772 w 809275"/>
                    <a:gd name="connsiteY49" fmla="*/ 1046006 h 1245785"/>
                    <a:gd name="connsiteX50" fmla="*/ 73705 w 809275"/>
                    <a:gd name="connsiteY50" fmla="*/ 1094475 h 1245785"/>
                    <a:gd name="connsiteX51" fmla="*/ 47935 w 809275"/>
                    <a:gd name="connsiteY51" fmla="*/ 1029063 h 1245785"/>
                    <a:gd name="connsiteX52" fmla="*/ 5615 w 809275"/>
                    <a:gd name="connsiteY52" fmla="*/ 831999 h 1245785"/>
                    <a:gd name="connsiteX53" fmla="*/ 0 w 809275"/>
                    <a:gd name="connsiteY53" fmla="*/ 835010 h 1245785"/>
                    <a:gd name="connsiteX54" fmla="*/ 768 w 809275"/>
                    <a:gd name="connsiteY54" fmla="*/ 843334 h 1245785"/>
                    <a:gd name="connsiteX55" fmla="*/ 69981 w 809275"/>
                    <a:gd name="connsiteY55" fmla="*/ 1100615 h 1245785"/>
                    <a:gd name="connsiteX56" fmla="*/ 71636 w 809275"/>
                    <a:gd name="connsiteY56" fmla="*/ 1102268 h 1245785"/>
                    <a:gd name="connsiteX57" fmla="*/ 38005 w 809275"/>
                    <a:gd name="connsiteY57" fmla="*/ 1245549 h 1245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</a:cxnLst>
                  <a:rect l="l" t="t" r="r" b="b"/>
                  <a:pathLst>
                    <a:path w="809275" h="1245785">
                      <a:moveTo>
                        <a:pt x="37828" y="1245667"/>
                      </a:moveTo>
                      <a:cubicBezTo>
                        <a:pt x="39837" y="1245667"/>
                        <a:pt x="41847" y="1245667"/>
                        <a:pt x="43798" y="1245785"/>
                      </a:cubicBezTo>
                      <a:cubicBezTo>
                        <a:pt x="58751" y="1169687"/>
                        <a:pt x="78197" y="1094534"/>
                        <a:pt x="101721" y="1020620"/>
                      </a:cubicBezTo>
                      <a:cubicBezTo>
                        <a:pt x="124831" y="1008518"/>
                        <a:pt x="148356" y="997124"/>
                        <a:pt x="172175" y="986379"/>
                      </a:cubicBezTo>
                      <a:cubicBezTo>
                        <a:pt x="240856" y="955444"/>
                        <a:pt x="312137" y="930472"/>
                        <a:pt x="385015" y="911639"/>
                      </a:cubicBezTo>
                      <a:cubicBezTo>
                        <a:pt x="383596" y="909868"/>
                        <a:pt x="382000" y="908274"/>
                        <a:pt x="380404" y="906680"/>
                      </a:cubicBezTo>
                      <a:cubicBezTo>
                        <a:pt x="373666" y="908451"/>
                        <a:pt x="366869" y="910222"/>
                        <a:pt x="360131" y="912112"/>
                      </a:cubicBezTo>
                      <a:cubicBezTo>
                        <a:pt x="271591" y="936730"/>
                        <a:pt x="185769" y="970617"/>
                        <a:pt x="104144" y="1012769"/>
                      </a:cubicBezTo>
                      <a:cubicBezTo>
                        <a:pt x="104144" y="1012769"/>
                        <a:pt x="104144" y="1012710"/>
                        <a:pt x="104203" y="1012591"/>
                      </a:cubicBezTo>
                      <a:cubicBezTo>
                        <a:pt x="135648" y="915182"/>
                        <a:pt x="174480" y="820251"/>
                        <a:pt x="219814" y="728450"/>
                      </a:cubicBezTo>
                      <a:cubicBezTo>
                        <a:pt x="220464" y="729217"/>
                        <a:pt x="221469" y="729630"/>
                        <a:pt x="222710" y="729040"/>
                      </a:cubicBezTo>
                      <a:cubicBezTo>
                        <a:pt x="248717" y="717056"/>
                        <a:pt x="275137" y="705720"/>
                        <a:pt x="301735" y="695153"/>
                      </a:cubicBezTo>
                      <a:cubicBezTo>
                        <a:pt x="348783" y="676557"/>
                        <a:pt x="396836" y="660440"/>
                        <a:pt x="445539" y="646802"/>
                      </a:cubicBezTo>
                      <a:cubicBezTo>
                        <a:pt x="480471" y="637061"/>
                        <a:pt x="515697" y="628560"/>
                        <a:pt x="551279" y="621417"/>
                      </a:cubicBezTo>
                      <a:cubicBezTo>
                        <a:pt x="550451" y="619527"/>
                        <a:pt x="549506" y="617697"/>
                        <a:pt x="548383" y="615985"/>
                      </a:cubicBezTo>
                      <a:cubicBezTo>
                        <a:pt x="535616" y="618642"/>
                        <a:pt x="522908" y="621358"/>
                        <a:pt x="510200" y="624250"/>
                      </a:cubicBezTo>
                      <a:cubicBezTo>
                        <a:pt x="460374" y="635703"/>
                        <a:pt x="411258" y="649754"/>
                        <a:pt x="362909" y="666284"/>
                      </a:cubicBezTo>
                      <a:cubicBezTo>
                        <a:pt x="315211" y="682637"/>
                        <a:pt x="268458" y="701470"/>
                        <a:pt x="222651" y="722605"/>
                      </a:cubicBezTo>
                      <a:cubicBezTo>
                        <a:pt x="224306" y="719240"/>
                        <a:pt x="225902" y="715934"/>
                        <a:pt x="227616" y="712569"/>
                      </a:cubicBezTo>
                      <a:cubicBezTo>
                        <a:pt x="276260" y="616221"/>
                        <a:pt x="332174" y="523475"/>
                        <a:pt x="394885" y="435570"/>
                      </a:cubicBezTo>
                      <a:cubicBezTo>
                        <a:pt x="399023" y="429726"/>
                        <a:pt x="403337" y="423940"/>
                        <a:pt x="407593" y="418095"/>
                      </a:cubicBezTo>
                      <a:cubicBezTo>
                        <a:pt x="407829" y="418095"/>
                        <a:pt x="408066" y="418213"/>
                        <a:pt x="408302" y="418095"/>
                      </a:cubicBezTo>
                      <a:cubicBezTo>
                        <a:pt x="433541" y="413018"/>
                        <a:pt x="458660" y="407469"/>
                        <a:pt x="483662" y="401329"/>
                      </a:cubicBezTo>
                      <a:cubicBezTo>
                        <a:pt x="557840" y="383205"/>
                        <a:pt x="630953" y="360417"/>
                        <a:pt x="702353" y="333201"/>
                      </a:cubicBezTo>
                      <a:cubicBezTo>
                        <a:pt x="701171" y="331548"/>
                        <a:pt x="699930" y="329895"/>
                        <a:pt x="698630" y="328360"/>
                      </a:cubicBezTo>
                      <a:cubicBezTo>
                        <a:pt x="688168" y="332316"/>
                        <a:pt x="677647" y="336271"/>
                        <a:pt x="667126" y="339990"/>
                      </a:cubicBezTo>
                      <a:cubicBezTo>
                        <a:pt x="584142" y="369745"/>
                        <a:pt x="499089" y="393477"/>
                        <a:pt x="412676" y="411129"/>
                      </a:cubicBezTo>
                      <a:cubicBezTo>
                        <a:pt x="470422" y="332552"/>
                        <a:pt x="533547" y="257871"/>
                        <a:pt x="601696" y="188149"/>
                      </a:cubicBezTo>
                      <a:cubicBezTo>
                        <a:pt x="666535" y="121674"/>
                        <a:pt x="735925" y="59686"/>
                        <a:pt x="809276" y="2775"/>
                      </a:cubicBezTo>
                      <a:cubicBezTo>
                        <a:pt x="807325" y="1771"/>
                        <a:pt x="805315" y="767"/>
                        <a:pt x="803247" y="0"/>
                      </a:cubicBezTo>
                      <a:cubicBezTo>
                        <a:pt x="720676" y="64232"/>
                        <a:pt x="643188" y="135016"/>
                        <a:pt x="571493" y="211173"/>
                      </a:cubicBezTo>
                      <a:cubicBezTo>
                        <a:pt x="503108" y="283788"/>
                        <a:pt x="440101" y="361362"/>
                        <a:pt x="382709" y="442891"/>
                      </a:cubicBezTo>
                      <a:cubicBezTo>
                        <a:pt x="378986" y="423291"/>
                        <a:pt x="376208" y="403513"/>
                        <a:pt x="374257" y="383618"/>
                      </a:cubicBezTo>
                      <a:cubicBezTo>
                        <a:pt x="368583" y="322457"/>
                        <a:pt x="371716" y="260705"/>
                        <a:pt x="383715" y="200546"/>
                      </a:cubicBezTo>
                      <a:cubicBezTo>
                        <a:pt x="381586" y="200960"/>
                        <a:pt x="379518" y="201373"/>
                        <a:pt x="377390" y="201963"/>
                      </a:cubicBezTo>
                      <a:cubicBezTo>
                        <a:pt x="375913" y="209638"/>
                        <a:pt x="374553" y="217313"/>
                        <a:pt x="373371" y="224988"/>
                      </a:cubicBezTo>
                      <a:cubicBezTo>
                        <a:pt x="361845" y="298842"/>
                        <a:pt x="363323" y="374468"/>
                        <a:pt x="377686" y="447791"/>
                      </a:cubicBezTo>
                      <a:cubicBezTo>
                        <a:pt x="377804" y="448440"/>
                        <a:pt x="378099" y="448853"/>
                        <a:pt x="378395" y="449149"/>
                      </a:cubicBezTo>
                      <a:cubicBezTo>
                        <a:pt x="374967" y="454049"/>
                        <a:pt x="371480" y="458890"/>
                        <a:pt x="368111" y="463849"/>
                      </a:cubicBezTo>
                      <a:cubicBezTo>
                        <a:pt x="306700" y="553289"/>
                        <a:pt x="252204" y="647393"/>
                        <a:pt x="205156" y="745157"/>
                      </a:cubicBezTo>
                      <a:cubicBezTo>
                        <a:pt x="204151" y="747282"/>
                        <a:pt x="203146" y="749407"/>
                        <a:pt x="202142" y="751592"/>
                      </a:cubicBezTo>
                      <a:cubicBezTo>
                        <a:pt x="196467" y="730516"/>
                        <a:pt x="191621" y="709204"/>
                        <a:pt x="187601" y="687714"/>
                      </a:cubicBezTo>
                      <a:cubicBezTo>
                        <a:pt x="174953" y="620354"/>
                        <a:pt x="170166" y="551518"/>
                        <a:pt x="173475" y="483035"/>
                      </a:cubicBezTo>
                      <a:cubicBezTo>
                        <a:pt x="171407" y="483567"/>
                        <a:pt x="169456" y="484275"/>
                        <a:pt x="167506" y="484984"/>
                      </a:cubicBezTo>
                      <a:cubicBezTo>
                        <a:pt x="167092" y="493190"/>
                        <a:pt x="166796" y="501396"/>
                        <a:pt x="166678" y="509661"/>
                      </a:cubicBezTo>
                      <a:cubicBezTo>
                        <a:pt x="165201" y="593433"/>
                        <a:pt x="175722" y="677324"/>
                        <a:pt x="197768" y="758086"/>
                      </a:cubicBezTo>
                      <a:cubicBezTo>
                        <a:pt x="197886" y="758676"/>
                        <a:pt x="198122" y="759030"/>
                        <a:pt x="198477" y="759326"/>
                      </a:cubicBezTo>
                      <a:cubicBezTo>
                        <a:pt x="159054" y="842744"/>
                        <a:pt x="125068" y="928642"/>
                        <a:pt x="96993" y="1016429"/>
                      </a:cubicBezTo>
                      <a:cubicBezTo>
                        <a:pt x="95574" y="1017196"/>
                        <a:pt x="95456" y="1018554"/>
                        <a:pt x="95988" y="1019676"/>
                      </a:cubicBezTo>
                      <a:cubicBezTo>
                        <a:pt x="93210" y="1028413"/>
                        <a:pt x="90432" y="1037210"/>
                        <a:pt x="87772" y="1046006"/>
                      </a:cubicBezTo>
                      <a:cubicBezTo>
                        <a:pt x="82866" y="1062123"/>
                        <a:pt x="78197" y="1078240"/>
                        <a:pt x="73705" y="1094475"/>
                      </a:cubicBezTo>
                      <a:cubicBezTo>
                        <a:pt x="64189" y="1073045"/>
                        <a:pt x="55619" y="1051201"/>
                        <a:pt x="47935" y="1029063"/>
                      </a:cubicBezTo>
                      <a:cubicBezTo>
                        <a:pt x="25947" y="965362"/>
                        <a:pt x="11762" y="899065"/>
                        <a:pt x="5615" y="831999"/>
                      </a:cubicBezTo>
                      <a:cubicBezTo>
                        <a:pt x="3665" y="832885"/>
                        <a:pt x="1832" y="833888"/>
                        <a:pt x="0" y="835010"/>
                      </a:cubicBezTo>
                      <a:cubicBezTo>
                        <a:pt x="237" y="837785"/>
                        <a:pt x="473" y="840560"/>
                        <a:pt x="768" y="843334"/>
                      </a:cubicBezTo>
                      <a:cubicBezTo>
                        <a:pt x="10048" y="932007"/>
                        <a:pt x="33454" y="1019263"/>
                        <a:pt x="69981" y="1100615"/>
                      </a:cubicBezTo>
                      <a:cubicBezTo>
                        <a:pt x="70395" y="1101500"/>
                        <a:pt x="70986" y="1101972"/>
                        <a:pt x="71636" y="1102268"/>
                      </a:cubicBezTo>
                      <a:cubicBezTo>
                        <a:pt x="58692" y="1149615"/>
                        <a:pt x="47462" y="1197434"/>
                        <a:pt x="38005" y="1245549"/>
                      </a:cubicBezTo>
                      <a:close/>
                    </a:path>
                  </a:pathLst>
                </a:custGeom>
                <a:solidFill>
                  <a:srgbClr val="75BBBC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104" name="Graphic 2">
                <a:extLst>
                  <a:ext uri="{FF2B5EF4-FFF2-40B4-BE49-F238E27FC236}">
                    <a16:creationId xmlns:a16="http://schemas.microsoft.com/office/drawing/2014/main" id="{3D6FDF37-151A-990D-3C25-F7A444A1D84A}"/>
                  </a:ext>
                </a:extLst>
              </p:cNvPr>
              <p:cNvGrpSpPr/>
              <p:nvPr/>
            </p:nvGrpSpPr>
            <p:grpSpPr>
              <a:xfrm>
                <a:off x="3058437" y="3918503"/>
                <a:ext cx="1451165" cy="492824"/>
                <a:chOff x="3058437" y="3918503"/>
                <a:chExt cx="1451165" cy="492824"/>
              </a:xfrm>
            </p:grpSpPr>
            <p:sp>
              <p:nvSpPr>
                <p:cNvPr id="105" name="Freeform 104">
                  <a:extLst>
                    <a:ext uri="{FF2B5EF4-FFF2-40B4-BE49-F238E27FC236}">
                      <a16:creationId xmlns:a16="http://schemas.microsoft.com/office/drawing/2014/main" id="{7713AC5D-4D4B-C7A2-CD5C-61594FD9DFC8}"/>
                    </a:ext>
                  </a:extLst>
                </p:cNvPr>
                <p:cNvSpPr/>
                <p:nvPr/>
              </p:nvSpPr>
              <p:spPr>
                <a:xfrm>
                  <a:off x="3058614" y="3918503"/>
                  <a:ext cx="1450988" cy="492824"/>
                </a:xfrm>
                <a:custGeom>
                  <a:avLst/>
                  <a:gdLst>
                    <a:gd name="connsiteX0" fmla="*/ 1450811 w 1450988"/>
                    <a:gd name="connsiteY0" fmla="*/ 278154 h 492824"/>
                    <a:gd name="connsiteX1" fmla="*/ 1449274 w 1450988"/>
                    <a:gd name="connsiteY1" fmla="*/ 274966 h 492824"/>
                    <a:gd name="connsiteX2" fmla="*/ 1447028 w 1450988"/>
                    <a:gd name="connsiteY2" fmla="*/ 269476 h 492824"/>
                    <a:gd name="connsiteX3" fmla="*/ 1433020 w 1450988"/>
                    <a:gd name="connsiteY3" fmla="*/ 221125 h 492824"/>
                    <a:gd name="connsiteX4" fmla="*/ 1145885 w 1450988"/>
                    <a:gd name="connsiteY4" fmla="*/ 121944 h 492824"/>
                    <a:gd name="connsiteX5" fmla="*/ 1091685 w 1450988"/>
                    <a:gd name="connsiteY5" fmla="*/ 75601 h 492824"/>
                    <a:gd name="connsiteX6" fmla="*/ 1023831 w 1450988"/>
                    <a:gd name="connsiteY6" fmla="*/ 69461 h 492824"/>
                    <a:gd name="connsiteX7" fmla="*/ 1003617 w 1450988"/>
                    <a:gd name="connsiteY7" fmla="*/ 91658 h 492824"/>
                    <a:gd name="connsiteX8" fmla="*/ 1000957 w 1450988"/>
                    <a:gd name="connsiteY8" fmla="*/ 97857 h 492824"/>
                    <a:gd name="connsiteX9" fmla="*/ 999125 w 1450988"/>
                    <a:gd name="connsiteY9" fmla="*/ 141603 h 492824"/>
                    <a:gd name="connsiteX10" fmla="*/ 1040676 w 1450988"/>
                    <a:gd name="connsiteY10" fmla="*/ 211561 h 492824"/>
                    <a:gd name="connsiteX11" fmla="*/ 816666 w 1450988"/>
                    <a:gd name="connsiteY11" fmla="*/ 106122 h 492824"/>
                    <a:gd name="connsiteX12" fmla="*/ 759452 w 1450988"/>
                    <a:gd name="connsiteY12" fmla="*/ 52635 h 492824"/>
                    <a:gd name="connsiteX13" fmla="*/ 685097 w 1450988"/>
                    <a:gd name="connsiteY13" fmla="*/ 44547 h 492824"/>
                    <a:gd name="connsiteX14" fmla="*/ 670852 w 1450988"/>
                    <a:gd name="connsiteY14" fmla="*/ 56060 h 492824"/>
                    <a:gd name="connsiteX15" fmla="*/ 667010 w 1450988"/>
                    <a:gd name="connsiteY15" fmla="*/ 60901 h 492824"/>
                    <a:gd name="connsiteX16" fmla="*/ 655012 w 1450988"/>
                    <a:gd name="connsiteY16" fmla="*/ 116749 h 492824"/>
                    <a:gd name="connsiteX17" fmla="*/ 692544 w 1450988"/>
                    <a:gd name="connsiteY17" fmla="*/ 190190 h 492824"/>
                    <a:gd name="connsiteX18" fmla="*/ 503287 w 1450988"/>
                    <a:gd name="connsiteY18" fmla="*/ 67572 h 492824"/>
                    <a:gd name="connsiteX19" fmla="*/ 456121 w 1450988"/>
                    <a:gd name="connsiteY19" fmla="*/ 20520 h 492824"/>
                    <a:gd name="connsiteX20" fmla="*/ 394297 w 1450988"/>
                    <a:gd name="connsiteY20" fmla="*/ 506 h 492824"/>
                    <a:gd name="connsiteX21" fmla="*/ 346007 w 1450988"/>
                    <a:gd name="connsiteY21" fmla="*/ 33685 h 492824"/>
                    <a:gd name="connsiteX22" fmla="*/ 343052 w 1450988"/>
                    <a:gd name="connsiteY22" fmla="*/ 39057 h 492824"/>
                    <a:gd name="connsiteX23" fmla="*/ 334836 w 1450988"/>
                    <a:gd name="connsiteY23" fmla="*/ 66509 h 492824"/>
                    <a:gd name="connsiteX24" fmla="*/ 370772 w 1450988"/>
                    <a:gd name="connsiteY24" fmla="*/ 151817 h 492824"/>
                    <a:gd name="connsiteX25" fmla="*/ 145698 w 1450988"/>
                    <a:gd name="connsiteY25" fmla="*/ 47499 h 492824"/>
                    <a:gd name="connsiteX26" fmla="*/ 72111 w 1450988"/>
                    <a:gd name="connsiteY26" fmla="*/ 19162 h 492824"/>
                    <a:gd name="connsiteX27" fmla="*/ 4849 w 1450988"/>
                    <a:gd name="connsiteY27" fmla="*/ 51337 h 492824"/>
                    <a:gd name="connsiteX28" fmla="*/ 180 w 1450988"/>
                    <a:gd name="connsiteY28" fmla="*/ 68634 h 492824"/>
                    <a:gd name="connsiteX29" fmla="*/ 61 w 1450988"/>
                    <a:gd name="connsiteY29" fmla="*/ 75246 h 492824"/>
                    <a:gd name="connsiteX30" fmla="*/ 31269 w 1450988"/>
                    <a:gd name="connsiteY30" fmla="*/ 141367 h 492824"/>
                    <a:gd name="connsiteX31" fmla="*/ 364626 w 1450988"/>
                    <a:gd name="connsiteY31" fmla="*/ 277387 h 492824"/>
                    <a:gd name="connsiteX32" fmla="*/ 341456 w 1450988"/>
                    <a:gd name="connsiteY32" fmla="*/ 356555 h 492824"/>
                    <a:gd name="connsiteX33" fmla="*/ 352391 w 1450988"/>
                    <a:gd name="connsiteY33" fmla="*/ 378398 h 492824"/>
                    <a:gd name="connsiteX34" fmla="*/ 356233 w 1450988"/>
                    <a:gd name="connsiteY34" fmla="*/ 383593 h 492824"/>
                    <a:gd name="connsiteX35" fmla="*/ 404522 w 1450988"/>
                    <a:gd name="connsiteY35" fmla="*/ 418779 h 492824"/>
                    <a:gd name="connsiteX36" fmla="*/ 494717 w 1450988"/>
                    <a:gd name="connsiteY36" fmla="*/ 429760 h 492824"/>
                    <a:gd name="connsiteX37" fmla="*/ 692307 w 1450988"/>
                    <a:gd name="connsiteY37" fmla="*/ 362753 h 492824"/>
                    <a:gd name="connsiteX38" fmla="*/ 685451 w 1450988"/>
                    <a:gd name="connsiteY38" fmla="*/ 441095 h 492824"/>
                    <a:gd name="connsiteX39" fmla="*/ 695972 w 1450988"/>
                    <a:gd name="connsiteY39" fmla="*/ 457211 h 492824"/>
                    <a:gd name="connsiteX40" fmla="*/ 700169 w 1450988"/>
                    <a:gd name="connsiteY40" fmla="*/ 461875 h 492824"/>
                    <a:gd name="connsiteX41" fmla="*/ 745207 w 1450988"/>
                    <a:gd name="connsiteY41" fmla="*/ 487556 h 492824"/>
                    <a:gd name="connsiteX42" fmla="*/ 822813 w 1450988"/>
                    <a:gd name="connsiteY42" fmla="*/ 490331 h 492824"/>
                    <a:gd name="connsiteX43" fmla="*/ 1059472 w 1450988"/>
                    <a:gd name="connsiteY43" fmla="*/ 388907 h 492824"/>
                    <a:gd name="connsiteX44" fmla="*/ 1083351 w 1450988"/>
                    <a:gd name="connsiteY44" fmla="*/ 470554 h 492824"/>
                    <a:gd name="connsiteX45" fmla="*/ 1088316 w 1450988"/>
                    <a:gd name="connsiteY45" fmla="*/ 474509 h 492824"/>
                    <a:gd name="connsiteX46" fmla="*/ 1102383 w 1450988"/>
                    <a:gd name="connsiteY46" fmla="*/ 482125 h 492824"/>
                    <a:gd name="connsiteX47" fmla="*/ 1204104 w 1450988"/>
                    <a:gd name="connsiteY47" fmla="*/ 470495 h 492824"/>
                    <a:gd name="connsiteX48" fmla="*/ 1450988 w 1450988"/>
                    <a:gd name="connsiteY48" fmla="*/ 277977 h 4928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</a:cxnLst>
                  <a:rect l="l" t="t" r="r" b="b"/>
                  <a:pathLst>
                    <a:path w="1450988" h="492824">
                      <a:moveTo>
                        <a:pt x="1450811" y="278154"/>
                      </a:moveTo>
                      <a:cubicBezTo>
                        <a:pt x="1450220" y="277092"/>
                        <a:pt x="1449747" y="276029"/>
                        <a:pt x="1449274" y="274966"/>
                      </a:cubicBezTo>
                      <a:cubicBezTo>
                        <a:pt x="1448388" y="273136"/>
                        <a:pt x="1447619" y="271306"/>
                        <a:pt x="1447028" y="269476"/>
                      </a:cubicBezTo>
                      <a:cubicBezTo>
                        <a:pt x="1441059" y="253182"/>
                        <a:pt x="1441709" y="237714"/>
                        <a:pt x="1433020" y="221125"/>
                      </a:cubicBezTo>
                      <a:cubicBezTo>
                        <a:pt x="1331240" y="206838"/>
                        <a:pt x="1223018" y="189777"/>
                        <a:pt x="1145885" y="121944"/>
                      </a:cubicBezTo>
                      <a:cubicBezTo>
                        <a:pt x="1127976" y="106181"/>
                        <a:pt x="1112017" y="87939"/>
                        <a:pt x="1091685" y="75601"/>
                      </a:cubicBezTo>
                      <a:cubicBezTo>
                        <a:pt x="1071293" y="63203"/>
                        <a:pt x="1044577" y="57653"/>
                        <a:pt x="1023831" y="69461"/>
                      </a:cubicBezTo>
                      <a:cubicBezTo>
                        <a:pt x="1014788" y="74597"/>
                        <a:pt x="1008050" y="82449"/>
                        <a:pt x="1003617" y="91658"/>
                      </a:cubicBezTo>
                      <a:cubicBezTo>
                        <a:pt x="1002553" y="93666"/>
                        <a:pt x="1001726" y="95732"/>
                        <a:pt x="1000957" y="97857"/>
                      </a:cubicBezTo>
                      <a:cubicBezTo>
                        <a:pt x="996052" y="111554"/>
                        <a:pt x="995520" y="127434"/>
                        <a:pt x="999125" y="141603"/>
                      </a:cubicBezTo>
                      <a:cubicBezTo>
                        <a:pt x="1005804" y="168170"/>
                        <a:pt x="1023536" y="190308"/>
                        <a:pt x="1040676" y="211561"/>
                      </a:cubicBezTo>
                      <a:cubicBezTo>
                        <a:pt x="956096" y="201525"/>
                        <a:pt x="876599" y="166694"/>
                        <a:pt x="816666" y="106122"/>
                      </a:cubicBezTo>
                      <a:cubicBezTo>
                        <a:pt x="798225" y="87526"/>
                        <a:pt x="781439" y="66745"/>
                        <a:pt x="759452" y="52635"/>
                      </a:cubicBezTo>
                      <a:cubicBezTo>
                        <a:pt x="737405" y="38467"/>
                        <a:pt x="708030" y="32032"/>
                        <a:pt x="685097" y="44547"/>
                      </a:cubicBezTo>
                      <a:cubicBezTo>
                        <a:pt x="679600" y="47558"/>
                        <a:pt x="674812" y="51455"/>
                        <a:pt x="670852" y="56060"/>
                      </a:cubicBezTo>
                      <a:cubicBezTo>
                        <a:pt x="669434" y="57595"/>
                        <a:pt x="668192" y="59188"/>
                        <a:pt x="667010" y="60901"/>
                      </a:cubicBezTo>
                      <a:cubicBezTo>
                        <a:pt x="655957" y="76368"/>
                        <a:pt x="651997" y="97562"/>
                        <a:pt x="655012" y="116749"/>
                      </a:cubicBezTo>
                      <a:cubicBezTo>
                        <a:pt x="659445" y="144201"/>
                        <a:pt x="675344" y="168288"/>
                        <a:pt x="692544" y="190190"/>
                      </a:cubicBezTo>
                      <a:cubicBezTo>
                        <a:pt x="619371" y="166635"/>
                        <a:pt x="556069" y="123361"/>
                        <a:pt x="503287" y="67572"/>
                      </a:cubicBezTo>
                      <a:cubicBezTo>
                        <a:pt x="488038" y="51396"/>
                        <a:pt x="473794" y="34039"/>
                        <a:pt x="456121" y="20520"/>
                      </a:cubicBezTo>
                      <a:cubicBezTo>
                        <a:pt x="438389" y="7059"/>
                        <a:pt x="416343" y="-2327"/>
                        <a:pt x="394297" y="506"/>
                      </a:cubicBezTo>
                      <a:cubicBezTo>
                        <a:pt x="374082" y="3104"/>
                        <a:pt x="356764" y="16269"/>
                        <a:pt x="346007" y="33685"/>
                      </a:cubicBezTo>
                      <a:cubicBezTo>
                        <a:pt x="344943" y="35456"/>
                        <a:pt x="343939" y="37227"/>
                        <a:pt x="343052" y="39057"/>
                      </a:cubicBezTo>
                      <a:cubicBezTo>
                        <a:pt x="338619" y="47617"/>
                        <a:pt x="335782" y="57004"/>
                        <a:pt x="334836" y="66509"/>
                      </a:cubicBezTo>
                      <a:cubicBezTo>
                        <a:pt x="331763" y="98330"/>
                        <a:pt x="347367" y="130032"/>
                        <a:pt x="370772" y="151817"/>
                      </a:cubicBezTo>
                      <a:cubicBezTo>
                        <a:pt x="300200" y="112971"/>
                        <a:pt x="216211" y="86404"/>
                        <a:pt x="145698" y="47499"/>
                      </a:cubicBezTo>
                      <a:cubicBezTo>
                        <a:pt x="122469" y="34688"/>
                        <a:pt x="98473" y="21700"/>
                        <a:pt x="72111" y="19162"/>
                      </a:cubicBezTo>
                      <a:cubicBezTo>
                        <a:pt x="45750" y="16623"/>
                        <a:pt x="16138" y="27427"/>
                        <a:pt x="4849" y="51337"/>
                      </a:cubicBezTo>
                      <a:cubicBezTo>
                        <a:pt x="2189" y="56945"/>
                        <a:pt x="653" y="62731"/>
                        <a:pt x="180" y="68634"/>
                      </a:cubicBezTo>
                      <a:cubicBezTo>
                        <a:pt x="2" y="70819"/>
                        <a:pt x="-57" y="73062"/>
                        <a:pt x="61" y="75246"/>
                      </a:cubicBezTo>
                      <a:cubicBezTo>
                        <a:pt x="653" y="98625"/>
                        <a:pt x="15311" y="122653"/>
                        <a:pt x="31269" y="141367"/>
                      </a:cubicBezTo>
                      <a:cubicBezTo>
                        <a:pt x="112244" y="236061"/>
                        <a:pt x="240444" y="288368"/>
                        <a:pt x="364626" y="277387"/>
                      </a:cubicBezTo>
                      <a:cubicBezTo>
                        <a:pt x="339151" y="294153"/>
                        <a:pt x="331940" y="327509"/>
                        <a:pt x="341456" y="356555"/>
                      </a:cubicBezTo>
                      <a:cubicBezTo>
                        <a:pt x="343998" y="364347"/>
                        <a:pt x="347780" y="371727"/>
                        <a:pt x="352391" y="378398"/>
                      </a:cubicBezTo>
                      <a:cubicBezTo>
                        <a:pt x="353573" y="380169"/>
                        <a:pt x="354873" y="381881"/>
                        <a:pt x="356233" y="383593"/>
                      </a:cubicBezTo>
                      <a:cubicBezTo>
                        <a:pt x="368586" y="399238"/>
                        <a:pt x="385904" y="411340"/>
                        <a:pt x="404522" y="418779"/>
                      </a:cubicBezTo>
                      <a:cubicBezTo>
                        <a:pt x="432893" y="430055"/>
                        <a:pt x="464219" y="431767"/>
                        <a:pt x="494717" y="429760"/>
                      </a:cubicBezTo>
                      <a:cubicBezTo>
                        <a:pt x="564935" y="425214"/>
                        <a:pt x="633793" y="401836"/>
                        <a:pt x="692307" y="362753"/>
                      </a:cubicBezTo>
                      <a:cubicBezTo>
                        <a:pt x="672389" y="379579"/>
                        <a:pt x="674221" y="417598"/>
                        <a:pt x="685451" y="441095"/>
                      </a:cubicBezTo>
                      <a:cubicBezTo>
                        <a:pt x="688229" y="446939"/>
                        <a:pt x="691776" y="452312"/>
                        <a:pt x="695972" y="457211"/>
                      </a:cubicBezTo>
                      <a:cubicBezTo>
                        <a:pt x="697331" y="458864"/>
                        <a:pt x="698691" y="460399"/>
                        <a:pt x="700169" y="461875"/>
                      </a:cubicBezTo>
                      <a:cubicBezTo>
                        <a:pt x="712344" y="474214"/>
                        <a:pt x="728421" y="482892"/>
                        <a:pt x="745207" y="487556"/>
                      </a:cubicBezTo>
                      <a:cubicBezTo>
                        <a:pt x="770327" y="494582"/>
                        <a:pt x="796984" y="493578"/>
                        <a:pt x="822813" y="490331"/>
                      </a:cubicBezTo>
                      <a:cubicBezTo>
                        <a:pt x="909166" y="479586"/>
                        <a:pt x="992151" y="443928"/>
                        <a:pt x="1059472" y="388907"/>
                      </a:cubicBezTo>
                      <a:cubicBezTo>
                        <a:pt x="1046114" y="413229"/>
                        <a:pt x="1060418" y="450422"/>
                        <a:pt x="1083351" y="470554"/>
                      </a:cubicBezTo>
                      <a:cubicBezTo>
                        <a:pt x="1084947" y="471971"/>
                        <a:pt x="1086602" y="473269"/>
                        <a:pt x="1088316" y="474509"/>
                      </a:cubicBezTo>
                      <a:cubicBezTo>
                        <a:pt x="1092749" y="477815"/>
                        <a:pt x="1097477" y="480413"/>
                        <a:pt x="1102383" y="482125"/>
                      </a:cubicBezTo>
                      <a:cubicBezTo>
                        <a:pt x="1135364" y="493814"/>
                        <a:pt x="1172009" y="484250"/>
                        <a:pt x="1204104" y="470495"/>
                      </a:cubicBezTo>
                      <a:cubicBezTo>
                        <a:pt x="1300623" y="429110"/>
                        <a:pt x="1377106" y="352658"/>
                        <a:pt x="1450988" y="277977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 dirty="0"/>
                </a:p>
              </p:txBody>
            </p:sp>
            <p:sp>
              <p:nvSpPr>
                <p:cNvPr id="106" name="Freeform 105">
                  <a:extLst>
                    <a:ext uri="{FF2B5EF4-FFF2-40B4-BE49-F238E27FC236}">
                      <a16:creationId xmlns:a16="http://schemas.microsoft.com/office/drawing/2014/main" id="{4A4FF90C-CE8C-3928-A10D-7B5F2219B7CB}"/>
                    </a:ext>
                  </a:extLst>
                </p:cNvPr>
                <p:cNvSpPr/>
                <p:nvPr/>
              </p:nvSpPr>
              <p:spPr>
                <a:xfrm>
                  <a:off x="3058437" y="3952247"/>
                  <a:ext cx="1449451" cy="440942"/>
                </a:xfrm>
                <a:custGeom>
                  <a:avLst/>
                  <a:gdLst>
                    <a:gd name="connsiteX0" fmla="*/ 1449392 w 1449451"/>
                    <a:gd name="connsiteY0" fmla="*/ 241164 h 440942"/>
                    <a:gd name="connsiteX1" fmla="*/ 1447147 w 1449451"/>
                    <a:gd name="connsiteY1" fmla="*/ 235673 h 440942"/>
                    <a:gd name="connsiteX2" fmla="*/ 1217462 w 1449451"/>
                    <a:gd name="connsiteY2" fmla="*/ 273161 h 440942"/>
                    <a:gd name="connsiteX3" fmla="*/ 1157765 w 1449451"/>
                    <a:gd name="connsiteY3" fmla="*/ 222508 h 440942"/>
                    <a:gd name="connsiteX4" fmla="*/ 1003676 w 1449451"/>
                    <a:gd name="connsiteY4" fmla="*/ 57856 h 440942"/>
                    <a:gd name="connsiteX5" fmla="*/ 1001017 w 1449451"/>
                    <a:gd name="connsiteY5" fmla="*/ 64054 h 440942"/>
                    <a:gd name="connsiteX6" fmla="*/ 1014138 w 1449451"/>
                    <a:gd name="connsiteY6" fmla="*/ 80407 h 440942"/>
                    <a:gd name="connsiteX7" fmla="*/ 1209305 w 1449451"/>
                    <a:gd name="connsiteY7" fmla="*/ 274106 h 440942"/>
                    <a:gd name="connsiteX8" fmla="*/ 1209128 w 1449451"/>
                    <a:gd name="connsiteY8" fmla="*/ 274106 h 440942"/>
                    <a:gd name="connsiteX9" fmla="*/ 902192 w 1449451"/>
                    <a:gd name="connsiteY9" fmla="*/ 282548 h 440942"/>
                    <a:gd name="connsiteX10" fmla="*/ 901601 w 1449451"/>
                    <a:gd name="connsiteY10" fmla="*/ 279655 h 440942"/>
                    <a:gd name="connsiteX11" fmla="*/ 838771 w 1449451"/>
                    <a:gd name="connsiteY11" fmla="*/ 220973 h 440942"/>
                    <a:gd name="connsiteX12" fmla="*/ 736637 w 1449451"/>
                    <a:gd name="connsiteY12" fmla="*/ 108863 h 440942"/>
                    <a:gd name="connsiteX13" fmla="*/ 670911 w 1449451"/>
                    <a:gd name="connsiteY13" fmla="*/ 22375 h 440942"/>
                    <a:gd name="connsiteX14" fmla="*/ 667069 w 1449451"/>
                    <a:gd name="connsiteY14" fmla="*/ 27216 h 440942"/>
                    <a:gd name="connsiteX15" fmla="*/ 690002 w 1449451"/>
                    <a:gd name="connsiteY15" fmla="*/ 58800 h 440942"/>
                    <a:gd name="connsiteX16" fmla="*/ 787704 w 1449451"/>
                    <a:gd name="connsiteY16" fmla="*/ 176578 h 440942"/>
                    <a:gd name="connsiteX17" fmla="*/ 895690 w 1449451"/>
                    <a:gd name="connsiteY17" fmla="*/ 282253 h 440942"/>
                    <a:gd name="connsiteX18" fmla="*/ 884519 w 1449451"/>
                    <a:gd name="connsiteY18" fmla="*/ 281780 h 440942"/>
                    <a:gd name="connsiteX19" fmla="*/ 563339 w 1449451"/>
                    <a:gd name="connsiteY19" fmla="*/ 240101 h 440942"/>
                    <a:gd name="connsiteX20" fmla="*/ 542238 w 1449451"/>
                    <a:gd name="connsiteY20" fmla="*/ 235496 h 440942"/>
                    <a:gd name="connsiteX21" fmla="*/ 542002 w 1449451"/>
                    <a:gd name="connsiteY21" fmla="*/ 234847 h 440942"/>
                    <a:gd name="connsiteX22" fmla="*/ 496372 w 1449451"/>
                    <a:gd name="connsiteY22" fmla="*/ 172681 h 440942"/>
                    <a:gd name="connsiteX23" fmla="*/ 346066 w 1449451"/>
                    <a:gd name="connsiteY23" fmla="*/ 0 h 440942"/>
                    <a:gd name="connsiteX24" fmla="*/ 343111 w 1449451"/>
                    <a:gd name="connsiteY24" fmla="*/ 5372 h 440942"/>
                    <a:gd name="connsiteX25" fmla="*/ 366458 w 1449451"/>
                    <a:gd name="connsiteY25" fmla="*/ 29518 h 440942"/>
                    <a:gd name="connsiteX26" fmla="*/ 533904 w 1449451"/>
                    <a:gd name="connsiteY26" fmla="*/ 233666 h 440942"/>
                    <a:gd name="connsiteX27" fmla="*/ 253507 w 1449451"/>
                    <a:gd name="connsiteY27" fmla="*/ 150366 h 440942"/>
                    <a:gd name="connsiteX28" fmla="*/ 180 w 1449451"/>
                    <a:gd name="connsiteY28" fmla="*/ 34949 h 440942"/>
                    <a:gd name="connsiteX29" fmla="*/ 61 w 1449451"/>
                    <a:gd name="connsiteY29" fmla="*/ 41562 h 440942"/>
                    <a:gd name="connsiteX30" fmla="*/ 286783 w 1449451"/>
                    <a:gd name="connsiteY30" fmla="*/ 168726 h 440942"/>
                    <a:gd name="connsiteX31" fmla="*/ 575042 w 1449451"/>
                    <a:gd name="connsiteY31" fmla="*/ 248307 h 440942"/>
                    <a:gd name="connsiteX32" fmla="*/ 524093 w 1449451"/>
                    <a:gd name="connsiteY32" fmla="*/ 279832 h 440942"/>
                    <a:gd name="connsiteX33" fmla="*/ 352450 w 1449451"/>
                    <a:gd name="connsiteY33" fmla="*/ 344772 h 440942"/>
                    <a:gd name="connsiteX34" fmla="*/ 356292 w 1449451"/>
                    <a:gd name="connsiteY34" fmla="*/ 349967 h 440942"/>
                    <a:gd name="connsiteX35" fmla="*/ 378988 w 1449451"/>
                    <a:gd name="connsiteY35" fmla="*/ 344418 h 440942"/>
                    <a:gd name="connsiteX36" fmla="*/ 581543 w 1449451"/>
                    <a:gd name="connsiteY36" fmla="*/ 250963 h 440942"/>
                    <a:gd name="connsiteX37" fmla="*/ 582548 w 1449451"/>
                    <a:gd name="connsiteY37" fmla="*/ 249783 h 440942"/>
                    <a:gd name="connsiteX38" fmla="*/ 600162 w 1449451"/>
                    <a:gd name="connsiteY38" fmla="*/ 253325 h 440942"/>
                    <a:gd name="connsiteX39" fmla="*/ 923529 w 1449451"/>
                    <a:gd name="connsiteY39" fmla="*/ 289337 h 440942"/>
                    <a:gd name="connsiteX40" fmla="*/ 930622 w 1449451"/>
                    <a:gd name="connsiteY40" fmla="*/ 289514 h 440942"/>
                    <a:gd name="connsiteX41" fmla="*/ 877899 w 1449451"/>
                    <a:gd name="connsiteY41" fmla="*/ 328478 h 440942"/>
                    <a:gd name="connsiteX42" fmla="*/ 695913 w 1449451"/>
                    <a:gd name="connsiteY42" fmla="*/ 423645 h 440942"/>
                    <a:gd name="connsiteX43" fmla="*/ 700109 w 1449451"/>
                    <a:gd name="connsiteY43" fmla="*/ 428309 h 440942"/>
                    <a:gd name="connsiteX44" fmla="*/ 723043 w 1449451"/>
                    <a:gd name="connsiteY44" fmla="*/ 419158 h 440942"/>
                    <a:gd name="connsiteX45" fmla="*/ 938305 w 1449451"/>
                    <a:gd name="connsiteY45" fmla="*/ 290872 h 440942"/>
                    <a:gd name="connsiteX46" fmla="*/ 939133 w 1449451"/>
                    <a:gd name="connsiteY46" fmla="*/ 289691 h 440942"/>
                    <a:gd name="connsiteX47" fmla="*/ 1215629 w 1449451"/>
                    <a:gd name="connsiteY47" fmla="*/ 279242 h 440942"/>
                    <a:gd name="connsiteX48" fmla="*/ 1219057 w 1449451"/>
                    <a:gd name="connsiteY48" fmla="*/ 278888 h 440942"/>
                    <a:gd name="connsiteX49" fmla="*/ 1246483 w 1449451"/>
                    <a:gd name="connsiteY49" fmla="*/ 275818 h 440942"/>
                    <a:gd name="connsiteX50" fmla="*/ 1296604 w 1449451"/>
                    <a:gd name="connsiteY50" fmla="*/ 269206 h 440942"/>
                    <a:gd name="connsiteX51" fmla="*/ 1247015 w 1449451"/>
                    <a:gd name="connsiteY51" fmla="*/ 319091 h 440942"/>
                    <a:gd name="connsiteX52" fmla="*/ 1083351 w 1449451"/>
                    <a:gd name="connsiteY52" fmla="*/ 436987 h 440942"/>
                    <a:gd name="connsiteX53" fmla="*/ 1088316 w 1449451"/>
                    <a:gd name="connsiteY53" fmla="*/ 440943 h 440942"/>
                    <a:gd name="connsiteX54" fmla="*/ 1095645 w 1449451"/>
                    <a:gd name="connsiteY54" fmla="*/ 436869 h 440942"/>
                    <a:gd name="connsiteX55" fmla="*/ 1303756 w 1449451"/>
                    <a:gd name="connsiteY55" fmla="*/ 270209 h 440942"/>
                    <a:gd name="connsiteX56" fmla="*/ 1304583 w 1449451"/>
                    <a:gd name="connsiteY56" fmla="*/ 268025 h 440942"/>
                    <a:gd name="connsiteX57" fmla="*/ 1449452 w 1449451"/>
                    <a:gd name="connsiteY57" fmla="*/ 241222 h 440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</a:cxnLst>
                  <a:rect l="l" t="t" r="r" b="b"/>
                  <a:pathLst>
                    <a:path w="1449451" h="440942">
                      <a:moveTo>
                        <a:pt x="1449392" y="241164"/>
                      </a:moveTo>
                      <a:cubicBezTo>
                        <a:pt x="1448506" y="239333"/>
                        <a:pt x="1447737" y="237503"/>
                        <a:pt x="1447147" y="235673"/>
                      </a:cubicBezTo>
                      <a:cubicBezTo>
                        <a:pt x="1371373" y="252557"/>
                        <a:pt x="1294654" y="265014"/>
                        <a:pt x="1217462" y="273161"/>
                      </a:cubicBezTo>
                      <a:cubicBezTo>
                        <a:pt x="1197070" y="256867"/>
                        <a:pt x="1177152" y="239983"/>
                        <a:pt x="1157765" y="222508"/>
                      </a:cubicBezTo>
                      <a:cubicBezTo>
                        <a:pt x="1101792" y="172091"/>
                        <a:pt x="1050252" y="116951"/>
                        <a:pt x="1003676" y="57856"/>
                      </a:cubicBezTo>
                      <a:cubicBezTo>
                        <a:pt x="1002612" y="59863"/>
                        <a:pt x="1001785" y="61929"/>
                        <a:pt x="1001017" y="64054"/>
                      </a:cubicBezTo>
                      <a:cubicBezTo>
                        <a:pt x="1005331" y="69545"/>
                        <a:pt x="1009705" y="74976"/>
                        <a:pt x="1014138" y="80407"/>
                      </a:cubicBezTo>
                      <a:cubicBezTo>
                        <a:pt x="1072298" y="151487"/>
                        <a:pt x="1137787" y="216427"/>
                        <a:pt x="1209305" y="274106"/>
                      </a:cubicBezTo>
                      <a:cubicBezTo>
                        <a:pt x="1209305" y="274106"/>
                        <a:pt x="1209246" y="274106"/>
                        <a:pt x="1209128" y="274106"/>
                      </a:cubicBezTo>
                      <a:cubicBezTo>
                        <a:pt x="1107230" y="284437"/>
                        <a:pt x="1004563" y="287153"/>
                        <a:pt x="902192" y="282548"/>
                      </a:cubicBezTo>
                      <a:cubicBezTo>
                        <a:pt x="902665" y="281662"/>
                        <a:pt x="902606" y="280541"/>
                        <a:pt x="901601" y="279655"/>
                      </a:cubicBezTo>
                      <a:cubicBezTo>
                        <a:pt x="880145" y="260705"/>
                        <a:pt x="859163" y="241104"/>
                        <a:pt x="838771" y="220973"/>
                      </a:cubicBezTo>
                      <a:cubicBezTo>
                        <a:pt x="802835" y="185374"/>
                        <a:pt x="768731" y="147945"/>
                        <a:pt x="736637" y="108863"/>
                      </a:cubicBezTo>
                      <a:cubicBezTo>
                        <a:pt x="713645" y="80821"/>
                        <a:pt x="691716" y="52011"/>
                        <a:pt x="670911" y="22375"/>
                      </a:cubicBezTo>
                      <a:cubicBezTo>
                        <a:pt x="669493" y="23910"/>
                        <a:pt x="668252" y="25504"/>
                        <a:pt x="667069" y="27216"/>
                      </a:cubicBezTo>
                      <a:cubicBezTo>
                        <a:pt x="674635" y="37842"/>
                        <a:pt x="682260" y="48410"/>
                        <a:pt x="690002" y="58800"/>
                      </a:cubicBezTo>
                      <a:cubicBezTo>
                        <a:pt x="720501" y="99771"/>
                        <a:pt x="753127" y="139090"/>
                        <a:pt x="787704" y="176578"/>
                      </a:cubicBezTo>
                      <a:cubicBezTo>
                        <a:pt x="821867" y="213653"/>
                        <a:pt x="857922" y="248838"/>
                        <a:pt x="895690" y="282253"/>
                      </a:cubicBezTo>
                      <a:cubicBezTo>
                        <a:pt x="891967" y="282135"/>
                        <a:pt x="888243" y="281957"/>
                        <a:pt x="884519" y="281780"/>
                      </a:cubicBezTo>
                      <a:cubicBezTo>
                        <a:pt x="776651" y="276054"/>
                        <a:pt x="669138" y="262121"/>
                        <a:pt x="563339" y="240101"/>
                      </a:cubicBezTo>
                      <a:cubicBezTo>
                        <a:pt x="556305" y="238684"/>
                        <a:pt x="549272" y="237031"/>
                        <a:pt x="542238" y="235496"/>
                      </a:cubicBezTo>
                      <a:cubicBezTo>
                        <a:pt x="542179" y="235260"/>
                        <a:pt x="542120" y="235024"/>
                        <a:pt x="542002" y="234847"/>
                      </a:cubicBezTo>
                      <a:cubicBezTo>
                        <a:pt x="527225" y="213830"/>
                        <a:pt x="512035" y="193108"/>
                        <a:pt x="496372" y="172681"/>
                      </a:cubicBezTo>
                      <a:cubicBezTo>
                        <a:pt x="449915" y="112110"/>
                        <a:pt x="399734" y="54372"/>
                        <a:pt x="346066" y="0"/>
                      </a:cubicBezTo>
                      <a:cubicBezTo>
                        <a:pt x="345002" y="1771"/>
                        <a:pt x="343998" y="3542"/>
                        <a:pt x="343111" y="5372"/>
                      </a:cubicBezTo>
                      <a:cubicBezTo>
                        <a:pt x="350972" y="13342"/>
                        <a:pt x="358774" y="21371"/>
                        <a:pt x="366458" y="29518"/>
                      </a:cubicBezTo>
                      <a:cubicBezTo>
                        <a:pt x="427100" y="93454"/>
                        <a:pt x="483014" y="161700"/>
                        <a:pt x="533904" y="233666"/>
                      </a:cubicBezTo>
                      <a:cubicBezTo>
                        <a:pt x="438685" y="212413"/>
                        <a:pt x="344825" y="184666"/>
                        <a:pt x="253507" y="150366"/>
                      </a:cubicBezTo>
                      <a:cubicBezTo>
                        <a:pt x="166503" y="117777"/>
                        <a:pt x="81805" y="79168"/>
                        <a:pt x="180" y="34949"/>
                      </a:cubicBezTo>
                      <a:cubicBezTo>
                        <a:pt x="2" y="37134"/>
                        <a:pt x="-57" y="39377"/>
                        <a:pt x="61" y="41562"/>
                      </a:cubicBezTo>
                      <a:cubicBezTo>
                        <a:pt x="92089" y="91270"/>
                        <a:pt x="188195" y="133717"/>
                        <a:pt x="286783" y="168726"/>
                      </a:cubicBezTo>
                      <a:cubicBezTo>
                        <a:pt x="380820" y="202081"/>
                        <a:pt x="477222" y="228589"/>
                        <a:pt x="575042" y="248307"/>
                      </a:cubicBezTo>
                      <a:cubicBezTo>
                        <a:pt x="558551" y="259583"/>
                        <a:pt x="541529" y="270091"/>
                        <a:pt x="524093" y="279832"/>
                      </a:cubicBezTo>
                      <a:cubicBezTo>
                        <a:pt x="470306" y="309587"/>
                        <a:pt x="412442" y="331548"/>
                        <a:pt x="352450" y="344772"/>
                      </a:cubicBezTo>
                      <a:cubicBezTo>
                        <a:pt x="353632" y="346543"/>
                        <a:pt x="354932" y="348255"/>
                        <a:pt x="356292" y="349967"/>
                      </a:cubicBezTo>
                      <a:cubicBezTo>
                        <a:pt x="363916" y="348255"/>
                        <a:pt x="371482" y="346425"/>
                        <a:pt x="378988" y="344418"/>
                      </a:cubicBezTo>
                      <a:cubicBezTo>
                        <a:pt x="451334" y="325290"/>
                        <a:pt x="520074" y="293529"/>
                        <a:pt x="581543" y="250963"/>
                      </a:cubicBezTo>
                      <a:cubicBezTo>
                        <a:pt x="582135" y="250609"/>
                        <a:pt x="582312" y="250196"/>
                        <a:pt x="582548" y="249783"/>
                      </a:cubicBezTo>
                      <a:cubicBezTo>
                        <a:pt x="588400" y="250963"/>
                        <a:pt x="594251" y="252144"/>
                        <a:pt x="600162" y="253325"/>
                      </a:cubicBezTo>
                      <a:cubicBezTo>
                        <a:pt x="706788" y="273574"/>
                        <a:pt x="815011" y="285618"/>
                        <a:pt x="923529" y="289337"/>
                      </a:cubicBezTo>
                      <a:cubicBezTo>
                        <a:pt x="925893" y="289396"/>
                        <a:pt x="928258" y="289455"/>
                        <a:pt x="930622" y="289514"/>
                      </a:cubicBezTo>
                      <a:cubicBezTo>
                        <a:pt x="913540" y="303152"/>
                        <a:pt x="895986" y="316140"/>
                        <a:pt x="877899" y="328478"/>
                      </a:cubicBezTo>
                      <a:cubicBezTo>
                        <a:pt x="821217" y="367147"/>
                        <a:pt x="760043" y="399145"/>
                        <a:pt x="695913" y="423645"/>
                      </a:cubicBezTo>
                      <a:cubicBezTo>
                        <a:pt x="697272" y="425298"/>
                        <a:pt x="698632" y="426833"/>
                        <a:pt x="700109" y="428309"/>
                      </a:cubicBezTo>
                      <a:cubicBezTo>
                        <a:pt x="707852" y="425416"/>
                        <a:pt x="715418" y="422346"/>
                        <a:pt x="723043" y="419158"/>
                      </a:cubicBezTo>
                      <a:cubicBezTo>
                        <a:pt x="800412" y="386865"/>
                        <a:pt x="873112" y="343533"/>
                        <a:pt x="938305" y="290872"/>
                      </a:cubicBezTo>
                      <a:cubicBezTo>
                        <a:pt x="938778" y="290518"/>
                        <a:pt x="939015" y="290164"/>
                        <a:pt x="939133" y="289691"/>
                      </a:cubicBezTo>
                      <a:cubicBezTo>
                        <a:pt x="1031456" y="292230"/>
                        <a:pt x="1123838" y="288806"/>
                        <a:pt x="1215629" y="279242"/>
                      </a:cubicBezTo>
                      <a:cubicBezTo>
                        <a:pt x="1216930" y="280246"/>
                        <a:pt x="1218171" y="279773"/>
                        <a:pt x="1219057" y="278888"/>
                      </a:cubicBezTo>
                      <a:cubicBezTo>
                        <a:pt x="1228160" y="277884"/>
                        <a:pt x="1237380" y="276940"/>
                        <a:pt x="1246483" y="275818"/>
                      </a:cubicBezTo>
                      <a:cubicBezTo>
                        <a:pt x="1263269" y="273811"/>
                        <a:pt x="1279877" y="271626"/>
                        <a:pt x="1296604" y="269206"/>
                      </a:cubicBezTo>
                      <a:cubicBezTo>
                        <a:pt x="1280764" y="286503"/>
                        <a:pt x="1264214" y="303152"/>
                        <a:pt x="1247015" y="319091"/>
                      </a:cubicBezTo>
                      <a:cubicBezTo>
                        <a:pt x="1197425" y="364786"/>
                        <a:pt x="1142397" y="404399"/>
                        <a:pt x="1083351" y="436987"/>
                      </a:cubicBezTo>
                      <a:cubicBezTo>
                        <a:pt x="1084947" y="438404"/>
                        <a:pt x="1086602" y="439703"/>
                        <a:pt x="1088316" y="440943"/>
                      </a:cubicBezTo>
                      <a:cubicBezTo>
                        <a:pt x="1090739" y="439585"/>
                        <a:pt x="1093222" y="438286"/>
                        <a:pt x="1095645" y="436869"/>
                      </a:cubicBezTo>
                      <a:cubicBezTo>
                        <a:pt x="1173251" y="392769"/>
                        <a:pt x="1243823" y="336330"/>
                        <a:pt x="1303756" y="270209"/>
                      </a:cubicBezTo>
                      <a:cubicBezTo>
                        <a:pt x="1304406" y="269501"/>
                        <a:pt x="1304583" y="268733"/>
                        <a:pt x="1304583" y="268025"/>
                      </a:cubicBezTo>
                      <a:cubicBezTo>
                        <a:pt x="1353228" y="260823"/>
                        <a:pt x="1401517" y="251908"/>
                        <a:pt x="1449452" y="241222"/>
                      </a:cubicBezTo>
                      <a:close/>
                    </a:path>
                  </a:pathLst>
                </a:custGeom>
                <a:solidFill>
                  <a:srgbClr val="75BBBC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107" name="Graphic 2">
                <a:extLst>
                  <a:ext uri="{FF2B5EF4-FFF2-40B4-BE49-F238E27FC236}">
                    <a16:creationId xmlns:a16="http://schemas.microsoft.com/office/drawing/2014/main" id="{943ECE33-CC9B-4566-542C-A4E7327EAF0E}"/>
                  </a:ext>
                </a:extLst>
              </p:cNvPr>
              <p:cNvGrpSpPr/>
              <p:nvPr/>
            </p:nvGrpSpPr>
            <p:grpSpPr>
              <a:xfrm>
                <a:off x="3620002" y="2439440"/>
                <a:ext cx="533680" cy="899595"/>
                <a:chOff x="3620002" y="2439440"/>
                <a:chExt cx="533680" cy="899595"/>
              </a:xfrm>
            </p:grpSpPr>
            <p:grpSp>
              <p:nvGrpSpPr>
                <p:cNvPr id="108" name="Graphic 2">
                  <a:extLst>
                    <a:ext uri="{FF2B5EF4-FFF2-40B4-BE49-F238E27FC236}">
                      <a16:creationId xmlns:a16="http://schemas.microsoft.com/office/drawing/2014/main" id="{7FBE9C55-9FD1-E3F5-AC39-249E9FD0B3B1}"/>
                    </a:ext>
                  </a:extLst>
                </p:cNvPr>
                <p:cNvGrpSpPr/>
                <p:nvPr/>
              </p:nvGrpSpPr>
              <p:grpSpPr>
                <a:xfrm>
                  <a:off x="3985889" y="2687334"/>
                  <a:ext cx="123922" cy="364018"/>
                  <a:chOff x="3985889" y="2687334"/>
                  <a:chExt cx="123922" cy="364018"/>
                </a:xfrm>
              </p:grpSpPr>
              <p:sp>
                <p:nvSpPr>
                  <p:cNvPr id="109" name="Freeform 108">
                    <a:extLst>
                      <a:ext uri="{FF2B5EF4-FFF2-40B4-BE49-F238E27FC236}">
                        <a16:creationId xmlns:a16="http://schemas.microsoft.com/office/drawing/2014/main" id="{8224A05B-7E44-0D1C-B110-BBE72DFA6754}"/>
                      </a:ext>
                    </a:extLst>
                  </p:cNvPr>
                  <p:cNvSpPr/>
                  <p:nvPr/>
                </p:nvSpPr>
                <p:spPr>
                  <a:xfrm>
                    <a:off x="3985889" y="2687393"/>
                    <a:ext cx="123922" cy="363959"/>
                  </a:xfrm>
                  <a:custGeom>
                    <a:avLst/>
                    <a:gdLst>
                      <a:gd name="connsiteX0" fmla="*/ 47144 w 123922"/>
                      <a:gd name="connsiteY0" fmla="*/ 363959 h 363959"/>
                      <a:gd name="connsiteX1" fmla="*/ 45667 w 123922"/>
                      <a:gd name="connsiteY1" fmla="*/ 361598 h 363959"/>
                      <a:gd name="connsiteX2" fmla="*/ 60680 w 123922"/>
                      <a:gd name="connsiteY2" fmla="*/ 3778 h 363959"/>
                      <a:gd name="connsiteX3" fmla="*/ 63398 w 123922"/>
                      <a:gd name="connsiteY3" fmla="*/ 0 h 363959"/>
                      <a:gd name="connsiteX4" fmla="*/ 66590 w 123922"/>
                      <a:gd name="connsiteY4" fmla="*/ 4310 h 363959"/>
                      <a:gd name="connsiteX5" fmla="*/ 123923 w 123922"/>
                      <a:gd name="connsiteY5" fmla="*/ 182836 h 363959"/>
                      <a:gd name="connsiteX6" fmla="*/ 51932 w 123922"/>
                      <a:gd name="connsiteY6" fmla="*/ 359354 h 363959"/>
                      <a:gd name="connsiteX7" fmla="*/ 47085 w 123922"/>
                      <a:gd name="connsiteY7" fmla="*/ 363959 h 36395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23922" h="363959">
                        <a:moveTo>
                          <a:pt x="47144" y="363959"/>
                        </a:moveTo>
                        <a:cubicBezTo>
                          <a:pt x="46672" y="363133"/>
                          <a:pt x="46139" y="362365"/>
                          <a:pt x="45667" y="361598"/>
                        </a:cubicBezTo>
                        <a:cubicBezTo>
                          <a:pt x="-21300" y="254092"/>
                          <a:pt x="-13203" y="106738"/>
                          <a:pt x="60680" y="3778"/>
                        </a:cubicBezTo>
                        <a:cubicBezTo>
                          <a:pt x="61566" y="2539"/>
                          <a:pt x="62512" y="1240"/>
                          <a:pt x="63398" y="0"/>
                        </a:cubicBezTo>
                        <a:cubicBezTo>
                          <a:pt x="64462" y="1358"/>
                          <a:pt x="65526" y="2834"/>
                          <a:pt x="66590" y="4310"/>
                        </a:cubicBezTo>
                        <a:cubicBezTo>
                          <a:pt x="104122" y="54845"/>
                          <a:pt x="123982" y="119903"/>
                          <a:pt x="123923" y="182836"/>
                        </a:cubicBezTo>
                        <a:cubicBezTo>
                          <a:pt x="123923" y="245237"/>
                          <a:pt x="95611" y="316848"/>
                          <a:pt x="51932" y="359354"/>
                        </a:cubicBezTo>
                        <a:cubicBezTo>
                          <a:pt x="50395" y="360948"/>
                          <a:pt x="48740" y="362483"/>
                          <a:pt x="47085" y="363959"/>
                        </a:cubicBezTo>
                        <a:close/>
                      </a:path>
                    </a:pathLst>
                  </a:custGeom>
                  <a:solidFill>
                    <a:srgbClr val="A8DCE0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0" name="Freeform 109">
                    <a:extLst>
                      <a:ext uri="{FF2B5EF4-FFF2-40B4-BE49-F238E27FC236}">
                        <a16:creationId xmlns:a16="http://schemas.microsoft.com/office/drawing/2014/main" id="{136D6779-4C21-F9A3-4E90-662C1D970B11}"/>
                      </a:ext>
                    </a:extLst>
                  </p:cNvPr>
                  <p:cNvSpPr/>
                  <p:nvPr/>
                </p:nvSpPr>
                <p:spPr>
                  <a:xfrm>
                    <a:off x="4031555" y="2687334"/>
                    <a:ext cx="24761" cy="364018"/>
                  </a:xfrm>
                  <a:custGeom>
                    <a:avLst/>
                    <a:gdLst>
                      <a:gd name="connsiteX0" fmla="*/ 1478 w 24761"/>
                      <a:gd name="connsiteY0" fmla="*/ 364018 h 364018"/>
                      <a:gd name="connsiteX1" fmla="*/ 0 w 24761"/>
                      <a:gd name="connsiteY1" fmla="*/ 361657 h 364018"/>
                      <a:gd name="connsiteX2" fmla="*/ 13594 w 24761"/>
                      <a:gd name="connsiteY2" fmla="*/ 246123 h 364018"/>
                      <a:gd name="connsiteX3" fmla="*/ 15013 w 24761"/>
                      <a:gd name="connsiteY3" fmla="*/ 3778 h 364018"/>
                      <a:gd name="connsiteX4" fmla="*/ 17732 w 24761"/>
                      <a:gd name="connsiteY4" fmla="*/ 0 h 364018"/>
                      <a:gd name="connsiteX5" fmla="*/ 20923 w 24761"/>
                      <a:gd name="connsiteY5" fmla="*/ 4310 h 364018"/>
                      <a:gd name="connsiteX6" fmla="*/ 16254 w 24761"/>
                      <a:gd name="connsiteY6" fmla="*/ 281249 h 364018"/>
                      <a:gd name="connsiteX7" fmla="*/ 6265 w 24761"/>
                      <a:gd name="connsiteY7" fmla="*/ 359354 h 364018"/>
                      <a:gd name="connsiteX8" fmla="*/ 1418 w 24761"/>
                      <a:gd name="connsiteY8" fmla="*/ 363959 h 3640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4761" h="364018">
                        <a:moveTo>
                          <a:pt x="1478" y="364018"/>
                        </a:moveTo>
                        <a:cubicBezTo>
                          <a:pt x="1005" y="363192"/>
                          <a:pt x="473" y="362424"/>
                          <a:pt x="0" y="361657"/>
                        </a:cubicBezTo>
                        <a:cubicBezTo>
                          <a:pt x="5911" y="323342"/>
                          <a:pt x="10462" y="284791"/>
                          <a:pt x="13594" y="246123"/>
                        </a:cubicBezTo>
                        <a:cubicBezTo>
                          <a:pt x="20155" y="165538"/>
                          <a:pt x="20687" y="84481"/>
                          <a:pt x="15013" y="3778"/>
                        </a:cubicBezTo>
                        <a:cubicBezTo>
                          <a:pt x="15899" y="2539"/>
                          <a:pt x="16845" y="1240"/>
                          <a:pt x="17732" y="0"/>
                        </a:cubicBezTo>
                        <a:cubicBezTo>
                          <a:pt x="18796" y="1358"/>
                          <a:pt x="19859" y="2834"/>
                          <a:pt x="20923" y="4310"/>
                        </a:cubicBezTo>
                        <a:cubicBezTo>
                          <a:pt x="27307" y="96524"/>
                          <a:pt x="25711" y="189271"/>
                          <a:pt x="16254" y="281249"/>
                        </a:cubicBezTo>
                        <a:cubicBezTo>
                          <a:pt x="13594" y="307343"/>
                          <a:pt x="10284" y="333437"/>
                          <a:pt x="6265" y="359354"/>
                        </a:cubicBezTo>
                        <a:cubicBezTo>
                          <a:pt x="4728" y="360948"/>
                          <a:pt x="3073" y="362483"/>
                          <a:pt x="1418" y="363959"/>
                        </a:cubicBezTo>
                        <a:close/>
                      </a:path>
                    </a:pathLst>
                  </a:custGeom>
                  <a:solidFill>
                    <a:srgbClr val="75BBBC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111" name="Graphic 2">
                  <a:extLst>
                    <a:ext uri="{FF2B5EF4-FFF2-40B4-BE49-F238E27FC236}">
                      <a16:creationId xmlns:a16="http://schemas.microsoft.com/office/drawing/2014/main" id="{7635D7D2-6B6D-922B-071B-2EF0852CC9BD}"/>
                    </a:ext>
                  </a:extLst>
                </p:cNvPr>
                <p:cNvGrpSpPr/>
                <p:nvPr/>
              </p:nvGrpSpPr>
              <p:grpSpPr>
                <a:xfrm>
                  <a:off x="3653220" y="2801497"/>
                  <a:ext cx="332705" cy="167395"/>
                  <a:chOff x="3653220" y="2801497"/>
                  <a:chExt cx="332705" cy="167395"/>
                </a:xfrm>
              </p:grpSpPr>
              <p:sp>
                <p:nvSpPr>
                  <p:cNvPr id="112" name="Freeform 111">
                    <a:extLst>
                      <a:ext uri="{FF2B5EF4-FFF2-40B4-BE49-F238E27FC236}">
                        <a16:creationId xmlns:a16="http://schemas.microsoft.com/office/drawing/2014/main" id="{C40D0CC3-7A06-3069-ADB7-009788559917}"/>
                      </a:ext>
                    </a:extLst>
                  </p:cNvPr>
                  <p:cNvSpPr/>
                  <p:nvPr/>
                </p:nvSpPr>
                <p:spPr>
                  <a:xfrm>
                    <a:off x="3653220" y="2801497"/>
                    <a:ext cx="332646" cy="167395"/>
                  </a:xfrm>
                  <a:custGeom>
                    <a:avLst/>
                    <a:gdLst>
                      <a:gd name="connsiteX0" fmla="*/ 332647 w 332646"/>
                      <a:gd name="connsiteY0" fmla="*/ 154039 h 167395"/>
                      <a:gd name="connsiteX1" fmla="*/ 331169 w 332646"/>
                      <a:gd name="connsiteY1" fmla="*/ 151618 h 167395"/>
                      <a:gd name="connsiteX2" fmla="*/ 4610 w 332646"/>
                      <a:gd name="connsiteY2" fmla="*/ 3673 h 167395"/>
                      <a:gd name="connsiteX3" fmla="*/ 0 w 332646"/>
                      <a:gd name="connsiteY3" fmla="*/ 4382 h 167395"/>
                      <a:gd name="connsiteX4" fmla="*/ 2423 w 332646"/>
                      <a:gd name="connsiteY4" fmla="*/ 9163 h 167395"/>
                      <a:gd name="connsiteX5" fmla="*/ 136120 w 332646"/>
                      <a:gd name="connsiteY5" fmla="*/ 140756 h 167395"/>
                      <a:gd name="connsiteX6" fmla="*/ 326323 w 332646"/>
                      <a:gd name="connsiteY6" fmla="*/ 156164 h 167395"/>
                      <a:gd name="connsiteX7" fmla="*/ 332647 w 332646"/>
                      <a:gd name="connsiteY7" fmla="*/ 153921 h 1673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332646" h="167395">
                        <a:moveTo>
                          <a:pt x="332647" y="154039"/>
                        </a:moveTo>
                        <a:cubicBezTo>
                          <a:pt x="332174" y="153212"/>
                          <a:pt x="331701" y="152445"/>
                          <a:pt x="331169" y="151618"/>
                        </a:cubicBezTo>
                        <a:cubicBezTo>
                          <a:pt x="265266" y="43464"/>
                          <a:pt x="129914" y="-15809"/>
                          <a:pt x="4610" y="3673"/>
                        </a:cubicBezTo>
                        <a:cubicBezTo>
                          <a:pt x="3073" y="3909"/>
                          <a:pt x="1537" y="4145"/>
                          <a:pt x="0" y="4382"/>
                        </a:cubicBezTo>
                        <a:cubicBezTo>
                          <a:pt x="768" y="5976"/>
                          <a:pt x="1596" y="7570"/>
                          <a:pt x="2423" y="9163"/>
                        </a:cubicBezTo>
                        <a:cubicBezTo>
                          <a:pt x="30676" y="65425"/>
                          <a:pt x="79852" y="112477"/>
                          <a:pt x="136120" y="140756"/>
                        </a:cubicBezTo>
                        <a:cubicBezTo>
                          <a:pt x="191916" y="168857"/>
                          <a:pt x="268635" y="175941"/>
                          <a:pt x="326323" y="156164"/>
                        </a:cubicBezTo>
                        <a:cubicBezTo>
                          <a:pt x="328450" y="155515"/>
                          <a:pt x="330578" y="154747"/>
                          <a:pt x="332647" y="153921"/>
                        </a:cubicBezTo>
                        <a:close/>
                      </a:path>
                    </a:pathLst>
                  </a:custGeom>
                  <a:solidFill>
                    <a:srgbClr val="A8DCE0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3" name="Freeform 112">
                    <a:extLst>
                      <a:ext uri="{FF2B5EF4-FFF2-40B4-BE49-F238E27FC236}">
                        <a16:creationId xmlns:a16="http://schemas.microsoft.com/office/drawing/2014/main" id="{40A92E30-E3C7-B927-1D35-ABCA22177CED}"/>
                      </a:ext>
                    </a:extLst>
                  </p:cNvPr>
                  <p:cNvSpPr/>
                  <p:nvPr/>
                </p:nvSpPr>
                <p:spPr>
                  <a:xfrm>
                    <a:off x="3653279" y="2805171"/>
                    <a:ext cx="332646" cy="152549"/>
                  </a:xfrm>
                  <a:custGeom>
                    <a:avLst/>
                    <a:gdLst>
                      <a:gd name="connsiteX0" fmla="*/ 332588 w 332646"/>
                      <a:gd name="connsiteY0" fmla="*/ 150366 h 152549"/>
                      <a:gd name="connsiteX1" fmla="*/ 331110 w 332646"/>
                      <a:gd name="connsiteY1" fmla="*/ 147945 h 152549"/>
                      <a:gd name="connsiteX2" fmla="*/ 221765 w 332646"/>
                      <a:gd name="connsiteY2" fmla="*/ 107977 h 152549"/>
                      <a:gd name="connsiteX3" fmla="*/ 4610 w 332646"/>
                      <a:gd name="connsiteY3" fmla="*/ 0 h 152549"/>
                      <a:gd name="connsiteX4" fmla="*/ 0 w 332646"/>
                      <a:gd name="connsiteY4" fmla="*/ 708 h 152549"/>
                      <a:gd name="connsiteX5" fmla="*/ 2423 w 332646"/>
                      <a:gd name="connsiteY5" fmla="*/ 5490 h 152549"/>
                      <a:gd name="connsiteX6" fmla="*/ 252027 w 332646"/>
                      <a:gd name="connsiteY6" fmla="*/ 126220 h 152549"/>
                      <a:gd name="connsiteX7" fmla="*/ 326323 w 332646"/>
                      <a:gd name="connsiteY7" fmla="*/ 152550 h 152549"/>
                      <a:gd name="connsiteX8" fmla="*/ 332647 w 332646"/>
                      <a:gd name="connsiteY8" fmla="*/ 150306 h 15254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332646" h="152549">
                        <a:moveTo>
                          <a:pt x="332588" y="150366"/>
                        </a:moveTo>
                        <a:cubicBezTo>
                          <a:pt x="332115" y="149539"/>
                          <a:pt x="331642" y="148772"/>
                          <a:pt x="331110" y="147945"/>
                        </a:cubicBezTo>
                        <a:cubicBezTo>
                          <a:pt x="294169" y="135961"/>
                          <a:pt x="257701" y="122619"/>
                          <a:pt x="221765" y="107977"/>
                        </a:cubicBezTo>
                        <a:cubicBezTo>
                          <a:pt x="146759" y="77515"/>
                          <a:pt x="74119" y="41444"/>
                          <a:pt x="4610" y="0"/>
                        </a:cubicBezTo>
                        <a:cubicBezTo>
                          <a:pt x="3074" y="236"/>
                          <a:pt x="1537" y="472"/>
                          <a:pt x="0" y="708"/>
                        </a:cubicBezTo>
                        <a:cubicBezTo>
                          <a:pt x="768" y="2302"/>
                          <a:pt x="1596" y="3896"/>
                          <a:pt x="2423" y="5490"/>
                        </a:cubicBezTo>
                        <a:cubicBezTo>
                          <a:pt x="81920" y="52719"/>
                          <a:pt x="165555" y="93159"/>
                          <a:pt x="252027" y="126220"/>
                        </a:cubicBezTo>
                        <a:cubicBezTo>
                          <a:pt x="276556" y="135607"/>
                          <a:pt x="301380" y="144403"/>
                          <a:pt x="326323" y="152550"/>
                        </a:cubicBezTo>
                        <a:cubicBezTo>
                          <a:pt x="328450" y="151901"/>
                          <a:pt x="330578" y="151133"/>
                          <a:pt x="332647" y="150306"/>
                        </a:cubicBezTo>
                        <a:close/>
                      </a:path>
                    </a:pathLst>
                  </a:custGeom>
                  <a:solidFill>
                    <a:srgbClr val="75BBBC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sp>
              <p:nvSpPr>
                <p:cNvPr id="114" name="Freeform 113">
                  <a:extLst>
                    <a:ext uri="{FF2B5EF4-FFF2-40B4-BE49-F238E27FC236}">
                      <a16:creationId xmlns:a16="http://schemas.microsoft.com/office/drawing/2014/main" id="{970A2960-0A30-8B53-6F21-AD21B76E9370}"/>
                    </a:ext>
                  </a:extLst>
                </p:cNvPr>
                <p:cNvSpPr/>
                <p:nvPr/>
              </p:nvSpPr>
              <p:spPr>
                <a:xfrm>
                  <a:off x="3804025" y="2646409"/>
                  <a:ext cx="349658" cy="692626"/>
                </a:xfrm>
                <a:custGeom>
                  <a:avLst/>
                  <a:gdLst>
                    <a:gd name="connsiteX0" fmla="*/ 349348 w 349658"/>
                    <a:gd name="connsiteY0" fmla="*/ 689145 h 692626"/>
                    <a:gd name="connsiteX1" fmla="*/ 295030 w 349658"/>
                    <a:gd name="connsiteY1" fmla="*/ 548874 h 692626"/>
                    <a:gd name="connsiteX2" fmla="*/ 234624 w 349658"/>
                    <a:gd name="connsiteY2" fmla="*/ 411733 h 692626"/>
                    <a:gd name="connsiteX3" fmla="*/ 167775 w 349658"/>
                    <a:gd name="connsiteY3" fmla="*/ 276953 h 692626"/>
                    <a:gd name="connsiteX4" fmla="*/ 94839 w 349658"/>
                    <a:gd name="connsiteY4" fmla="*/ 145361 h 692626"/>
                    <a:gd name="connsiteX5" fmla="*/ 15933 w 349658"/>
                    <a:gd name="connsiteY5" fmla="*/ 17252 h 692626"/>
                    <a:gd name="connsiteX6" fmla="*/ 5589 w 349658"/>
                    <a:gd name="connsiteY6" fmla="*/ 1371 h 692626"/>
                    <a:gd name="connsiteX7" fmla="*/ 506 w 349658"/>
                    <a:gd name="connsiteY7" fmla="*/ 4323 h 692626"/>
                    <a:gd name="connsiteX8" fmla="*/ 79826 w 349658"/>
                    <a:gd name="connsiteY8" fmla="*/ 131369 h 692626"/>
                    <a:gd name="connsiteX9" fmla="*/ 153590 w 349658"/>
                    <a:gd name="connsiteY9" fmla="*/ 262489 h 692626"/>
                    <a:gd name="connsiteX10" fmla="*/ 220970 w 349658"/>
                    <a:gd name="connsiteY10" fmla="*/ 396265 h 692626"/>
                    <a:gd name="connsiteX11" fmla="*/ 282440 w 349658"/>
                    <a:gd name="connsiteY11" fmla="*/ 533466 h 692626"/>
                    <a:gd name="connsiteX12" fmla="*/ 337290 w 349658"/>
                    <a:gd name="connsiteY12" fmla="*/ 672791 h 692626"/>
                    <a:gd name="connsiteX13" fmla="*/ 343792 w 349658"/>
                    <a:gd name="connsiteY13" fmla="*/ 690620 h 692626"/>
                    <a:gd name="connsiteX14" fmla="*/ 349466 w 349658"/>
                    <a:gd name="connsiteY14" fmla="*/ 689026 h 6926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349658" h="692626">
                      <a:moveTo>
                        <a:pt x="349348" y="689145"/>
                      </a:moveTo>
                      <a:cubicBezTo>
                        <a:pt x="332325" y="641974"/>
                        <a:pt x="314180" y="595218"/>
                        <a:pt x="295030" y="548874"/>
                      </a:cubicBezTo>
                      <a:cubicBezTo>
                        <a:pt x="275939" y="502708"/>
                        <a:pt x="255783" y="457014"/>
                        <a:pt x="234624" y="411733"/>
                      </a:cubicBezTo>
                      <a:cubicBezTo>
                        <a:pt x="213346" y="366334"/>
                        <a:pt x="191063" y="321348"/>
                        <a:pt x="167775" y="276953"/>
                      </a:cubicBezTo>
                      <a:cubicBezTo>
                        <a:pt x="144488" y="232557"/>
                        <a:pt x="120136" y="188693"/>
                        <a:pt x="94839" y="145361"/>
                      </a:cubicBezTo>
                      <a:cubicBezTo>
                        <a:pt x="69541" y="102087"/>
                        <a:pt x="43239" y="59345"/>
                        <a:pt x="15933" y="17252"/>
                      </a:cubicBezTo>
                      <a:cubicBezTo>
                        <a:pt x="12504" y="11938"/>
                        <a:pt x="9017" y="6625"/>
                        <a:pt x="5589" y="1371"/>
                      </a:cubicBezTo>
                      <a:cubicBezTo>
                        <a:pt x="3520" y="-1817"/>
                        <a:pt x="-1622" y="1135"/>
                        <a:pt x="506" y="4323"/>
                      </a:cubicBezTo>
                      <a:cubicBezTo>
                        <a:pt x="27872" y="46062"/>
                        <a:pt x="54351" y="88450"/>
                        <a:pt x="79826" y="131369"/>
                      </a:cubicBezTo>
                      <a:cubicBezTo>
                        <a:pt x="105419" y="174525"/>
                        <a:pt x="130007" y="218212"/>
                        <a:pt x="153590" y="262489"/>
                      </a:cubicBezTo>
                      <a:cubicBezTo>
                        <a:pt x="177055" y="306530"/>
                        <a:pt x="199515" y="351161"/>
                        <a:pt x="220970" y="396265"/>
                      </a:cubicBezTo>
                      <a:cubicBezTo>
                        <a:pt x="242485" y="441546"/>
                        <a:pt x="262994" y="487299"/>
                        <a:pt x="282440" y="533466"/>
                      </a:cubicBezTo>
                      <a:cubicBezTo>
                        <a:pt x="301768" y="579514"/>
                        <a:pt x="320091" y="625917"/>
                        <a:pt x="337290" y="672791"/>
                      </a:cubicBezTo>
                      <a:cubicBezTo>
                        <a:pt x="339477" y="678754"/>
                        <a:pt x="341664" y="684658"/>
                        <a:pt x="343792" y="690620"/>
                      </a:cubicBezTo>
                      <a:cubicBezTo>
                        <a:pt x="345092" y="694163"/>
                        <a:pt x="350766" y="692628"/>
                        <a:pt x="349466" y="689026"/>
                      </a:cubicBezTo>
                      <a:close/>
                    </a:path>
                  </a:pathLst>
                </a:custGeom>
                <a:solidFill>
                  <a:srgbClr val="75BBBC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115" name="Graphic 2">
                  <a:extLst>
                    <a:ext uri="{FF2B5EF4-FFF2-40B4-BE49-F238E27FC236}">
                      <a16:creationId xmlns:a16="http://schemas.microsoft.com/office/drawing/2014/main" id="{78544E87-027E-6D4D-2718-7ECD4512B017}"/>
                    </a:ext>
                  </a:extLst>
                </p:cNvPr>
                <p:cNvGrpSpPr/>
                <p:nvPr/>
              </p:nvGrpSpPr>
              <p:grpSpPr>
                <a:xfrm>
                  <a:off x="3620002" y="2439440"/>
                  <a:ext cx="327693" cy="310395"/>
                  <a:chOff x="3620002" y="2439440"/>
                  <a:chExt cx="327693" cy="310395"/>
                </a:xfrm>
              </p:grpSpPr>
              <p:sp>
                <p:nvSpPr>
                  <p:cNvPr id="116" name="Freeform 115">
                    <a:extLst>
                      <a:ext uri="{FF2B5EF4-FFF2-40B4-BE49-F238E27FC236}">
                        <a16:creationId xmlns:a16="http://schemas.microsoft.com/office/drawing/2014/main" id="{FBE8E5FC-90A3-D5E2-7657-A25E41F2561F}"/>
                      </a:ext>
                    </a:extLst>
                  </p:cNvPr>
                  <p:cNvSpPr/>
                  <p:nvPr/>
                </p:nvSpPr>
                <p:spPr>
                  <a:xfrm>
                    <a:off x="3650265" y="2439440"/>
                    <a:ext cx="238747" cy="274486"/>
                  </a:xfrm>
                  <a:custGeom>
                    <a:avLst/>
                    <a:gdLst>
                      <a:gd name="connsiteX0" fmla="*/ 188311 w 238747"/>
                      <a:gd name="connsiteY0" fmla="*/ 266136 h 274486"/>
                      <a:gd name="connsiteX1" fmla="*/ 91259 w 238747"/>
                      <a:gd name="connsiteY1" fmla="*/ 261000 h 274486"/>
                      <a:gd name="connsiteX2" fmla="*/ 23465 w 238747"/>
                      <a:gd name="connsiteY2" fmla="*/ 189330 h 274486"/>
                      <a:gd name="connsiteX3" fmla="*/ 0 w 238747"/>
                      <a:gd name="connsiteY3" fmla="*/ 92451 h 274486"/>
                      <a:gd name="connsiteX4" fmla="*/ 131037 w 238747"/>
                      <a:gd name="connsiteY4" fmla="*/ 156978 h 274486"/>
                      <a:gd name="connsiteX5" fmla="*/ 171052 w 238747"/>
                      <a:gd name="connsiteY5" fmla="*/ 0 h 274486"/>
                      <a:gd name="connsiteX6" fmla="*/ 236541 w 238747"/>
                      <a:gd name="connsiteY6" fmla="*/ 129762 h 274486"/>
                      <a:gd name="connsiteX7" fmla="*/ 188370 w 238747"/>
                      <a:gd name="connsiteY7" fmla="*/ 266077 h 274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38747" h="274486">
                        <a:moveTo>
                          <a:pt x="188311" y="266136"/>
                        </a:moveTo>
                        <a:cubicBezTo>
                          <a:pt x="157576" y="279419"/>
                          <a:pt x="121048" y="276231"/>
                          <a:pt x="91259" y="261000"/>
                        </a:cubicBezTo>
                        <a:cubicBezTo>
                          <a:pt x="61470" y="245768"/>
                          <a:pt x="38241" y="219320"/>
                          <a:pt x="23465" y="189330"/>
                        </a:cubicBezTo>
                        <a:cubicBezTo>
                          <a:pt x="8688" y="159339"/>
                          <a:pt x="1950" y="125865"/>
                          <a:pt x="0" y="92451"/>
                        </a:cubicBezTo>
                        <a:cubicBezTo>
                          <a:pt x="49235" y="98177"/>
                          <a:pt x="96579" y="121379"/>
                          <a:pt x="131037" y="156978"/>
                        </a:cubicBezTo>
                        <a:cubicBezTo>
                          <a:pt x="120162" y="102015"/>
                          <a:pt x="135411" y="43333"/>
                          <a:pt x="171052" y="0"/>
                        </a:cubicBezTo>
                        <a:cubicBezTo>
                          <a:pt x="202260" y="38197"/>
                          <a:pt x="229094" y="80998"/>
                          <a:pt x="236541" y="129762"/>
                        </a:cubicBezTo>
                        <a:cubicBezTo>
                          <a:pt x="243988" y="178526"/>
                          <a:pt x="233704" y="246536"/>
                          <a:pt x="188370" y="266077"/>
                        </a:cubicBezTo>
                        <a:close/>
                      </a:path>
                    </a:pathLst>
                  </a:custGeom>
                  <a:solidFill>
                    <a:srgbClr val="FF812C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7" name="Freeform 116">
                    <a:extLst>
                      <a:ext uri="{FF2B5EF4-FFF2-40B4-BE49-F238E27FC236}">
                        <a16:creationId xmlns:a16="http://schemas.microsoft.com/office/drawing/2014/main" id="{7D4D368D-FEF5-EAE1-2528-3F6CCEA153D4}"/>
                      </a:ext>
                    </a:extLst>
                  </p:cNvPr>
                  <p:cNvSpPr/>
                  <p:nvPr/>
                </p:nvSpPr>
                <p:spPr>
                  <a:xfrm>
                    <a:off x="3620002" y="2463350"/>
                    <a:ext cx="327693" cy="286485"/>
                  </a:xfrm>
                  <a:custGeom>
                    <a:avLst/>
                    <a:gdLst>
                      <a:gd name="connsiteX0" fmla="*/ 59 w 327693"/>
                      <a:gd name="connsiteY0" fmla="*/ 163649 h 286485"/>
                      <a:gd name="connsiteX1" fmla="*/ 95101 w 327693"/>
                      <a:gd name="connsiteY1" fmla="*/ 266490 h 286485"/>
                      <a:gd name="connsiteX2" fmla="*/ 233408 w 327693"/>
                      <a:gd name="connsiteY2" fmla="*/ 276526 h 286485"/>
                      <a:gd name="connsiteX3" fmla="*/ 324490 w 327693"/>
                      <a:gd name="connsiteY3" fmla="*/ 174393 h 286485"/>
                      <a:gd name="connsiteX4" fmla="*/ 279393 w 327693"/>
                      <a:gd name="connsiteY4" fmla="*/ 2420 h 286485"/>
                      <a:gd name="connsiteX5" fmla="*/ 228975 w 327693"/>
                      <a:gd name="connsiteY5" fmla="*/ 118073 h 286485"/>
                      <a:gd name="connsiteX6" fmla="*/ 89131 w 327693"/>
                      <a:gd name="connsiteY6" fmla="*/ 0 h 286485"/>
                      <a:gd name="connsiteX7" fmla="*/ 103376 w 327693"/>
                      <a:gd name="connsiteY7" fmla="*/ 188031 h 286485"/>
                      <a:gd name="connsiteX8" fmla="*/ 0 w 327693"/>
                      <a:gd name="connsiteY8" fmla="*/ 163708 h 28648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327693" h="286485">
                        <a:moveTo>
                          <a:pt x="59" y="163649"/>
                        </a:moveTo>
                        <a:cubicBezTo>
                          <a:pt x="19623" y="206981"/>
                          <a:pt x="52841" y="244706"/>
                          <a:pt x="95101" y="266490"/>
                        </a:cubicBezTo>
                        <a:cubicBezTo>
                          <a:pt x="137421" y="288274"/>
                          <a:pt x="188843" y="293234"/>
                          <a:pt x="233408" y="276526"/>
                        </a:cubicBezTo>
                        <a:cubicBezTo>
                          <a:pt x="277974" y="259878"/>
                          <a:pt x="314324" y="220855"/>
                          <a:pt x="324490" y="174393"/>
                        </a:cubicBezTo>
                        <a:cubicBezTo>
                          <a:pt x="337434" y="115180"/>
                          <a:pt x="308886" y="55435"/>
                          <a:pt x="279393" y="2420"/>
                        </a:cubicBezTo>
                        <a:cubicBezTo>
                          <a:pt x="253741" y="36543"/>
                          <a:pt x="236423" y="76039"/>
                          <a:pt x="228975" y="118073"/>
                        </a:cubicBezTo>
                        <a:cubicBezTo>
                          <a:pt x="193512" y="67242"/>
                          <a:pt x="145400" y="26035"/>
                          <a:pt x="89131" y="0"/>
                        </a:cubicBezTo>
                        <a:cubicBezTo>
                          <a:pt x="72345" y="61988"/>
                          <a:pt x="77724" y="129172"/>
                          <a:pt x="103376" y="188031"/>
                        </a:cubicBezTo>
                        <a:cubicBezTo>
                          <a:pt x="72227" y="163885"/>
                          <a:pt x="39069" y="158158"/>
                          <a:pt x="0" y="163708"/>
                        </a:cubicBezTo>
                        <a:close/>
                      </a:path>
                    </a:pathLst>
                  </a:custGeom>
                  <a:solidFill>
                    <a:srgbClr val="FFAB24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</p:grpSp>
          <p:grpSp>
            <p:nvGrpSpPr>
              <p:cNvPr id="118" name="Graphic 2">
                <a:extLst>
                  <a:ext uri="{FF2B5EF4-FFF2-40B4-BE49-F238E27FC236}">
                    <a16:creationId xmlns:a16="http://schemas.microsoft.com/office/drawing/2014/main" id="{E11A58C9-8665-85A1-E68A-E4AF29340151}"/>
                  </a:ext>
                </a:extLst>
              </p:cNvPr>
              <p:cNvGrpSpPr/>
              <p:nvPr/>
            </p:nvGrpSpPr>
            <p:grpSpPr>
              <a:xfrm>
                <a:off x="3093549" y="2885387"/>
                <a:ext cx="1113381" cy="1224129"/>
                <a:chOff x="3093549" y="2885387"/>
                <a:chExt cx="1113381" cy="1224129"/>
              </a:xfrm>
            </p:grpSpPr>
            <p:sp>
              <p:nvSpPr>
                <p:cNvPr id="119" name="Freeform 118">
                  <a:extLst>
                    <a:ext uri="{FF2B5EF4-FFF2-40B4-BE49-F238E27FC236}">
                      <a16:creationId xmlns:a16="http://schemas.microsoft.com/office/drawing/2014/main" id="{DCAABCDB-9EA4-567A-6959-031B10C72247}"/>
                    </a:ext>
                  </a:extLst>
                </p:cNvPr>
                <p:cNvSpPr/>
                <p:nvPr/>
              </p:nvSpPr>
              <p:spPr>
                <a:xfrm>
                  <a:off x="3093549" y="2885387"/>
                  <a:ext cx="1080447" cy="1149468"/>
                </a:xfrm>
                <a:custGeom>
                  <a:avLst/>
                  <a:gdLst>
                    <a:gd name="connsiteX0" fmla="*/ 889008 w 1080447"/>
                    <a:gd name="connsiteY0" fmla="*/ 744699 h 1149468"/>
                    <a:gd name="connsiteX1" fmla="*/ 979735 w 1080447"/>
                    <a:gd name="connsiteY1" fmla="*/ 909882 h 1149468"/>
                    <a:gd name="connsiteX2" fmla="*/ 1055332 w 1080447"/>
                    <a:gd name="connsiteY2" fmla="*/ 989699 h 1149468"/>
                    <a:gd name="connsiteX3" fmla="*/ 1074659 w 1080447"/>
                    <a:gd name="connsiteY3" fmla="*/ 1093604 h 1149468"/>
                    <a:gd name="connsiteX4" fmla="*/ 1046879 w 1080447"/>
                    <a:gd name="connsiteY4" fmla="*/ 1128671 h 1149468"/>
                    <a:gd name="connsiteX5" fmla="*/ 1039609 w 1080447"/>
                    <a:gd name="connsiteY5" fmla="*/ 1133630 h 1149468"/>
                    <a:gd name="connsiteX6" fmla="*/ 971579 w 1080447"/>
                    <a:gd name="connsiteY6" fmla="*/ 1148861 h 1149468"/>
                    <a:gd name="connsiteX7" fmla="*/ 864006 w 1080447"/>
                    <a:gd name="connsiteY7" fmla="*/ 1088999 h 1149468"/>
                    <a:gd name="connsiteX8" fmla="*/ 722448 w 1080447"/>
                    <a:gd name="connsiteY8" fmla="*/ 935917 h 1149468"/>
                    <a:gd name="connsiteX9" fmla="*/ 716774 w 1080447"/>
                    <a:gd name="connsiteY9" fmla="*/ 932966 h 1149468"/>
                    <a:gd name="connsiteX10" fmla="*/ 705899 w 1080447"/>
                    <a:gd name="connsiteY10" fmla="*/ 928066 h 1149468"/>
                    <a:gd name="connsiteX11" fmla="*/ 570369 w 1080447"/>
                    <a:gd name="connsiteY11" fmla="*/ 899669 h 1149468"/>
                    <a:gd name="connsiteX12" fmla="*/ 361312 w 1080447"/>
                    <a:gd name="connsiteY12" fmla="*/ 719018 h 1149468"/>
                    <a:gd name="connsiteX13" fmla="*/ 357884 w 1080447"/>
                    <a:gd name="connsiteY13" fmla="*/ 710162 h 1149468"/>
                    <a:gd name="connsiteX14" fmla="*/ 350260 w 1080447"/>
                    <a:gd name="connsiteY14" fmla="*/ 686016 h 1149468"/>
                    <a:gd name="connsiteX15" fmla="*/ 322598 w 1080447"/>
                    <a:gd name="connsiteY15" fmla="*/ 604369 h 1149468"/>
                    <a:gd name="connsiteX16" fmla="*/ 217449 w 1080447"/>
                    <a:gd name="connsiteY16" fmla="*/ 542676 h 1149468"/>
                    <a:gd name="connsiteX17" fmla="*/ 108813 w 1080447"/>
                    <a:gd name="connsiteY17" fmla="*/ 479389 h 1149468"/>
                    <a:gd name="connsiteX18" fmla="*/ 96637 w 1080447"/>
                    <a:gd name="connsiteY18" fmla="*/ 468999 h 1149468"/>
                    <a:gd name="connsiteX19" fmla="*/ 1063 w 1080447"/>
                    <a:gd name="connsiteY19" fmla="*/ 294310 h 1149468"/>
                    <a:gd name="connsiteX20" fmla="*/ 3605 w 1080447"/>
                    <a:gd name="connsiteY20" fmla="*/ 234684 h 1149468"/>
                    <a:gd name="connsiteX21" fmla="*/ 5319 w 1080447"/>
                    <a:gd name="connsiteY21" fmla="*/ 225946 h 1149468"/>
                    <a:gd name="connsiteX22" fmla="*/ 101661 w 1080447"/>
                    <a:gd name="connsiteY22" fmla="*/ 74931 h 1149468"/>
                    <a:gd name="connsiteX23" fmla="*/ 108635 w 1080447"/>
                    <a:gd name="connsiteY23" fmla="*/ 69205 h 1149468"/>
                    <a:gd name="connsiteX24" fmla="*/ 194516 w 1080447"/>
                    <a:gd name="connsiteY24" fmla="*/ 19614 h 1149468"/>
                    <a:gd name="connsiteX25" fmla="*/ 340212 w 1080447"/>
                    <a:gd name="connsiteY25" fmla="*/ 1667 h 1149468"/>
                    <a:gd name="connsiteX26" fmla="*/ 349196 w 1080447"/>
                    <a:gd name="connsiteY26" fmla="*/ 2671 h 1149468"/>
                    <a:gd name="connsiteX27" fmla="*/ 564045 w 1080447"/>
                    <a:gd name="connsiteY27" fmla="*/ 162541 h 1149468"/>
                    <a:gd name="connsiteX28" fmla="*/ 570842 w 1080447"/>
                    <a:gd name="connsiteY28" fmla="*/ 191705 h 1149468"/>
                    <a:gd name="connsiteX29" fmla="*/ 583195 w 1080447"/>
                    <a:gd name="connsiteY29" fmla="*/ 264143 h 1149468"/>
                    <a:gd name="connsiteX30" fmla="*/ 583254 w 1080447"/>
                    <a:gd name="connsiteY30" fmla="*/ 264320 h 1149468"/>
                    <a:gd name="connsiteX31" fmla="*/ 602877 w 1080447"/>
                    <a:gd name="connsiteY31" fmla="*/ 312848 h 1149468"/>
                    <a:gd name="connsiteX32" fmla="*/ 785928 w 1080447"/>
                    <a:gd name="connsiteY32" fmla="*/ 413800 h 1149468"/>
                    <a:gd name="connsiteX33" fmla="*/ 794912 w 1080447"/>
                    <a:gd name="connsiteY33" fmla="*/ 418405 h 1149468"/>
                    <a:gd name="connsiteX34" fmla="*/ 839950 w 1080447"/>
                    <a:gd name="connsiteY34" fmla="*/ 452587 h 1149468"/>
                    <a:gd name="connsiteX35" fmla="*/ 884634 w 1080447"/>
                    <a:gd name="connsiteY35" fmla="*/ 593743 h 1149468"/>
                    <a:gd name="connsiteX36" fmla="*/ 889067 w 1080447"/>
                    <a:gd name="connsiteY36" fmla="*/ 744758 h 11494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080447" h="1149468">
                      <a:moveTo>
                        <a:pt x="889008" y="744699"/>
                      </a:moveTo>
                      <a:cubicBezTo>
                        <a:pt x="900415" y="807395"/>
                        <a:pt x="935347" y="864129"/>
                        <a:pt x="979735" y="909882"/>
                      </a:cubicBezTo>
                      <a:cubicBezTo>
                        <a:pt x="1005328" y="936213"/>
                        <a:pt x="1034408" y="959591"/>
                        <a:pt x="1055332" y="989699"/>
                      </a:cubicBezTo>
                      <a:cubicBezTo>
                        <a:pt x="1076314" y="1019867"/>
                        <a:pt x="1088253" y="1059481"/>
                        <a:pt x="1074659" y="1093604"/>
                      </a:cubicBezTo>
                      <a:cubicBezTo>
                        <a:pt x="1069044" y="1107831"/>
                        <a:pt x="1059173" y="1119697"/>
                        <a:pt x="1046879" y="1128671"/>
                      </a:cubicBezTo>
                      <a:cubicBezTo>
                        <a:pt x="1044633" y="1130442"/>
                        <a:pt x="1042151" y="1132213"/>
                        <a:pt x="1039609" y="1133630"/>
                      </a:cubicBezTo>
                      <a:cubicBezTo>
                        <a:pt x="1019750" y="1145910"/>
                        <a:pt x="994984" y="1151400"/>
                        <a:pt x="971579" y="1148861"/>
                      </a:cubicBezTo>
                      <a:cubicBezTo>
                        <a:pt x="929909" y="1144434"/>
                        <a:pt x="892850" y="1119343"/>
                        <a:pt x="864006" y="1088999"/>
                      </a:cubicBezTo>
                      <a:cubicBezTo>
                        <a:pt x="815953" y="1038286"/>
                        <a:pt x="783327" y="969509"/>
                        <a:pt x="722448" y="935917"/>
                      </a:cubicBezTo>
                      <a:cubicBezTo>
                        <a:pt x="720557" y="934973"/>
                        <a:pt x="718665" y="933910"/>
                        <a:pt x="716774" y="932966"/>
                      </a:cubicBezTo>
                      <a:cubicBezTo>
                        <a:pt x="713228" y="931194"/>
                        <a:pt x="709563" y="929541"/>
                        <a:pt x="705899" y="928066"/>
                      </a:cubicBezTo>
                      <a:cubicBezTo>
                        <a:pt x="663520" y="910532"/>
                        <a:pt x="615349" y="910177"/>
                        <a:pt x="570369" y="899669"/>
                      </a:cubicBezTo>
                      <a:cubicBezTo>
                        <a:pt x="476982" y="877826"/>
                        <a:pt x="397012" y="807572"/>
                        <a:pt x="361312" y="719018"/>
                      </a:cubicBezTo>
                      <a:cubicBezTo>
                        <a:pt x="360012" y="716066"/>
                        <a:pt x="358948" y="713114"/>
                        <a:pt x="357884" y="710162"/>
                      </a:cubicBezTo>
                      <a:cubicBezTo>
                        <a:pt x="354988" y="702251"/>
                        <a:pt x="352446" y="694223"/>
                        <a:pt x="350260" y="686016"/>
                      </a:cubicBezTo>
                      <a:cubicBezTo>
                        <a:pt x="342812" y="658033"/>
                        <a:pt x="339148" y="628043"/>
                        <a:pt x="322598" y="604369"/>
                      </a:cubicBezTo>
                      <a:cubicBezTo>
                        <a:pt x="298897" y="570541"/>
                        <a:pt x="255809" y="558026"/>
                        <a:pt x="217449" y="542676"/>
                      </a:cubicBezTo>
                      <a:cubicBezTo>
                        <a:pt x="179030" y="527386"/>
                        <a:pt x="141616" y="506074"/>
                        <a:pt x="108813" y="479389"/>
                      </a:cubicBezTo>
                      <a:cubicBezTo>
                        <a:pt x="104675" y="476024"/>
                        <a:pt x="100597" y="472541"/>
                        <a:pt x="96637" y="468999"/>
                      </a:cubicBezTo>
                      <a:cubicBezTo>
                        <a:pt x="45570" y="423541"/>
                        <a:pt x="8274" y="364327"/>
                        <a:pt x="1063" y="294310"/>
                      </a:cubicBezTo>
                      <a:cubicBezTo>
                        <a:pt x="-1006" y="274120"/>
                        <a:pt x="-1" y="254107"/>
                        <a:pt x="3605" y="234684"/>
                      </a:cubicBezTo>
                      <a:cubicBezTo>
                        <a:pt x="4137" y="231732"/>
                        <a:pt x="4728" y="228839"/>
                        <a:pt x="5319" y="225946"/>
                      </a:cubicBezTo>
                      <a:cubicBezTo>
                        <a:pt x="18558" y="167736"/>
                        <a:pt x="54849" y="114722"/>
                        <a:pt x="101661" y="74931"/>
                      </a:cubicBezTo>
                      <a:cubicBezTo>
                        <a:pt x="103966" y="73042"/>
                        <a:pt x="106271" y="71153"/>
                        <a:pt x="108635" y="69205"/>
                      </a:cubicBezTo>
                      <a:cubicBezTo>
                        <a:pt x="134878" y="48070"/>
                        <a:pt x="164195" y="31126"/>
                        <a:pt x="194516" y="19614"/>
                      </a:cubicBezTo>
                      <a:cubicBezTo>
                        <a:pt x="238668" y="2848"/>
                        <a:pt x="289972" y="-3292"/>
                        <a:pt x="340212" y="1667"/>
                      </a:cubicBezTo>
                      <a:cubicBezTo>
                        <a:pt x="343226" y="1903"/>
                        <a:pt x="346181" y="2258"/>
                        <a:pt x="349196" y="2671"/>
                      </a:cubicBezTo>
                      <a:cubicBezTo>
                        <a:pt x="444947" y="14596"/>
                        <a:pt x="535379" y="67020"/>
                        <a:pt x="564045" y="162541"/>
                      </a:cubicBezTo>
                      <a:cubicBezTo>
                        <a:pt x="566941" y="172046"/>
                        <a:pt x="569069" y="181846"/>
                        <a:pt x="570842" y="191705"/>
                      </a:cubicBezTo>
                      <a:cubicBezTo>
                        <a:pt x="575275" y="215851"/>
                        <a:pt x="577639" y="240705"/>
                        <a:pt x="583195" y="264143"/>
                      </a:cubicBezTo>
                      <a:cubicBezTo>
                        <a:pt x="583313" y="264143"/>
                        <a:pt x="583195" y="264202"/>
                        <a:pt x="583254" y="264320"/>
                      </a:cubicBezTo>
                      <a:cubicBezTo>
                        <a:pt x="587273" y="281499"/>
                        <a:pt x="593184" y="297912"/>
                        <a:pt x="602877" y="312848"/>
                      </a:cubicBezTo>
                      <a:cubicBezTo>
                        <a:pt x="641473" y="372061"/>
                        <a:pt x="722034" y="382274"/>
                        <a:pt x="785928" y="413800"/>
                      </a:cubicBezTo>
                      <a:cubicBezTo>
                        <a:pt x="789001" y="415217"/>
                        <a:pt x="791957" y="416811"/>
                        <a:pt x="794912" y="418405"/>
                      </a:cubicBezTo>
                      <a:cubicBezTo>
                        <a:pt x="811698" y="427555"/>
                        <a:pt x="827124" y="438477"/>
                        <a:pt x="839950" y="452587"/>
                      </a:cubicBezTo>
                      <a:cubicBezTo>
                        <a:pt x="873818" y="489957"/>
                        <a:pt x="883452" y="543385"/>
                        <a:pt x="884634" y="593743"/>
                      </a:cubicBezTo>
                      <a:cubicBezTo>
                        <a:pt x="885816" y="644219"/>
                        <a:pt x="879965" y="695108"/>
                        <a:pt x="889067" y="744758"/>
                      </a:cubicBezTo>
                      <a:close/>
                    </a:path>
                  </a:pathLst>
                </a:custGeom>
                <a:solidFill>
                  <a:schemeClr val="accent4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20" name="Freeform 119">
                  <a:extLst>
                    <a:ext uri="{FF2B5EF4-FFF2-40B4-BE49-F238E27FC236}">
                      <a16:creationId xmlns:a16="http://schemas.microsoft.com/office/drawing/2014/main" id="{D07B0438-D13A-8A6E-8A3A-AE4CAB05C2F1}"/>
                    </a:ext>
                  </a:extLst>
                </p:cNvPr>
                <p:cNvSpPr/>
                <p:nvPr/>
              </p:nvSpPr>
              <p:spPr>
                <a:xfrm>
                  <a:off x="3097153" y="2886995"/>
                  <a:ext cx="1109776" cy="1222521"/>
                </a:xfrm>
                <a:custGeom>
                  <a:avLst/>
                  <a:gdLst>
                    <a:gd name="connsiteX0" fmla="*/ 753834 w 1109776"/>
                    <a:gd name="connsiteY0" fmla="*/ 758499 h 1222521"/>
                    <a:gd name="connsiteX1" fmla="*/ 753302 w 1109776"/>
                    <a:gd name="connsiteY1" fmla="*/ 759739 h 1222521"/>
                    <a:gd name="connsiteX2" fmla="*/ 923881 w 1109776"/>
                    <a:gd name="connsiteY2" fmla="*/ 970558 h 1222521"/>
                    <a:gd name="connsiteX3" fmla="*/ 1043393 w 1109776"/>
                    <a:gd name="connsiteY3" fmla="*/ 1127063 h 1222521"/>
                    <a:gd name="connsiteX4" fmla="*/ 1108941 w 1109776"/>
                    <a:gd name="connsiteY4" fmla="*/ 1216149 h 1222521"/>
                    <a:gd name="connsiteX5" fmla="*/ 1101258 w 1109776"/>
                    <a:gd name="connsiteY5" fmla="*/ 1220577 h 1222521"/>
                    <a:gd name="connsiteX6" fmla="*/ 1078384 w 1109776"/>
                    <a:gd name="connsiteY6" fmla="*/ 1189228 h 1222521"/>
                    <a:gd name="connsiteX7" fmla="*/ 1036123 w 1109776"/>
                    <a:gd name="connsiteY7" fmla="*/ 1132022 h 1222521"/>
                    <a:gd name="connsiteX8" fmla="*/ 890900 w 1109776"/>
                    <a:gd name="connsiteY8" fmla="*/ 942751 h 1222521"/>
                    <a:gd name="connsiteX9" fmla="*/ 862884 w 1109776"/>
                    <a:gd name="connsiteY9" fmla="*/ 907802 h 1222521"/>
                    <a:gd name="connsiteX10" fmla="*/ 860461 w 1109776"/>
                    <a:gd name="connsiteY10" fmla="*/ 909632 h 1222521"/>
                    <a:gd name="connsiteX11" fmla="*/ 777417 w 1109776"/>
                    <a:gd name="connsiteY11" fmla="*/ 927579 h 1222521"/>
                    <a:gd name="connsiteX12" fmla="*/ 718903 w 1109776"/>
                    <a:gd name="connsiteY12" fmla="*/ 934250 h 1222521"/>
                    <a:gd name="connsiteX13" fmla="*/ 713228 w 1109776"/>
                    <a:gd name="connsiteY13" fmla="*/ 931298 h 1222521"/>
                    <a:gd name="connsiteX14" fmla="*/ 702353 w 1109776"/>
                    <a:gd name="connsiteY14" fmla="*/ 926398 h 1222521"/>
                    <a:gd name="connsiteX15" fmla="*/ 857683 w 1109776"/>
                    <a:gd name="connsiteY15" fmla="*/ 901190 h 1222521"/>
                    <a:gd name="connsiteX16" fmla="*/ 694492 w 1109776"/>
                    <a:gd name="connsiteY16" fmla="*/ 703595 h 1222521"/>
                    <a:gd name="connsiteX17" fmla="*/ 667717 w 1109776"/>
                    <a:gd name="connsiteY17" fmla="*/ 672542 h 1222521"/>
                    <a:gd name="connsiteX18" fmla="*/ 664644 w 1109776"/>
                    <a:gd name="connsiteY18" fmla="*/ 677147 h 1222521"/>
                    <a:gd name="connsiteX19" fmla="*/ 570429 w 1109776"/>
                    <a:gd name="connsiteY19" fmla="*/ 700230 h 1222521"/>
                    <a:gd name="connsiteX20" fmla="*/ 357708 w 1109776"/>
                    <a:gd name="connsiteY20" fmla="*/ 717292 h 1222521"/>
                    <a:gd name="connsiteX21" fmla="*/ 354280 w 1109776"/>
                    <a:gd name="connsiteY21" fmla="*/ 708436 h 1222521"/>
                    <a:gd name="connsiteX22" fmla="*/ 662457 w 1109776"/>
                    <a:gd name="connsiteY22" fmla="*/ 668469 h 1222521"/>
                    <a:gd name="connsiteX23" fmla="*/ 664171 w 1109776"/>
                    <a:gd name="connsiteY23" fmla="*/ 668469 h 1222521"/>
                    <a:gd name="connsiteX24" fmla="*/ 490459 w 1109776"/>
                    <a:gd name="connsiteY24" fmla="*/ 472999 h 1222521"/>
                    <a:gd name="connsiteX25" fmla="*/ 472727 w 1109776"/>
                    <a:gd name="connsiteY25" fmla="*/ 453812 h 1222521"/>
                    <a:gd name="connsiteX26" fmla="*/ 469713 w 1109776"/>
                    <a:gd name="connsiteY26" fmla="*/ 456469 h 1222521"/>
                    <a:gd name="connsiteX27" fmla="*/ 369115 w 1109776"/>
                    <a:gd name="connsiteY27" fmla="*/ 475184 h 1222521"/>
                    <a:gd name="connsiteX28" fmla="*/ 105208 w 1109776"/>
                    <a:gd name="connsiteY28" fmla="*/ 477663 h 1222521"/>
                    <a:gd name="connsiteX29" fmla="*/ 93032 w 1109776"/>
                    <a:gd name="connsiteY29" fmla="*/ 467273 h 1222521"/>
                    <a:gd name="connsiteX30" fmla="*/ 108932 w 1109776"/>
                    <a:gd name="connsiteY30" fmla="*/ 469339 h 1222521"/>
                    <a:gd name="connsiteX31" fmla="*/ 467290 w 1109776"/>
                    <a:gd name="connsiteY31" fmla="*/ 447968 h 1222521"/>
                    <a:gd name="connsiteX32" fmla="*/ 277028 w 1109776"/>
                    <a:gd name="connsiteY32" fmla="*/ 249015 h 1222521"/>
                    <a:gd name="connsiteX33" fmla="*/ 251731 w 1109776"/>
                    <a:gd name="connsiteY33" fmla="*/ 223571 h 1222521"/>
                    <a:gd name="connsiteX34" fmla="*/ 250372 w 1109776"/>
                    <a:gd name="connsiteY34" fmla="*/ 224043 h 1222521"/>
                    <a:gd name="connsiteX35" fmla="*/ 177908 w 1109776"/>
                    <a:gd name="connsiteY35" fmla="*/ 232072 h 1222521"/>
                    <a:gd name="connsiteX36" fmla="*/ 0 w 1109776"/>
                    <a:gd name="connsiteY36" fmla="*/ 233016 h 1222521"/>
                    <a:gd name="connsiteX37" fmla="*/ 1714 w 1109776"/>
                    <a:gd name="connsiteY37" fmla="*/ 224279 h 1222521"/>
                    <a:gd name="connsiteX38" fmla="*/ 244106 w 1109776"/>
                    <a:gd name="connsiteY38" fmla="*/ 216014 h 1222521"/>
                    <a:gd name="connsiteX39" fmla="*/ 98056 w 1109776"/>
                    <a:gd name="connsiteY39" fmla="*/ 73264 h 1222521"/>
                    <a:gd name="connsiteX40" fmla="*/ 105031 w 1109776"/>
                    <a:gd name="connsiteY40" fmla="*/ 67538 h 1222521"/>
                    <a:gd name="connsiteX41" fmla="*/ 311605 w 1109776"/>
                    <a:gd name="connsiteY41" fmla="*/ 271449 h 1222521"/>
                    <a:gd name="connsiteX42" fmla="*/ 351442 w 1109776"/>
                    <a:gd name="connsiteY42" fmla="*/ 312479 h 1222521"/>
                    <a:gd name="connsiteX43" fmla="*/ 349551 w 1109776"/>
                    <a:gd name="connsiteY43" fmla="*/ 224810 h 1222521"/>
                    <a:gd name="connsiteX44" fmla="*/ 336548 w 1109776"/>
                    <a:gd name="connsiteY44" fmla="*/ 0 h 1222521"/>
                    <a:gd name="connsiteX45" fmla="*/ 345532 w 1109776"/>
                    <a:gd name="connsiteY45" fmla="*/ 1004 h 1222521"/>
                    <a:gd name="connsiteX46" fmla="*/ 360427 w 1109776"/>
                    <a:gd name="connsiteY46" fmla="*/ 318737 h 1222521"/>
                    <a:gd name="connsiteX47" fmla="*/ 359717 w 1109776"/>
                    <a:gd name="connsiteY47" fmla="*/ 321099 h 1222521"/>
                    <a:gd name="connsiteX48" fmla="*/ 523913 w 1109776"/>
                    <a:gd name="connsiteY48" fmla="*/ 496555 h 1222521"/>
                    <a:gd name="connsiteX49" fmla="*/ 562213 w 1109776"/>
                    <a:gd name="connsiteY49" fmla="*/ 539120 h 1222521"/>
                    <a:gd name="connsiteX50" fmla="*/ 569720 w 1109776"/>
                    <a:gd name="connsiteY50" fmla="*/ 432146 h 1222521"/>
                    <a:gd name="connsiteX51" fmla="*/ 567178 w 1109776"/>
                    <a:gd name="connsiteY51" fmla="*/ 190097 h 1222521"/>
                    <a:gd name="connsiteX52" fmla="*/ 579531 w 1109776"/>
                    <a:gd name="connsiteY52" fmla="*/ 262535 h 1222521"/>
                    <a:gd name="connsiteX53" fmla="*/ 579591 w 1109776"/>
                    <a:gd name="connsiteY53" fmla="*/ 262712 h 1222521"/>
                    <a:gd name="connsiteX54" fmla="*/ 570843 w 1109776"/>
                    <a:gd name="connsiteY54" fmla="*/ 541481 h 1222521"/>
                    <a:gd name="connsiteX55" fmla="*/ 567769 w 1109776"/>
                    <a:gd name="connsiteY55" fmla="*/ 545378 h 1222521"/>
                    <a:gd name="connsiteX56" fmla="*/ 728714 w 1109776"/>
                    <a:gd name="connsiteY56" fmla="*/ 730457 h 1222521"/>
                    <a:gd name="connsiteX57" fmla="*/ 746210 w 1109776"/>
                    <a:gd name="connsiteY57" fmla="*/ 751356 h 1222521"/>
                    <a:gd name="connsiteX58" fmla="*/ 765478 w 1109776"/>
                    <a:gd name="connsiteY58" fmla="*/ 647097 h 1222521"/>
                    <a:gd name="connsiteX59" fmla="*/ 782028 w 1109776"/>
                    <a:gd name="connsiteY59" fmla="*/ 450624 h 1222521"/>
                    <a:gd name="connsiteX60" fmla="*/ 782264 w 1109776"/>
                    <a:gd name="connsiteY60" fmla="*/ 412133 h 1222521"/>
                    <a:gd name="connsiteX61" fmla="*/ 791248 w 1109776"/>
                    <a:gd name="connsiteY61" fmla="*/ 416738 h 1222521"/>
                    <a:gd name="connsiteX62" fmla="*/ 784569 w 1109776"/>
                    <a:gd name="connsiteY62" fmla="*/ 563384 h 1222521"/>
                    <a:gd name="connsiteX63" fmla="*/ 753775 w 1109776"/>
                    <a:gd name="connsiteY63" fmla="*/ 758499 h 12225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</a:cxnLst>
                  <a:rect l="l" t="t" r="r" b="b"/>
                  <a:pathLst>
                    <a:path w="1109776" h="1222521">
                      <a:moveTo>
                        <a:pt x="753834" y="758499"/>
                      </a:moveTo>
                      <a:cubicBezTo>
                        <a:pt x="753716" y="758971"/>
                        <a:pt x="753539" y="759385"/>
                        <a:pt x="753302" y="759739"/>
                      </a:cubicBezTo>
                      <a:cubicBezTo>
                        <a:pt x="811226" y="829107"/>
                        <a:pt x="868145" y="899419"/>
                        <a:pt x="923881" y="970558"/>
                      </a:cubicBezTo>
                      <a:cubicBezTo>
                        <a:pt x="964310" y="1022273"/>
                        <a:pt x="1004206" y="1074403"/>
                        <a:pt x="1043393" y="1127063"/>
                      </a:cubicBezTo>
                      <a:cubicBezTo>
                        <a:pt x="1065440" y="1156640"/>
                        <a:pt x="1087249" y="1186335"/>
                        <a:pt x="1108941" y="1216149"/>
                      </a:cubicBezTo>
                      <a:cubicBezTo>
                        <a:pt x="1112310" y="1220754"/>
                        <a:pt x="1104626" y="1225181"/>
                        <a:pt x="1101258" y="1220577"/>
                      </a:cubicBezTo>
                      <a:cubicBezTo>
                        <a:pt x="1093692" y="1210068"/>
                        <a:pt x="1086067" y="1199619"/>
                        <a:pt x="1078384" y="1189228"/>
                      </a:cubicBezTo>
                      <a:cubicBezTo>
                        <a:pt x="1064375" y="1170100"/>
                        <a:pt x="1050367" y="1151032"/>
                        <a:pt x="1036123" y="1132022"/>
                      </a:cubicBezTo>
                      <a:cubicBezTo>
                        <a:pt x="988602" y="1068204"/>
                        <a:pt x="940194" y="1005094"/>
                        <a:pt x="890900" y="942751"/>
                      </a:cubicBezTo>
                      <a:cubicBezTo>
                        <a:pt x="881621" y="931003"/>
                        <a:pt x="872223" y="919432"/>
                        <a:pt x="862884" y="907802"/>
                      </a:cubicBezTo>
                      <a:cubicBezTo>
                        <a:pt x="862411" y="908569"/>
                        <a:pt x="861643" y="909219"/>
                        <a:pt x="860461" y="909632"/>
                      </a:cubicBezTo>
                      <a:cubicBezTo>
                        <a:pt x="833154" y="917307"/>
                        <a:pt x="805433" y="923328"/>
                        <a:pt x="777417" y="927579"/>
                      </a:cubicBezTo>
                      <a:cubicBezTo>
                        <a:pt x="757972" y="930590"/>
                        <a:pt x="738526" y="932833"/>
                        <a:pt x="718903" y="934250"/>
                      </a:cubicBezTo>
                      <a:cubicBezTo>
                        <a:pt x="717011" y="933306"/>
                        <a:pt x="715120" y="932243"/>
                        <a:pt x="713228" y="931298"/>
                      </a:cubicBezTo>
                      <a:cubicBezTo>
                        <a:pt x="709682" y="929527"/>
                        <a:pt x="706018" y="927874"/>
                        <a:pt x="702353" y="926398"/>
                      </a:cubicBezTo>
                      <a:cubicBezTo>
                        <a:pt x="754839" y="923801"/>
                        <a:pt x="806970" y="915300"/>
                        <a:pt x="857683" y="901190"/>
                      </a:cubicBezTo>
                      <a:cubicBezTo>
                        <a:pt x="804251" y="834538"/>
                        <a:pt x="749874" y="768653"/>
                        <a:pt x="694492" y="703595"/>
                      </a:cubicBezTo>
                      <a:cubicBezTo>
                        <a:pt x="685626" y="693264"/>
                        <a:pt x="676642" y="682992"/>
                        <a:pt x="667717" y="672542"/>
                      </a:cubicBezTo>
                      <a:cubicBezTo>
                        <a:pt x="667894" y="674490"/>
                        <a:pt x="667008" y="676438"/>
                        <a:pt x="664644" y="677147"/>
                      </a:cubicBezTo>
                      <a:cubicBezTo>
                        <a:pt x="633672" y="686416"/>
                        <a:pt x="602228" y="694149"/>
                        <a:pt x="570429" y="700230"/>
                      </a:cubicBezTo>
                      <a:cubicBezTo>
                        <a:pt x="500389" y="713749"/>
                        <a:pt x="428930" y="719417"/>
                        <a:pt x="357708" y="717292"/>
                      </a:cubicBezTo>
                      <a:cubicBezTo>
                        <a:pt x="356407" y="714340"/>
                        <a:pt x="355343" y="711388"/>
                        <a:pt x="354280" y="708436"/>
                      </a:cubicBezTo>
                      <a:cubicBezTo>
                        <a:pt x="458365" y="711860"/>
                        <a:pt x="562627" y="698400"/>
                        <a:pt x="662457" y="668469"/>
                      </a:cubicBezTo>
                      <a:cubicBezTo>
                        <a:pt x="663107" y="668291"/>
                        <a:pt x="663698" y="668291"/>
                        <a:pt x="664171" y="668469"/>
                      </a:cubicBezTo>
                      <a:cubicBezTo>
                        <a:pt x="607311" y="602348"/>
                        <a:pt x="549447" y="537231"/>
                        <a:pt x="490459" y="472999"/>
                      </a:cubicBezTo>
                      <a:cubicBezTo>
                        <a:pt x="484549" y="466564"/>
                        <a:pt x="478638" y="460247"/>
                        <a:pt x="472727" y="453812"/>
                      </a:cubicBezTo>
                      <a:cubicBezTo>
                        <a:pt x="472314" y="455052"/>
                        <a:pt x="471486" y="456056"/>
                        <a:pt x="469713" y="456469"/>
                      </a:cubicBezTo>
                      <a:cubicBezTo>
                        <a:pt x="436496" y="464321"/>
                        <a:pt x="402983" y="470638"/>
                        <a:pt x="369115" y="475184"/>
                      </a:cubicBezTo>
                      <a:cubicBezTo>
                        <a:pt x="281639" y="486991"/>
                        <a:pt x="192862" y="487817"/>
                        <a:pt x="105208" y="477663"/>
                      </a:cubicBezTo>
                      <a:cubicBezTo>
                        <a:pt x="101071" y="474298"/>
                        <a:pt x="96992" y="470815"/>
                        <a:pt x="93032" y="467273"/>
                      </a:cubicBezTo>
                      <a:cubicBezTo>
                        <a:pt x="98411" y="468099"/>
                        <a:pt x="103671" y="468749"/>
                        <a:pt x="108932" y="469339"/>
                      </a:cubicBezTo>
                      <a:cubicBezTo>
                        <a:pt x="228444" y="482799"/>
                        <a:pt x="350142" y="475597"/>
                        <a:pt x="467290" y="447968"/>
                      </a:cubicBezTo>
                      <a:cubicBezTo>
                        <a:pt x="404874" y="380607"/>
                        <a:pt x="341513" y="314250"/>
                        <a:pt x="277028" y="249015"/>
                      </a:cubicBezTo>
                      <a:cubicBezTo>
                        <a:pt x="268635" y="240455"/>
                        <a:pt x="260124" y="232013"/>
                        <a:pt x="251731" y="223571"/>
                      </a:cubicBezTo>
                      <a:cubicBezTo>
                        <a:pt x="251317" y="223807"/>
                        <a:pt x="250963" y="223984"/>
                        <a:pt x="250372" y="224043"/>
                      </a:cubicBezTo>
                      <a:cubicBezTo>
                        <a:pt x="226375" y="227467"/>
                        <a:pt x="202141" y="230183"/>
                        <a:pt x="177908" y="232072"/>
                      </a:cubicBezTo>
                      <a:cubicBezTo>
                        <a:pt x="118684" y="236795"/>
                        <a:pt x="59165" y="237149"/>
                        <a:pt x="0" y="233016"/>
                      </a:cubicBezTo>
                      <a:cubicBezTo>
                        <a:pt x="532" y="230065"/>
                        <a:pt x="1123" y="227172"/>
                        <a:pt x="1714" y="224279"/>
                      </a:cubicBezTo>
                      <a:cubicBezTo>
                        <a:pt x="82512" y="229769"/>
                        <a:pt x="163900" y="226936"/>
                        <a:pt x="244106" y="216014"/>
                      </a:cubicBezTo>
                      <a:cubicBezTo>
                        <a:pt x="195994" y="167899"/>
                        <a:pt x="147350" y="120257"/>
                        <a:pt x="98056" y="73264"/>
                      </a:cubicBezTo>
                      <a:cubicBezTo>
                        <a:pt x="100361" y="71375"/>
                        <a:pt x="102667" y="69486"/>
                        <a:pt x="105031" y="67538"/>
                      </a:cubicBezTo>
                      <a:cubicBezTo>
                        <a:pt x="175130" y="134367"/>
                        <a:pt x="243988" y="202318"/>
                        <a:pt x="311605" y="271449"/>
                      </a:cubicBezTo>
                      <a:cubicBezTo>
                        <a:pt x="324904" y="285087"/>
                        <a:pt x="338203" y="298783"/>
                        <a:pt x="351442" y="312479"/>
                      </a:cubicBezTo>
                      <a:cubicBezTo>
                        <a:pt x="351088" y="283315"/>
                        <a:pt x="350438" y="254033"/>
                        <a:pt x="349551" y="224810"/>
                      </a:cubicBezTo>
                      <a:cubicBezTo>
                        <a:pt x="347128" y="149716"/>
                        <a:pt x="342813" y="74799"/>
                        <a:pt x="336548" y="0"/>
                      </a:cubicBezTo>
                      <a:cubicBezTo>
                        <a:pt x="339562" y="236"/>
                        <a:pt x="342518" y="590"/>
                        <a:pt x="345532" y="1004"/>
                      </a:cubicBezTo>
                      <a:cubicBezTo>
                        <a:pt x="354280" y="106738"/>
                        <a:pt x="359244" y="212649"/>
                        <a:pt x="360427" y="318737"/>
                      </a:cubicBezTo>
                      <a:cubicBezTo>
                        <a:pt x="360427" y="319623"/>
                        <a:pt x="360190" y="320390"/>
                        <a:pt x="359717" y="321099"/>
                      </a:cubicBezTo>
                      <a:cubicBezTo>
                        <a:pt x="415277" y="378777"/>
                        <a:pt x="470009" y="437223"/>
                        <a:pt x="523913" y="496555"/>
                      </a:cubicBezTo>
                      <a:cubicBezTo>
                        <a:pt x="536680" y="510664"/>
                        <a:pt x="549447" y="524951"/>
                        <a:pt x="562213" y="539120"/>
                      </a:cubicBezTo>
                      <a:cubicBezTo>
                        <a:pt x="565523" y="503521"/>
                        <a:pt x="568124" y="467863"/>
                        <a:pt x="569720" y="432146"/>
                      </a:cubicBezTo>
                      <a:cubicBezTo>
                        <a:pt x="573325" y="351561"/>
                        <a:pt x="572498" y="270682"/>
                        <a:pt x="567178" y="190097"/>
                      </a:cubicBezTo>
                      <a:cubicBezTo>
                        <a:pt x="571611" y="214243"/>
                        <a:pt x="573976" y="239097"/>
                        <a:pt x="579531" y="262535"/>
                      </a:cubicBezTo>
                      <a:cubicBezTo>
                        <a:pt x="579650" y="262535"/>
                        <a:pt x="579531" y="262594"/>
                        <a:pt x="579591" y="262712"/>
                      </a:cubicBezTo>
                      <a:cubicBezTo>
                        <a:pt x="582546" y="355635"/>
                        <a:pt x="579591" y="448912"/>
                        <a:pt x="570843" y="541481"/>
                      </a:cubicBezTo>
                      <a:cubicBezTo>
                        <a:pt x="570666" y="543489"/>
                        <a:pt x="569365" y="544787"/>
                        <a:pt x="567769" y="545378"/>
                      </a:cubicBezTo>
                      <a:cubicBezTo>
                        <a:pt x="622265" y="606303"/>
                        <a:pt x="675933" y="667937"/>
                        <a:pt x="728714" y="730457"/>
                      </a:cubicBezTo>
                      <a:cubicBezTo>
                        <a:pt x="734566" y="737423"/>
                        <a:pt x="740358" y="744389"/>
                        <a:pt x="746210" y="751356"/>
                      </a:cubicBezTo>
                      <a:cubicBezTo>
                        <a:pt x="753775" y="716819"/>
                        <a:pt x="760336" y="682165"/>
                        <a:pt x="765478" y="647097"/>
                      </a:cubicBezTo>
                      <a:cubicBezTo>
                        <a:pt x="775230" y="582039"/>
                        <a:pt x="780727" y="516391"/>
                        <a:pt x="782028" y="450624"/>
                      </a:cubicBezTo>
                      <a:cubicBezTo>
                        <a:pt x="782264" y="437814"/>
                        <a:pt x="782323" y="424944"/>
                        <a:pt x="782264" y="412133"/>
                      </a:cubicBezTo>
                      <a:cubicBezTo>
                        <a:pt x="785337" y="413550"/>
                        <a:pt x="788293" y="415144"/>
                        <a:pt x="791248" y="416738"/>
                      </a:cubicBezTo>
                      <a:cubicBezTo>
                        <a:pt x="791366" y="465679"/>
                        <a:pt x="789179" y="514620"/>
                        <a:pt x="784569" y="563384"/>
                      </a:cubicBezTo>
                      <a:cubicBezTo>
                        <a:pt x="778422" y="628973"/>
                        <a:pt x="768138" y="694268"/>
                        <a:pt x="753775" y="758499"/>
                      </a:cubicBezTo>
                      <a:close/>
                    </a:path>
                  </a:pathLst>
                </a:custGeom>
                <a:solidFill>
                  <a:srgbClr val="75BBBC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121" name="Graphic 2">
                <a:extLst>
                  <a:ext uri="{FF2B5EF4-FFF2-40B4-BE49-F238E27FC236}">
                    <a16:creationId xmlns:a16="http://schemas.microsoft.com/office/drawing/2014/main" id="{04E01E2D-3A96-970F-4EC4-5AA9007BF18B}"/>
                  </a:ext>
                </a:extLst>
              </p:cNvPr>
              <p:cNvGrpSpPr/>
              <p:nvPr/>
            </p:nvGrpSpPr>
            <p:grpSpPr>
              <a:xfrm>
                <a:off x="4724654" y="3364311"/>
                <a:ext cx="1419602" cy="819175"/>
                <a:chOff x="4724654" y="3364311"/>
                <a:chExt cx="1419602" cy="819175"/>
              </a:xfrm>
            </p:grpSpPr>
            <p:sp>
              <p:nvSpPr>
                <p:cNvPr id="122" name="Freeform 121">
                  <a:extLst>
                    <a:ext uri="{FF2B5EF4-FFF2-40B4-BE49-F238E27FC236}">
                      <a16:creationId xmlns:a16="http://schemas.microsoft.com/office/drawing/2014/main" id="{A864438B-A89E-6B4E-7FE7-7B6BE95BC0F7}"/>
                    </a:ext>
                  </a:extLst>
                </p:cNvPr>
                <p:cNvSpPr/>
                <p:nvPr/>
              </p:nvSpPr>
              <p:spPr>
                <a:xfrm>
                  <a:off x="4828076" y="3364311"/>
                  <a:ext cx="1316179" cy="819175"/>
                </a:xfrm>
                <a:custGeom>
                  <a:avLst/>
                  <a:gdLst>
                    <a:gd name="connsiteX0" fmla="*/ 419757 w 1316179"/>
                    <a:gd name="connsiteY0" fmla="*/ 723424 h 819175"/>
                    <a:gd name="connsiteX1" fmla="*/ 235229 w 1316179"/>
                    <a:gd name="connsiteY1" fmla="*/ 762506 h 819175"/>
                    <a:gd name="connsiteX2" fmla="*/ 136877 w 1316179"/>
                    <a:gd name="connsiteY2" fmla="*/ 811743 h 819175"/>
                    <a:gd name="connsiteX3" fmla="*/ 31728 w 1316179"/>
                    <a:gd name="connsiteY3" fmla="*/ 800231 h 819175"/>
                    <a:gd name="connsiteX4" fmla="*/ 6135 w 1316179"/>
                    <a:gd name="connsiteY4" fmla="*/ 763569 h 819175"/>
                    <a:gd name="connsiteX5" fmla="*/ 3475 w 1316179"/>
                    <a:gd name="connsiteY5" fmla="*/ 755186 h 819175"/>
                    <a:gd name="connsiteX6" fmla="*/ 8558 w 1316179"/>
                    <a:gd name="connsiteY6" fmla="*/ 685700 h 819175"/>
                    <a:gd name="connsiteX7" fmla="*/ 97039 w 1316179"/>
                    <a:gd name="connsiteY7" fmla="*/ 600097 h 819175"/>
                    <a:gd name="connsiteX8" fmla="*/ 284641 w 1316179"/>
                    <a:gd name="connsiteY8" fmla="*/ 508945 h 819175"/>
                    <a:gd name="connsiteX9" fmla="*/ 289133 w 1316179"/>
                    <a:gd name="connsiteY9" fmla="*/ 504340 h 819175"/>
                    <a:gd name="connsiteX10" fmla="*/ 296994 w 1316179"/>
                    <a:gd name="connsiteY10" fmla="*/ 495367 h 819175"/>
                    <a:gd name="connsiteX11" fmla="*/ 363370 w 1316179"/>
                    <a:gd name="connsiteY11" fmla="*/ 373929 h 819175"/>
                    <a:gd name="connsiteX12" fmla="*/ 596896 w 1316179"/>
                    <a:gd name="connsiteY12" fmla="*/ 226161 h 819175"/>
                    <a:gd name="connsiteX13" fmla="*/ 606353 w 1316179"/>
                    <a:gd name="connsiteY13" fmla="*/ 225453 h 819175"/>
                    <a:gd name="connsiteX14" fmla="*/ 631710 w 1316179"/>
                    <a:gd name="connsiteY14" fmla="*/ 225157 h 819175"/>
                    <a:gd name="connsiteX15" fmla="*/ 718004 w 1316179"/>
                    <a:gd name="connsiteY15" fmla="*/ 222265 h 819175"/>
                    <a:gd name="connsiteX16" fmla="*/ 807490 w 1316179"/>
                    <a:gd name="connsiteY16" fmla="*/ 139555 h 819175"/>
                    <a:gd name="connsiteX17" fmla="*/ 899518 w 1316179"/>
                    <a:gd name="connsiteY17" fmla="*/ 53952 h 819175"/>
                    <a:gd name="connsiteX18" fmla="*/ 912994 w 1316179"/>
                    <a:gd name="connsiteY18" fmla="*/ 45274 h 819175"/>
                    <a:gd name="connsiteX19" fmla="*/ 1108043 w 1316179"/>
                    <a:gd name="connsiteY19" fmla="*/ 4302 h 819175"/>
                    <a:gd name="connsiteX20" fmla="*/ 1164489 w 1316179"/>
                    <a:gd name="connsiteY20" fmla="*/ 23962 h 819175"/>
                    <a:gd name="connsiteX21" fmla="*/ 1172350 w 1316179"/>
                    <a:gd name="connsiteY21" fmla="*/ 28153 h 819175"/>
                    <a:gd name="connsiteX22" fmla="*/ 1289261 w 1316179"/>
                    <a:gd name="connsiteY22" fmla="*/ 163878 h 819175"/>
                    <a:gd name="connsiteX23" fmla="*/ 1292748 w 1316179"/>
                    <a:gd name="connsiteY23" fmla="*/ 172202 h 819175"/>
                    <a:gd name="connsiteX24" fmla="*/ 1315504 w 1316179"/>
                    <a:gd name="connsiteY24" fmla="*/ 268608 h 819175"/>
                    <a:gd name="connsiteX25" fmla="*/ 1290620 w 1316179"/>
                    <a:gd name="connsiteY25" fmla="*/ 413129 h 819175"/>
                    <a:gd name="connsiteX26" fmla="*/ 1287074 w 1316179"/>
                    <a:gd name="connsiteY26" fmla="*/ 421394 h 819175"/>
                    <a:gd name="connsiteX27" fmla="*/ 1071752 w 1316179"/>
                    <a:gd name="connsiteY27" fmla="*/ 580674 h 819175"/>
                    <a:gd name="connsiteX28" fmla="*/ 1041785 w 1316179"/>
                    <a:gd name="connsiteY28" fmla="*/ 578726 h 819175"/>
                    <a:gd name="connsiteX29" fmla="*/ 968790 w 1316179"/>
                    <a:gd name="connsiteY29" fmla="*/ 569635 h 819175"/>
                    <a:gd name="connsiteX30" fmla="*/ 968612 w 1316179"/>
                    <a:gd name="connsiteY30" fmla="*/ 569635 h 819175"/>
                    <a:gd name="connsiteX31" fmla="*/ 916422 w 1316179"/>
                    <a:gd name="connsiteY31" fmla="*/ 574357 h 819175"/>
                    <a:gd name="connsiteX32" fmla="*/ 766766 w 1316179"/>
                    <a:gd name="connsiteY32" fmla="*/ 720236 h 819175"/>
                    <a:gd name="connsiteX33" fmla="*/ 759792 w 1316179"/>
                    <a:gd name="connsiteY33" fmla="*/ 727498 h 819175"/>
                    <a:gd name="connsiteX34" fmla="*/ 714044 w 1316179"/>
                    <a:gd name="connsiteY34" fmla="*/ 760676 h 819175"/>
                    <a:gd name="connsiteX35" fmla="*/ 565807 w 1316179"/>
                    <a:gd name="connsiteY35" fmla="*/ 762624 h 819175"/>
                    <a:gd name="connsiteX36" fmla="*/ 419757 w 1316179"/>
                    <a:gd name="connsiteY36" fmla="*/ 723247 h 8191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316179" h="819175">
                      <a:moveTo>
                        <a:pt x="419757" y="723424"/>
                      </a:moveTo>
                      <a:cubicBezTo>
                        <a:pt x="356336" y="716222"/>
                        <a:pt x="291911" y="733224"/>
                        <a:pt x="235229" y="762506"/>
                      </a:cubicBezTo>
                      <a:cubicBezTo>
                        <a:pt x="202602" y="779391"/>
                        <a:pt x="171808" y="800408"/>
                        <a:pt x="136877" y="811743"/>
                      </a:cubicBezTo>
                      <a:cubicBezTo>
                        <a:pt x="101886" y="823078"/>
                        <a:pt x="60453" y="823078"/>
                        <a:pt x="31728" y="800231"/>
                      </a:cubicBezTo>
                      <a:cubicBezTo>
                        <a:pt x="19729" y="790726"/>
                        <a:pt x="11159" y="777856"/>
                        <a:pt x="6135" y="763569"/>
                      </a:cubicBezTo>
                      <a:cubicBezTo>
                        <a:pt x="5071" y="760912"/>
                        <a:pt x="4125" y="758020"/>
                        <a:pt x="3475" y="755186"/>
                      </a:cubicBezTo>
                      <a:cubicBezTo>
                        <a:pt x="-2554" y="732634"/>
                        <a:pt x="-662" y="707366"/>
                        <a:pt x="8558" y="685700"/>
                      </a:cubicBezTo>
                      <a:cubicBezTo>
                        <a:pt x="24871" y="647090"/>
                        <a:pt x="59566" y="618930"/>
                        <a:pt x="97039" y="600097"/>
                      </a:cubicBezTo>
                      <a:cubicBezTo>
                        <a:pt x="159573" y="568808"/>
                        <a:pt x="234874" y="557414"/>
                        <a:pt x="284641" y="508945"/>
                      </a:cubicBezTo>
                      <a:cubicBezTo>
                        <a:pt x="286119" y="507410"/>
                        <a:pt x="287655" y="505875"/>
                        <a:pt x="289133" y="504340"/>
                      </a:cubicBezTo>
                      <a:cubicBezTo>
                        <a:pt x="291852" y="501448"/>
                        <a:pt x="294512" y="498437"/>
                        <a:pt x="296994" y="495367"/>
                      </a:cubicBezTo>
                      <a:cubicBezTo>
                        <a:pt x="326074" y="459945"/>
                        <a:pt x="340259" y="413897"/>
                        <a:pt x="363370" y="373929"/>
                      </a:cubicBezTo>
                      <a:cubicBezTo>
                        <a:pt x="411305" y="290924"/>
                        <a:pt x="501736" y="234721"/>
                        <a:pt x="596896" y="226161"/>
                      </a:cubicBezTo>
                      <a:cubicBezTo>
                        <a:pt x="600088" y="225807"/>
                        <a:pt x="603221" y="225630"/>
                        <a:pt x="606353" y="225453"/>
                      </a:cubicBezTo>
                      <a:cubicBezTo>
                        <a:pt x="614805" y="224980"/>
                        <a:pt x="623258" y="224862"/>
                        <a:pt x="631710" y="225157"/>
                      </a:cubicBezTo>
                      <a:cubicBezTo>
                        <a:pt x="660672" y="226102"/>
                        <a:pt x="690461" y="231238"/>
                        <a:pt x="718004" y="222265"/>
                      </a:cubicBezTo>
                      <a:cubicBezTo>
                        <a:pt x="757250" y="209395"/>
                        <a:pt x="781720" y="171730"/>
                        <a:pt x="807490" y="139555"/>
                      </a:cubicBezTo>
                      <a:cubicBezTo>
                        <a:pt x="833260" y="107262"/>
                        <a:pt x="864468" y="77567"/>
                        <a:pt x="899518" y="53952"/>
                      </a:cubicBezTo>
                      <a:cubicBezTo>
                        <a:pt x="903891" y="50941"/>
                        <a:pt x="908443" y="48048"/>
                        <a:pt x="912994" y="45274"/>
                      </a:cubicBezTo>
                      <a:cubicBezTo>
                        <a:pt x="971272" y="9557"/>
                        <a:pt x="1038830" y="-8981"/>
                        <a:pt x="1108043" y="4302"/>
                      </a:cubicBezTo>
                      <a:cubicBezTo>
                        <a:pt x="1127961" y="8199"/>
                        <a:pt x="1146934" y="14870"/>
                        <a:pt x="1164489" y="23962"/>
                      </a:cubicBezTo>
                      <a:cubicBezTo>
                        <a:pt x="1167148" y="25319"/>
                        <a:pt x="1169749" y="26736"/>
                        <a:pt x="1172350" y="28153"/>
                      </a:cubicBezTo>
                      <a:cubicBezTo>
                        <a:pt x="1224303" y="57671"/>
                        <a:pt x="1264614" y="107616"/>
                        <a:pt x="1289261" y="163878"/>
                      </a:cubicBezTo>
                      <a:cubicBezTo>
                        <a:pt x="1290443" y="166593"/>
                        <a:pt x="1291507" y="169368"/>
                        <a:pt x="1292748" y="172202"/>
                      </a:cubicBezTo>
                      <a:cubicBezTo>
                        <a:pt x="1305397" y="203373"/>
                        <a:pt x="1313198" y="236315"/>
                        <a:pt x="1315504" y="268608"/>
                      </a:cubicBezTo>
                      <a:cubicBezTo>
                        <a:pt x="1318813" y="315660"/>
                        <a:pt x="1309888" y="366490"/>
                        <a:pt x="1290620" y="413129"/>
                      </a:cubicBezTo>
                      <a:cubicBezTo>
                        <a:pt x="1289556" y="415904"/>
                        <a:pt x="1288374" y="418679"/>
                        <a:pt x="1287074" y="421394"/>
                      </a:cubicBezTo>
                      <a:cubicBezTo>
                        <a:pt x="1248005" y="509536"/>
                        <a:pt x="1171581" y="580851"/>
                        <a:pt x="1071752" y="580674"/>
                      </a:cubicBezTo>
                      <a:cubicBezTo>
                        <a:pt x="1061822" y="580674"/>
                        <a:pt x="1051833" y="579907"/>
                        <a:pt x="1041785" y="578726"/>
                      </a:cubicBezTo>
                      <a:cubicBezTo>
                        <a:pt x="1017374" y="576010"/>
                        <a:pt x="992846" y="571111"/>
                        <a:pt x="968790" y="569635"/>
                      </a:cubicBezTo>
                      <a:cubicBezTo>
                        <a:pt x="968730" y="569753"/>
                        <a:pt x="968730" y="569635"/>
                        <a:pt x="968612" y="569635"/>
                      </a:cubicBezTo>
                      <a:cubicBezTo>
                        <a:pt x="950940" y="568513"/>
                        <a:pt x="933503" y="569457"/>
                        <a:pt x="916422" y="574357"/>
                      </a:cubicBezTo>
                      <a:cubicBezTo>
                        <a:pt x="848509" y="594194"/>
                        <a:pt x="815469" y="668284"/>
                        <a:pt x="766766" y="720236"/>
                      </a:cubicBezTo>
                      <a:cubicBezTo>
                        <a:pt x="764520" y="722775"/>
                        <a:pt x="762156" y="725136"/>
                        <a:pt x="759792" y="727498"/>
                      </a:cubicBezTo>
                      <a:cubicBezTo>
                        <a:pt x="746138" y="740899"/>
                        <a:pt x="731244" y="752529"/>
                        <a:pt x="714044" y="760676"/>
                      </a:cubicBezTo>
                      <a:cubicBezTo>
                        <a:pt x="668414" y="782283"/>
                        <a:pt x="614451" y="776085"/>
                        <a:pt x="565807" y="762624"/>
                      </a:cubicBezTo>
                      <a:cubicBezTo>
                        <a:pt x="517104" y="749223"/>
                        <a:pt x="469996" y="728856"/>
                        <a:pt x="419757" y="723247"/>
                      </a:cubicBezTo>
                      <a:close/>
                    </a:path>
                  </a:pathLst>
                </a:custGeom>
                <a:solidFill>
                  <a:schemeClr val="accent4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23" name="Freeform 122">
                  <a:extLst>
                    <a:ext uri="{FF2B5EF4-FFF2-40B4-BE49-F238E27FC236}">
                      <a16:creationId xmlns:a16="http://schemas.microsoft.com/office/drawing/2014/main" id="{ED6EB0FE-817F-AC2B-7625-1419486206F1}"/>
                    </a:ext>
                  </a:extLst>
                </p:cNvPr>
                <p:cNvSpPr/>
                <p:nvPr/>
              </p:nvSpPr>
              <p:spPr>
                <a:xfrm>
                  <a:off x="4724654" y="3388273"/>
                  <a:ext cx="1396051" cy="776714"/>
                </a:xfrm>
                <a:custGeom>
                  <a:avLst/>
                  <a:gdLst>
                    <a:gd name="connsiteX0" fmla="*/ 546407 w 1396051"/>
                    <a:gd name="connsiteY0" fmla="*/ 569110 h 776714"/>
                    <a:gd name="connsiteX1" fmla="*/ 545403 w 1396051"/>
                    <a:gd name="connsiteY1" fmla="*/ 568225 h 776714"/>
                    <a:gd name="connsiteX2" fmla="*/ 294085 w 1396051"/>
                    <a:gd name="connsiteY2" fmla="*/ 670417 h 776714"/>
                    <a:gd name="connsiteX3" fmla="*/ 109557 w 1396051"/>
                    <a:gd name="connsiteY3" fmla="*/ 739489 h 776714"/>
                    <a:gd name="connsiteX4" fmla="*/ 5176 w 1396051"/>
                    <a:gd name="connsiteY4" fmla="*/ 776446 h 776714"/>
                    <a:gd name="connsiteX5" fmla="*/ 3167 w 1396051"/>
                    <a:gd name="connsiteY5" fmla="*/ 767827 h 776714"/>
                    <a:gd name="connsiteX6" fmla="*/ 39812 w 1396051"/>
                    <a:gd name="connsiteY6" fmla="*/ 755016 h 776714"/>
                    <a:gd name="connsiteX7" fmla="*/ 106838 w 1396051"/>
                    <a:gd name="connsiteY7" fmla="*/ 731106 h 776714"/>
                    <a:gd name="connsiteX8" fmla="*/ 330199 w 1396051"/>
                    <a:gd name="connsiteY8" fmla="*/ 646920 h 776714"/>
                    <a:gd name="connsiteX9" fmla="*/ 371750 w 1396051"/>
                    <a:gd name="connsiteY9" fmla="*/ 630272 h 776714"/>
                    <a:gd name="connsiteX10" fmla="*/ 370745 w 1396051"/>
                    <a:gd name="connsiteY10" fmla="*/ 627438 h 776714"/>
                    <a:gd name="connsiteX11" fmla="*/ 377542 w 1396051"/>
                    <a:gd name="connsiteY11" fmla="*/ 542839 h 776714"/>
                    <a:gd name="connsiteX12" fmla="*/ 388004 w 1396051"/>
                    <a:gd name="connsiteY12" fmla="*/ 484924 h 776714"/>
                    <a:gd name="connsiteX13" fmla="*/ 392496 w 1396051"/>
                    <a:gd name="connsiteY13" fmla="*/ 480320 h 776714"/>
                    <a:gd name="connsiteX14" fmla="*/ 400357 w 1396051"/>
                    <a:gd name="connsiteY14" fmla="*/ 471346 h 776714"/>
                    <a:gd name="connsiteX15" fmla="*/ 379611 w 1396051"/>
                    <a:gd name="connsiteY15" fmla="*/ 627143 h 776714"/>
                    <a:gd name="connsiteX16" fmla="*/ 616152 w 1396051"/>
                    <a:gd name="connsiteY16" fmla="*/ 528198 h 776714"/>
                    <a:gd name="connsiteX17" fmla="*/ 653625 w 1396051"/>
                    <a:gd name="connsiteY17" fmla="*/ 511550 h 776714"/>
                    <a:gd name="connsiteX18" fmla="*/ 650079 w 1396051"/>
                    <a:gd name="connsiteY18" fmla="*/ 507299 h 776714"/>
                    <a:gd name="connsiteX19" fmla="*/ 655162 w 1396051"/>
                    <a:gd name="connsiteY19" fmla="*/ 410539 h 776714"/>
                    <a:gd name="connsiteX20" fmla="*/ 700260 w 1396051"/>
                    <a:gd name="connsiteY20" fmla="*/ 202199 h 776714"/>
                    <a:gd name="connsiteX21" fmla="*/ 709716 w 1396051"/>
                    <a:gd name="connsiteY21" fmla="*/ 201491 h 776714"/>
                    <a:gd name="connsiteX22" fmla="*/ 659004 w 1396051"/>
                    <a:gd name="connsiteY22" fmla="*/ 507713 h 776714"/>
                    <a:gd name="connsiteX23" fmla="*/ 658590 w 1396051"/>
                    <a:gd name="connsiteY23" fmla="*/ 509366 h 776714"/>
                    <a:gd name="connsiteX24" fmla="*/ 896077 w 1396051"/>
                    <a:gd name="connsiteY24" fmla="*/ 399735 h 776714"/>
                    <a:gd name="connsiteX25" fmla="*/ 919542 w 1396051"/>
                    <a:gd name="connsiteY25" fmla="*/ 388341 h 776714"/>
                    <a:gd name="connsiteX26" fmla="*/ 917887 w 1396051"/>
                    <a:gd name="connsiteY26" fmla="*/ 384740 h 776714"/>
                    <a:gd name="connsiteX27" fmla="*/ 928998 w 1396051"/>
                    <a:gd name="connsiteY27" fmla="*/ 283138 h 776714"/>
                    <a:gd name="connsiteX28" fmla="*/ 1002822 w 1396051"/>
                    <a:gd name="connsiteY28" fmla="*/ 30049 h 776714"/>
                    <a:gd name="connsiteX29" fmla="*/ 1016298 w 1396051"/>
                    <a:gd name="connsiteY29" fmla="*/ 21371 h 776714"/>
                    <a:gd name="connsiteX30" fmla="*/ 1009737 w 1396051"/>
                    <a:gd name="connsiteY30" fmla="*/ 35953 h 776714"/>
                    <a:gd name="connsiteX31" fmla="*/ 926694 w 1396051"/>
                    <a:gd name="connsiteY31" fmla="*/ 384799 h 776714"/>
                    <a:gd name="connsiteX32" fmla="*/ 1172337 w 1396051"/>
                    <a:gd name="connsiteY32" fmla="*/ 260350 h 776714"/>
                    <a:gd name="connsiteX33" fmla="*/ 1204018 w 1396051"/>
                    <a:gd name="connsiteY33" fmla="*/ 243466 h 776714"/>
                    <a:gd name="connsiteX34" fmla="*/ 1204018 w 1396051"/>
                    <a:gd name="connsiteY34" fmla="*/ 242049 h 776714"/>
                    <a:gd name="connsiteX35" fmla="*/ 1217257 w 1396051"/>
                    <a:gd name="connsiteY35" fmla="*/ 170438 h 776714"/>
                    <a:gd name="connsiteX36" fmla="*/ 1267733 w 1396051"/>
                    <a:gd name="connsiteY36" fmla="*/ 0 h 776714"/>
                    <a:gd name="connsiteX37" fmla="*/ 1275594 w 1396051"/>
                    <a:gd name="connsiteY37" fmla="*/ 4192 h 776714"/>
                    <a:gd name="connsiteX38" fmla="*/ 1213533 w 1396051"/>
                    <a:gd name="connsiteY38" fmla="*/ 238389 h 776714"/>
                    <a:gd name="connsiteX39" fmla="*/ 1392565 w 1396051"/>
                    <a:gd name="connsiteY39" fmla="*/ 139916 h 776714"/>
                    <a:gd name="connsiteX40" fmla="*/ 1396052 w 1396051"/>
                    <a:gd name="connsiteY40" fmla="*/ 148240 h 776714"/>
                    <a:gd name="connsiteX41" fmla="*/ 1140952 w 1396051"/>
                    <a:gd name="connsiteY41" fmla="*/ 286858 h 776714"/>
                    <a:gd name="connsiteX42" fmla="*/ 1090121 w 1396051"/>
                    <a:gd name="connsiteY42" fmla="*/ 313129 h 776714"/>
                    <a:gd name="connsiteX43" fmla="*/ 1174701 w 1396051"/>
                    <a:gd name="connsiteY43" fmla="*/ 336684 h 776714"/>
                    <a:gd name="connsiteX44" fmla="*/ 1393924 w 1396051"/>
                    <a:gd name="connsiteY44" fmla="*/ 389168 h 776714"/>
                    <a:gd name="connsiteX45" fmla="*/ 1390378 w 1396051"/>
                    <a:gd name="connsiteY45" fmla="*/ 397433 h 776714"/>
                    <a:gd name="connsiteX46" fmla="*/ 1081492 w 1396051"/>
                    <a:gd name="connsiteY46" fmla="*/ 319918 h 776714"/>
                    <a:gd name="connsiteX47" fmla="*/ 1079423 w 1396051"/>
                    <a:gd name="connsiteY47" fmla="*/ 318560 h 776714"/>
                    <a:gd name="connsiteX48" fmla="*/ 863805 w 1396051"/>
                    <a:gd name="connsiteY48" fmla="*/ 424885 h 776714"/>
                    <a:gd name="connsiteX49" fmla="*/ 811969 w 1396051"/>
                    <a:gd name="connsiteY49" fmla="*/ 449208 h 776714"/>
                    <a:gd name="connsiteX50" fmla="*/ 912331 w 1396051"/>
                    <a:gd name="connsiteY50" fmla="*/ 487286 h 776714"/>
                    <a:gd name="connsiteX51" fmla="*/ 1145030 w 1396051"/>
                    <a:gd name="connsiteY51" fmla="*/ 554765 h 776714"/>
                    <a:gd name="connsiteX52" fmla="*/ 1072034 w 1396051"/>
                    <a:gd name="connsiteY52" fmla="*/ 545673 h 776714"/>
                    <a:gd name="connsiteX53" fmla="*/ 1071857 w 1396051"/>
                    <a:gd name="connsiteY53" fmla="*/ 545673 h 776714"/>
                    <a:gd name="connsiteX54" fmla="*/ 807182 w 1396051"/>
                    <a:gd name="connsiteY54" fmla="*/ 456823 h 776714"/>
                    <a:gd name="connsiteX55" fmla="*/ 804345 w 1396051"/>
                    <a:gd name="connsiteY55" fmla="*/ 452750 h 776714"/>
                    <a:gd name="connsiteX56" fmla="*/ 580452 w 1396051"/>
                    <a:gd name="connsiteY56" fmla="*/ 553171 h 776714"/>
                    <a:gd name="connsiteX57" fmla="*/ 555332 w 1396051"/>
                    <a:gd name="connsiteY57" fmla="*/ 563856 h 776714"/>
                    <a:gd name="connsiteX58" fmla="*/ 649665 w 1396051"/>
                    <a:gd name="connsiteY58" fmla="*/ 612384 h 776714"/>
                    <a:gd name="connsiteX59" fmla="*/ 833188 w 1396051"/>
                    <a:gd name="connsiteY59" fmla="*/ 684940 h 776714"/>
                    <a:gd name="connsiteX60" fmla="*/ 870011 w 1396051"/>
                    <a:gd name="connsiteY60" fmla="*/ 696275 h 776714"/>
                    <a:gd name="connsiteX61" fmla="*/ 863037 w 1396051"/>
                    <a:gd name="connsiteY61" fmla="*/ 703536 h 776714"/>
                    <a:gd name="connsiteX62" fmla="*/ 724434 w 1396051"/>
                    <a:gd name="connsiteY62" fmla="*/ 654831 h 776714"/>
                    <a:gd name="connsiteX63" fmla="*/ 546289 w 1396051"/>
                    <a:gd name="connsiteY63" fmla="*/ 569051 h 7767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</a:cxnLst>
                  <a:rect l="l" t="t" r="r" b="b"/>
                  <a:pathLst>
                    <a:path w="1396051" h="776714">
                      <a:moveTo>
                        <a:pt x="546407" y="569110"/>
                      </a:moveTo>
                      <a:cubicBezTo>
                        <a:pt x="545994" y="568815"/>
                        <a:pt x="545639" y="568579"/>
                        <a:pt x="545403" y="568225"/>
                      </a:cubicBezTo>
                      <a:cubicBezTo>
                        <a:pt x="462182" y="603588"/>
                        <a:pt x="378370" y="637711"/>
                        <a:pt x="294085" y="670417"/>
                      </a:cubicBezTo>
                      <a:cubicBezTo>
                        <a:pt x="232852" y="694149"/>
                        <a:pt x="171323" y="717233"/>
                        <a:pt x="109557" y="739489"/>
                      </a:cubicBezTo>
                      <a:cubicBezTo>
                        <a:pt x="74862" y="752005"/>
                        <a:pt x="40108" y="764344"/>
                        <a:pt x="5176" y="776446"/>
                      </a:cubicBezTo>
                      <a:cubicBezTo>
                        <a:pt x="-202" y="778335"/>
                        <a:pt x="-2212" y="769716"/>
                        <a:pt x="3167" y="767827"/>
                      </a:cubicBezTo>
                      <a:cubicBezTo>
                        <a:pt x="15402" y="763635"/>
                        <a:pt x="27637" y="759385"/>
                        <a:pt x="39812" y="755016"/>
                      </a:cubicBezTo>
                      <a:cubicBezTo>
                        <a:pt x="62214" y="747105"/>
                        <a:pt x="84496" y="739253"/>
                        <a:pt x="106838" y="731106"/>
                      </a:cubicBezTo>
                      <a:cubicBezTo>
                        <a:pt x="181725" y="704126"/>
                        <a:pt x="256198" y="676025"/>
                        <a:pt x="330199" y="646920"/>
                      </a:cubicBezTo>
                      <a:cubicBezTo>
                        <a:pt x="344148" y="641430"/>
                        <a:pt x="357919" y="635821"/>
                        <a:pt x="371750" y="630272"/>
                      </a:cubicBezTo>
                      <a:cubicBezTo>
                        <a:pt x="371159" y="629623"/>
                        <a:pt x="370745" y="628678"/>
                        <a:pt x="370745" y="627438"/>
                      </a:cubicBezTo>
                      <a:cubicBezTo>
                        <a:pt x="371277" y="599101"/>
                        <a:pt x="373523" y="570881"/>
                        <a:pt x="377542" y="542839"/>
                      </a:cubicBezTo>
                      <a:cubicBezTo>
                        <a:pt x="380261" y="523416"/>
                        <a:pt x="383689" y="504111"/>
                        <a:pt x="388004" y="484924"/>
                      </a:cubicBezTo>
                      <a:cubicBezTo>
                        <a:pt x="389482" y="483390"/>
                        <a:pt x="391019" y="481855"/>
                        <a:pt x="392496" y="480320"/>
                      </a:cubicBezTo>
                      <a:cubicBezTo>
                        <a:pt x="395215" y="477427"/>
                        <a:pt x="397875" y="474416"/>
                        <a:pt x="400357" y="471346"/>
                      </a:cubicBezTo>
                      <a:cubicBezTo>
                        <a:pt x="387709" y="522295"/>
                        <a:pt x="380793" y="574601"/>
                        <a:pt x="379611" y="627143"/>
                      </a:cubicBezTo>
                      <a:cubicBezTo>
                        <a:pt x="458931" y="595323"/>
                        <a:pt x="537778" y="562321"/>
                        <a:pt x="616152" y="528198"/>
                      </a:cubicBezTo>
                      <a:cubicBezTo>
                        <a:pt x="628624" y="522708"/>
                        <a:pt x="641095" y="517099"/>
                        <a:pt x="653625" y="511550"/>
                      </a:cubicBezTo>
                      <a:cubicBezTo>
                        <a:pt x="651734" y="511196"/>
                        <a:pt x="650079" y="509720"/>
                        <a:pt x="650079" y="507299"/>
                      </a:cubicBezTo>
                      <a:cubicBezTo>
                        <a:pt x="650197" y="475006"/>
                        <a:pt x="651793" y="442714"/>
                        <a:pt x="655162" y="410539"/>
                      </a:cubicBezTo>
                      <a:cubicBezTo>
                        <a:pt x="662432" y="339636"/>
                        <a:pt x="677622" y="269678"/>
                        <a:pt x="700260" y="202199"/>
                      </a:cubicBezTo>
                      <a:cubicBezTo>
                        <a:pt x="703451" y="201845"/>
                        <a:pt x="706584" y="201668"/>
                        <a:pt x="709716" y="201491"/>
                      </a:cubicBezTo>
                      <a:cubicBezTo>
                        <a:pt x="676381" y="300023"/>
                        <a:pt x="659181" y="403631"/>
                        <a:pt x="659004" y="507713"/>
                      </a:cubicBezTo>
                      <a:cubicBezTo>
                        <a:pt x="659004" y="508362"/>
                        <a:pt x="658827" y="508952"/>
                        <a:pt x="658590" y="509366"/>
                      </a:cubicBezTo>
                      <a:cubicBezTo>
                        <a:pt x="738383" y="474062"/>
                        <a:pt x="817525" y="437518"/>
                        <a:pt x="896077" y="399735"/>
                      </a:cubicBezTo>
                      <a:cubicBezTo>
                        <a:pt x="903938" y="395898"/>
                        <a:pt x="911681" y="392119"/>
                        <a:pt x="919542" y="388341"/>
                      </a:cubicBezTo>
                      <a:cubicBezTo>
                        <a:pt x="918478" y="387574"/>
                        <a:pt x="917769" y="386452"/>
                        <a:pt x="917887" y="384740"/>
                      </a:cubicBezTo>
                      <a:cubicBezTo>
                        <a:pt x="919955" y="350735"/>
                        <a:pt x="923620" y="316848"/>
                        <a:pt x="928998" y="283138"/>
                      </a:cubicBezTo>
                      <a:cubicBezTo>
                        <a:pt x="942948" y="196060"/>
                        <a:pt x="967772" y="110988"/>
                        <a:pt x="1002822" y="30049"/>
                      </a:cubicBezTo>
                      <a:cubicBezTo>
                        <a:pt x="1007196" y="27039"/>
                        <a:pt x="1011746" y="24146"/>
                        <a:pt x="1016298" y="21371"/>
                      </a:cubicBezTo>
                      <a:cubicBezTo>
                        <a:pt x="1013993" y="26271"/>
                        <a:pt x="1011806" y="31112"/>
                        <a:pt x="1009737" y="35953"/>
                      </a:cubicBezTo>
                      <a:cubicBezTo>
                        <a:pt x="962334" y="146351"/>
                        <a:pt x="934082" y="264837"/>
                        <a:pt x="926694" y="384799"/>
                      </a:cubicBezTo>
                      <a:cubicBezTo>
                        <a:pt x="1009264" y="344595"/>
                        <a:pt x="1091185" y="303152"/>
                        <a:pt x="1172337" y="260350"/>
                      </a:cubicBezTo>
                      <a:cubicBezTo>
                        <a:pt x="1182976" y="254801"/>
                        <a:pt x="1193497" y="249133"/>
                        <a:pt x="1204018" y="243466"/>
                      </a:cubicBezTo>
                      <a:cubicBezTo>
                        <a:pt x="1203899" y="243053"/>
                        <a:pt x="1203840" y="242580"/>
                        <a:pt x="1204018" y="242049"/>
                      </a:cubicBezTo>
                      <a:cubicBezTo>
                        <a:pt x="1207682" y="218080"/>
                        <a:pt x="1212056" y="194170"/>
                        <a:pt x="1217257" y="170438"/>
                      </a:cubicBezTo>
                      <a:cubicBezTo>
                        <a:pt x="1229788" y="112464"/>
                        <a:pt x="1246692" y="55435"/>
                        <a:pt x="1267733" y="0"/>
                      </a:cubicBezTo>
                      <a:cubicBezTo>
                        <a:pt x="1270393" y="1358"/>
                        <a:pt x="1272994" y="2775"/>
                        <a:pt x="1275594" y="4192"/>
                      </a:cubicBezTo>
                      <a:cubicBezTo>
                        <a:pt x="1246987" y="79876"/>
                        <a:pt x="1226241" y="158513"/>
                        <a:pt x="1213533" y="238389"/>
                      </a:cubicBezTo>
                      <a:cubicBezTo>
                        <a:pt x="1273585" y="206273"/>
                        <a:pt x="1333282" y="173508"/>
                        <a:pt x="1392565" y="139916"/>
                      </a:cubicBezTo>
                      <a:cubicBezTo>
                        <a:pt x="1393747" y="142632"/>
                        <a:pt x="1394811" y="145407"/>
                        <a:pt x="1396052" y="148240"/>
                      </a:cubicBezTo>
                      <a:cubicBezTo>
                        <a:pt x="1311767" y="195942"/>
                        <a:pt x="1226773" y="242167"/>
                        <a:pt x="1140952" y="286858"/>
                      </a:cubicBezTo>
                      <a:cubicBezTo>
                        <a:pt x="1124047" y="295654"/>
                        <a:pt x="1107025" y="304391"/>
                        <a:pt x="1090121" y="313129"/>
                      </a:cubicBezTo>
                      <a:cubicBezTo>
                        <a:pt x="1118196" y="321217"/>
                        <a:pt x="1146449" y="329069"/>
                        <a:pt x="1174701" y="336684"/>
                      </a:cubicBezTo>
                      <a:cubicBezTo>
                        <a:pt x="1247342" y="356048"/>
                        <a:pt x="1320397" y="373582"/>
                        <a:pt x="1393924" y="389168"/>
                      </a:cubicBezTo>
                      <a:cubicBezTo>
                        <a:pt x="1392860" y="391942"/>
                        <a:pt x="1391678" y="394717"/>
                        <a:pt x="1390378" y="397433"/>
                      </a:cubicBezTo>
                      <a:cubicBezTo>
                        <a:pt x="1286470" y="375294"/>
                        <a:pt x="1183567" y="349436"/>
                        <a:pt x="1081492" y="319918"/>
                      </a:cubicBezTo>
                      <a:cubicBezTo>
                        <a:pt x="1080605" y="319682"/>
                        <a:pt x="1079955" y="319210"/>
                        <a:pt x="1079423" y="318560"/>
                      </a:cubicBezTo>
                      <a:cubicBezTo>
                        <a:pt x="1008082" y="354986"/>
                        <a:pt x="936269" y="390466"/>
                        <a:pt x="863805" y="424885"/>
                      </a:cubicBezTo>
                      <a:cubicBezTo>
                        <a:pt x="846546" y="433032"/>
                        <a:pt x="829228" y="441120"/>
                        <a:pt x="811969" y="449208"/>
                      </a:cubicBezTo>
                      <a:cubicBezTo>
                        <a:pt x="845127" y="462668"/>
                        <a:pt x="878582" y="475420"/>
                        <a:pt x="912331" y="487286"/>
                      </a:cubicBezTo>
                      <a:cubicBezTo>
                        <a:pt x="988518" y="514030"/>
                        <a:pt x="1066301" y="536581"/>
                        <a:pt x="1145030" y="554765"/>
                      </a:cubicBezTo>
                      <a:cubicBezTo>
                        <a:pt x="1120619" y="552049"/>
                        <a:pt x="1096090" y="547149"/>
                        <a:pt x="1072034" y="545673"/>
                      </a:cubicBezTo>
                      <a:cubicBezTo>
                        <a:pt x="1071975" y="545791"/>
                        <a:pt x="1071975" y="545673"/>
                        <a:pt x="1071857" y="545673"/>
                      </a:cubicBezTo>
                      <a:cubicBezTo>
                        <a:pt x="981898" y="521645"/>
                        <a:pt x="893417" y="491950"/>
                        <a:pt x="807182" y="456823"/>
                      </a:cubicBezTo>
                      <a:cubicBezTo>
                        <a:pt x="805290" y="456056"/>
                        <a:pt x="804463" y="454462"/>
                        <a:pt x="804345" y="452750"/>
                      </a:cubicBezTo>
                      <a:cubicBezTo>
                        <a:pt x="730226" y="487286"/>
                        <a:pt x="655635" y="520760"/>
                        <a:pt x="580452" y="553171"/>
                      </a:cubicBezTo>
                      <a:cubicBezTo>
                        <a:pt x="572059" y="556713"/>
                        <a:pt x="563725" y="560314"/>
                        <a:pt x="555332" y="563856"/>
                      </a:cubicBezTo>
                      <a:cubicBezTo>
                        <a:pt x="586245" y="581095"/>
                        <a:pt x="617571" y="597330"/>
                        <a:pt x="649665" y="612384"/>
                      </a:cubicBezTo>
                      <a:cubicBezTo>
                        <a:pt x="709244" y="640485"/>
                        <a:pt x="770536" y="664749"/>
                        <a:pt x="833188" y="684940"/>
                      </a:cubicBezTo>
                      <a:cubicBezTo>
                        <a:pt x="845364" y="688836"/>
                        <a:pt x="857717" y="692673"/>
                        <a:pt x="870011" y="696275"/>
                      </a:cubicBezTo>
                      <a:cubicBezTo>
                        <a:pt x="867765" y="698813"/>
                        <a:pt x="865401" y="701175"/>
                        <a:pt x="863037" y="703536"/>
                      </a:cubicBezTo>
                      <a:cubicBezTo>
                        <a:pt x="816107" y="689545"/>
                        <a:pt x="769827" y="673250"/>
                        <a:pt x="724434" y="654831"/>
                      </a:cubicBezTo>
                      <a:cubicBezTo>
                        <a:pt x="663319" y="629977"/>
                        <a:pt x="603740" y="601344"/>
                        <a:pt x="546289" y="569051"/>
                      </a:cubicBezTo>
                      <a:close/>
                    </a:path>
                  </a:pathLst>
                </a:custGeom>
                <a:solidFill>
                  <a:srgbClr val="75BBBC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  <p:grpSp>
          <p:nvGrpSpPr>
            <p:cNvPr id="124" name="Graphic 2">
              <a:extLst>
                <a:ext uri="{FF2B5EF4-FFF2-40B4-BE49-F238E27FC236}">
                  <a16:creationId xmlns:a16="http://schemas.microsoft.com/office/drawing/2014/main" id="{FAED3079-893E-6E45-1EC8-02534FA50B78}"/>
                </a:ext>
              </a:extLst>
            </p:cNvPr>
            <p:cNvGrpSpPr/>
            <p:nvPr/>
          </p:nvGrpSpPr>
          <p:grpSpPr>
            <a:xfrm>
              <a:off x="3599197" y="2889189"/>
              <a:ext cx="2350574" cy="2754094"/>
              <a:chOff x="3599197" y="2889189"/>
              <a:chExt cx="2350574" cy="2754094"/>
            </a:xfrm>
          </p:grpSpPr>
          <p:grpSp>
            <p:nvGrpSpPr>
              <p:cNvPr id="125" name="Graphic 2">
                <a:extLst>
                  <a:ext uri="{FF2B5EF4-FFF2-40B4-BE49-F238E27FC236}">
                    <a16:creationId xmlns:a16="http://schemas.microsoft.com/office/drawing/2014/main" id="{CD2E6765-7F4A-691D-528C-DAFAE4140EC1}"/>
                  </a:ext>
                </a:extLst>
              </p:cNvPr>
              <p:cNvGrpSpPr/>
              <p:nvPr/>
            </p:nvGrpSpPr>
            <p:grpSpPr>
              <a:xfrm>
                <a:off x="3599197" y="4710451"/>
                <a:ext cx="2350574" cy="932833"/>
                <a:chOff x="3599197" y="4710451"/>
                <a:chExt cx="2350574" cy="932833"/>
              </a:xfrm>
            </p:grpSpPr>
            <p:grpSp>
              <p:nvGrpSpPr>
                <p:cNvPr id="126" name="Graphic 2">
                  <a:extLst>
                    <a:ext uri="{FF2B5EF4-FFF2-40B4-BE49-F238E27FC236}">
                      <a16:creationId xmlns:a16="http://schemas.microsoft.com/office/drawing/2014/main" id="{6BEE3A47-B6A4-B586-C485-2A8DC6A1D239}"/>
                    </a:ext>
                  </a:extLst>
                </p:cNvPr>
                <p:cNvGrpSpPr/>
                <p:nvPr/>
              </p:nvGrpSpPr>
              <p:grpSpPr>
                <a:xfrm>
                  <a:off x="3599197" y="4710451"/>
                  <a:ext cx="2350574" cy="932833"/>
                  <a:chOff x="3599197" y="4710451"/>
                  <a:chExt cx="2350574" cy="932833"/>
                </a:xfrm>
              </p:grpSpPr>
              <p:sp>
                <p:nvSpPr>
                  <p:cNvPr id="127" name="Freeform 126">
                    <a:extLst>
                      <a:ext uri="{FF2B5EF4-FFF2-40B4-BE49-F238E27FC236}">
                        <a16:creationId xmlns:a16="http://schemas.microsoft.com/office/drawing/2014/main" id="{54E1CBFB-9C49-9DB3-A40A-C4AE8B0B37E9}"/>
                      </a:ext>
                    </a:extLst>
                  </p:cNvPr>
                  <p:cNvSpPr/>
                  <p:nvPr/>
                </p:nvSpPr>
                <p:spPr>
                  <a:xfrm>
                    <a:off x="3599197" y="4710451"/>
                    <a:ext cx="2350574" cy="932833"/>
                  </a:xfrm>
                  <a:custGeom>
                    <a:avLst/>
                    <a:gdLst>
                      <a:gd name="connsiteX0" fmla="*/ 2350575 w 2350574"/>
                      <a:gd name="connsiteY0" fmla="*/ 932833 h 932833"/>
                      <a:gd name="connsiteX1" fmla="*/ 0 w 2350574"/>
                      <a:gd name="connsiteY1" fmla="*/ 932833 h 932833"/>
                      <a:gd name="connsiteX2" fmla="*/ 890309 w 2350574"/>
                      <a:gd name="connsiteY2" fmla="*/ 342056 h 932833"/>
                      <a:gd name="connsiteX3" fmla="*/ 890309 w 2350574"/>
                      <a:gd name="connsiteY3" fmla="*/ 0 h 932833"/>
                      <a:gd name="connsiteX4" fmla="*/ 1459970 w 2350574"/>
                      <a:gd name="connsiteY4" fmla="*/ 0 h 932833"/>
                      <a:gd name="connsiteX5" fmla="*/ 1459970 w 2350574"/>
                      <a:gd name="connsiteY5" fmla="*/ 342056 h 932833"/>
                      <a:gd name="connsiteX6" fmla="*/ 2350516 w 2350574"/>
                      <a:gd name="connsiteY6" fmla="*/ 932833 h 93283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2350574" h="932833">
                        <a:moveTo>
                          <a:pt x="2350575" y="932833"/>
                        </a:moveTo>
                        <a:lnTo>
                          <a:pt x="0" y="932833"/>
                        </a:lnTo>
                        <a:cubicBezTo>
                          <a:pt x="205215" y="633401"/>
                          <a:pt x="522022" y="416915"/>
                          <a:pt x="890309" y="342056"/>
                        </a:cubicBezTo>
                        <a:lnTo>
                          <a:pt x="890309" y="0"/>
                        </a:lnTo>
                        <a:lnTo>
                          <a:pt x="1459970" y="0"/>
                        </a:lnTo>
                        <a:lnTo>
                          <a:pt x="1459970" y="342056"/>
                        </a:lnTo>
                        <a:cubicBezTo>
                          <a:pt x="1828494" y="416915"/>
                          <a:pt x="2145301" y="633401"/>
                          <a:pt x="2350516" y="932833"/>
                        </a:cubicBezTo>
                        <a:close/>
                      </a:path>
                    </a:pathLst>
                  </a:custGeom>
                  <a:solidFill>
                    <a:srgbClr val="EFB699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28" name="Freeform 127">
                    <a:extLst>
                      <a:ext uri="{FF2B5EF4-FFF2-40B4-BE49-F238E27FC236}">
                        <a16:creationId xmlns:a16="http://schemas.microsoft.com/office/drawing/2014/main" id="{0533E2AE-72F5-6971-D570-19079F98F7EC}"/>
                      </a:ext>
                    </a:extLst>
                  </p:cNvPr>
                  <p:cNvSpPr/>
                  <p:nvPr/>
                </p:nvSpPr>
                <p:spPr>
                  <a:xfrm>
                    <a:off x="4551095" y="4765000"/>
                    <a:ext cx="508131" cy="247150"/>
                  </a:xfrm>
                  <a:custGeom>
                    <a:avLst/>
                    <a:gdLst>
                      <a:gd name="connsiteX0" fmla="*/ 508132 w 508131"/>
                      <a:gd name="connsiteY0" fmla="*/ 0 h 247150"/>
                      <a:gd name="connsiteX1" fmla="*/ 508132 w 508131"/>
                      <a:gd name="connsiteY1" fmla="*/ 236795 h 247150"/>
                      <a:gd name="connsiteX2" fmla="*/ 0 w 508131"/>
                      <a:gd name="connsiteY2" fmla="*/ 92805 h 247150"/>
                      <a:gd name="connsiteX3" fmla="*/ 508132 w 508131"/>
                      <a:gd name="connsiteY3" fmla="*/ 0 h 24715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508131" h="247150">
                        <a:moveTo>
                          <a:pt x="508132" y="0"/>
                        </a:moveTo>
                        <a:lnTo>
                          <a:pt x="508132" y="236795"/>
                        </a:lnTo>
                        <a:cubicBezTo>
                          <a:pt x="107277" y="294414"/>
                          <a:pt x="0" y="92805"/>
                          <a:pt x="0" y="92805"/>
                        </a:cubicBezTo>
                        <a:lnTo>
                          <a:pt x="508132" y="0"/>
                        </a:lnTo>
                        <a:close/>
                      </a:path>
                    </a:pathLst>
                  </a:custGeom>
                  <a:solidFill>
                    <a:srgbClr val="CC7F57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129" name="Graphic 2">
                  <a:extLst>
                    <a:ext uri="{FF2B5EF4-FFF2-40B4-BE49-F238E27FC236}">
                      <a16:creationId xmlns:a16="http://schemas.microsoft.com/office/drawing/2014/main" id="{8F287921-6CC3-A59B-5AEF-B7C1E5E21FCB}"/>
                    </a:ext>
                  </a:extLst>
                </p:cNvPr>
                <p:cNvGrpSpPr/>
                <p:nvPr/>
              </p:nvGrpSpPr>
              <p:grpSpPr>
                <a:xfrm>
                  <a:off x="3599197" y="5101035"/>
                  <a:ext cx="2350574" cy="542248"/>
                  <a:chOff x="3599197" y="5101035"/>
                  <a:chExt cx="2350574" cy="542248"/>
                </a:xfrm>
              </p:grpSpPr>
              <p:sp>
                <p:nvSpPr>
                  <p:cNvPr id="130" name="Freeform 129">
                    <a:extLst>
                      <a:ext uri="{FF2B5EF4-FFF2-40B4-BE49-F238E27FC236}">
                        <a16:creationId xmlns:a16="http://schemas.microsoft.com/office/drawing/2014/main" id="{B5710BA4-BCEE-124C-BB57-0ABCADE43395}"/>
                      </a:ext>
                    </a:extLst>
                  </p:cNvPr>
                  <p:cNvSpPr/>
                  <p:nvPr/>
                </p:nvSpPr>
                <p:spPr>
                  <a:xfrm>
                    <a:off x="3599197" y="5101035"/>
                    <a:ext cx="2350574" cy="542248"/>
                  </a:xfrm>
                  <a:custGeom>
                    <a:avLst/>
                    <a:gdLst>
                      <a:gd name="connsiteX0" fmla="*/ 2350575 w 2350574"/>
                      <a:gd name="connsiteY0" fmla="*/ 542249 h 542248"/>
                      <a:gd name="connsiteX1" fmla="*/ 0 w 2350574"/>
                      <a:gd name="connsiteY1" fmla="*/ 542249 h 542248"/>
                      <a:gd name="connsiteX2" fmla="*/ 617832 w 2350574"/>
                      <a:gd name="connsiteY2" fmla="*/ 36603 h 542248"/>
                      <a:gd name="connsiteX3" fmla="*/ 712874 w 2350574"/>
                      <a:gd name="connsiteY3" fmla="*/ 0 h 542248"/>
                      <a:gd name="connsiteX4" fmla="*/ 861347 w 2350574"/>
                      <a:gd name="connsiteY4" fmla="*/ 62874 h 542248"/>
                      <a:gd name="connsiteX5" fmla="*/ 1682444 w 2350574"/>
                      <a:gd name="connsiteY5" fmla="*/ 16235 h 542248"/>
                      <a:gd name="connsiteX6" fmla="*/ 1773467 w 2350574"/>
                      <a:gd name="connsiteY6" fmla="*/ 54727 h 542248"/>
                      <a:gd name="connsiteX7" fmla="*/ 2350575 w 2350574"/>
                      <a:gd name="connsiteY7" fmla="*/ 542190 h 54224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350574" h="542248">
                        <a:moveTo>
                          <a:pt x="2350575" y="542249"/>
                        </a:moveTo>
                        <a:lnTo>
                          <a:pt x="0" y="542249"/>
                        </a:lnTo>
                        <a:cubicBezTo>
                          <a:pt x="152552" y="319800"/>
                          <a:pt x="366633" y="143281"/>
                          <a:pt x="617832" y="36603"/>
                        </a:cubicBezTo>
                        <a:cubicBezTo>
                          <a:pt x="648981" y="23201"/>
                          <a:pt x="680543" y="10981"/>
                          <a:pt x="712874" y="0"/>
                        </a:cubicBezTo>
                        <a:cubicBezTo>
                          <a:pt x="760749" y="24618"/>
                          <a:pt x="810339" y="45694"/>
                          <a:pt x="861347" y="62874"/>
                        </a:cubicBezTo>
                        <a:cubicBezTo>
                          <a:pt x="1132170" y="154498"/>
                          <a:pt x="1427698" y="134130"/>
                          <a:pt x="1682444" y="16235"/>
                        </a:cubicBezTo>
                        <a:cubicBezTo>
                          <a:pt x="1713356" y="27983"/>
                          <a:pt x="1743737" y="40853"/>
                          <a:pt x="1773467" y="54727"/>
                        </a:cubicBezTo>
                        <a:cubicBezTo>
                          <a:pt x="2006934" y="162586"/>
                          <a:pt x="2206416" y="331725"/>
                          <a:pt x="2350575" y="542190"/>
                        </a:cubicBezTo>
                        <a:close/>
                      </a:path>
                    </a:pathLst>
                  </a:custGeom>
                  <a:solidFill>
                    <a:schemeClr val="accent2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31" name="Freeform 130">
                    <a:extLst>
                      <a:ext uri="{FF2B5EF4-FFF2-40B4-BE49-F238E27FC236}">
                        <a16:creationId xmlns:a16="http://schemas.microsoft.com/office/drawing/2014/main" id="{910FE4AB-42A1-1D56-3BD4-264BAB955244}"/>
                      </a:ext>
                    </a:extLst>
                  </p:cNvPr>
                  <p:cNvSpPr/>
                  <p:nvPr/>
                </p:nvSpPr>
                <p:spPr>
                  <a:xfrm>
                    <a:off x="4217029" y="5101094"/>
                    <a:ext cx="1155634" cy="227716"/>
                  </a:xfrm>
                  <a:custGeom>
                    <a:avLst/>
                    <a:gdLst>
                      <a:gd name="connsiteX0" fmla="*/ 1155635 w 1155634"/>
                      <a:gd name="connsiteY0" fmla="*/ 54786 h 227716"/>
                      <a:gd name="connsiteX1" fmla="*/ 1150611 w 1155634"/>
                      <a:gd name="connsiteY1" fmla="*/ 58387 h 227716"/>
                      <a:gd name="connsiteX2" fmla="*/ 0 w 1155634"/>
                      <a:gd name="connsiteY2" fmla="*/ 36603 h 227716"/>
                      <a:gd name="connsiteX3" fmla="*/ 95042 w 1155634"/>
                      <a:gd name="connsiteY3" fmla="*/ 0 h 227716"/>
                      <a:gd name="connsiteX4" fmla="*/ 243515 w 1155634"/>
                      <a:gd name="connsiteY4" fmla="*/ 62873 h 227716"/>
                      <a:gd name="connsiteX5" fmla="*/ 1064612 w 1155634"/>
                      <a:gd name="connsiteY5" fmla="*/ 16235 h 227716"/>
                      <a:gd name="connsiteX6" fmla="*/ 1155635 w 1155634"/>
                      <a:gd name="connsiteY6" fmla="*/ 54726 h 22771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155634" h="227716">
                        <a:moveTo>
                          <a:pt x="1155635" y="54786"/>
                        </a:moveTo>
                        <a:cubicBezTo>
                          <a:pt x="1154216" y="55966"/>
                          <a:pt x="1152266" y="57206"/>
                          <a:pt x="1150611" y="58387"/>
                        </a:cubicBezTo>
                        <a:cubicBezTo>
                          <a:pt x="791898" y="295418"/>
                          <a:pt x="345059" y="279419"/>
                          <a:pt x="0" y="36603"/>
                        </a:cubicBezTo>
                        <a:cubicBezTo>
                          <a:pt x="31149" y="23201"/>
                          <a:pt x="62711" y="10981"/>
                          <a:pt x="95042" y="0"/>
                        </a:cubicBezTo>
                        <a:cubicBezTo>
                          <a:pt x="142918" y="24618"/>
                          <a:pt x="192507" y="45694"/>
                          <a:pt x="243515" y="62873"/>
                        </a:cubicBezTo>
                        <a:cubicBezTo>
                          <a:pt x="514338" y="154498"/>
                          <a:pt x="809866" y="134130"/>
                          <a:pt x="1064612" y="16235"/>
                        </a:cubicBezTo>
                        <a:cubicBezTo>
                          <a:pt x="1095524" y="27983"/>
                          <a:pt x="1125905" y="40853"/>
                          <a:pt x="1155635" y="54726"/>
                        </a:cubicBezTo>
                        <a:close/>
                      </a:path>
                    </a:pathLst>
                  </a:custGeom>
                  <a:solidFill>
                    <a:schemeClr val="accent2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 dirty="0"/>
                  </a:p>
                </p:txBody>
              </p:sp>
            </p:grpSp>
          </p:grpSp>
          <p:grpSp>
            <p:nvGrpSpPr>
              <p:cNvPr id="132" name="Graphic 2">
                <a:extLst>
                  <a:ext uri="{FF2B5EF4-FFF2-40B4-BE49-F238E27FC236}">
                    <a16:creationId xmlns:a16="http://schemas.microsoft.com/office/drawing/2014/main" id="{A3D3C782-8F68-11AD-9EA8-B3AACA413A52}"/>
                  </a:ext>
                </a:extLst>
              </p:cNvPr>
              <p:cNvGrpSpPr/>
              <p:nvPr/>
            </p:nvGrpSpPr>
            <p:grpSpPr>
              <a:xfrm>
                <a:off x="3798580" y="2889189"/>
                <a:ext cx="1938982" cy="2021335"/>
                <a:chOff x="3798580" y="2889189"/>
                <a:chExt cx="1938982" cy="2021335"/>
              </a:xfrm>
            </p:grpSpPr>
            <p:grpSp>
              <p:nvGrpSpPr>
                <p:cNvPr id="133" name="Graphic 2">
                  <a:extLst>
                    <a:ext uri="{FF2B5EF4-FFF2-40B4-BE49-F238E27FC236}">
                      <a16:creationId xmlns:a16="http://schemas.microsoft.com/office/drawing/2014/main" id="{954C70C9-A787-AE5A-7AEA-C267AD5C8286}"/>
                    </a:ext>
                  </a:extLst>
                </p:cNvPr>
                <p:cNvGrpSpPr/>
                <p:nvPr/>
              </p:nvGrpSpPr>
              <p:grpSpPr>
                <a:xfrm>
                  <a:off x="4091804" y="2889189"/>
                  <a:ext cx="1384724" cy="639412"/>
                  <a:chOff x="4091804" y="2889189"/>
                  <a:chExt cx="1384724" cy="639412"/>
                </a:xfrm>
              </p:grpSpPr>
              <p:grpSp>
                <p:nvGrpSpPr>
                  <p:cNvPr id="134" name="Graphic 2">
                    <a:extLst>
                      <a:ext uri="{FF2B5EF4-FFF2-40B4-BE49-F238E27FC236}">
                        <a16:creationId xmlns:a16="http://schemas.microsoft.com/office/drawing/2014/main" id="{BB2EB408-F8C5-13AA-1EC3-7FB56ADFBE5B}"/>
                      </a:ext>
                    </a:extLst>
                  </p:cNvPr>
                  <p:cNvGrpSpPr/>
                  <p:nvPr/>
                </p:nvGrpSpPr>
                <p:grpSpPr>
                  <a:xfrm>
                    <a:off x="4091804" y="2889189"/>
                    <a:ext cx="1384665" cy="639412"/>
                    <a:chOff x="4091804" y="2889189"/>
                    <a:chExt cx="1384665" cy="639412"/>
                  </a:xfrm>
                </p:grpSpPr>
                <p:grpSp>
                  <p:nvGrpSpPr>
                    <p:cNvPr id="135" name="Graphic 2">
                      <a:extLst>
                        <a:ext uri="{FF2B5EF4-FFF2-40B4-BE49-F238E27FC236}">
                          <a16:creationId xmlns:a16="http://schemas.microsoft.com/office/drawing/2014/main" id="{4BA2B4CC-7D5A-E791-DDE1-88571641354C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4723587" y="2889307"/>
                      <a:ext cx="752882" cy="639294"/>
                      <a:chOff x="4723587" y="2889307"/>
                      <a:chExt cx="752882" cy="639294"/>
                    </a:xfrm>
                  </p:grpSpPr>
                  <p:sp>
                    <p:nvSpPr>
                      <p:cNvPr id="136" name="Freeform 135">
                        <a:extLst>
                          <a:ext uri="{FF2B5EF4-FFF2-40B4-BE49-F238E27FC236}">
                            <a16:creationId xmlns:a16="http://schemas.microsoft.com/office/drawing/2014/main" id="{FE0CAB6A-27E0-E377-4D37-EF596015E1A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723587" y="2889307"/>
                        <a:ext cx="752882" cy="639294"/>
                      </a:xfrm>
                      <a:custGeom>
                        <a:avLst/>
                        <a:gdLst>
                          <a:gd name="connsiteX0" fmla="*/ 701741 w 752882"/>
                          <a:gd name="connsiteY0" fmla="*/ 639235 h 639294"/>
                          <a:gd name="connsiteX1" fmla="*/ 31423 w 752882"/>
                          <a:gd name="connsiteY1" fmla="*/ 639235 h 639294"/>
                          <a:gd name="connsiteX2" fmla="*/ 39579 w 752882"/>
                          <a:gd name="connsiteY2" fmla="*/ 376465 h 639294"/>
                          <a:gd name="connsiteX3" fmla="*/ 8667 w 752882"/>
                          <a:gd name="connsiteY3" fmla="*/ 316956 h 639294"/>
                          <a:gd name="connsiteX4" fmla="*/ 38 w 752882"/>
                          <a:gd name="connsiteY4" fmla="*/ 257566 h 639294"/>
                          <a:gd name="connsiteX5" fmla="*/ 44721 w 752882"/>
                          <a:gd name="connsiteY5" fmla="*/ 140674 h 639294"/>
                          <a:gd name="connsiteX6" fmla="*/ 60621 w 752882"/>
                          <a:gd name="connsiteY6" fmla="*/ 14277 h 639294"/>
                          <a:gd name="connsiteX7" fmla="*/ 63399 w 752882"/>
                          <a:gd name="connsiteY7" fmla="*/ 10085 h 639294"/>
                          <a:gd name="connsiteX8" fmla="*/ 184329 w 752882"/>
                          <a:gd name="connsiteY8" fmla="*/ 20003 h 639294"/>
                          <a:gd name="connsiteX9" fmla="*/ 244499 w 752882"/>
                          <a:gd name="connsiteY9" fmla="*/ 119302 h 639294"/>
                          <a:gd name="connsiteX10" fmla="*/ 244972 w 752882"/>
                          <a:gd name="connsiteY10" fmla="*/ 124911 h 639294"/>
                          <a:gd name="connsiteX11" fmla="*/ 253306 w 752882"/>
                          <a:gd name="connsiteY11" fmla="*/ 121369 h 639294"/>
                          <a:gd name="connsiteX12" fmla="*/ 379733 w 752882"/>
                          <a:gd name="connsiteY12" fmla="*/ 116114 h 639294"/>
                          <a:gd name="connsiteX13" fmla="*/ 453024 w 752882"/>
                          <a:gd name="connsiteY13" fmla="*/ 208211 h 639294"/>
                          <a:gd name="connsiteX14" fmla="*/ 453674 w 752882"/>
                          <a:gd name="connsiteY14" fmla="*/ 211753 h 639294"/>
                          <a:gd name="connsiteX15" fmla="*/ 472765 w 752882"/>
                          <a:gd name="connsiteY15" fmla="*/ 206617 h 639294"/>
                          <a:gd name="connsiteX16" fmla="*/ 612668 w 752882"/>
                          <a:gd name="connsiteY16" fmla="*/ 239264 h 639294"/>
                          <a:gd name="connsiteX17" fmla="*/ 677389 w 752882"/>
                          <a:gd name="connsiteY17" fmla="*/ 378413 h 639294"/>
                          <a:gd name="connsiteX18" fmla="*/ 677093 w 752882"/>
                          <a:gd name="connsiteY18" fmla="*/ 383431 h 639294"/>
                          <a:gd name="connsiteX19" fmla="*/ 684364 w 752882"/>
                          <a:gd name="connsiteY19" fmla="*/ 388331 h 639294"/>
                          <a:gd name="connsiteX20" fmla="*/ 684718 w 752882"/>
                          <a:gd name="connsiteY20" fmla="*/ 388508 h 639294"/>
                          <a:gd name="connsiteX21" fmla="*/ 716103 w 752882"/>
                          <a:gd name="connsiteY21" fmla="*/ 418322 h 639294"/>
                          <a:gd name="connsiteX22" fmla="*/ 752158 w 752882"/>
                          <a:gd name="connsiteY22" fmla="*/ 506404 h 639294"/>
                          <a:gd name="connsiteX23" fmla="*/ 701741 w 752882"/>
                          <a:gd name="connsiteY23" fmla="*/ 639295 h 63929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</a:cxnLst>
                        <a:rect l="l" t="t" r="r" b="b"/>
                        <a:pathLst>
                          <a:path w="752882" h="639294">
                            <a:moveTo>
                              <a:pt x="701741" y="639235"/>
                            </a:moveTo>
                            <a:lnTo>
                              <a:pt x="31423" y="639235"/>
                            </a:lnTo>
                            <a:cubicBezTo>
                              <a:pt x="569" y="558887"/>
                              <a:pt x="1397" y="453566"/>
                              <a:pt x="39579" y="376465"/>
                            </a:cubicBezTo>
                            <a:cubicBezTo>
                              <a:pt x="25808" y="358636"/>
                              <a:pt x="15346" y="338386"/>
                              <a:pt x="8667" y="316956"/>
                            </a:cubicBezTo>
                            <a:cubicBezTo>
                              <a:pt x="2638" y="297769"/>
                              <a:pt x="-376" y="277638"/>
                              <a:pt x="38" y="257566"/>
                            </a:cubicBezTo>
                            <a:cubicBezTo>
                              <a:pt x="806" y="215000"/>
                              <a:pt x="17474" y="173439"/>
                              <a:pt x="44721" y="140674"/>
                            </a:cubicBezTo>
                            <a:cubicBezTo>
                              <a:pt x="26990" y="99643"/>
                              <a:pt x="35915" y="51765"/>
                              <a:pt x="60621" y="14277"/>
                            </a:cubicBezTo>
                            <a:cubicBezTo>
                              <a:pt x="61507" y="12860"/>
                              <a:pt x="62453" y="11443"/>
                              <a:pt x="63399" y="10085"/>
                            </a:cubicBezTo>
                            <a:cubicBezTo>
                              <a:pt x="102172" y="-6327"/>
                              <a:pt x="148807" y="-2490"/>
                              <a:pt x="184329" y="20003"/>
                            </a:cubicBezTo>
                            <a:cubicBezTo>
                              <a:pt x="218256" y="41493"/>
                              <a:pt x="241130" y="79276"/>
                              <a:pt x="244499" y="119302"/>
                            </a:cubicBezTo>
                            <a:cubicBezTo>
                              <a:pt x="244735" y="121192"/>
                              <a:pt x="244853" y="123081"/>
                              <a:pt x="244972" y="124911"/>
                            </a:cubicBezTo>
                            <a:cubicBezTo>
                              <a:pt x="247690" y="123730"/>
                              <a:pt x="250468" y="122490"/>
                              <a:pt x="253306" y="121369"/>
                            </a:cubicBezTo>
                            <a:cubicBezTo>
                              <a:pt x="289656" y="107023"/>
                              <a:pt x="337708" y="100765"/>
                              <a:pt x="379733" y="116114"/>
                            </a:cubicBezTo>
                            <a:cubicBezTo>
                              <a:pt x="417856" y="130047"/>
                              <a:pt x="445103" y="168303"/>
                              <a:pt x="453024" y="208211"/>
                            </a:cubicBezTo>
                            <a:cubicBezTo>
                              <a:pt x="453260" y="209333"/>
                              <a:pt x="453497" y="210514"/>
                              <a:pt x="453674" y="211753"/>
                            </a:cubicBezTo>
                            <a:cubicBezTo>
                              <a:pt x="459939" y="209628"/>
                              <a:pt x="466323" y="207916"/>
                              <a:pt x="472765" y="206617"/>
                            </a:cubicBezTo>
                            <a:cubicBezTo>
                              <a:pt x="520463" y="197053"/>
                              <a:pt x="574427" y="209746"/>
                              <a:pt x="612668" y="239264"/>
                            </a:cubicBezTo>
                            <a:cubicBezTo>
                              <a:pt x="654811" y="271675"/>
                              <a:pt x="679635" y="325339"/>
                              <a:pt x="677389" y="378413"/>
                            </a:cubicBezTo>
                            <a:cubicBezTo>
                              <a:pt x="677330" y="380125"/>
                              <a:pt x="677212" y="381778"/>
                              <a:pt x="677093" y="383431"/>
                            </a:cubicBezTo>
                            <a:cubicBezTo>
                              <a:pt x="679576" y="385025"/>
                              <a:pt x="682058" y="386560"/>
                              <a:pt x="684364" y="388331"/>
                            </a:cubicBezTo>
                            <a:cubicBezTo>
                              <a:pt x="684541" y="388331"/>
                              <a:pt x="684659" y="388390"/>
                              <a:pt x="684718" y="388508"/>
                            </a:cubicBezTo>
                            <a:cubicBezTo>
                              <a:pt x="696539" y="396773"/>
                              <a:pt x="707001" y="406928"/>
                              <a:pt x="716103" y="418322"/>
                            </a:cubicBezTo>
                            <a:cubicBezTo>
                              <a:pt x="736140" y="443530"/>
                              <a:pt x="748966" y="474819"/>
                              <a:pt x="752158" y="506404"/>
                            </a:cubicBezTo>
                            <a:cubicBezTo>
                              <a:pt x="756945" y="555286"/>
                              <a:pt x="737795" y="605939"/>
                              <a:pt x="701741" y="639295"/>
                            </a:cubicBezTo>
                            <a:close/>
                          </a:path>
                        </a:pathLst>
                      </a:custGeom>
                      <a:solidFill>
                        <a:schemeClr val="accent2"/>
                      </a:solidFill>
                      <a:ln w="59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grpSp>
                    <p:nvGrpSpPr>
                      <p:cNvPr id="137" name="Graphic 2">
                        <a:extLst>
                          <a:ext uri="{FF2B5EF4-FFF2-40B4-BE49-F238E27FC236}">
                            <a16:creationId xmlns:a16="http://schemas.microsoft.com/office/drawing/2014/main" id="{41846289-71EF-313D-87A9-DD45621EFECA}"/>
                          </a:ext>
                        </a:extLst>
                      </p:cNvPr>
                      <p:cNvGrpSpPr/>
                      <p:nvPr/>
                    </p:nvGrpSpPr>
                    <p:grpSpPr>
                      <a:xfrm>
                        <a:off x="4784940" y="3008551"/>
                        <a:ext cx="623010" cy="272335"/>
                        <a:chOff x="4784940" y="3008551"/>
                        <a:chExt cx="623010" cy="272335"/>
                      </a:xfrm>
                      <a:solidFill>
                        <a:srgbClr val="CC5050"/>
                      </a:solidFill>
                    </p:grpSpPr>
                    <p:sp>
                      <p:nvSpPr>
                        <p:cNvPr id="138" name="Freeform 137">
                          <a:extLst>
                            <a:ext uri="{FF2B5EF4-FFF2-40B4-BE49-F238E27FC236}">
                              <a16:creationId xmlns:a16="http://schemas.microsoft.com/office/drawing/2014/main" id="{1FB76411-0F75-3CB2-53E5-E968CBD254BC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4909979" y="3008551"/>
                          <a:ext cx="66913" cy="127976"/>
                        </a:xfrm>
                        <a:custGeom>
                          <a:avLst/>
                          <a:gdLst>
                            <a:gd name="connsiteX0" fmla="*/ 15018 w 66913"/>
                            <a:gd name="connsiteY0" fmla="*/ 82238 h 127976"/>
                            <a:gd name="connsiteX1" fmla="*/ 7512 w 66913"/>
                            <a:gd name="connsiteY1" fmla="*/ 124390 h 127976"/>
                            <a:gd name="connsiteX2" fmla="*/ 5 w 66913"/>
                            <a:gd name="connsiteY2" fmla="*/ 124390 h 127976"/>
                            <a:gd name="connsiteX3" fmla="*/ 58106 w 66913"/>
                            <a:gd name="connsiteY3" fmla="*/ 0 h 127976"/>
                            <a:gd name="connsiteX4" fmla="*/ 58579 w 66913"/>
                            <a:gd name="connsiteY4" fmla="*/ 5608 h 127976"/>
                            <a:gd name="connsiteX5" fmla="*/ 66913 w 66913"/>
                            <a:gd name="connsiteY5" fmla="*/ 2066 h 127976"/>
                            <a:gd name="connsiteX6" fmla="*/ 15078 w 66913"/>
                            <a:gd name="connsiteY6" fmla="*/ 82179 h 127976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  <a:cxn ang="0">
                              <a:pos x="connsiteX6" y="connsiteY6"/>
                            </a:cxn>
                          </a:cxnLst>
                          <a:rect l="l" t="t" r="r" b="b"/>
                          <a:pathLst>
                            <a:path w="66913" h="127976">
                              <a:moveTo>
                                <a:pt x="15018" y="82238"/>
                              </a:moveTo>
                              <a:cubicBezTo>
                                <a:pt x="10704" y="95934"/>
                                <a:pt x="8162" y="110044"/>
                                <a:pt x="7512" y="124390"/>
                              </a:cubicBezTo>
                              <a:cubicBezTo>
                                <a:pt x="7276" y="129172"/>
                                <a:pt x="-231" y="129172"/>
                                <a:pt x="5" y="124390"/>
                              </a:cubicBezTo>
                              <a:cubicBezTo>
                                <a:pt x="2311" y="77338"/>
                                <a:pt x="23943" y="32175"/>
                                <a:pt x="58106" y="0"/>
                              </a:cubicBezTo>
                              <a:cubicBezTo>
                                <a:pt x="58343" y="1889"/>
                                <a:pt x="58461" y="3778"/>
                                <a:pt x="58579" y="5608"/>
                              </a:cubicBezTo>
                              <a:cubicBezTo>
                                <a:pt x="61298" y="4428"/>
                                <a:pt x="64076" y="3188"/>
                                <a:pt x="66913" y="2066"/>
                              </a:cubicBezTo>
                              <a:cubicBezTo>
                                <a:pt x="42916" y="23496"/>
                                <a:pt x="24712" y="51362"/>
                                <a:pt x="15078" y="82179"/>
                              </a:cubicBezTo>
                              <a:close/>
                            </a:path>
                          </a:pathLst>
                        </a:custGeom>
                        <a:solidFill>
                          <a:srgbClr val="CC5050"/>
                        </a:solidFill>
                        <a:ln w="5911" cap="flat">
                          <a:noFill/>
                          <a:prstDash val="solid"/>
                          <a:miter/>
                        </a:ln>
                      </p:spPr>
                      <p:txBody>
                        <a:bodyPr rtlCol="0" anchor="ctr"/>
                        <a:lstStyle/>
                        <a:p>
                          <a:endParaRPr lang="en-EG"/>
                        </a:p>
                      </p:txBody>
                    </p:sp>
                    <p:sp>
                      <p:nvSpPr>
                        <p:cNvPr id="139" name="Freeform 138">
                          <a:extLst>
                            <a:ext uri="{FF2B5EF4-FFF2-40B4-BE49-F238E27FC236}">
                              <a16:creationId xmlns:a16="http://schemas.microsoft.com/office/drawing/2014/main" id="{526FC1AF-E27D-F8B3-9D17-09074FA1FFCE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5115723" y="3095865"/>
                          <a:ext cx="80628" cy="105837"/>
                        </a:xfrm>
                        <a:custGeom>
                          <a:avLst/>
                          <a:gdLst>
                            <a:gd name="connsiteX0" fmla="*/ 7515 w 80628"/>
                            <a:gd name="connsiteY0" fmla="*/ 102251 h 105837"/>
                            <a:gd name="connsiteX1" fmla="*/ 8 w 80628"/>
                            <a:gd name="connsiteY1" fmla="*/ 102251 h 105837"/>
                            <a:gd name="connsiteX2" fmla="*/ 38900 w 80628"/>
                            <a:gd name="connsiteY2" fmla="*/ 18301 h 105837"/>
                            <a:gd name="connsiteX3" fmla="*/ 60887 w 80628"/>
                            <a:gd name="connsiteY3" fmla="*/ 1594 h 105837"/>
                            <a:gd name="connsiteX4" fmla="*/ 61538 w 80628"/>
                            <a:gd name="connsiteY4" fmla="*/ 5136 h 105837"/>
                            <a:gd name="connsiteX5" fmla="*/ 80629 w 80628"/>
                            <a:gd name="connsiteY5" fmla="*/ 0 h 105837"/>
                            <a:gd name="connsiteX6" fmla="*/ 44220 w 80628"/>
                            <a:gd name="connsiteY6" fmla="*/ 23615 h 105837"/>
                            <a:gd name="connsiteX7" fmla="*/ 7515 w 80628"/>
                            <a:gd name="connsiteY7" fmla="*/ 102251 h 105837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  <a:cxn ang="0">
                              <a:pos x="connsiteX6" y="connsiteY6"/>
                            </a:cxn>
                            <a:cxn ang="0">
                              <a:pos x="connsiteX7" y="connsiteY7"/>
                            </a:cxn>
                          </a:cxnLst>
                          <a:rect l="l" t="t" r="r" b="b"/>
                          <a:pathLst>
                            <a:path w="80628" h="105837">
                              <a:moveTo>
                                <a:pt x="7515" y="102251"/>
                              </a:moveTo>
                              <a:cubicBezTo>
                                <a:pt x="7219" y="107033"/>
                                <a:pt x="-287" y="107033"/>
                                <a:pt x="8" y="102251"/>
                              </a:cubicBezTo>
                              <a:cubicBezTo>
                                <a:pt x="2195" y="70667"/>
                                <a:pt x="15967" y="40263"/>
                                <a:pt x="38900" y="18301"/>
                              </a:cubicBezTo>
                              <a:cubicBezTo>
                                <a:pt x="45579" y="11925"/>
                                <a:pt x="52967" y="6376"/>
                                <a:pt x="60887" y="1594"/>
                              </a:cubicBezTo>
                              <a:cubicBezTo>
                                <a:pt x="61124" y="2716"/>
                                <a:pt x="61360" y="3896"/>
                                <a:pt x="61538" y="5136"/>
                              </a:cubicBezTo>
                              <a:cubicBezTo>
                                <a:pt x="67803" y="3011"/>
                                <a:pt x="74186" y="1299"/>
                                <a:pt x="80629" y="0"/>
                              </a:cubicBezTo>
                              <a:cubicBezTo>
                                <a:pt x="67153" y="5490"/>
                                <a:pt x="54800" y="13460"/>
                                <a:pt x="44220" y="23615"/>
                              </a:cubicBezTo>
                              <a:cubicBezTo>
                                <a:pt x="22705" y="44159"/>
                                <a:pt x="9525" y="72615"/>
                                <a:pt x="7515" y="102251"/>
                              </a:cubicBezTo>
                              <a:close/>
                            </a:path>
                          </a:pathLst>
                        </a:custGeom>
                        <a:solidFill>
                          <a:srgbClr val="CC5050"/>
                        </a:solidFill>
                        <a:ln w="5911" cap="flat">
                          <a:noFill/>
                          <a:prstDash val="solid"/>
                          <a:miter/>
                        </a:ln>
                      </p:spPr>
                      <p:txBody>
                        <a:bodyPr rtlCol="0" anchor="ctr"/>
                        <a:lstStyle/>
                        <a:p>
                          <a:endParaRPr lang="en-EG"/>
                        </a:p>
                      </p:txBody>
                    </p:sp>
                    <p:sp>
                      <p:nvSpPr>
                        <p:cNvPr id="140" name="Freeform 139">
                          <a:extLst>
                            <a:ext uri="{FF2B5EF4-FFF2-40B4-BE49-F238E27FC236}">
                              <a16:creationId xmlns:a16="http://schemas.microsoft.com/office/drawing/2014/main" id="{10E4D717-4DBA-5FB0-FA64-63846BA56F32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5273013" y="3258856"/>
                          <a:ext cx="134937" cy="18723"/>
                        </a:xfrm>
                        <a:custGeom>
                          <a:avLst/>
                          <a:gdLst>
                            <a:gd name="connsiteX0" fmla="*/ 2659 w 134937"/>
                            <a:gd name="connsiteY0" fmla="*/ 9396 h 18723"/>
                            <a:gd name="connsiteX1" fmla="*/ 127962 w 134937"/>
                            <a:gd name="connsiteY1" fmla="*/ 8805 h 18723"/>
                            <a:gd name="connsiteX2" fmla="*/ 127667 w 134937"/>
                            <a:gd name="connsiteY2" fmla="*/ 13824 h 18723"/>
                            <a:gd name="connsiteX3" fmla="*/ 134937 w 134937"/>
                            <a:gd name="connsiteY3" fmla="*/ 18724 h 18723"/>
                            <a:gd name="connsiteX4" fmla="*/ 4609 w 134937"/>
                            <a:gd name="connsiteY4" fmla="*/ 16598 h 18723"/>
                            <a:gd name="connsiteX5" fmla="*/ 2659 w 134937"/>
                            <a:gd name="connsiteY5" fmla="*/ 9396 h 18723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</a:cxnLst>
                          <a:rect l="l" t="t" r="r" b="b"/>
                          <a:pathLst>
                            <a:path w="134937" h="18723">
                              <a:moveTo>
                                <a:pt x="2659" y="9396"/>
                              </a:moveTo>
                              <a:cubicBezTo>
                                <a:pt x="43382" y="-3002"/>
                                <a:pt x="87239" y="-3061"/>
                                <a:pt x="127962" y="8805"/>
                              </a:cubicBezTo>
                              <a:cubicBezTo>
                                <a:pt x="127904" y="10517"/>
                                <a:pt x="127785" y="12171"/>
                                <a:pt x="127667" y="13824"/>
                              </a:cubicBezTo>
                              <a:cubicBezTo>
                                <a:pt x="130150" y="15417"/>
                                <a:pt x="132632" y="16952"/>
                                <a:pt x="134937" y="18724"/>
                              </a:cubicBezTo>
                              <a:cubicBezTo>
                                <a:pt x="93090" y="4496"/>
                                <a:pt x="47106" y="3669"/>
                                <a:pt x="4609" y="16598"/>
                              </a:cubicBezTo>
                              <a:cubicBezTo>
                                <a:pt x="-1" y="18015"/>
                                <a:pt x="-2011" y="10754"/>
                                <a:pt x="2659" y="9396"/>
                              </a:cubicBezTo>
                              <a:close/>
                            </a:path>
                          </a:pathLst>
                        </a:custGeom>
                        <a:solidFill>
                          <a:srgbClr val="CC5050"/>
                        </a:solidFill>
                        <a:ln w="5911" cap="flat">
                          <a:noFill/>
                          <a:prstDash val="solid"/>
                          <a:miter/>
                        </a:ln>
                      </p:spPr>
                      <p:txBody>
                        <a:bodyPr rtlCol="0" anchor="ctr"/>
                        <a:lstStyle/>
                        <a:p>
                          <a:endParaRPr lang="en-EG"/>
                        </a:p>
                      </p:txBody>
                    </p:sp>
                    <p:sp>
                      <p:nvSpPr>
                        <p:cNvPr id="141" name="Freeform 140">
                          <a:extLst>
                            <a:ext uri="{FF2B5EF4-FFF2-40B4-BE49-F238E27FC236}">
                              <a16:creationId xmlns:a16="http://schemas.microsoft.com/office/drawing/2014/main" id="{7C4B2975-DE7E-EA96-95B2-F71947DF9A69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4784940" y="3129407"/>
                          <a:ext cx="462635" cy="151478"/>
                        </a:xfrm>
                        <a:custGeom>
                          <a:avLst/>
                          <a:gdLst>
                            <a:gd name="connsiteX0" fmla="*/ 5946 w 462635"/>
                            <a:gd name="connsiteY0" fmla="*/ 84000 h 151478"/>
                            <a:gd name="connsiteX1" fmla="*/ 26988 w 462635"/>
                            <a:gd name="connsiteY1" fmla="*/ 64695 h 151478"/>
                            <a:gd name="connsiteX2" fmla="*/ 61388 w 462635"/>
                            <a:gd name="connsiteY2" fmla="*/ 65994 h 151478"/>
                            <a:gd name="connsiteX3" fmla="*/ 97383 w 462635"/>
                            <a:gd name="connsiteY3" fmla="*/ 78155 h 151478"/>
                            <a:gd name="connsiteX4" fmla="*/ 135743 w 462635"/>
                            <a:gd name="connsiteY4" fmla="*/ 81284 h 151478"/>
                            <a:gd name="connsiteX5" fmla="*/ 203773 w 462635"/>
                            <a:gd name="connsiteY5" fmla="*/ 58555 h 151478"/>
                            <a:gd name="connsiteX6" fmla="*/ 252004 w 462635"/>
                            <a:gd name="connsiteY6" fmla="*/ 1939 h 151478"/>
                            <a:gd name="connsiteX7" fmla="*/ 258505 w 462635"/>
                            <a:gd name="connsiteY7" fmla="*/ 5718 h 151478"/>
                            <a:gd name="connsiteX8" fmla="*/ 184682 w 462635"/>
                            <a:gd name="connsiteY8" fmla="*/ 77388 h 151478"/>
                            <a:gd name="connsiteX9" fmla="*/ 399354 w 462635"/>
                            <a:gd name="connsiteY9" fmla="*/ 97933 h 151478"/>
                            <a:gd name="connsiteX10" fmla="*/ 456923 w 462635"/>
                            <a:gd name="connsiteY10" fmla="*/ 78451 h 151478"/>
                            <a:gd name="connsiteX11" fmla="*/ 460706 w 462635"/>
                            <a:gd name="connsiteY11" fmla="*/ 84945 h 151478"/>
                            <a:gd name="connsiteX12" fmla="*/ 240241 w 462635"/>
                            <a:gd name="connsiteY12" fmla="*/ 98405 h 151478"/>
                            <a:gd name="connsiteX13" fmla="*/ 172861 w 462635"/>
                            <a:gd name="connsiteY13" fmla="*/ 82111 h 151478"/>
                            <a:gd name="connsiteX14" fmla="*/ 172565 w 462635"/>
                            <a:gd name="connsiteY14" fmla="*/ 81934 h 151478"/>
                            <a:gd name="connsiteX15" fmla="*/ 162931 w 462635"/>
                            <a:gd name="connsiteY15" fmla="*/ 84767 h 151478"/>
                            <a:gd name="connsiteX16" fmla="*/ 92300 w 462635"/>
                            <a:gd name="connsiteY16" fmla="*/ 84590 h 151478"/>
                            <a:gd name="connsiteX17" fmla="*/ 57073 w 462635"/>
                            <a:gd name="connsiteY17" fmla="*/ 72370 h 151478"/>
                            <a:gd name="connsiteX18" fmla="*/ 23205 w 462635"/>
                            <a:gd name="connsiteY18" fmla="*/ 75204 h 151478"/>
                            <a:gd name="connsiteX19" fmla="*/ 18240 w 462635"/>
                            <a:gd name="connsiteY19" fmla="*/ 145811 h 151478"/>
                            <a:gd name="connsiteX20" fmla="*/ 11739 w 462635"/>
                            <a:gd name="connsiteY20" fmla="*/ 149589 h 151478"/>
                            <a:gd name="connsiteX21" fmla="*/ 6065 w 462635"/>
                            <a:gd name="connsiteY21" fmla="*/ 83823 h 151478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  <a:cxn ang="0">
                              <a:pos x="connsiteX6" y="connsiteY6"/>
                            </a:cxn>
                            <a:cxn ang="0">
                              <a:pos x="connsiteX7" y="connsiteY7"/>
                            </a:cxn>
                            <a:cxn ang="0">
                              <a:pos x="connsiteX8" y="connsiteY8"/>
                            </a:cxn>
                            <a:cxn ang="0">
                              <a:pos x="connsiteX9" y="connsiteY9"/>
                            </a:cxn>
                            <a:cxn ang="0">
                              <a:pos x="connsiteX10" y="connsiteY10"/>
                            </a:cxn>
                            <a:cxn ang="0">
                              <a:pos x="connsiteX11" y="connsiteY11"/>
                            </a:cxn>
                            <a:cxn ang="0">
                              <a:pos x="connsiteX12" y="connsiteY12"/>
                            </a:cxn>
                            <a:cxn ang="0">
                              <a:pos x="connsiteX13" y="connsiteY13"/>
                            </a:cxn>
                            <a:cxn ang="0">
                              <a:pos x="connsiteX14" y="connsiteY14"/>
                            </a:cxn>
                            <a:cxn ang="0">
                              <a:pos x="connsiteX15" y="connsiteY15"/>
                            </a:cxn>
                            <a:cxn ang="0">
                              <a:pos x="connsiteX16" y="connsiteY16"/>
                            </a:cxn>
                            <a:cxn ang="0">
                              <a:pos x="connsiteX17" y="connsiteY17"/>
                            </a:cxn>
                            <a:cxn ang="0">
                              <a:pos x="connsiteX18" y="connsiteY18"/>
                            </a:cxn>
                            <a:cxn ang="0">
                              <a:pos x="connsiteX19" y="connsiteY19"/>
                            </a:cxn>
                            <a:cxn ang="0">
                              <a:pos x="connsiteX20" y="connsiteY20"/>
                            </a:cxn>
                            <a:cxn ang="0">
                              <a:pos x="connsiteX21" y="connsiteY21"/>
                            </a:cxn>
                          </a:cxnLst>
                          <a:rect l="l" t="t" r="r" b="b"/>
                          <a:pathLst>
                            <a:path w="462635" h="151478">
                              <a:moveTo>
                                <a:pt x="5946" y="84000"/>
                              </a:moveTo>
                              <a:cubicBezTo>
                                <a:pt x="10557" y="75499"/>
                                <a:pt x="17886" y="68296"/>
                                <a:pt x="26988" y="64695"/>
                              </a:cubicBezTo>
                              <a:cubicBezTo>
                                <a:pt x="38159" y="60326"/>
                                <a:pt x="50335" y="62334"/>
                                <a:pt x="61388" y="65994"/>
                              </a:cubicBezTo>
                              <a:cubicBezTo>
                                <a:pt x="73445" y="70008"/>
                                <a:pt x="84912" y="75322"/>
                                <a:pt x="97383" y="78155"/>
                              </a:cubicBezTo>
                              <a:cubicBezTo>
                                <a:pt x="109913" y="80989"/>
                                <a:pt x="122858" y="81993"/>
                                <a:pt x="135743" y="81284"/>
                              </a:cubicBezTo>
                              <a:cubicBezTo>
                                <a:pt x="160035" y="79926"/>
                                <a:pt x="183559" y="72075"/>
                                <a:pt x="203773" y="58555"/>
                              </a:cubicBezTo>
                              <a:cubicBezTo>
                                <a:pt x="224697" y="44505"/>
                                <a:pt x="241364" y="24787"/>
                                <a:pt x="252004" y="1939"/>
                              </a:cubicBezTo>
                              <a:cubicBezTo>
                                <a:pt x="254072" y="-2429"/>
                                <a:pt x="260515" y="1349"/>
                                <a:pt x="258505" y="5718"/>
                              </a:cubicBezTo>
                              <a:cubicBezTo>
                                <a:pt x="243610" y="37656"/>
                                <a:pt x="216895" y="63455"/>
                                <a:pt x="184682" y="77388"/>
                              </a:cubicBezTo>
                              <a:cubicBezTo>
                                <a:pt x="254545" y="95217"/>
                                <a:pt x="327363" y="112219"/>
                                <a:pt x="399354" y="97933"/>
                              </a:cubicBezTo>
                              <a:cubicBezTo>
                                <a:pt x="419332" y="93977"/>
                                <a:pt x="438718" y="87601"/>
                                <a:pt x="456923" y="78451"/>
                              </a:cubicBezTo>
                              <a:cubicBezTo>
                                <a:pt x="461237" y="76266"/>
                                <a:pt x="465080" y="82760"/>
                                <a:pt x="460706" y="84945"/>
                              </a:cubicBezTo>
                              <a:cubicBezTo>
                                <a:pt x="392202" y="119481"/>
                                <a:pt x="313060" y="113931"/>
                                <a:pt x="240241" y="98405"/>
                              </a:cubicBezTo>
                              <a:cubicBezTo>
                                <a:pt x="217604" y="93564"/>
                                <a:pt x="195203" y="87837"/>
                                <a:pt x="172861" y="82111"/>
                              </a:cubicBezTo>
                              <a:cubicBezTo>
                                <a:pt x="172743" y="82111"/>
                                <a:pt x="172684" y="81993"/>
                                <a:pt x="172565" y="81934"/>
                              </a:cubicBezTo>
                              <a:cubicBezTo>
                                <a:pt x="169374" y="82996"/>
                                <a:pt x="166182" y="83941"/>
                                <a:pt x="162931" y="84767"/>
                              </a:cubicBezTo>
                              <a:cubicBezTo>
                                <a:pt x="139821" y="90435"/>
                                <a:pt x="115351" y="90376"/>
                                <a:pt x="92300" y="84590"/>
                              </a:cubicBezTo>
                              <a:cubicBezTo>
                                <a:pt x="80183" y="81520"/>
                                <a:pt x="68953" y="76089"/>
                                <a:pt x="57073" y="72370"/>
                              </a:cubicBezTo>
                              <a:cubicBezTo>
                                <a:pt x="45665" y="68828"/>
                                <a:pt x="33371" y="67883"/>
                                <a:pt x="23205" y="75204"/>
                              </a:cubicBezTo>
                              <a:cubicBezTo>
                                <a:pt x="-141" y="91970"/>
                                <a:pt x="6715" y="124263"/>
                                <a:pt x="18240" y="145811"/>
                              </a:cubicBezTo>
                              <a:cubicBezTo>
                                <a:pt x="20546" y="150062"/>
                                <a:pt x="14044" y="153899"/>
                                <a:pt x="11739" y="149589"/>
                              </a:cubicBezTo>
                              <a:cubicBezTo>
                                <a:pt x="1041" y="129576"/>
                                <a:pt x="-5402" y="104958"/>
                                <a:pt x="6065" y="83823"/>
                              </a:cubicBezTo>
                              <a:close/>
                            </a:path>
                          </a:pathLst>
                        </a:custGeom>
                        <a:solidFill>
                          <a:srgbClr val="CC5050"/>
                        </a:solidFill>
                        <a:ln w="5911" cap="flat">
                          <a:noFill/>
                          <a:prstDash val="solid"/>
                          <a:miter/>
                        </a:ln>
                      </p:spPr>
                      <p:txBody>
                        <a:bodyPr rtlCol="0" anchor="ctr"/>
                        <a:lstStyle/>
                        <a:p>
                          <a:endParaRPr lang="en-EG"/>
                        </a:p>
                      </p:txBody>
                    </p:sp>
                  </p:grpSp>
                </p:grpSp>
                <p:grpSp>
                  <p:nvGrpSpPr>
                    <p:cNvPr id="142" name="Graphic 2">
                      <a:extLst>
                        <a:ext uri="{FF2B5EF4-FFF2-40B4-BE49-F238E27FC236}">
                          <a16:creationId xmlns:a16="http://schemas.microsoft.com/office/drawing/2014/main" id="{11FCD260-58AF-5B38-8D3F-76B129D96A06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4091804" y="2889189"/>
                      <a:ext cx="753584" cy="639353"/>
                      <a:chOff x="4091804" y="2889189"/>
                      <a:chExt cx="753584" cy="639353"/>
                    </a:xfrm>
                  </p:grpSpPr>
                  <p:sp>
                    <p:nvSpPr>
                      <p:cNvPr id="143" name="Freeform 142">
                        <a:extLst>
                          <a:ext uri="{FF2B5EF4-FFF2-40B4-BE49-F238E27FC236}">
                            <a16:creationId xmlns:a16="http://schemas.microsoft.com/office/drawing/2014/main" id="{FE27AA0D-1F75-D5F8-3407-C638B931501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091804" y="2889189"/>
                        <a:ext cx="753012" cy="639353"/>
                      </a:xfrm>
                      <a:custGeom>
                        <a:avLst/>
                        <a:gdLst>
                          <a:gd name="connsiteX0" fmla="*/ 743352 w 753012"/>
                          <a:gd name="connsiteY0" fmla="*/ 319908 h 639353"/>
                          <a:gd name="connsiteX1" fmla="*/ 713327 w 753012"/>
                          <a:gd name="connsiteY1" fmla="*/ 376583 h 639353"/>
                          <a:gd name="connsiteX2" fmla="*/ 721483 w 753012"/>
                          <a:gd name="connsiteY2" fmla="*/ 639354 h 639353"/>
                          <a:gd name="connsiteX3" fmla="*/ 51166 w 753012"/>
                          <a:gd name="connsiteY3" fmla="*/ 639354 h 639353"/>
                          <a:gd name="connsiteX4" fmla="*/ 15170 w 753012"/>
                          <a:gd name="connsiteY4" fmla="*/ 589468 h 639353"/>
                          <a:gd name="connsiteX5" fmla="*/ 748 w 753012"/>
                          <a:gd name="connsiteY5" fmla="*/ 506463 h 639353"/>
                          <a:gd name="connsiteX6" fmla="*/ 68188 w 753012"/>
                          <a:gd name="connsiteY6" fmla="*/ 388508 h 639353"/>
                          <a:gd name="connsiteX7" fmla="*/ 68543 w 753012"/>
                          <a:gd name="connsiteY7" fmla="*/ 388331 h 639353"/>
                          <a:gd name="connsiteX8" fmla="*/ 73685 w 753012"/>
                          <a:gd name="connsiteY8" fmla="*/ 384848 h 639353"/>
                          <a:gd name="connsiteX9" fmla="*/ 75872 w 753012"/>
                          <a:gd name="connsiteY9" fmla="*/ 383431 h 639353"/>
                          <a:gd name="connsiteX10" fmla="*/ 75576 w 753012"/>
                          <a:gd name="connsiteY10" fmla="*/ 378413 h 639353"/>
                          <a:gd name="connsiteX11" fmla="*/ 140297 w 753012"/>
                          <a:gd name="connsiteY11" fmla="*/ 239264 h 639353"/>
                          <a:gd name="connsiteX12" fmla="*/ 280200 w 753012"/>
                          <a:gd name="connsiteY12" fmla="*/ 206617 h 639353"/>
                          <a:gd name="connsiteX13" fmla="*/ 299291 w 753012"/>
                          <a:gd name="connsiteY13" fmla="*/ 211753 h 639353"/>
                          <a:gd name="connsiteX14" fmla="*/ 299941 w 753012"/>
                          <a:gd name="connsiteY14" fmla="*/ 208211 h 639353"/>
                          <a:gd name="connsiteX15" fmla="*/ 373233 w 753012"/>
                          <a:gd name="connsiteY15" fmla="*/ 116114 h 639353"/>
                          <a:gd name="connsiteX16" fmla="*/ 499660 w 753012"/>
                          <a:gd name="connsiteY16" fmla="*/ 121369 h 639353"/>
                          <a:gd name="connsiteX17" fmla="*/ 507993 w 753012"/>
                          <a:gd name="connsiteY17" fmla="*/ 124911 h 639353"/>
                          <a:gd name="connsiteX18" fmla="*/ 508466 w 753012"/>
                          <a:gd name="connsiteY18" fmla="*/ 119302 h 639353"/>
                          <a:gd name="connsiteX19" fmla="*/ 568695 w 753012"/>
                          <a:gd name="connsiteY19" fmla="*/ 20003 h 639353"/>
                          <a:gd name="connsiteX20" fmla="*/ 689625 w 753012"/>
                          <a:gd name="connsiteY20" fmla="*/ 10085 h 639353"/>
                          <a:gd name="connsiteX21" fmla="*/ 692403 w 753012"/>
                          <a:gd name="connsiteY21" fmla="*/ 14277 h 639353"/>
                          <a:gd name="connsiteX22" fmla="*/ 708303 w 753012"/>
                          <a:gd name="connsiteY22" fmla="*/ 140674 h 639353"/>
                          <a:gd name="connsiteX23" fmla="*/ 752987 w 753012"/>
                          <a:gd name="connsiteY23" fmla="*/ 257566 h 639353"/>
                          <a:gd name="connsiteX24" fmla="*/ 743412 w 753012"/>
                          <a:gd name="connsiteY24" fmla="*/ 319790 h 63935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  <a:cxn ang="0">
                            <a:pos x="connsiteX24" y="connsiteY24"/>
                          </a:cxn>
                        </a:cxnLst>
                        <a:rect l="l" t="t" r="r" b="b"/>
                        <a:pathLst>
                          <a:path w="753012" h="639353">
                            <a:moveTo>
                              <a:pt x="743352" y="319908"/>
                            </a:moveTo>
                            <a:cubicBezTo>
                              <a:pt x="736673" y="340275"/>
                              <a:pt x="726507" y="359580"/>
                              <a:pt x="713327" y="376583"/>
                            </a:cubicBezTo>
                            <a:cubicBezTo>
                              <a:pt x="751450" y="453684"/>
                              <a:pt x="752277" y="559005"/>
                              <a:pt x="721483" y="639354"/>
                            </a:cubicBezTo>
                            <a:lnTo>
                              <a:pt x="51166" y="639354"/>
                            </a:lnTo>
                            <a:cubicBezTo>
                              <a:pt x="36035" y="625303"/>
                              <a:pt x="23859" y="608241"/>
                              <a:pt x="15170" y="589468"/>
                            </a:cubicBezTo>
                            <a:cubicBezTo>
                              <a:pt x="3231" y="563669"/>
                              <a:pt x="-2089" y="534800"/>
                              <a:pt x="748" y="506463"/>
                            </a:cubicBezTo>
                            <a:cubicBezTo>
                              <a:pt x="5359" y="460591"/>
                              <a:pt x="30479" y="415134"/>
                              <a:pt x="68188" y="388508"/>
                            </a:cubicBezTo>
                            <a:cubicBezTo>
                              <a:pt x="68247" y="388449"/>
                              <a:pt x="68424" y="388331"/>
                              <a:pt x="68543" y="388331"/>
                            </a:cubicBezTo>
                            <a:cubicBezTo>
                              <a:pt x="70198" y="387150"/>
                              <a:pt x="71912" y="386029"/>
                              <a:pt x="73685" y="384848"/>
                            </a:cubicBezTo>
                            <a:cubicBezTo>
                              <a:pt x="74335" y="384317"/>
                              <a:pt x="75103" y="383844"/>
                              <a:pt x="75872" y="383431"/>
                            </a:cubicBezTo>
                            <a:cubicBezTo>
                              <a:pt x="75694" y="381778"/>
                              <a:pt x="75635" y="380125"/>
                              <a:pt x="75576" y="378413"/>
                            </a:cubicBezTo>
                            <a:cubicBezTo>
                              <a:pt x="73330" y="325339"/>
                              <a:pt x="98155" y="271675"/>
                              <a:pt x="140297" y="239264"/>
                            </a:cubicBezTo>
                            <a:cubicBezTo>
                              <a:pt x="178538" y="209805"/>
                              <a:pt x="232502" y="197112"/>
                              <a:pt x="280200" y="206617"/>
                            </a:cubicBezTo>
                            <a:cubicBezTo>
                              <a:pt x="286643" y="207916"/>
                              <a:pt x="293085" y="209628"/>
                              <a:pt x="299291" y="211753"/>
                            </a:cubicBezTo>
                            <a:cubicBezTo>
                              <a:pt x="299528" y="210573"/>
                              <a:pt x="299764" y="209333"/>
                              <a:pt x="299941" y="208211"/>
                            </a:cubicBezTo>
                            <a:cubicBezTo>
                              <a:pt x="307862" y="168303"/>
                              <a:pt x="335109" y="130047"/>
                              <a:pt x="373233" y="116114"/>
                            </a:cubicBezTo>
                            <a:cubicBezTo>
                              <a:pt x="415198" y="100765"/>
                              <a:pt x="463310" y="107023"/>
                              <a:pt x="499660" y="121369"/>
                            </a:cubicBezTo>
                            <a:cubicBezTo>
                              <a:pt x="502497" y="122490"/>
                              <a:pt x="505275" y="123671"/>
                              <a:pt x="507993" y="124911"/>
                            </a:cubicBezTo>
                            <a:cubicBezTo>
                              <a:pt x="508053" y="123022"/>
                              <a:pt x="508230" y="121133"/>
                              <a:pt x="508466" y="119302"/>
                            </a:cubicBezTo>
                            <a:cubicBezTo>
                              <a:pt x="511835" y="79335"/>
                              <a:pt x="534709" y="41492"/>
                              <a:pt x="568695" y="20003"/>
                            </a:cubicBezTo>
                            <a:cubicBezTo>
                              <a:pt x="604218" y="-2490"/>
                              <a:pt x="650852" y="-6327"/>
                              <a:pt x="689625" y="10085"/>
                            </a:cubicBezTo>
                            <a:cubicBezTo>
                              <a:pt x="690630" y="11443"/>
                              <a:pt x="691517" y="12860"/>
                              <a:pt x="692403" y="14277"/>
                            </a:cubicBezTo>
                            <a:cubicBezTo>
                              <a:pt x="717109" y="51765"/>
                              <a:pt x="726034" y="99643"/>
                              <a:pt x="708303" y="140674"/>
                            </a:cubicBezTo>
                            <a:cubicBezTo>
                              <a:pt x="735550" y="173439"/>
                              <a:pt x="752218" y="215000"/>
                              <a:pt x="752987" y="257566"/>
                            </a:cubicBezTo>
                            <a:cubicBezTo>
                              <a:pt x="753341" y="278582"/>
                              <a:pt x="750031" y="299717"/>
                              <a:pt x="743412" y="319790"/>
                            </a:cubicBezTo>
                            <a:close/>
                          </a:path>
                        </a:pathLst>
                      </a:custGeom>
                      <a:solidFill>
                        <a:schemeClr val="accent2"/>
                      </a:solidFill>
                      <a:ln w="59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grpSp>
                    <p:nvGrpSpPr>
                      <p:cNvPr id="144" name="Graphic 2">
                        <a:extLst>
                          <a:ext uri="{FF2B5EF4-FFF2-40B4-BE49-F238E27FC236}">
                            <a16:creationId xmlns:a16="http://schemas.microsoft.com/office/drawing/2014/main" id="{2543BAD6-728F-BB83-193B-336764151664}"/>
                          </a:ext>
                        </a:extLst>
                      </p:cNvPr>
                      <p:cNvGrpSpPr/>
                      <p:nvPr/>
                    </p:nvGrpSpPr>
                    <p:grpSpPr>
                      <a:xfrm>
                        <a:off x="4160347" y="3008551"/>
                        <a:ext cx="623009" cy="272335"/>
                        <a:chOff x="4160347" y="3008551"/>
                        <a:chExt cx="623009" cy="272335"/>
                      </a:xfrm>
                      <a:solidFill>
                        <a:srgbClr val="CC5050"/>
                      </a:solidFill>
                    </p:grpSpPr>
                    <p:sp>
                      <p:nvSpPr>
                        <p:cNvPr id="145" name="Freeform 144">
                          <a:extLst>
                            <a:ext uri="{FF2B5EF4-FFF2-40B4-BE49-F238E27FC236}">
                              <a16:creationId xmlns:a16="http://schemas.microsoft.com/office/drawing/2014/main" id="{934CBB05-F0F4-08C6-641E-D95C20BA692D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4591405" y="3008551"/>
                          <a:ext cx="66913" cy="127976"/>
                        </a:xfrm>
                        <a:custGeom>
                          <a:avLst/>
                          <a:gdLst>
                            <a:gd name="connsiteX0" fmla="*/ 51895 w 66913"/>
                            <a:gd name="connsiteY0" fmla="*/ 82238 h 127976"/>
                            <a:gd name="connsiteX1" fmla="*/ 59401 w 66913"/>
                            <a:gd name="connsiteY1" fmla="*/ 124390 h 127976"/>
                            <a:gd name="connsiteX2" fmla="*/ 66908 w 66913"/>
                            <a:gd name="connsiteY2" fmla="*/ 124390 h 127976"/>
                            <a:gd name="connsiteX3" fmla="*/ 8807 w 66913"/>
                            <a:gd name="connsiteY3" fmla="*/ 0 h 127976"/>
                            <a:gd name="connsiteX4" fmla="*/ 8334 w 66913"/>
                            <a:gd name="connsiteY4" fmla="*/ 5608 h 127976"/>
                            <a:gd name="connsiteX5" fmla="*/ 0 w 66913"/>
                            <a:gd name="connsiteY5" fmla="*/ 2066 h 127976"/>
                            <a:gd name="connsiteX6" fmla="*/ 51836 w 66913"/>
                            <a:gd name="connsiteY6" fmla="*/ 82179 h 127976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  <a:cxn ang="0">
                              <a:pos x="connsiteX6" y="connsiteY6"/>
                            </a:cxn>
                          </a:cxnLst>
                          <a:rect l="l" t="t" r="r" b="b"/>
                          <a:pathLst>
                            <a:path w="66913" h="127976">
                              <a:moveTo>
                                <a:pt x="51895" y="82238"/>
                              </a:moveTo>
                              <a:cubicBezTo>
                                <a:pt x="56210" y="95934"/>
                                <a:pt x="58751" y="110044"/>
                                <a:pt x="59401" y="124390"/>
                              </a:cubicBezTo>
                              <a:cubicBezTo>
                                <a:pt x="59638" y="129172"/>
                                <a:pt x="67144" y="129172"/>
                                <a:pt x="66908" y="124390"/>
                              </a:cubicBezTo>
                              <a:cubicBezTo>
                                <a:pt x="64602" y="77338"/>
                                <a:pt x="42970" y="32175"/>
                                <a:pt x="8807" y="0"/>
                              </a:cubicBezTo>
                              <a:cubicBezTo>
                                <a:pt x="8570" y="1889"/>
                                <a:pt x="8452" y="3778"/>
                                <a:pt x="8334" y="5608"/>
                              </a:cubicBezTo>
                              <a:cubicBezTo>
                                <a:pt x="5615" y="4428"/>
                                <a:pt x="2837" y="3188"/>
                                <a:pt x="0" y="2066"/>
                              </a:cubicBezTo>
                              <a:cubicBezTo>
                                <a:pt x="23997" y="23496"/>
                                <a:pt x="42201" y="51362"/>
                                <a:pt x="51836" y="82179"/>
                              </a:cubicBezTo>
                              <a:close/>
                            </a:path>
                          </a:pathLst>
                        </a:custGeom>
                        <a:solidFill>
                          <a:srgbClr val="CC5050"/>
                        </a:solidFill>
                        <a:ln w="5911" cap="flat">
                          <a:noFill/>
                          <a:prstDash val="solid"/>
                          <a:miter/>
                        </a:ln>
                      </p:spPr>
                      <p:txBody>
                        <a:bodyPr rtlCol="0" anchor="ctr"/>
                        <a:lstStyle/>
                        <a:p>
                          <a:endParaRPr lang="en-EG"/>
                        </a:p>
                      </p:txBody>
                    </p:sp>
                    <p:sp>
                      <p:nvSpPr>
                        <p:cNvPr id="146" name="Freeform 145">
                          <a:extLst>
                            <a:ext uri="{FF2B5EF4-FFF2-40B4-BE49-F238E27FC236}">
                              <a16:creationId xmlns:a16="http://schemas.microsoft.com/office/drawing/2014/main" id="{53189883-A1F4-A7D0-0232-8C45CC7C8B59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4371945" y="3095865"/>
                          <a:ext cx="80628" cy="105837"/>
                        </a:xfrm>
                        <a:custGeom>
                          <a:avLst/>
                          <a:gdLst>
                            <a:gd name="connsiteX0" fmla="*/ 73114 w 80628"/>
                            <a:gd name="connsiteY0" fmla="*/ 102251 h 105837"/>
                            <a:gd name="connsiteX1" fmla="*/ 80620 w 80628"/>
                            <a:gd name="connsiteY1" fmla="*/ 102251 h 105837"/>
                            <a:gd name="connsiteX2" fmla="*/ 41729 w 80628"/>
                            <a:gd name="connsiteY2" fmla="*/ 18301 h 105837"/>
                            <a:gd name="connsiteX3" fmla="*/ 19741 w 80628"/>
                            <a:gd name="connsiteY3" fmla="*/ 1594 h 105837"/>
                            <a:gd name="connsiteX4" fmla="*/ 19091 w 80628"/>
                            <a:gd name="connsiteY4" fmla="*/ 5136 h 105837"/>
                            <a:gd name="connsiteX5" fmla="*/ 0 w 80628"/>
                            <a:gd name="connsiteY5" fmla="*/ 0 h 105837"/>
                            <a:gd name="connsiteX6" fmla="*/ 36409 w 80628"/>
                            <a:gd name="connsiteY6" fmla="*/ 23615 h 105837"/>
                            <a:gd name="connsiteX7" fmla="*/ 73114 w 80628"/>
                            <a:gd name="connsiteY7" fmla="*/ 102251 h 105837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  <a:cxn ang="0">
                              <a:pos x="connsiteX6" y="connsiteY6"/>
                            </a:cxn>
                            <a:cxn ang="0">
                              <a:pos x="connsiteX7" y="connsiteY7"/>
                            </a:cxn>
                          </a:cxnLst>
                          <a:rect l="l" t="t" r="r" b="b"/>
                          <a:pathLst>
                            <a:path w="80628" h="105837">
                              <a:moveTo>
                                <a:pt x="73114" y="102251"/>
                              </a:moveTo>
                              <a:cubicBezTo>
                                <a:pt x="73409" y="107033"/>
                                <a:pt x="80916" y="107033"/>
                                <a:pt x="80620" y="102251"/>
                              </a:cubicBezTo>
                              <a:cubicBezTo>
                                <a:pt x="78433" y="70667"/>
                                <a:pt x="64662" y="40263"/>
                                <a:pt x="41729" y="18301"/>
                              </a:cubicBezTo>
                              <a:cubicBezTo>
                                <a:pt x="35050" y="11925"/>
                                <a:pt x="27661" y="6376"/>
                                <a:pt x="19741" y="1594"/>
                              </a:cubicBezTo>
                              <a:cubicBezTo>
                                <a:pt x="19505" y="2716"/>
                                <a:pt x="19269" y="3896"/>
                                <a:pt x="19091" y="5136"/>
                              </a:cubicBezTo>
                              <a:cubicBezTo>
                                <a:pt x="12826" y="3011"/>
                                <a:pt x="6443" y="1299"/>
                                <a:pt x="0" y="0"/>
                              </a:cubicBezTo>
                              <a:cubicBezTo>
                                <a:pt x="13476" y="5490"/>
                                <a:pt x="25829" y="13460"/>
                                <a:pt x="36409" y="23615"/>
                              </a:cubicBezTo>
                              <a:cubicBezTo>
                                <a:pt x="57924" y="44159"/>
                                <a:pt x="71104" y="72615"/>
                                <a:pt x="73114" y="102251"/>
                              </a:cubicBezTo>
                              <a:close/>
                            </a:path>
                          </a:pathLst>
                        </a:custGeom>
                        <a:solidFill>
                          <a:srgbClr val="CC5050"/>
                        </a:solidFill>
                        <a:ln w="5911" cap="flat">
                          <a:noFill/>
                          <a:prstDash val="solid"/>
                          <a:miter/>
                        </a:ln>
                      </p:spPr>
                      <p:txBody>
                        <a:bodyPr rtlCol="0" anchor="ctr"/>
                        <a:lstStyle/>
                        <a:p>
                          <a:endParaRPr lang="en-EG"/>
                        </a:p>
                      </p:txBody>
                    </p:sp>
                    <p:sp>
                      <p:nvSpPr>
                        <p:cNvPr id="147" name="Freeform 146">
                          <a:extLst>
                            <a:ext uri="{FF2B5EF4-FFF2-40B4-BE49-F238E27FC236}">
                              <a16:creationId xmlns:a16="http://schemas.microsoft.com/office/drawing/2014/main" id="{15DA81FC-86C0-FBFD-D644-F90D1A8688F6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4160347" y="3258856"/>
                          <a:ext cx="134936" cy="18723"/>
                        </a:xfrm>
                        <a:custGeom>
                          <a:avLst/>
                          <a:gdLst>
                            <a:gd name="connsiteX0" fmla="*/ 132279 w 134936"/>
                            <a:gd name="connsiteY0" fmla="*/ 9396 h 18723"/>
                            <a:gd name="connsiteX1" fmla="*/ 6974 w 134936"/>
                            <a:gd name="connsiteY1" fmla="*/ 8805 h 18723"/>
                            <a:gd name="connsiteX2" fmla="*/ 7270 w 134936"/>
                            <a:gd name="connsiteY2" fmla="*/ 13824 h 18723"/>
                            <a:gd name="connsiteX3" fmla="*/ 0 w 134936"/>
                            <a:gd name="connsiteY3" fmla="*/ 18724 h 18723"/>
                            <a:gd name="connsiteX4" fmla="*/ 130328 w 134936"/>
                            <a:gd name="connsiteY4" fmla="*/ 16598 h 18723"/>
                            <a:gd name="connsiteX5" fmla="*/ 132279 w 134936"/>
                            <a:gd name="connsiteY5" fmla="*/ 9396 h 18723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</a:cxnLst>
                          <a:rect l="l" t="t" r="r" b="b"/>
                          <a:pathLst>
                            <a:path w="134936" h="18723">
                              <a:moveTo>
                                <a:pt x="132279" y="9396"/>
                              </a:moveTo>
                              <a:cubicBezTo>
                                <a:pt x="91555" y="-3002"/>
                                <a:pt x="47698" y="-3061"/>
                                <a:pt x="6974" y="8805"/>
                              </a:cubicBezTo>
                              <a:cubicBezTo>
                                <a:pt x="7034" y="10517"/>
                                <a:pt x="7152" y="12171"/>
                                <a:pt x="7270" y="13824"/>
                              </a:cubicBezTo>
                              <a:cubicBezTo>
                                <a:pt x="4788" y="15417"/>
                                <a:pt x="2305" y="16952"/>
                                <a:pt x="0" y="18724"/>
                              </a:cubicBezTo>
                              <a:cubicBezTo>
                                <a:pt x="41847" y="4496"/>
                                <a:pt x="87831" y="3669"/>
                                <a:pt x="130328" y="16598"/>
                              </a:cubicBezTo>
                              <a:cubicBezTo>
                                <a:pt x="134938" y="18015"/>
                                <a:pt x="136948" y="10754"/>
                                <a:pt x="132279" y="9396"/>
                              </a:cubicBezTo>
                              <a:close/>
                            </a:path>
                          </a:pathLst>
                        </a:custGeom>
                        <a:solidFill>
                          <a:srgbClr val="CC5050"/>
                        </a:solidFill>
                        <a:ln w="5911" cap="flat">
                          <a:noFill/>
                          <a:prstDash val="solid"/>
                          <a:miter/>
                        </a:ln>
                      </p:spPr>
                      <p:txBody>
                        <a:bodyPr rtlCol="0" anchor="ctr"/>
                        <a:lstStyle/>
                        <a:p>
                          <a:endParaRPr lang="en-EG"/>
                        </a:p>
                      </p:txBody>
                    </p:sp>
                    <p:sp>
                      <p:nvSpPr>
                        <p:cNvPr id="148" name="Freeform 147">
                          <a:extLst>
                            <a:ext uri="{FF2B5EF4-FFF2-40B4-BE49-F238E27FC236}">
                              <a16:creationId xmlns:a16="http://schemas.microsoft.com/office/drawing/2014/main" id="{EE455546-7801-8B42-920F-4260104BC45C}"/>
                            </a:ext>
                          </a:extLst>
                        </p:cNvPr>
                        <p:cNvSpPr/>
                        <p:nvPr/>
                      </p:nvSpPr>
                      <p:spPr>
                        <a:xfrm>
                          <a:off x="4320721" y="3129407"/>
                          <a:ext cx="462635" cy="151478"/>
                        </a:xfrm>
                        <a:custGeom>
                          <a:avLst/>
                          <a:gdLst>
                            <a:gd name="connsiteX0" fmla="*/ 456689 w 462635"/>
                            <a:gd name="connsiteY0" fmla="*/ 84000 h 151478"/>
                            <a:gd name="connsiteX1" fmla="*/ 435647 w 462635"/>
                            <a:gd name="connsiteY1" fmla="*/ 64695 h 151478"/>
                            <a:gd name="connsiteX2" fmla="*/ 401248 w 462635"/>
                            <a:gd name="connsiteY2" fmla="*/ 65994 h 151478"/>
                            <a:gd name="connsiteX3" fmla="*/ 365253 w 462635"/>
                            <a:gd name="connsiteY3" fmla="*/ 78155 h 151478"/>
                            <a:gd name="connsiteX4" fmla="*/ 326893 w 462635"/>
                            <a:gd name="connsiteY4" fmla="*/ 81284 h 151478"/>
                            <a:gd name="connsiteX5" fmla="*/ 258862 w 462635"/>
                            <a:gd name="connsiteY5" fmla="*/ 58555 h 151478"/>
                            <a:gd name="connsiteX6" fmla="*/ 210632 w 462635"/>
                            <a:gd name="connsiteY6" fmla="*/ 1939 h 151478"/>
                            <a:gd name="connsiteX7" fmla="*/ 204130 w 462635"/>
                            <a:gd name="connsiteY7" fmla="*/ 5718 h 151478"/>
                            <a:gd name="connsiteX8" fmla="*/ 277954 w 462635"/>
                            <a:gd name="connsiteY8" fmla="*/ 77388 h 151478"/>
                            <a:gd name="connsiteX9" fmla="*/ 63282 w 462635"/>
                            <a:gd name="connsiteY9" fmla="*/ 97933 h 151478"/>
                            <a:gd name="connsiteX10" fmla="*/ 5712 w 462635"/>
                            <a:gd name="connsiteY10" fmla="*/ 78451 h 151478"/>
                            <a:gd name="connsiteX11" fmla="*/ 1930 w 462635"/>
                            <a:gd name="connsiteY11" fmla="*/ 84945 h 151478"/>
                            <a:gd name="connsiteX12" fmla="*/ 222394 w 462635"/>
                            <a:gd name="connsiteY12" fmla="*/ 98405 h 151478"/>
                            <a:gd name="connsiteX13" fmla="*/ 289775 w 462635"/>
                            <a:gd name="connsiteY13" fmla="*/ 82111 h 151478"/>
                            <a:gd name="connsiteX14" fmla="*/ 290070 w 462635"/>
                            <a:gd name="connsiteY14" fmla="*/ 81934 h 151478"/>
                            <a:gd name="connsiteX15" fmla="*/ 299704 w 462635"/>
                            <a:gd name="connsiteY15" fmla="*/ 84767 h 151478"/>
                            <a:gd name="connsiteX16" fmla="*/ 370336 w 462635"/>
                            <a:gd name="connsiteY16" fmla="*/ 84590 h 151478"/>
                            <a:gd name="connsiteX17" fmla="*/ 405563 w 462635"/>
                            <a:gd name="connsiteY17" fmla="*/ 72370 h 151478"/>
                            <a:gd name="connsiteX18" fmla="*/ 439430 w 462635"/>
                            <a:gd name="connsiteY18" fmla="*/ 75204 h 151478"/>
                            <a:gd name="connsiteX19" fmla="*/ 444395 w 462635"/>
                            <a:gd name="connsiteY19" fmla="*/ 145811 h 151478"/>
                            <a:gd name="connsiteX20" fmla="*/ 450897 w 462635"/>
                            <a:gd name="connsiteY20" fmla="*/ 149589 h 151478"/>
                            <a:gd name="connsiteX21" fmla="*/ 456571 w 462635"/>
                            <a:gd name="connsiteY21" fmla="*/ 83823 h 151478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  <a:cxn ang="0">
                              <a:pos x="connsiteX6" y="connsiteY6"/>
                            </a:cxn>
                            <a:cxn ang="0">
                              <a:pos x="connsiteX7" y="connsiteY7"/>
                            </a:cxn>
                            <a:cxn ang="0">
                              <a:pos x="connsiteX8" y="connsiteY8"/>
                            </a:cxn>
                            <a:cxn ang="0">
                              <a:pos x="connsiteX9" y="connsiteY9"/>
                            </a:cxn>
                            <a:cxn ang="0">
                              <a:pos x="connsiteX10" y="connsiteY10"/>
                            </a:cxn>
                            <a:cxn ang="0">
                              <a:pos x="connsiteX11" y="connsiteY11"/>
                            </a:cxn>
                            <a:cxn ang="0">
                              <a:pos x="connsiteX12" y="connsiteY12"/>
                            </a:cxn>
                            <a:cxn ang="0">
                              <a:pos x="connsiteX13" y="connsiteY13"/>
                            </a:cxn>
                            <a:cxn ang="0">
                              <a:pos x="connsiteX14" y="connsiteY14"/>
                            </a:cxn>
                            <a:cxn ang="0">
                              <a:pos x="connsiteX15" y="connsiteY15"/>
                            </a:cxn>
                            <a:cxn ang="0">
                              <a:pos x="connsiteX16" y="connsiteY16"/>
                            </a:cxn>
                            <a:cxn ang="0">
                              <a:pos x="connsiteX17" y="connsiteY17"/>
                            </a:cxn>
                            <a:cxn ang="0">
                              <a:pos x="connsiteX18" y="connsiteY18"/>
                            </a:cxn>
                            <a:cxn ang="0">
                              <a:pos x="connsiteX19" y="connsiteY19"/>
                            </a:cxn>
                            <a:cxn ang="0">
                              <a:pos x="connsiteX20" y="connsiteY20"/>
                            </a:cxn>
                            <a:cxn ang="0">
                              <a:pos x="connsiteX21" y="connsiteY21"/>
                            </a:cxn>
                          </a:cxnLst>
                          <a:rect l="l" t="t" r="r" b="b"/>
                          <a:pathLst>
                            <a:path w="462635" h="151478">
                              <a:moveTo>
                                <a:pt x="456689" y="84000"/>
                              </a:moveTo>
                              <a:cubicBezTo>
                                <a:pt x="452079" y="75499"/>
                                <a:pt x="444750" y="68296"/>
                                <a:pt x="435647" y="64695"/>
                              </a:cubicBezTo>
                              <a:cubicBezTo>
                                <a:pt x="424476" y="60326"/>
                                <a:pt x="412301" y="62334"/>
                                <a:pt x="401248" y="65994"/>
                              </a:cubicBezTo>
                              <a:cubicBezTo>
                                <a:pt x="389190" y="70008"/>
                                <a:pt x="377724" y="75322"/>
                                <a:pt x="365253" y="78155"/>
                              </a:cubicBezTo>
                              <a:cubicBezTo>
                                <a:pt x="352663" y="80989"/>
                                <a:pt x="339778" y="81993"/>
                                <a:pt x="326893" y="81284"/>
                              </a:cubicBezTo>
                              <a:cubicBezTo>
                                <a:pt x="302600" y="79926"/>
                                <a:pt x="279076" y="72075"/>
                                <a:pt x="258862" y="58555"/>
                              </a:cubicBezTo>
                              <a:cubicBezTo>
                                <a:pt x="237939" y="44505"/>
                                <a:pt x="221271" y="24787"/>
                                <a:pt x="210632" y="1939"/>
                              </a:cubicBezTo>
                              <a:cubicBezTo>
                                <a:pt x="208563" y="-2429"/>
                                <a:pt x="202121" y="1349"/>
                                <a:pt x="204130" y="5718"/>
                              </a:cubicBezTo>
                              <a:cubicBezTo>
                                <a:pt x="219025" y="37656"/>
                                <a:pt x="245741" y="63455"/>
                                <a:pt x="277954" y="77388"/>
                              </a:cubicBezTo>
                              <a:cubicBezTo>
                                <a:pt x="208091" y="95217"/>
                                <a:pt x="135272" y="112219"/>
                                <a:pt x="63282" y="97933"/>
                              </a:cubicBezTo>
                              <a:cubicBezTo>
                                <a:pt x="43304" y="93977"/>
                                <a:pt x="23917" y="87601"/>
                                <a:pt x="5712" y="78451"/>
                              </a:cubicBezTo>
                              <a:cubicBezTo>
                                <a:pt x="1398" y="76266"/>
                                <a:pt x="-2444" y="82760"/>
                                <a:pt x="1930" y="84945"/>
                              </a:cubicBezTo>
                              <a:cubicBezTo>
                                <a:pt x="70433" y="119481"/>
                                <a:pt x="149576" y="113931"/>
                                <a:pt x="222394" y="98405"/>
                              </a:cubicBezTo>
                              <a:cubicBezTo>
                                <a:pt x="245032" y="93564"/>
                                <a:pt x="267433" y="87837"/>
                                <a:pt x="289775" y="82111"/>
                              </a:cubicBezTo>
                              <a:cubicBezTo>
                                <a:pt x="289893" y="82111"/>
                                <a:pt x="289952" y="81993"/>
                                <a:pt x="290070" y="81934"/>
                              </a:cubicBezTo>
                              <a:cubicBezTo>
                                <a:pt x="293262" y="82996"/>
                                <a:pt x="296453" y="83941"/>
                                <a:pt x="299704" y="84767"/>
                              </a:cubicBezTo>
                              <a:cubicBezTo>
                                <a:pt x="322815" y="90435"/>
                                <a:pt x="347284" y="90376"/>
                                <a:pt x="370336" y="84590"/>
                              </a:cubicBezTo>
                              <a:cubicBezTo>
                                <a:pt x="382452" y="81520"/>
                                <a:pt x="393682" y="76089"/>
                                <a:pt x="405563" y="72370"/>
                              </a:cubicBezTo>
                              <a:cubicBezTo>
                                <a:pt x="416970" y="68828"/>
                                <a:pt x="429264" y="67883"/>
                                <a:pt x="439430" y="75204"/>
                              </a:cubicBezTo>
                              <a:cubicBezTo>
                                <a:pt x="462777" y="91970"/>
                                <a:pt x="455921" y="124263"/>
                                <a:pt x="444395" y="145811"/>
                              </a:cubicBezTo>
                              <a:cubicBezTo>
                                <a:pt x="442090" y="150062"/>
                                <a:pt x="448592" y="153899"/>
                                <a:pt x="450897" y="149589"/>
                              </a:cubicBezTo>
                              <a:cubicBezTo>
                                <a:pt x="461595" y="129576"/>
                                <a:pt x="468037" y="104958"/>
                                <a:pt x="456571" y="83823"/>
                              </a:cubicBezTo>
                              <a:close/>
                            </a:path>
                          </a:pathLst>
                        </a:custGeom>
                        <a:solidFill>
                          <a:srgbClr val="CC5050"/>
                        </a:solidFill>
                        <a:ln w="5911" cap="flat">
                          <a:noFill/>
                          <a:prstDash val="solid"/>
                          <a:miter/>
                        </a:ln>
                      </p:spPr>
                      <p:txBody>
                        <a:bodyPr rtlCol="0" anchor="ctr"/>
                        <a:lstStyle/>
                        <a:p>
                          <a:endParaRPr lang="en-EG"/>
                        </a:p>
                      </p:txBody>
                    </p:sp>
                  </p:grpSp>
                  <p:sp>
                    <p:nvSpPr>
                      <p:cNvPr id="149" name="Freeform 148">
                        <a:extLst>
                          <a:ext uri="{FF2B5EF4-FFF2-40B4-BE49-F238E27FC236}">
                            <a16:creationId xmlns:a16="http://schemas.microsoft.com/office/drawing/2014/main" id="{EAEB13D8-4182-69B6-DCD5-EB03116391B1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782801" y="2905870"/>
                        <a:ext cx="62587" cy="361395"/>
                      </a:xfrm>
                      <a:custGeom>
                        <a:avLst/>
                        <a:gdLst>
                          <a:gd name="connsiteX0" fmla="*/ 48100 w 62587"/>
                          <a:gd name="connsiteY0" fmla="*/ 171872 h 361395"/>
                          <a:gd name="connsiteX1" fmla="*/ 22330 w 62587"/>
                          <a:gd name="connsiteY1" fmla="*/ 124820 h 361395"/>
                          <a:gd name="connsiteX2" fmla="*/ 23689 w 62587"/>
                          <a:gd name="connsiteY2" fmla="*/ 122930 h 361395"/>
                          <a:gd name="connsiteX3" fmla="*/ 7080 w 62587"/>
                          <a:gd name="connsiteY3" fmla="*/ 1788 h 361395"/>
                          <a:gd name="connsiteX4" fmla="*/ 579 w 62587"/>
                          <a:gd name="connsiteY4" fmla="*/ 5566 h 361395"/>
                          <a:gd name="connsiteX5" fmla="*/ 16419 w 62587"/>
                          <a:gd name="connsiteY5" fmla="*/ 120923 h 361395"/>
                          <a:gd name="connsiteX6" fmla="*/ 16419 w 62587"/>
                          <a:gd name="connsiteY6" fmla="*/ 122812 h 361395"/>
                          <a:gd name="connsiteX7" fmla="*/ 15178 w 62587"/>
                          <a:gd name="connsiteY7" fmla="*/ 127653 h 361395"/>
                          <a:gd name="connsiteX8" fmla="*/ 47272 w 62587"/>
                          <a:gd name="connsiteY8" fmla="*/ 307360 h 361395"/>
                          <a:gd name="connsiteX9" fmla="*/ 26171 w 62587"/>
                          <a:gd name="connsiteY9" fmla="*/ 355829 h 361395"/>
                          <a:gd name="connsiteX10" fmla="*/ 32673 w 62587"/>
                          <a:gd name="connsiteY10" fmla="*/ 359607 h 361395"/>
                          <a:gd name="connsiteX11" fmla="*/ 48100 w 62587"/>
                          <a:gd name="connsiteY11" fmla="*/ 171872 h 36139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62587" h="361395">
                            <a:moveTo>
                              <a:pt x="48100" y="171872"/>
                            </a:moveTo>
                            <a:cubicBezTo>
                              <a:pt x="41598" y="155105"/>
                              <a:pt x="33028" y="139284"/>
                              <a:pt x="22330" y="124820"/>
                            </a:cubicBezTo>
                            <a:cubicBezTo>
                              <a:pt x="22921" y="124406"/>
                              <a:pt x="23453" y="123816"/>
                              <a:pt x="23689" y="122930"/>
                            </a:cubicBezTo>
                            <a:cubicBezTo>
                              <a:pt x="35333" y="82373"/>
                              <a:pt x="29245" y="37741"/>
                              <a:pt x="7080" y="1788"/>
                            </a:cubicBezTo>
                            <a:cubicBezTo>
                              <a:pt x="4539" y="-2345"/>
                              <a:pt x="-1963" y="1434"/>
                              <a:pt x="579" y="5566"/>
                            </a:cubicBezTo>
                            <a:cubicBezTo>
                              <a:pt x="21739" y="39866"/>
                              <a:pt x="27590" y="82195"/>
                              <a:pt x="16419" y="120923"/>
                            </a:cubicBezTo>
                            <a:cubicBezTo>
                              <a:pt x="16242" y="121632"/>
                              <a:pt x="16242" y="122222"/>
                              <a:pt x="16419" y="122812"/>
                            </a:cubicBezTo>
                            <a:cubicBezTo>
                              <a:pt x="14705" y="123698"/>
                              <a:pt x="13641" y="125646"/>
                              <a:pt x="15178" y="127653"/>
                            </a:cubicBezTo>
                            <a:cubicBezTo>
                              <a:pt x="53064" y="178484"/>
                              <a:pt x="64413" y="246553"/>
                              <a:pt x="47272" y="307360"/>
                            </a:cubicBezTo>
                            <a:cubicBezTo>
                              <a:pt x="42485" y="324422"/>
                              <a:pt x="35392" y="340657"/>
                              <a:pt x="26171" y="355829"/>
                            </a:cubicBezTo>
                            <a:cubicBezTo>
                              <a:pt x="23630" y="359961"/>
                              <a:pt x="30132" y="363740"/>
                              <a:pt x="32673" y="359607"/>
                            </a:cubicBezTo>
                            <a:cubicBezTo>
                              <a:pt x="66600" y="303877"/>
                              <a:pt x="71565" y="232502"/>
                              <a:pt x="48100" y="171872"/>
                            </a:cubicBezTo>
                            <a:close/>
                          </a:path>
                        </a:pathLst>
                      </a:custGeom>
                      <a:solidFill>
                        <a:srgbClr val="CC5050"/>
                      </a:solidFill>
                      <a:ln w="59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</p:grpSp>
              </p:grpSp>
              <p:sp>
                <p:nvSpPr>
                  <p:cNvPr id="150" name="Freeform 149">
                    <a:extLst>
                      <a:ext uri="{FF2B5EF4-FFF2-40B4-BE49-F238E27FC236}">
                        <a16:creationId xmlns:a16="http://schemas.microsoft.com/office/drawing/2014/main" id="{F880ADDF-9A32-DE93-B6D9-5A1D31A8A4D3}"/>
                      </a:ext>
                    </a:extLst>
                  </p:cNvPr>
                  <p:cNvSpPr/>
                  <p:nvPr/>
                </p:nvSpPr>
                <p:spPr>
                  <a:xfrm>
                    <a:off x="4091804" y="3205970"/>
                    <a:ext cx="1384724" cy="322573"/>
                  </a:xfrm>
                  <a:custGeom>
                    <a:avLst/>
                    <a:gdLst>
                      <a:gd name="connsiteX0" fmla="*/ 1333523 w 1384724"/>
                      <a:gd name="connsiteY0" fmla="*/ 322573 h 322573"/>
                      <a:gd name="connsiteX1" fmla="*/ 467624 w 1384724"/>
                      <a:gd name="connsiteY1" fmla="*/ 322573 h 322573"/>
                      <a:gd name="connsiteX2" fmla="*/ 15170 w 1384724"/>
                      <a:gd name="connsiteY2" fmla="*/ 272688 h 322573"/>
                      <a:gd name="connsiteX3" fmla="*/ 748 w 1384724"/>
                      <a:gd name="connsiteY3" fmla="*/ 189682 h 322573"/>
                      <a:gd name="connsiteX4" fmla="*/ 68188 w 1384724"/>
                      <a:gd name="connsiteY4" fmla="*/ 71728 h 322573"/>
                      <a:gd name="connsiteX5" fmla="*/ 68543 w 1384724"/>
                      <a:gd name="connsiteY5" fmla="*/ 71551 h 322573"/>
                      <a:gd name="connsiteX6" fmla="*/ 73685 w 1384724"/>
                      <a:gd name="connsiteY6" fmla="*/ 68068 h 322573"/>
                      <a:gd name="connsiteX7" fmla="*/ 241013 w 1384724"/>
                      <a:gd name="connsiteY7" fmla="*/ 56555 h 322573"/>
                      <a:gd name="connsiteX8" fmla="*/ 640449 w 1384724"/>
                      <a:gd name="connsiteY8" fmla="*/ 176 h 322573"/>
                      <a:gd name="connsiteX9" fmla="*/ 743412 w 1384724"/>
                      <a:gd name="connsiteY9" fmla="*/ 3009 h 322573"/>
                      <a:gd name="connsiteX10" fmla="*/ 849861 w 1384724"/>
                      <a:gd name="connsiteY10" fmla="*/ 17119 h 322573"/>
                      <a:gd name="connsiteX11" fmla="*/ 1109631 w 1384724"/>
                      <a:gd name="connsiteY11" fmla="*/ 84598 h 322573"/>
                      <a:gd name="connsiteX12" fmla="*/ 1347945 w 1384724"/>
                      <a:gd name="connsiteY12" fmla="*/ 101423 h 322573"/>
                      <a:gd name="connsiteX13" fmla="*/ 1383999 w 1384724"/>
                      <a:gd name="connsiteY13" fmla="*/ 189505 h 322573"/>
                      <a:gd name="connsiteX14" fmla="*/ 1333582 w 1384724"/>
                      <a:gd name="connsiteY14" fmla="*/ 322396 h 32257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384724" h="322573">
                        <a:moveTo>
                          <a:pt x="1333523" y="322573"/>
                        </a:moveTo>
                        <a:lnTo>
                          <a:pt x="467624" y="322573"/>
                        </a:lnTo>
                        <a:cubicBezTo>
                          <a:pt x="316846" y="305984"/>
                          <a:pt x="165949" y="289336"/>
                          <a:pt x="15170" y="272688"/>
                        </a:cubicBezTo>
                        <a:cubicBezTo>
                          <a:pt x="3231" y="246889"/>
                          <a:pt x="-2089" y="218020"/>
                          <a:pt x="748" y="189682"/>
                        </a:cubicBezTo>
                        <a:cubicBezTo>
                          <a:pt x="5359" y="143811"/>
                          <a:pt x="30479" y="98353"/>
                          <a:pt x="68188" y="71728"/>
                        </a:cubicBezTo>
                        <a:cubicBezTo>
                          <a:pt x="68247" y="71669"/>
                          <a:pt x="68424" y="71551"/>
                          <a:pt x="68543" y="71551"/>
                        </a:cubicBezTo>
                        <a:cubicBezTo>
                          <a:pt x="70198" y="70370"/>
                          <a:pt x="71912" y="69248"/>
                          <a:pt x="73685" y="68068"/>
                        </a:cubicBezTo>
                        <a:cubicBezTo>
                          <a:pt x="126052" y="82000"/>
                          <a:pt x="186340" y="69189"/>
                          <a:pt x="241013" y="56555"/>
                        </a:cubicBezTo>
                        <a:cubicBezTo>
                          <a:pt x="372050" y="26329"/>
                          <a:pt x="506575" y="2301"/>
                          <a:pt x="640449" y="176"/>
                        </a:cubicBezTo>
                        <a:cubicBezTo>
                          <a:pt x="674849" y="-415"/>
                          <a:pt x="709130" y="471"/>
                          <a:pt x="743412" y="3009"/>
                        </a:cubicBezTo>
                        <a:cubicBezTo>
                          <a:pt x="779052" y="5784"/>
                          <a:pt x="814575" y="10389"/>
                          <a:pt x="849861" y="17119"/>
                        </a:cubicBezTo>
                        <a:cubicBezTo>
                          <a:pt x="937751" y="33945"/>
                          <a:pt x="1022568" y="63876"/>
                          <a:pt x="1109631" y="84598"/>
                        </a:cubicBezTo>
                        <a:cubicBezTo>
                          <a:pt x="1187591" y="103135"/>
                          <a:pt x="1269216" y="114293"/>
                          <a:pt x="1347945" y="101423"/>
                        </a:cubicBezTo>
                        <a:cubicBezTo>
                          <a:pt x="1367981" y="126632"/>
                          <a:pt x="1380808" y="157921"/>
                          <a:pt x="1383999" y="189505"/>
                        </a:cubicBezTo>
                        <a:cubicBezTo>
                          <a:pt x="1388787" y="238387"/>
                          <a:pt x="1369637" y="289041"/>
                          <a:pt x="1333582" y="322396"/>
                        </a:cubicBezTo>
                        <a:close/>
                      </a:path>
                    </a:pathLst>
                  </a:custGeom>
                  <a:solidFill>
                    <a:srgbClr val="EDD6D6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151" name="Graphic 2">
                  <a:extLst>
                    <a:ext uri="{FF2B5EF4-FFF2-40B4-BE49-F238E27FC236}">
                      <a16:creationId xmlns:a16="http://schemas.microsoft.com/office/drawing/2014/main" id="{4E3079C5-B7FE-03B1-2D7A-958A0C7A6BEF}"/>
                    </a:ext>
                  </a:extLst>
                </p:cNvPr>
                <p:cNvGrpSpPr/>
                <p:nvPr/>
              </p:nvGrpSpPr>
              <p:grpSpPr>
                <a:xfrm>
                  <a:off x="3798580" y="4108890"/>
                  <a:ext cx="346261" cy="345855"/>
                  <a:chOff x="3798580" y="4108890"/>
                  <a:chExt cx="346261" cy="345855"/>
                </a:xfrm>
              </p:grpSpPr>
              <p:sp>
                <p:nvSpPr>
                  <p:cNvPr id="152" name="Freeform 151">
                    <a:extLst>
                      <a:ext uri="{FF2B5EF4-FFF2-40B4-BE49-F238E27FC236}">
                        <a16:creationId xmlns:a16="http://schemas.microsoft.com/office/drawing/2014/main" id="{0D88459D-4871-7885-91DC-7871DA501108}"/>
                      </a:ext>
                    </a:extLst>
                  </p:cNvPr>
                  <p:cNvSpPr/>
                  <p:nvPr/>
                </p:nvSpPr>
                <p:spPr>
                  <a:xfrm>
                    <a:off x="3798580" y="4108890"/>
                    <a:ext cx="346261" cy="345855"/>
                  </a:xfrm>
                  <a:custGeom>
                    <a:avLst/>
                    <a:gdLst>
                      <a:gd name="connsiteX0" fmla="*/ 306266 w 346261"/>
                      <a:gd name="connsiteY0" fmla="*/ 305907 h 345855"/>
                      <a:gd name="connsiteX1" fmla="*/ 62455 w 346261"/>
                      <a:gd name="connsiteY1" fmla="*/ 283473 h 345855"/>
                      <a:gd name="connsiteX2" fmla="*/ 39995 w 346261"/>
                      <a:gd name="connsiteY2" fmla="*/ 39948 h 345855"/>
                      <a:gd name="connsiteX3" fmla="*/ 283806 w 346261"/>
                      <a:gd name="connsiteY3" fmla="*/ 62382 h 345855"/>
                      <a:gd name="connsiteX4" fmla="*/ 306266 w 346261"/>
                      <a:gd name="connsiteY4" fmla="*/ 305907 h 34585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46261" h="345855">
                        <a:moveTo>
                          <a:pt x="306266" y="305907"/>
                        </a:moveTo>
                        <a:cubicBezTo>
                          <a:pt x="245151" y="366951"/>
                          <a:pt x="135983" y="356914"/>
                          <a:pt x="62455" y="283473"/>
                        </a:cubicBezTo>
                        <a:cubicBezTo>
                          <a:pt x="-11072" y="210032"/>
                          <a:pt x="-21120" y="100992"/>
                          <a:pt x="39995" y="39948"/>
                        </a:cubicBezTo>
                        <a:cubicBezTo>
                          <a:pt x="101110" y="-21095"/>
                          <a:pt x="210279" y="-11059"/>
                          <a:pt x="283806" y="62382"/>
                        </a:cubicBezTo>
                        <a:cubicBezTo>
                          <a:pt x="357334" y="135823"/>
                          <a:pt x="367382" y="244863"/>
                          <a:pt x="306266" y="305907"/>
                        </a:cubicBezTo>
                        <a:close/>
                      </a:path>
                    </a:pathLst>
                  </a:custGeom>
                  <a:solidFill>
                    <a:srgbClr val="E9AE8F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grpSp>
                <p:nvGrpSpPr>
                  <p:cNvPr id="153" name="Graphic 2">
                    <a:extLst>
                      <a:ext uri="{FF2B5EF4-FFF2-40B4-BE49-F238E27FC236}">
                        <a16:creationId xmlns:a16="http://schemas.microsoft.com/office/drawing/2014/main" id="{3FF7D697-77B0-AEFE-666A-952AE276D494}"/>
                      </a:ext>
                    </a:extLst>
                  </p:cNvPr>
                  <p:cNvGrpSpPr/>
                  <p:nvPr/>
                </p:nvGrpSpPr>
                <p:grpSpPr>
                  <a:xfrm>
                    <a:off x="3871153" y="4188726"/>
                    <a:ext cx="220807" cy="180789"/>
                    <a:chOff x="3871153" y="4188726"/>
                    <a:chExt cx="220807" cy="180789"/>
                  </a:xfrm>
                  <a:solidFill>
                    <a:srgbClr val="CC7F57"/>
                  </a:solidFill>
                </p:grpSpPr>
                <p:sp>
                  <p:nvSpPr>
                    <p:cNvPr id="154" name="Freeform 153">
                      <a:extLst>
                        <a:ext uri="{FF2B5EF4-FFF2-40B4-BE49-F238E27FC236}">
                          <a16:creationId xmlns:a16="http://schemas.microsoft.com/office/drawing/2014/main" id="{BDE43D72-DE46-A765-A05D-3152B12B46A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871153" y="4188726"/>
                      <a:ext cx="220807" cy="180789"/>
                    </a:xfrm>
                    <a:custGeom>
                      <a:avLst/>
                      <a:gdLst>
                        <a:gd name="connsiteX0" fmla="*/ 219981 w 220807"/>
                        <a:gd name="connsiteY0" fmla="*/ 137220 h 180789"/>
                        <a:gd name="connsiteX1" fmla="*/ 200476 w 220807"/>
                        <a:gd name="connsiteY1" fmla="*/ 72280 h 180789"/>
                        <a:gd name="connsiteX2" fmla="*/ 155792 w 220807"/>
                        <a:gd name="connsiteY2" fmla="*/ 23812 h 180789"/>
                        <a:gd name="connsiteX3" fmla="*/ 90776 w 220807"/>
                        <a:gd name="connsiteY3" fmla="*/ 787 h 180789"/>
                        <a:gd name="connsiteX4" fmla="*/ 17012 w 220807"/>
                        <a:gd name="connsiteY4" fmla="*/ 13716 h 180789"/>
                        <a:gd name="connsiteX5" fmla="*/ 1171 w 220807"/>
                        <a:gd name="connsiteY5" fmla="*/ 34320 h 180789"/>
                        <a:gd name="connsiteX6" fmla="*/ 4658 w 220807"/>
                        <a:gd name="connsiteY6" fmla="*/ 60886 h 180789"/>
                        <a:gd name="connsiteX7" fmla="*/ 51884 w 220807"/>
                        <a:gd name="connsiteY7" fmla="*/ 73225 h 180789"/>
                        <a:gd name="connsiteX8" fmla="*/ 52180 w 220807"/>
                        <a:gd name="connsiteY8" fmla="*/ 73343 h 180789"/>
                        <a:gd name="connsiteX9" fmla="*/ 58445 w 220807"/>
                        <a:gd name="connsiteY9" fmla="*/ 71395 h 180789"/>
                        <a:gd name="connsiteX10" fmla="*/ 64828 w 220807"/>
                        <a:gd name="connsiteY10" fmla="*/ 69860 h 180789"/>
                        <a:gd name="connsiteX11" fmla="*/ 67074 w 220807"/>
                        <a:gd name="connsiteY11" fmla="*/ 69329 h 180789"/>
                        <a:gd name="connsiteX12" fmla="*/ 77772 w 220807"/>
                        <a:gd name="connsiteY12" fmla="*/ 68856 h 180789"/>
                        <a:gd name="connsiteX13" fmla="*/ 84333 w 220807"/>
                        <a:gd name="connsiteY13" fmla="*/ 69092 h 180789"/>
                        <a:gd name="connsiteX14" fmla="*/ 86756 w 220807"/>
                        <a:gd name="connsiteY14" fmla="*/ 69151 h 180789"/>
                        <a:gd name="connsiteX15" fmla="*/ 97100 w 220807"/>
                        <a:gd name="connsiteY15" fmla="*/ 71454 h 180789"/>
                        <a:gd name="connsiteX16" fmla="*/ 103365 w 220807"/>
                        <a:gd name="connsiteY16" fmla="*/ 73402 h 180789"/>
                        <a:gd name="connsiteX17" fmla="*/ 105847 w 220807"/>
                        <a:gd name="connsiteY17" fmla="*/ 74288 h 180789"/>
                        <a:gd name="connsiteX18" fmla="*/ 103365 w 220807"/>
                        <a:gd name="connsiteY18" fmla="*/ 73166 h 180789"/>
                        <a:gd name="connsiteX19" fmla="*/ 113472 w 220807"/>
                        <a:gd name="connsiteY19" fmla="*/ 78361 h 180789"/>
                        <a:gd name="connsiteX20" fmla="*/ 121924 w 220807"/>
                        <a:gd name="connsiteY20" fmla="*/ 83970 h 180789"/>
                        <a:gd name="connsiteX21" fmla="*/ 126416 w 220807"/>
                        <a:gd name="connsiteY21" fmla="*/ 87984 h 180789"/>
                        <a:gd name="connsiteX22" fmla="*/ 133982 w 220807"/>
                        <a:gd name="connsiteY22" fmla="*/ 95954 h 180789"/>
                        <a:gd name="connsiteX23" fmla="*/ 133095 w 220807"/>
                        <a:gd name="connsiteY23" fmla="*/ 94596 h 180789"/>
                        <a:gd name="connsiteX24" fmla="*/ 133982 w 220807"/>
                        <a:gd name="connsiteY24" fmla="*/ 95954 h 180789"/>
                        <a:gd name="connsiteX25" fmla="*/ 134218 w 220807"/>
                        <a:gd name="connsiteY25" fmla="*/ 96190 h 180789"/>
                        <a:gd name="connsiteX26" fmla="*/ 134041 w 220807"/>
                        <a:gd name="connsiteY26" fmla="*/ 96013 h 180789"/>
                        <a:gd name="connsiteX27" fmla="*/ 136996 w 220807"/>
                        <a:gd name="connsiteY27" fmla="*/ 100146 h 180789"/>
                        <a:gd name="connsiteX28" fmla="*/ 142138 w 220807"/>
                        <a:gd name="connsiteY28" fmla="*/ 108942 h 180789"/>
                        <a:gd name="connsiteX29" fmla="*/ 143439 w 220807"/>
                        <a:gd name="connsiteY29" fmla="*/ 111244 h 180789"/>
                        <a:gd name="connsiteX30" fmla="*/ 144266 w 220807"/>
                        <a:gd name="connsiteY30" fmla="*/ 113429 h 180789"/>
                        <a:gd name="connsiteX31" fmla="*/ 148226 w 220807"/>
                        <a:gd name="connsiteY31" fmla="*/ 126712 h 180789"/>
                        <a:gd name="connsiteX32" fmla="*/ 153605 w 220807"/>
                        <a:gd name="connsiteY32" fmla="*/ 155404 h 180789"/>
                        <a:gd name="connsiteX33" fmla="*/ 196043 w 220807"/>
                        <a:gd name="connsiteY33" fmla="*/ 179490 h 180789"/>
                        <a:gd name="connsiteX34" fmla="*/ 220158 w 220807"/>
                        <a:gd name="connsiteY34" fmla="*/ 137102 h 18078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</a:cxnLst>
                      <a:rect l="l" t="t" r="r" b="b"/>
                      <a:pathLst>
                        <a:path w="220807" h="180789">
                          <a:moveTo>
                            <a:pt x="219981" y="137220"/>
                          </a:moveTo>
                          <a:cubicBezTo>
                            <a:pt x="216316" y="114550"/>
                            <a:pt x="211706" y="92648"/>
                            <a:pt x="200476" y="72280"/>
                          </a:cubicBezTo>
                          <a:cubicBezTo>
                            <a:pt x="189659" y="52680"/>
                            <a:pt x="173937" y="36622"/>
                            <a:pt x="155792" y="23812"/>
                          </a:cubicBezTo>
                          <a:cubicBezTo>
                            <a:pt x="136582" y="10233"/>
                            <a:pt x="113886" y="3503"/>
                            <a:pt x="90776" y="787"/>
                          </a:cubicBezTo>
                          <a:cubicBezTo>
                            <a:pt x="65183" y="-2223"/>
                            <a:pt x="40418" y="3680"/>
                            <a:pt x="17012" y="13716"/>
                          </a:cubicBezTo>
                          <a:cubicBezTo>
                            <a:pt x="9623" y="16904"/>
                            <a:pt x="3181" y="27000"/>
                            <a:pt x="1171" y="34320"/>
                          </a:cubicBezTo>
                          <a:cubicBezTo>
                            <a:pt x="-1134" y="42585"/>
                            <a:pt x="-70" y="53566"/>
                            <a:pt x="4658" y="60886"/>
                          </a:cubicBezTo>
                          <a:cubicBezTo>
                            <a:pt x="15830" y="78184"/>
                            <a:pt x="34034" y="80900"/>
                            <a:pt x="51884" y="73225"/>
                          </a:cubicBezTo>
                          <a:cubicBezTo>
                            <a:pt x="44437" y="76413"/>
                            <a:pt x="50465" y="73933"/>
                            <a:pt x="52180" y="73343"/>
                          </a:cubicBezTo>
                          <a:cubicBezTo>
                            <a:pt x="54248" y="72635"/>
                            <a:pt x="56317" y="71985"/>
                            <a:pt x="58445" y="71395"/>
                          </a:cubicBezTo>
                          <a:cubicBezTo>
                            <a:pt x="60572" y="70804"/>
                            <a:pt x="62700" y="70332"/>
                            <a:pt x="64828" y="69860"/>
                          </a:cubicBezTo>
                          <a:cubicBezTo>
                            <a:pt x="65833" y="69624"/>
                            <a:pt x="66542" y="69447"/>
                            <a:pt x="67074" y="69329"/>
                          </a:cubicBezTo>
                          <a:cubicBezTo>
                            <a:pt x="70561" y="68797"/>
                            <a:pt x="74462" y="68856"/>
                            <a:pt x="77772" y="68856"/>
                          </a:cubicBezTo>
                          <a:cubicBezTo>
                            <a:pt x="79959" y="68856"/>
                            <a:pt x="82146" y="68915"/>
                            <a:pt x="84333" y="69092"/>
                          </a:cubicBezTo>
                          <a:cubicBezTo>
                            <a:pt x="85456" y="69151"/>
                            <a:pt x="86224" y="69211"/>
                            <a:pt x="86756" y="69151"/>
                          </a:cubicBezTo>
                          <a:cubicBezTo>
                            <a:pt x="90244" y="69624"/>
                            <a:pt x="93849" y="70568"/>
                            <a:pt x="97100" y="71454"/>
                          </a:cubicBezTo>
                          <a:cubicBezTo>
                            <a:pt x="99228" y="72044"/>
                            <a:pt x="101296" y="72694"/>
                            <a:pt x="103365" y="73402"/>
                          </a:cubicBezTo>
                          <a:cubicBezTo>
                            <a:pt x="104192" y="73697"/>
                            <a:pt x="105020" y="73993"/>
                            <a:pt x="105847" y="74288"/>
                          </a:cubicBezTo>
                          <a:cubicBezTo>
                            <a:pt x="108330" y="75232"/>
                            <a:pt x="107502" y="74878"/>
                            <a:pt x="103365" y="73166"/>
                          </a:cubicBezTo>
                          <a:cubicBezTo>
                            <a:pt x="106025" y="73166"/>
                            <a:pt x="111167" y="77003"/>
                            <a:pt x="113472" y="78361"/>
                          </a:cubicBezTo>
                          <a:cubicBezTo>
                            <a:pt x="116132" y="79955"/>
                            <a:pt x="119087" y="82553"/>
                            <a:pt x="121924" y="83970"/>
                          </a:cubicBezTo>
                          <a:cubicBezTo>
                            <a:pt x="123402" y="85268"/>
                            <a:pt x="124939" y="86567"/>
                            <a:pt x="126416" y="87984"/>
                          </a:cubicBezTo>
                          <a:cubicBezTo>
                            <a:pt x="129076" y="90523"/>
                            <a:pt x="131499" y="93238"/>
                            <a:pt x="133982" y="95954"/>
                          </a:cubicBezTo>
                          <a:cubicBezTo>
                            <a:pt x="133627" y="95482"/>
                            <a:pt x="133273" y="95009"/>
                            <a:pt x="133095" y="94596"/>
                          </a:cubicBezTo>
                          <a:cubicBezTo>
                            <a:pt x="133273" y="95069"/>
                            <a:pt x="133686" y="95541"/>
                            <a:pt x="133982" y="95954"/>
                          </a:cubicBezTo>
                          <a:cubicBezTo>
                            <a:pt x="134041" y="96072"/>
                            <a:pt x="134159" y="96131"/>
                            <a:pt x="134218" y="96190"/>
                          </a:cubicBezTo>
                          <a:cubicBezTo>
                            <a:pt x="136464" y="98729"/>
                            <a:pt x="135164" y="97489"/>
                            <a:pt x="134041" y="96013"/>
                          </a:cubicBezTo>
                          <a:cubicBezTo>
                            <a:pt x="134987" y="97430"/>
                            <a:pt x="136169" y="98906"/>
                            <a:pt x="136996" y="100146"/>
                          </a:cubicBezTo>
                          <a:cubicBezTo>
                            <a:pt x="138887" y="102979"/>
                            <a:pt x="140602" y="105931"/>
                            <a:pt x="142138" y="108942"/>
                          </a:cubicBezTo>
                          <a:cubicBezTo>
                            <a:pt x="142257" y="109119"/>
                            <a:pt x="142848" y="110123"/>
                            <a:pt x="143439" y="111244"/>
                          </a:cubicBezTo>
                          <a:cubicBezTo>
                            <a:pt x="143734" y="111953"/>
                            <a:pt x="144030" y="112720"/>
                            <a:pt x="144266" y="113429"/>
                          </a:cubicBezTo>
                          <a:cubicBezTo>
                            <a:pt x="145862" y="117797"/>
                            <a:pt x="147103" y="122225"/>
                            <a:pt x="148226" y="126712"/>
                          </a:cubicBezTo>
                          <a:cubicBezTo>
                            <a:pt x="150531" y="136158"/>
                            <a:pt x="152068" y="145781"/>
                            <a:pt x="153605" y="155404"/>
                          </a:cubicBezTo>
                          <a:cubicBezTo>
                            <a:pt x="156501" y="173233"/>
                            <a:pt x="179671" y="184804"/>
                            <a:pt x="196043" y="179490"/>
                          </a:cubicBezTo>
                          <a:cubicBezTo>
                            <a:pt x="215429" y="173233"/>
                            <a:pt x="223231" y="156230"/>
                            <a:pt x="220158" y="137102"/>
                          </a:cubicBezTo>
                          <a:close/>
                        </a:path>
                      </a:pathLst>
                    </a:custGeom>
                    <a:solidFill>
                      <a:srgbClr val="CC7F57"/>
                    </a:solidFill>
                    <a:ln w="59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5" name="Freeform 154">
                      <a:extLst>
                        <a:ext uri="{FF2B5EF4-FFF2-40B4-BE49-F238E27FC236}">
                          <a16:creationId xmlns:a16="http://schemas.microsoft.com/office/drawing/2014/main" id="{6652CD96-231E-6ADF-200C-9CFFC119CBF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004958" y="4284740"/>
                      <a:ext cx="59" cy="118"/>
                    </a:xfrm>
                    <a:custGeom>
                      <a:avLst/>
                      <a:gdLst>
                        <a:gd name="connsiteX0" fmla="*/ 0 w 59"/>
                        <a:gd name="connsiteY0" fmla="*/ 0 h 118"/>
                        <a:gd name="connsiteX1" fmla="*/ 59 w 59"/>
                        <a:gd name="connsiteY1" fmla="*/ 118 h 118"/>
                        <a:gd name="connsiteX2" fmla="*/ 59 w 59"/>
                        <a:gd name="connsiteY2" fmla="*/ 59 h 118"/>
                        <a:gd name="connsiteX3" fmla="*/ 59 w 59"/>
                        <a:gd name="connsiteY3" fmla="*/ 59 h 11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</a:cxnLst>
                      <a:rect l="l" t="t" r="r" b="b"/>
                      <a:pathLst>
                        <a:path w="59" h="118">
                          <a:moveTo>
                            <a:pt x="0" y="0"/>
                          </a:moveTo>
                          <a:cubicBezTo>
                            <a:pt x="0" y="0"/>
                            <a:pt x="0" y="59"/>
                            <a:pt x="59" y="118"/>
                          </a:cubicBezTo>
                          <a:cubicBezTo>
                            <a:pt x="59" y="118"/>
                            <a:pt x="59" y="118"/>
                            <a:pt x="59" y="59"/>
                          </a:cubicBezTo>
                          <a:cubicBezTo>
                            <a:pt x="59" y="59"/>
                            <a:pt x="59" y="59"/>
                            <a:pt x="59" y="59"/>
                          </a:cubicBezTo>
                          <a:close/>
                        </a:path>
                      </a:pathLst>
                    </a:custGeom>
                    <a:solidFill>
                      <a:srgbClr val="CC7F57"/>
                    </a:solidFill>
                    <a:ln w="59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</p:grpSp>
            <p:grpSp>
              <p:nvGrpSpPr>
                <p:cNvPr id="156" name="Graphic 2">
                  <a:extLst>
                    <a:ext uri="{FF2B5EF4-FFF2-40B4-BE49-F238E27FC236}">
                      <a16:creationId xmlns:a16="http://schemas.microsoft.com/office/drawing/2014/main" id="{B8BDC6C9-1A47-044A-0114-10A4A3C6B44E}"/>
                    </a:ext>
                  </a:extLst>
                </p:cNvPr>
                <p:cNvGrpSpPr/>
                <p:nvPr/>
              </p:nvGrpSpPr>
              <p:grpSpPr>
                <a:xfrm>
                  <a:off x="5391302" y="4108890"/>
                  <a:ext cx="346261" cy="345855"/>
                  <a:chOff x="5391302" y="4108890"/>
                  <a:chExt cx="346261" cy="345855"/>
                </a:xfrm>
              </p:grpSpPr>
              <p:sp>
                <p:nvSpPr>
                  <p:cNvPr id="157" name="Freeform 156">
                    <a:extLst>
                      <a:ext uri="{FF2B5EF4-FFF2-40B4-BE49-F238E27FC236}">
                        <a16:creationId xmlns:a16="http://schemas.microsoft.com/office/drawing/2014/main" id="{466D11DE-86CA-EEFE-602F-108ED5BF026D}"/>
                      </a:ext>
                    </a:extLst>
                  </p:cNvPr>
                  <p:cNvSpPr/>
                  <p:nvPr/>
                </p:nvSpPr>
                <p:spPr>
                  <a:xfrm>
                    <a:off x="5391302" y="4108890"/>
                    <a:ext cx="346261" cy="345855"/>
                  </a:xfrm>
                  <a:custGeom>
                    <a:avLst/>
                    <a:gdLst>
                      <a:gd name="connsiteX0" fmla="*/ 39995 w 346261"/>
                      <a:gd name="connsiteY0" fmla="*/ 305907 h 345855"/>
                      <a:gd name="connsiteX1" fmla="*/ 283806 w 346261"/>
                      <a:gd name="connsiteY1" fmla="*/ 283473 h 345855"/>
                      <a:gd name="connsiteX2" fmla="*/ 306266 w 346261"/>
                      <a:gd name="connsiteY2" fmla="*/ 39948 h 345855"/>
                      <a:gd name="connsiteX3" fmla="*/ 62455 w 346261"/>
                      <a:gd name="connsiteY3" fmla="*/ 62382 h 345855"/>
                      <a:gd name="connsiteX4" fmla="*/ 39995 w 346261"/>
                      <a:gd name="connsiteY4" fmla="*/ 305907 h 34585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46261" h="345855">
                        <a:moveTo>
                          <a:pt x="39995" y="305907"/>
                        </a:moveTo>
                        <a:cubicBezTo>
                          <a:pt x="101110" y="366951"/>
                          <a:pt x="210278" y="356914"/>
                          <a:pt x="283806" y="283473"/>
                        </a:cubicBezTo>
                        <a:cubicBezTo>
                          <a:pt x="357333" y="210032"/>
                          <a:pt x="367381" y="100992"/>
                          <a:pt x="306266" y="39948"/>
                        </a:cubicBezTo>
                        <a:cubicBezTo>
                          <a:pt x="245151" y="-21095"/>
                          <a:pt x="135983" y="-11059"/>
                          <a:pt x="62455" y="62382"/>
                        </a:cubicBezTo>
                        <a:cubicBezTo>
                          <a:pt x="-11072" y="135823"/>
                          <a:pt x="-21120" y="244863"/>
                          <a:pt x="39995" y="305907"/>
                        </a:cubicBezTo>
                        <a:close/>
                      </a:path>
                    </a:pathLst>
                  </a:custGeom>
                  <a:solidFill>
                    <a:srgbClr val="E9AE8F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grpSp>
                <p:nvGrpSpPr>
                  <p:cNvPr id="158" name="Graphic 2">
                    <a:extLst>
                      <a:ext uri="{FF2B5EF4-FFF2-40B4-BE49-F238E27FC236}">
                        <a16:creationId xmlns:a16="http://schemas.microsoft.com/office/drawing/2014/main" id="{9BD47412-8793-5C77-324A-D8889E2EBB4E}"/>
                      </a:ext>
                    </a:extLst>
                  </p:cNvPr>
                  <p:cNvGrpSpPr/>
                  <p:nvPr/>
                </p:nvGrpSpPr>
                <p:grpSpPr>
                  <a:xfrm>
                    <a:off x="5444478" y="4188844"/>
                    <a:ext cx="220603" cy="180793"/>
                    <a:chOff x="5444478" y="4188844"/>
                    <a:chExt cx="220603" cy="180793"/>
                  </a:xfrm>
                  <a:solidFill>
                    <a:srgbClr val="CC7F57"/>
                  </a:solidFill>
                </p:grpSpPr>
                <p:sp>
                  <p:nvSpPr>
                    <p:cNvPr id="159" name="Freeform 158">
                      <a:extLst>
                        <a:ext uri="{FF2B5EF4-FFF2-40B4-BE49-F238E27FC236}">
                          <a16:creationId xmlns:a16="http://schemas.microsoft.com/office/drawing/2014/main" id="{A4EFBDB7-CDA6-AEE7-F57D-8CC6798626D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444478" y="4188844"/>
                      <a:ext cx="220603" cy="180793"/>
                    </a:xfrm>
                    <a:custGeom>
                      <a:avLst/>
                      <a:gdLst>
                        <a:gd name="connsiteX0" fmla="*/ 24587 w 220603"/>
                        <a:gd name="connsiteY0" fmla="*/ 179490 h 180793"/>
                        <a:gd name="connsiteX1" fmla="*/ 67025 w 220603"/>
                        <a:gd name="connsiteY1" fmla="*/ 155404 h 180793"/>
                        <a:gd name="connsiteX2" fmla="*/ 72404 w 220603"/>
                        <a:gd name="connsiteY2" fmla="*/ 126712 h 180793"/>
                        <a:gd name="connsiteX3" fmla="*/ 76364 w 220603"/>
                        <a:gd name="connsiteY3" fmla="*/ 113429 h 180793"/>
                        <a:gd name="connsiteX4" fmla="*/ 77191 w 220603"/>
                        <a:gd name="connsiteY4" fmla="*/ 111244 h 180793"/>
                        <a:gd name="connsiteX5" fmla="*/ 78492 w 220603"/>
                        <a:gd name="connsiteY5" fmla="*/ 108942 h 180793"/>
                        <a:gd name="connsiteX6" fmla="*/ 83634 w 220603"/>
                        <a:gd name="connsiteY6" fmla="*/ 100146 h 180793"/>
                        <a:gd name="connsiteX7" fmla="*/ 86589 w 220603"/>
                        <a:gd name="connsiteY7" fmla="*/ 96013 h 180793"/>
                        <a:gd name="connsiteX8" fmla="*/ 86412 w 220603"/>
                        <a:gd name="connsiteY8" fmla="*/ 96190 h 180793"/>
                        <a:gd name="connsiteX9" fmla="*/ 86648 w 220603"/>
                        <a:gd name="connsiteY9" fmla="*/ 95954 h 180793"/>
                        <a:gd name="connsiteX10" fmla="*/ 87535 w 220603"/>
                        <a:gd name="connsiteY10" fmla="*/ 94596 h 180793"/>
                        <a:gd name="connsiteX11" fmla="*/ 86648 w 220603"/>
                        <a:gd name="connsiteY11" fmla="*/ 95954 h 180793"/>
                        <a:gd name="connsiteX12" fmla="*/ 94214 w 220603"/>
                        <a:gd name="connsiteY12" fmla="*/ 87984 h 180793"/>
                        <a:gd name="connsiteX13" fmla="*/ 98706 w 220603"/>
                        <a:gd name="connsiteY13" fmla="*/ 83970 h 180793"/>
                        <a:gd name="connsiteX14" fmla="*/ 107158 w 220603"/>
                        <a:gd name="connsiteY14" fmla="*/ 78361 h 180793"/>
                        <a:gd name="connsiteX15" fmla="*/ 117265 w 220603"/>
                        <a:gd name="connsiteY15" fmla="*/ 73166 h 180793"/>
                        <a:gd name="connsiteX16" fmla="*/ 114783 w 220603"/>
                        <a:gd name="connsiteY16" fmla="*/ 74288 h 180793"/>
                        <a:gd name="connsiteX17" fmla="*/ 117265 w 220603"/>
                        <a:gd name="connsiteY17" fmla="*/ 73402 h 180793"/>
                        <a:gd name="connsiteX18" fmla="*/ 123530 w 220603"/>
                        <a:gd name="connsiteY18" fmla="*/ 71454 h 180793"/>
                        <a:gd name="connsiteX19" fmla="*/ 133874 w 220603"/>
                        <a:gd name="connsiteY19" fmla="*/ 69152 h 180793"/>
                        <a:gd name="connsiteX20" fmla="*/ 136297 w 220603"/>
                        <a:gd name="connsiteY20" fmla="*/ 69093 h 180793"/>
                        <a:gd name="connsiteX21" fmla="*/ 142858 w 220603"/>
                        <a:gd name="connsiteY21" fmla="*/ 68856 h 180793"/>
                        <a:gd name="connsiteX22" fmla="*/ 153556 w 220603"/>
                        <a:gd name="connsiteY22" fmla="*/ 69329 h 180793"/>
                        <a:gd name="connsiteX23" fmla="*/ 155802 w 220603"/>
                        <a:gd name="connsiteY23" fmla="*/ 69860 h 180793"/>
                        <a:gd name="connsiteX24" fmla="*/ 162185 w 220603"/>
                        <a:gd name="connsiteY24" fmla="*/ 71395 h 180793"/>
                        <a:gd name="connsiteX25" fmla="*/ 168451 w 220603"/>
                        <a:gd name="connsiteY25" fmla="*/ 73343 h 180793"/>
                        <a:gd name="connsiteX26" fmla="*/ 168746 w 220603"/>
                        <a:gd name="connsiteY26" fmla="*/ 73225 h 180793"/>
                        <a:gd name="connsiteX27" fmla="*/ 215972 w 220603"/>
                        <a:gd name="connsiteY27" fmla="*/ 60886 h 180793"/>
                        <a:gd name="connsiteX28" fmla="*/ 219459 w 220603"/>
                        <a:gd name="connsiteY28" fmla="*/ 34320 h 180793"/>
                        <a:gd name="connsiteX29" fmla="*/ 203618 w 220603"/>
                        <a:gd name="connsiteY29" fmla="*/ 13716 h 180793"/>
                        <a:gd name="connsiteX30" fmla="*/ 129854 w 220603"/>
                        <a:gd name="connsiteY30" fmla="*/ 787 h 180793"/>
                        <a:gd name="connsiteX31" fmla="*/ 64838 w 220603"/>
                        <a:gd name="connsiteY31" fmla="*/ 23812 h 180793"/>
                        <a:gd name="connsiteX32" fmla="*/ 20154 w 220603"/>
                        <a:gd name="connsiteY32" fmla="*/ 72281 h 180793"/>
                        <a:gd name="connsiteX33" fmla="*/ 649 w 220603"/>
                        <a:gd name="connsiteY33" fmla="*/ 137221 h 180793"/>
                        <a:gd name="connsiteX34" fmla="*/ 24765 w 220603"/>
                        <a:gd name="connsiteY34" fmla="*/ 179609 h 18079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</a:cxnLst>
                      <a:rect l="l" t="t" r="r" b="b"/>
                      <a:pathLst>
                        <a:path w="220603" h="180793">
                          <a:moveTo>
                            <a:pt x="24587" y="179490"/>
                          </a:moveTo>
                          <a:cubicBezTo>
                            <a:pt x="41019" y="184804"/>
                            <a:pt x="64129" y="173292"/>
                            <a:pt x="67025" y="155404"/>
                          </a:cubicBezTo>
                          <a:cubicBezTo>
                            <a:pt x="68562" y="145781"/>
                            <a:pt x="70099" y="136158"/>
                            <a:pt x="72404" y="126712"/>
                          </a:cubicBezTo>
                          <a:cubicBezTo>
                            <a:pt x="73527" y="122225"/>
                            <a:pt x="74827" y="117798"/>
                            <a:pt x="76364" y="113429"/>
                          </a:cubicBezTo>
                          <a:cubicBezTo>
                            <a:pt x="76600" y="112661"/>
                            <a:pt x="76896" y="111953"/>
                            <a:pt x="77191" y="111244"/>
                          </a:cubicBezTo>
                          <a:cubicBezTo>
                            <a:pt x="77782" y="110182"/>
                            <a:pt x="78374" y="109178"/>
                            <a:pt x="78492" y="108942"/>
                          </a:cubicBezTo>
                          <a:cubicBezTo>
                            <a:pt x="80088" y="105931"/>
                            <a:pt x="81802" y="102979"/>
                            <a:pt x="83634" y="100146"/>
                          </a:cubicBezTo>
                          <a:cubicBezTo>
                            <a:pt x="84461" y="98906"/>
                            <a:pt x="85644" y="97430"/>
                            <a:pt x="86589" y="96013"/>
                          </a:cubicBezTo>
                          <a:cubicBezTo>
                            <a:pt x="85466" y="97489"/>
                            <a:pt x="84166" y="98729"/>
                            <a:pt x="86412" y="96190"/>
                          </a:cubicBezTo>
                          <a:cubicBezTo>
                            <a:pt x="86471" y="96072"/>
                            <a:pt x="86589" y="96013"/>
                            <a:pt x="86648" y="95954"/>
                          </a:cubicBezTo>
                          <a:cubicBezTo>
                            <a:pt x="86944" y="95482"/>
                            <a:pt x="87357" y="95009"/>
                            <a:pt x="87535" y="94596"/>
                          </a:cubicBezTo>
                          <a:cubicBezTo>
                            <a:pt x="87357" y="95009"/>
                            <a:pt x="87003" y="95482"/>
                            <a:pt x="86648" y="95954"/>
                          </a:cubicBezTo>
                          <a:cubicBezTo>
                            <a:pt x="89072" y="93238"/>
                            <a:pt x="91554" y="90523"/>
                            <a:pt x="94214" y="87984"/>
                          </a:cubicBezTo>
                          <a:cubicBezTo>
                            <a:pt x="95692" y="86626"/>
                            <a:pt x="97169" y="85268"/>
                            <a:pt x="98706" y="83970"/>
                          </a:cubicBezTo>
                          <a:cubicBezTo>
                            <a:pt x="101602" y="82494"/>
                            <a:pt x="104498" y="79896"/>
                            <a:pt x="107158" y="78361"/>
                          </a:cubicBezTo>
                          <a:cubicBezTo>
                            <a:pt x="109463" y="77003"/>
                            <a:pt x="114605" y="73107"/>
                            <a:pt x="117265" y="73166"/>
                          </a:cubicBezTo>
                          <a:cubicBezTo>
                            <a:pt x="113127" y="74878"/>
                            <a:pt x="112300" y="75232"/>
                            <a:pt x="114783" y="74288"/>
                          </a:cubicBezTo>
                          <a:cubicBezTo>
                            <a:pt x="115610" y="73993"/>
                            <a:pt x="116437" y="73697"/>
                            <a:pt x="117265" y="73402"/>
                          </a:cubicBezTo>
                          <a:cubicBezTo>
                            <a:pt x="119334" y="72694"/>
                            <a:pt x="121402" y="72044"/>
                            <a:pt x="123530" y="71454"/>
                          </a:cubicBezTo>
                          <a:cubicBezTo>
                            <a:pt x="126781" y="70568"/>
                            <a:pt x="130387" y="69624"/>
                            <a:pt x="133874" y="69152"/>
                          </a:cubicBezTo>
                          <a:cubicBezTo>
                            <a:pt x="134406" y="69152"/>
                            <a:pt x="135233" y="69152"/>
                            <a:pt x="136297" y="69093"/>
                          </a:cubicBezTo>
                          <a:cubicBezTo>
                            <a:pt x="138484" y="68974"/>
                            <a:pt x="140671" y="68856"/>
                            <a:pt x="142858" y="68856"/>
                          </a:cubicBezTo>
                          <a:cubicBezTo>
                            <a:pt x="146227" y="68856"/>
                            <a:pt x="150069" y="68856"/>
                            <a:pt x="153556" y="69329"/>
                          </a:cubicBezTo>
                          <a:cubicBezTo>
                            <a:pt x="154088" y="69447"/>
                            <a:pt x="154797" y="69683"/>
                            <a:pt x="155802" y="69860"/>
                          </a:cubicBezTo>
                          <a:cubicBezTo>
                            <a:pt x="157930" y="70332"/>
                            <a:pt x="160057" y="70805"/>
                            <a:pt x="162185" y="71395"/>
                          </a:cubicBezTo>
                          <a:cubicBezTo>
                            <a:pt x="164313" y="71985"/>
                            <a:pt x="166382" y="72635"/>
                            <a:pt x="168451" y="73343"/>
                          </a:cubicBezTo>
                          <a:cubicBezTo>
                            <a:pt x="170165" y="73934"/>
                            <a:pt x="176134" y="76354"/>
                            <a:pt x="168746" y="73225"/>
                          </a:cubicBezTo>
                          <a:cubicBezTo>
                            <a:pt x="186596" y="80841"/>
                            <a:pt x="204800" y="78125"/>
                            <a:pt x="215972" y="60886"/>
                          </a:cubicBezTo>
                          <a:cubicBezTo>
                            <a:pt x="220700" y="53566"/>
                            <a:pt x="221705" y="42585"/>
                            <a:pt x="219459" y="34320"/>
                          </a:cubicBezTo>
                          <a:cubicBezTo>
                            <a:pt x="217449" y="27000"/>
                            <a:pt x="211007" y="16904"/>
                            <a:pt x="203618" y="13716"/>
                          </a:cubicBezTo>
                          <a:cubicBezTo>
                            <a:pt x="180213" y="3680"/>
                            <a:pt x="155447" y="-2223"/>
                            <a:pt x="129854" y="787"/>
                          </a:cubicBezTo>
                          <a:cubicBezTo>
                            <a:pt x="106685" y="3503"/>
                            <a:pt x="84048" y="10233"/>
                            <a:pt x="64838" y="23812"/>
                          </a:cubicBezTo>
                          <a:cubicBezTo>
                            <a:pt x="46693" y="36682"/>
                            <a:pt x="30912" y="52680"/>
                            <a:pt x="20154" y="72281"/>
                          </a:cubicBezTo>
                          <a:cubicBezTo>
                            <a:pt x="8983" y="92648"/>
                            <a:pt x="4314" y="114550"/>
                            <a:pt x="649" y="137221"/>
                          </a:cubicBezTo>
                          <a:cubicBezTo>
                            <a:pt x="-2424" y="156348"/>
                            <a:pt x="5378" y="173351"/>
                            <a:pt x="24765" y="179609"/>
                          </a:cubicBezTo>
                          <a:close/>
                        </a:path>
                      </a:pathLst>
                    </a:custGeom>
                    <a:solidFill>
                      <a:srgbClr val="CC7F57"/>
                    </a:solidFill>
                    <a:ln w="59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0" name="Freeform 159">
                      <a:extLst>
                        <a:ext uri="{FF2B5EF4-FFF2-40B4-BE49-F238E27FC236}">
                          <a16:creationId xmlns:a16="http://schemas.microsoft.com/office/drawing/2014/main" id="{F77F554C-5DF1-1804-2744-661C7122110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31126" y="4284740"/>
                      <a:ext cx="59" cy="118"/>
                    </a:xfrm>
                    <a:custGeom>
                      <a:avLst/>
                      <a:gdLst>
                        <a:gd name="connsiteX0" fmla="*/ 59 w 59"/>
                        <a:gd name="connsiteY0" fmla="*/ 0 h 118"/>
                        <a:gd name="connsiteX1" fmla="*/ 0 w 59"/>
                        <a:gd name="connsiteY1" fmla="*/ 118 h 118"/>
                        <a:gd name="connsiteX2" fmla="*/ 0 w 59"/>
                        <a:gd name="connsiteY2" fmla="*/ 59 h 118"/>
                        <a:gd name="connsiteX3" fmla="*/ 0 w 59"/>
                        <a:gd name="connsiteY3" fmla="*/ 59 h 11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</a:cxnLst>
                      <a:rect l="l" t="t" r="r" b="b"/>
                      <a:pathLst>
                        <a:path w="59" h="118">
                          <a:moveTo>
                            <a:pt x="59" y="0"/>
                          </a:moveTo>
                          <a:cubicBezTo>
                            <a:pt x="59" y="0"/>
                            <a:pt x="59" y="59"/>
                            <a:pt x="0" y="118"/>
                          </a:cubicBezTo>
                          <a:cubicBezTo>
                            <a:pt x="0" y="118"/>
                            <a:pt x="0" y="118"/>
                            <a:pt x="0" y="59"/>
                          </a:cubicBezTo>
                          <a:cubicBezTo>
                            <a:pt x="0" y="59"/>
                            <a:pt x="0" y="59"/>
                            <a:pt x="0" y="59"/>
                          </a:cubicBezTo>
                          <a:close/>
                        </a:path>
                      </a:pathLst>
                    </a:custGeom>
                    <a:solidFill>
                      <a:srgbClr val="CC7F57"/>
                    </a:solidFill>
                    <a:ln w="59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</p:grpSp>
            <p:grpSp>
              <p:nvGrpSpPr>
                <p:cNvPr id="161" name="Graphic 2">
                  <a:extLst>
                    <a:ext uri="{FF2B5EF4-FFF2-40B4-BE49-F238E27FC236}">
                      <a16:creationId xmlns:a16="http://schemas.microsoft.com/office/drawing/2014/main" id="{FED02321-FEB2-C370-A8E6-46542A141A44}"/>
                    </a:ext>
                  </a:extLst>
                </p:cNvPr>
                <p:cNvGrpSpPr/>
                <p:nvPr/>
              </p:nvGrpSpPr>
              <p:grpSpPr>
                <a:xfrm>
                  <a:off x="4063591" y="3455633"/>
                  <a:ext cx="1421728" cy="1454891"/>
                  <a:chOff x="4063591" y="3455633"/>
                  <a:chExt cx="1421728" cy="1454891"/>
                </a:xfrm>
              </p:grpSpPr>
              <p:sp>
                <p:nvSpPr>
                  <p:cNvPr id="162" name="Freeform 161">
                    <a:extLst>
                      <a:ext uri="{FF2B5EF4-FFF2-40B4-BE49-F238E27FC236}">
                        <a16:creationId xmlns:a16="http://schemas.microsoft.com/office/drawing/2014/main" id="{607B1211-B3DE-6FB5-1547-21D4A9788125}"/>
                      </a:ext>
                    </a:extLst>
                  </p:cNvPr>
                  <p:cNvSpPr/>
                  <p:nvPr/>
                </p:nvSpPr>
                <p:spPr>
                  <a:xfrm>
                    <a:off x="4063591" y="3455633"/>
                    <a:ext cx="1421728" cy="1454891"/>
                  </a:xfrm>
                  <a:custGeom>
                    <a:avLst/>
                    <a:gdLst>
                      <a:gd name="connsiteX0" fmla="*/ 165732 w 1421728"/>
                      <a:gd name="connsiteY0" fmla="*/ 0 h 1454891"/>
                      <a:gd name="connsiteX1" fmla="*/ 0 w 1421728"/>
                      <a:gd name="connsiteY1" fmla="*/ 546145 h 1454891"/>
                      <a:gd name="connsiteX2" fmla="*/ 710864 w 1421728"/>
                      <a:gd name="connsiteY2" fmla="*/ 1454892 h 1454891"/>
                      <a:gd name="connsiteX3" fmla="*/ 1421729 w 1421728"/>
                      <a:gd name="connsiteY3" fmla="*/ 546145 h 1454891"/>
                      <a:gd name="connsiteX4" fmla="*/ 1275737 w 1421728"/>
                      <a:gd name="connsiteY4" fmla="*/ 23969 h 1454891"/>
                      <a:gd name="connsiteX5" fmla="*/ 165732 w 1421728"/>
                      <a:gd name="connsiteY5" fmla="*/ 0 h 14548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421728" h="1454891">
                        <a:moveTo>
                          <a:pt x="165732" y="0"/>
                        </a:moveTo>
                        <a:cubicBezTo>
                          <a:pt x="62297" y="118250"/>
                          <a:pt x="0" y="294414"/>
                          <a:pt x="0" y="546145"/>
                        </a:cubicBezTo>
                        <a:cubicBezTo>
                          <a:pt x="0" y="1115256"/>
                          <a:pt x="318284" y="1454892"/>
                          <a:pt x="710864" y="1454892"/>
                        </a:cubicBezTo>
                        <a:cubicBezTo>
                          <a:pt x="1103444" y="1454892"/>
                          <a:pt x="1421729" y="1115256"/>
                          <a:pt x="1421729" y="546145"/>
                        </a:cubicBezTo>
                        <a:cubicBezTo>
                          <a:pt x="1421729" y="310885"/>
                          <a:pt x="1367292" y="141628"/>
                          <a:pt x="1275737" y="23969"/>
                        </a:cubicBezTo>
                        <a:cubicBezTo>
                          <a:pt x="905677" y="40027"/>
                          <a:pt x="535379" y="21135"/>
                          <a:pt x="165732" y="0"/>
                        </a:cubicBezTo>
                        <a:close/>
                      </a:path>
                    </a:pathLst>
                  </a:custGeom>
                  <a:solidFill>
                    <a:srgbClr val="EFB699"/>
                  </a:solidFill>
                  <a:ln w="591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 dirty="0"/>
                  </a:p>
                </p:txBody>
              </p:sp>
              <p:grpSp>
                <p:nvGrpSpPr>
                  <p:cNvPr id="163" name="Graphic 2">
                    <a:extLst>
                      <a:ext uri="{FF2B5EF4-FFF2-40B4-BE49-F238E27FC236}">
                        <a16:creationId xmlns:a16="http://schemas.microsoft.com/office/drawing/2014/main" id="{2FF4FF5A-E072-7205-A8E8-5DF72D27CA17}"/>
                      </a:ext>
                    </a:extLst>
                  </p:cNvPr>
                  <p:cNvGrpSpPr/>
                  <p:nvPr/>
                </p:nvGrpSpPr>
                <p:grpSpPr>
                  <a:xfrm>
                    <a:off x="4297068" y="3941992"/>
                    <a:ext cx="954773" cy="673499"/>
                    <a:chOff x="4297068" y="3941992"/>
                    <a:chExt cx="954773" cy="673499"/>
                  </a:xfrm>
                </p:grpSpPr>
                <p:sp>
                  <p:nvSpPr>
                    <p:cNvPr id="164" name="Freeform 163">
                      <a:extLst>
                        <a:ext uri="{FF2B5EF4-FFF2-40B4-BE49-F238E27FC236}">
                          <a16:creationId xmlns:a16="http://schemas.microsoft.com/office/drawing/2014/main" id="{4A3A526C-BCE5-7F96-FCE3-9B47031E367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297068" y="3941992"/>
                      <a:ext cx="262079" cy="64368"/>
                    </a:xfrm>
                    <a:custGeom>
                      <a:avLst/>
                      <a:gdLst>
                        <a:gd name="connsiteX0" fmla="*/ 3773 w 262079"/>
                        <a:gd name="connsiteY0" fmla="*/ 49159 h 64368"/>
                        <a:gd name="connsiteX1" fmla="*/ 118674 w 262079"/>
                        <a:gd name="connsiteY1" fmla="*/ 3347 h 64368"/>
                        <a:gd name="connsiteX2" fmla="*/ 245515 w 262079"/>
                        <a:gd name="connsiteY2" fmla="*/ 12911 h 64368"/>
                        <a:gd name="connsiteX3" fmla="*/ 245752 w 262079"/>
                        <a:gd name="connsiteY3" fmla="*/ 12911 h 64368"/>
                        <a:gd name="connsiteX4" fmla="*/ 261119 w 262079"/>
                        <a:gd name="connsiteY4" fmla="*/ 41485 h 64368"/>
                        <a:gd name="connsiteX5" fmla="*/ 232571 w 262079"/>
                        <a:gd name="connsiteY5" fmla="*/ 56834 h 64368"/>
                        <a:gd name="connsiteX6" fmla="*/ 229970 w 262079"/>
                        <a:gd name="connsiteY6" fmla="*/ 55890 h 64368"/>
                        <a:gd name="connsiteX7" fmla="*/ 121925 w 262079"/>
                        <a:gd name="connsiteY7" fmla="*/ 34282 h 64368"/>
                        <a:gd name="connsiteX8" fmla="*/ 11752 w 262079"/>
                        <a:gd name="connsiteY8" fmla="*/ 63564 h 64368"/>
                        <a:gd name="connsiteX9" fmla="*/ 818 w 262079"/>
                        <a:gd name="connsiteY9" fmla="*/ 59727 h 64368"/>
                        <a:gd name="connsiteX10" fmla="*/ 3773 w 262079"/>
                        <a:gd name="connsiteY10" fmla="*/ 49277 h 6436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262079" h="64368">
                          <a:moveTo>
                            <a:pt x="3773" y="49159"/>
                          </a:moveTo>
                          <a:cubicBezTo>
                            <a:pt x="37995" y="27316"/>
                            <a:pt x="76650" y="10077"/>
                            <a:pt x="118674" y="3347"/>
                          </a:cubicBezTo>
                          <a:cubicBezTo>
                            <a:pt x="160640" y="-3619"/>
                            <a:pt x="204673" y="632"/>
                            <a:pt x="245515" y="12911"/>
                          </a:cubicBezTo>
                          <a:lnTo>
                            <a:pt x="245752" y="12911"/>
                          </a:lnTo>
                          <a:cubicBezTo>
                            <a:pt x="257868" y="16630"/>
                            <a:pt x="264725" y="29382"/>
                            <a:pt x="261119" y="41485"/>
                          </a:cubicBezTo>
                          <a:cubicBezTo>
                            <a:pt x="257455" y="53587"/>
                            <a:pt x="244688" y="60435"/>
                            <a:pt x="232571" y="56834"/>
                          </a:cubicBezTo>
                          <a:cubicBezTo>
                            <a:pt x="231685" y="56598"/>
                            <a:pt x="230739" y="56244"/>
                            <a:pt x="229970" y="55890"/>
                          </a:cubicBezTo>
                          <a:cubicBezTo>
                            <a:pt x="196044" y="41012"/>
                            <a:pt x="159398" y="32747"/>
                            <a:pt x="121925" y="34282"/>
                          </a:cubicBezTo>
                          <a:cubicBezTo>
                            <a:pt x="84511" y="35581"/>
                            <a:pt x="46979" y="46739"/>
                            <a:pt x="11752" y="63564"/>
                          </a:cubicBezTo>
                          <a:cubicBezTo>
                            <a:pt x="7674" y="65512"/>
                            <a:pt x="2768" y="63801"/>
                            <a:pt x="818" y="59727"/>
                          </a:cubicBezTo>
                          <a:cubicBezTo>
                            <a:pt x="-1015" y="55949"/>
                            <a:pt x="345" y="51462"/>
                            <a:pt x="3773" y="49277"/>
                          </a:cubicBezTo>
                          <a:close/>
                        </a:path>
                      </a:pathLst>
                    </a:custGeom>
                    <a:solidFill>
                      <a:srgbClr val="5B3D31"/>
                    </a:solidFill>
                    <a:ln w="59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5" name="Freeform 164">
                      <a:extLst>
                        <a:ext uri="{FF2B5EF4-FFF2-40B4-BE49-F238E27FC236}">
                          <a16:creationId xmlns:a16="http://schemas.microsoft.com/office/drawing/2014/main" id="{A9E0CB33-70A1-8B28-C1EA-4D950C86C44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989762" y="3941992"/>
                      <a:ext cx="262079" cy="64368"/>
                    </a:xfrm>
                    <a:custGeom>
                      <a:avLst/>
                      <a:gdLst>
                        <a:gd name="connsiteX0" fmla="*/ 258306 w 262079"/>
                        <a:gd name="connsiteY0" fmla="*/ 49159 h 64368"/>
                        <a:gd name="connsiteX1" fmla="*/ 143405 w 262079"/>
                        <a:gd name="connsiteY1" fmla="*/ 3347 h 64368"/>
                        <a:gd name="connsiteX2" fmla="*/ 16564 w 262079"/>
                        <a:gd name="connsiteY2" fmla="*/ 12911 h 64368"/>
                        <a:gd name="connsiteX3" fmla="*/ 16328 w 262079"/>
                        <a:gd name="connsiteY3" fmla="*/ 12911 h 64368"/>
                        <a:gd name="connsiteX4" fmla="*/ 960 w 262079"/>
                        <a:gd name="connsiteY4" fmla="*/ 41485 h 64368"/>
                        <a:gd name="connsiteX5" fmla="*/ 29508 w 262079"/>
                        <a:gd name="connsiteY5" fmla="*/ 56834 h 64368"/>
                        <a:gd name="connsiteX6" fmla="*/ 32109 w 262079"/>
                        <a:gd name="connsiteY6" fmla="*/ 55890 h 64368"/>
                        <a:gd name="connsiteX7" fmla="*/ 140154 w 262079"/>
                        <a:gd name="connsiteY7" fmla="*/ 34282 h 64368"/>
                        <a:gd name="connsiteX8" fmla="*/ 250327 w 262079"/>
                        <a:gd name="connsiteY8" fmla="*/ 63564 h 64368"/>
                        <a:gd name="connsiteX9" fmla="*/ 261262 w 262079"/>
                        <a:gd name="connsiteY9" fmla="*/ 59727 h 64368"/>
                        <a:gd name="connsiteX10" fmla="*/ 258306 w 262079"/>
                        <a:gd name="connsiteY10" fmla="*/ 49277 h 6436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262079" h="64368">
                          <a:moveTo>
                            <a:pt x="258306" y="49159"/>
                          </a:moveTo>
                          <a:cubicBezTo>
                            <a:pt x="224084" y="27316"/>
                            <a:pt x="185429" y="10077"/>
                            <a:pt x="143405" y="3347"/>
                          </a:cubicBezTo>
                          <a:cubicBezTo>
                            <a:pt x="101440" y="-3619"/>
                            <a:pt x="57406" y="632"/>
                            <a:pt x="16564" y="12911"/>
                          </a:cubicBezTo>
                          <a:lnTo>
                            <a:pt x="16328" y="12911"/>
                          </a:lnTo>
                          <a:cubicBezTo>
                            <a:pt x="4211" y="16630"/>
                            <a:pt x="-2645" y="29382"/>
                            <a:pt x="960" y="41485"/>
                          </a:cubicBezTo>
                          <a:cubicBezTo>
                            <a:pt x="4625" y="53587"/>
                            <a:pt x="17392" y="60435"/>
                            <a:pt x="29508" y="56834"/>
                          </a:cubicBezTo>
                          <a:cubicBezTo>
                            <a:pt x="30395" y="56598"/>
                            <a:pt x="31341" y="56244"/>
                            <a:pt x="32109" y="55890"/>
                          </a:cubicBezTo>
                          <a:cubicBezTo>
                            <a:pt x="66036" y="41012"/>
                            <a:pt x="102681" y="32747"/>
                            <a:pt x="140154" y="34282"/>
                          </a:cubicBezTo>
                          <a:cubicBezTo>
                            <a:pt x="177568" y="35581"/>
                            <a:pt x="215100" y="46739"/>
                            <a:pt x="250327" y="63564"/>
                          </a:cubicBezTo>
                          <a:cubicBezTo>
                            <a:pt x="254406" y="65512"/>
                            <a:pt x="259312" y="63801"/>
                            <a:pt x="261262" y="59727"/>
                          </a:cubicBezTo>
                          <a:cubicBezTo>
                            <a:pt x="263094" y="55949"/>
                            <a:pt x="261735" y="51462"/>
                            <a:pt x="258306" y="49277"/>
                          </a:cubicBezTo>
                          <a:close/>
                        </a:path>
                      </a:pathLst>
                    </a:custGeom>
                    <a:solidFill>
                      <a:srgbClr val="5B3D31"/>
                    </a:solidFill>
                    <a:ln w="59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6" name="Freeform 165">
                      <a:extLst>
                        <a:ext uri="{FF2B5EF4-FFF2-40B4-BE49-F238E27FC236}">
                          <a16:creationId xmlns:a16="http://schemas.microsoft.com/office/drawing/2014/main" id="{F5848072-1E6B-C44F-49A4-758FA295DC9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707095" y="4281860"/>
                      <a:ext cx="61803" cy="88186"/>
                    </a:xfrm>
                    <a:custGeom>
                      <a:avLst/>
                      <a:gdLst>
                        <a:gd name="connsiteX0" fmla="*/ 61390 w 61803"/>
                        <a:gd name="connsiteY0" fmla="*/ 13565 h 88186"/>
                        <a:gd name="connsiteX1" fmla="*/ 53766 w 61803"/>
                        <a:gd name="connsiteY1" fmla="*/ 3706 h 88186"/>
                        <a:gd name="connsiteX2" fmla="*/ 37334 w 61803"/>
                        <a:gd name="connsiteY2" fmla="*/ 45 h 88186"/>
                        <a:gd name="connsiteX3" fmla="*/ 20962 w 61803"/>
                        <a:gd name="connsiteY3" fmla="*/ 4473 h 88186"/>
                        <a:gd name="connsiteX4" fmla="*/ 1871 w 61803"/>
                        <a:gd name="connsiteY4" fmla="*/ 28442 h 88186"/>
                        <a:gd name="connsiteX5" fmla="*/ 2462 w 61803"/>
                        <a:gd name="connsiteY5" fmla="*/ 57252 h 88186"/>
                        <a:gd name="connsiteX6" fmla="*/ 17652 w 61803"/>
                        <a:gd name="connsiteY6" fmla="*/ 83345 h 88186"/>
                        <a:gd name="connsiteX7" fmla="*/ 29355 w 61803"/>
                        <a:gd name="connsiteY7" fmla="*/ 88187 h 88186"/>
                        <a:gd name="connsiteX8" fmla="*/ 41058 w 61803"/>
                        <a:gd name="connsiteY8" fmla="*/ 83345 h 88186"/>
                        <a:gd name="connsiteX9" fmla="*/ 45905 w 61803"/>
                        <a:gd name="connsiteY9" fmla="*/ 71656 h 88186"/>
                        <a:gd name="connsiteX10" fmla="*/ 41235 w 61803"/>
                        <a:gd name="connsiteY10" fmla="*/ 60262 h 88186"/>
                        <a:gd name="connsiteX11" fmla="*/ 42004 w 61803"/>
                        <a:gd name="connsiteY11" fmla="*/ 61207 h 88186"/>
                        <a:gd name="connsiteX12" fmla="*/ 35147 w 61803"/>
                        <a:gd name="connsiteY12" fmla="*/ 49872 h 88186"/>
                        <a:gd name="connsiteX13" fmla="*/ 33433 w 61803"/>
                        <a:gd name="connsiteY13" fmla="*/ 44086 h 88186"/>
                        <a:gd name="connsiteX14" fmla="*/ 33433 w 61803"/>
                        <a:gd name="connsiteY14" fmla="*/ 39482 h 88186"/>
                        <a:gd name="connsiteX15" fmla="*/ 34202 w 61803"/>
                        <a:gd name="connsiteY15" fmla="*/ 36648 h 88186"/>
                        <a:gd name="connsiteX16" fmla="*/ 35325 w 61803"/>
                        <a:gd name="connsiteY16" fmla="*/ 34700 h 88186"/>
                        <a:gd name="connsiteX17" fmla="*/ 35561 w 61803"/>
                        <a:gd name="connsiteY17" fmla="*/ 34463 h 88186"/>
                        <a:gd name="connsiteX18" fmla="*/ 37098 w 61803"/>
                        <a:gd name="connsiteY18" fmla="*/ 33519 h 88186"/>
                        <a:gd name="connsiteX19" fmla="*/ 37925 w 61803"/>
                        <a:gd name="connsiteY19" fmla="*/ 33283 h 88186"/>
                        <a:gd name="connsiteX20" fmla="*/ 38694 w 61803"/>
                        <a:gd name="connsiteY20" fmla="*/ 33283 h 88186"/>
                        <a:gd name="connsiteX21" fmla="*/ 40112 w 61803"/>
                        <a:gd name="connsiteY21" fmla="*/ 33637 h 88186"/>
                        <a:gd name="connsiteX22" fmla="*/ 39226 w 61803"/>
                        <a:gd name="connsiteY22" fmla="*/ 33283 h 88186"/>
                        <a:gd name="connsiteX23" fmla="*/ 39994 w 61803"/>
                        <a:gd name="connsiteY23" fmla="*/ 33283 h 88186"/>
                        <a:gd name="connsiteX24" fmla="*/ 49628 w 61803"/>
                        <a:gd name="connsiteY24" fmla="*/ 33932 h 88186"/>
                        <a:gd name="connsiteX25" fmla="*/ 59499 w 61803"/>
                        <a:gd name="connsiteY25" fmla="*/ 26317 h 88186"/>
                        <a:gd name="connsiteX26" fmla="*/ 61154 w 61803"/>
                        <a:gd name="connsiteY26" fmla="*/ 13565 h 881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</a:cxnLst>
                      <a:rect l="l" t="t" r="r" b="b"/>
                      <a:pathLst>
                        <a:path w="61803" h="88186">
                          <a:moveTo>
                            <a:pt x="61390" y="13565"/>
                          </a:moveTo>
                          <a:cubicBezTo>
                            <a:pt x="60149" y="9786"/>
                            <a:pt x="57667" y="5299"/>
                            <a:pt x="53766" y="3706"/>
                          </a:cubicBezTo>
                          <a:cubicBezTo>
                            <a:pt x="48446" y="1462"/>
                            <a:pt x="43245" y="-309"/>
                            <a:pt x="37334" y="45"/>
                          </a:cubicBezTo>
                          <a:cubicBezTo>
                            <a:pt x="31365" y="399"/>
                            <a:pt x="26341" y="1816"/>
                            <a:pt x="20962" y="4473"/>
                          </a:cubicBezTo>
                          <a:cubicBezTo>
                            <a:pt x="11505" y="9196"/>
                            <a:pt x="4885" y="18524"/>
                            <a:pt x="1871" y="28442"/>
                          </a:cubicBezTo>
                          <a:cubicBezTo>
                            <a:pt x="-907" y="37592"/>
                            <a:pt x="-493" y="48160"/>
                            <a:pt x="2462" y="57252"/>
                          </a:cubicBezTo>
                          <a:cubicBezTo>
                            <a:pt x="5713" y="67170"/>
                            <a:pt x="11151" y="75317"/>
                            <a:pt x="17652" y="83345"/>
                          </a:cubicBezTo>
                          <a:cubicBezTo>
                            <a:pt x="20135" y="86415"/>
                            <a:pt x="25572" y="88187"/>
                            <a:pt x="29355" y="88187"/>
                          </a:cubicBezTo>
                          <a:cubicBezTo>
                            <a:pt x="33433" y="88187"/>
                            <a:pt x="38280" y="86415"/>
                            <a:pt x="41058" y="83345"/>
                          </a:cubicBezTo>
                          <a:cubicBezTo>
                            <a:pt x="43954" y="80217"/>
                            <a:pt x="46082" y="76084"/>
                            <a:pt x="45905" y="71656"/>
                          </a:cubicBezTo>
                          <a:cubicBezTo>
                            <a:pt x="45727" y="67110"/>
                            <a:pt x="44013" y="63746"/>
                            <a:pt x="41235" y="60262"/>
                          </a:cubicBezTo>
                          <a:lnTo>
                            <a:pt x="42004" y="61207"/>
                          </a:lnTo>
                          <a:cubicBezTo>
                            <a:pt x="39344" y="57665"/>
                            <a:pt x="37098" y="53886"/>
                            <a:pt x="35147" y="49872"/>
                          </a:cubicBezTo>
                          <a:cubicBezTo>
                            <a:pt x="34438" y="47983"/>
                            <a:pt x="33847" y="46035"/>
                            <a:pt x="33433" y="44086"/>
                          </a:cubicBezTo>
                          <a:cubicBezTo>
                            <a:pt x="33315" y="42552"/>
                            <a:pt x="33315" y="41017"/>
                            <a:pt x="33433" y="39482"/>
                          </a:cubicBezTo>
                          <a:cubicBezTo>
                            <a:pt x="33670" y="38537"/>
                            <a:pt x="33906" y="37592"/>
                            <a:pt x="34202" y="36648"/>
                          </a:cubicBezTo>
                          <a:cubicBezTo>
                            <a:pt x="34556" y="35998"/>
                            <a:pt x="34970" y="35349"/>
                            <a:pt x="35325" y="34700"/>
                          </a:cubicBezTo>
                          <a:cubicBezTo>
                            <a:pt x="35384" y="34640"/>
                            <a:pt x="35502" y="34522"/>
                            <a:pt x="35561" y="34463"/>
                          </a:cubicBezTo>
                          <a:cubicBezTo>
                            <a:pt x="36093" y="34168"/>
                            <a:pt x="36566" y="33814"/>
                            <a:pt x="37098" y="33519"/>
                          </a:cubicBezTo>
                          <a:cubicBezTo>
                            <a:pt x="37393" y="33460"/>
                            <a:pt x="37689" y="33342"/>
                            <a:pt x="37925" y="33283"/>
                          </a:cubicBezTo>
                          <a:cubicBezTo>
                            <a:pt x="38162" y="33283"/>
                            <a:pt x="38457" y="33283"/>
                            <a:pt x="38694" y="33283"/>
                          </a:cubicBezTo>
                          <a:cubicBezTo>
                            <a:pt x="39167" y="33401"/>
                            <a:pt x="39640" y="33460"/>
                            <a:pt x="40112" y="33637"/>
                          </a:cubicBezTo>
                          <a:cubicBezTo>
                            <a:pt x="39817" y="33519"/>
                            <a:pt x="39521" y="33401"/>
                            <a:pt x="39226" y="33283"/>
                          </a:cubicBezTo>
                          <a:cubicBezTo>
                            <a:pt x="39462" y="33283"/>
                            <a:pt x="39699" y="33283"/>
                            <a:pt x="39994" y="33283"/>
                          </a:cubicBezTo>
                          <a:cubicBezTo>
                            <a:pt x="43068" y="34286"/>
                            <a:pt x="46141" y="34936"/>
                            <a:pt x="49628" y="33932"/>
                          </a:cubicBezTo>
                          <a:cubicBezTo>
                            <a:pt x="53470" y="32869"/>
                            <a:pt x="57608" y="29918"/>
                            <a:pt x="59499" y="26317"/>
                          </a:cubicBezTo>
                          <a:cubicBezTo>
                            <a:pt x="61509" y="22479"/>
                            <a:pt x="62573" y="17815"/>
                            <a:pt x="61154" y="13565"/>
                          </a:cubicBezTo>
                          <a:close/>
                        </a:path>
                      </a:pathLst>
                    </a:custGeom>
                    <a:solidFill>
                      <a:srgbClr val="CC7F57"/>
                    </a:solidFill>
                    <a:ln w="59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grpSp>
                  <p:nvGrpSpPr>
                    <p:cNvPr id="170" name="Graphic 2">
                      <a:extLst>
                        <a:ext uri="{FF2B5EF4-FFF2-40B4-BE49-F238E27FC236}">
                          <a16:creationId xmlns:a16="http://schemas.microsoft.com/office/drawing/2014/main" id="{A0B931BD-BCEE-DA31-946D-505E0C6EFB60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4604310" y="4469536"/>
                      <a:ext cx="340368" cy="145955"/>
                      <a:chOff x="4604310" y="4469536"/>
                      <a:chExt cx="340368" cy="145955"/>
                    </a:xfrm>
                    <a:solidFill>
                      <a:srgbClr val="CC7F57"/>
                    </a:solidFill>
                  </p:grpSpPr>
                  <p:sp>
                    <p:nvSpPr>
                      <p:cNvPr id="171" name="Freeform 170">
                        <a:extLst>
                          <a:ext uri="{FF2B5EF4-FFF2-40B4-BE49-F238E27FC236}">
                            <a16:creationId xmlns:a16="http://schemas.microsoft.com/office/drawing/2014/main" id="{C76B94E6-0DF5-CA7E-6179-C4AF49BE7BC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604310" y="4469536"/>
                        <a:ext cx="340368" cy="69192"/>
                      </a:xfrm>
                      <a:custGeom>
                        <a:avLst/>
                        <a:gdLst>
                          <a:gd name="connsiteX0" fmla="*/ 321988 w 340368"/>
                          <a:gd name="connsiteY0" fmla="*/ 10791 h 69192"/>
                          <a:gd name="connsiteX1" fmla="*/ 17534 w 340368"/>
                          <a:gd name="connsiteY1" fmla="*/ 1758 h 69192"/>
                          <a:gd name="connsiteX2" fmla="*/ 5831 w 340368"/>
                          <a:gd name="connsiteY2" fmla="*/ 22598 h 69192"/>
                          <a:gd name="connsiteX3" fmla="*/ 334459 w 340368"/>
                          <a:gd name="connsiteY3" fmla="*/ 31217 h 69192"/>
                          <a:gd name="connsiteX4" fmla="*/ 321988 w 340368"/>
                          <a:gd name="connsiteY4" fmla="*/ 10791 h 6919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</a:cxnLst>
                        <a:rect l="l" t="t" r="r" b="b"/>
                        <a:pathLst>
                          <a:path w="340368" h="69192">
                            <a:moveTo>
                              <a:pt x="321988" y="10791"/>
                            </a:moveTo>
                            <a:cubicBezTo>
                              <a:pt x="227005" y="60204"/>
                              <a:pt x="109444" y="56308"/>
                              <a:pt x="17534" y="1758"/>
                            </a:cubicBezTo>
                            <a:cubicBezTo>
                              <a:pt x="4235" y="-6153"/>
                              <a:pt x="-7409" y="14746"/>
                              <a:pt x="5831" y="22598"/>
                            </a:cubicBezTo>
                            <a:cubicBezTo>
                              <a:pt x="105365" y="81693"/>
                              <a:pt x="231970" y="84586"/>
                              <a:pt x="334459" y="31217"/>
                            </a:cubicBezTo>
                            <a:cubicBezTo>
                              <a:pt x="348112" y="24074"/>
                              <a:pt x="335641" y="3647"/>
                              <a:pt x="321988" y="10791"/>
                            </a:cubicBezTo>
                            <a:close/>
                          </a:path>
                        </a:pathLst>
                      </a:custGeom>
                      <a:solidFill>
                        <a:srgbClr val="CC7F57"/>
                      </a:solidFill>
                      <a:ln w="59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2" name="Freeform 171">
                        <a:extLst>
                          <a:ext uri="{FF2B5EF4-FFF2-40B4-BE49-F238E27FC236}">
                            <a16:creationId xmlns:a16="http://schemas.microsoft.com/office/drawing/2014/main" id="{79980FCB-0A59-41EE-E90E-0B78F73E9C4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709173" y="4581985"/>
                        <a:ext cx="104641" cy="33507"/>
                      </a:xfrm>
                      <a:custGeom>
                        <a:avLst/>
                        <a:gdLst>
                          <a:gd name="connsiteX0" fmla="*/ 104232 w 104641"/>
                          <a:gd name="connsiteY0" fmla="*/ 13463 h 33507"/>
                          <a:gd name="connsiteX1" fmla="*/ 89338 w 104641"/>
                          <a:gd name="connsiteY1" fmla="*/ 5375 h 33507"/>
                          <a:gd name="connsiteX2" fmla="*/ 17761 w 104641"/>
                          <a:gd name="connsiteY2" fmla="*/ 1301 h 33507"/>
                          <a:gd name="connsiteX3" fmla="*/ 1447 w 104641"/>
                          <a:gd name="connsiteY3" fmla="*/ 5847 h 33507"/>
                          <a:gd name="connsiteX4" fmla="*/ 5999 w 104641"/>
                          <a:gd name="connsiteY4" fmla="*/ 22141 h 33507"/>
                          <a:gd name="connsiteX5" fmla="*/ 96076 w 104641"/>
                          <a:gd name="connsiteY5" fmla="*/ 28281 h 33507"/>
                          <a:gd name="connsiteX6" fmla="*/ 104173 w 104641"/>
                          <a:gd name="connsiteY6" fmla="*/ 13404 h 3350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104641" h="33507">
                            <a:moveTo>
                              <a:pt x="104232" y="13463"/>
                            </a:moveTo>
                            <a:cubicBezTo>
                              <a:pt x="102400" y="7264"/>
                              <a:pt x="95603" y="3545"/>
                              <a:pt x="89338" y="5375"/>
                            </a:cubicBezTo>
                            <a:cubicBezTo>
                              <a:pt x="65873" y="12282"/>
                              <a:pt x="39984" y="11042"/>
                              <a:pt x="17761" y="1301"/>
                            </a:cubicBezTo>
                            <a:cubicBezTo>
                              <a:pt x="11850" y="-1296"/>
                              <a:pt x="4816" y="-116"/>
                              <a:pt x="1447" y="5847"/>
                            </a:cubicBezTo>
                            <a:cubicBezTo>
                              <a:pt x="-1508" y="11042"/>
                              <a:pt x="88" y="19543"/>
                              <a:pt x="5999" y="22141"/>
                            </a:cubicBezTo>
                            <a:cubicBezTo>
                              <a:pt x="34429" y="34598"/>
                              <a:pt x="66168" y="37077"/>
                              <a:pt x="96076" y="28281"/>
                            </a:cubicBezTo>
                            <a:cubicBezTo>
                              <a:pt x="102282" y="26451"/>
                              <a:pt x="106005" y="19602"/>
                              <a:pt x="104173" y="13404"/>
                            </a:cubicBezTo>
                            <a:close/>
                          </a:path>
                        </a:pathLst>
                      </a:custGeom>
                      <a:solidFill>
                        <a:srgbClr val="CC7F57"/>
                      </a:solidFill>
                      <a:ln w="59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</p:grpSp>
                <p:sp>
                  <p:nvSpPr>
                    <p:cNvPr id="173" name="Freeform 172">
                      <a:extLst>
                        <a:ext uri="{FF2B5EF4-FFF2-40B4-BE49-F238E27FC236}">
                          <a16:creationId xmlns:a16="http://schemas.microsoft.com/office/drawing/2014/main" id="{3B86F1EB-BD8F-EE1A-F7D1-DFA54E8CC22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999765" y="4112717"/>
                      <a:ext cx="224234" cy="65938"/>
                    </a:xfrm>
                    <a:custGeom>
                      <a:avLst/>
                      <a:gdLst>
                        <a:gd name="connsiteX0" fmla="*/ 203443 w 224234"/>
                        <a:gd name="connsiteY0" fmla="*/ 4713 h 65938"/>
                        <a:gd name="connsiteX1" fmla="*/ 120695 w 224234"/>
                        <a:gd name="connsiteY1" fmla="*/ 44209 h 65938"/>
                        <a:gd name="connsiteX2" fmla="*/ 16078 w 224234"/>
                        <a:gd name="connsiteY2" fmla="*/ 10558 h 65938"/>
                        <a:gd name="connsiteX3" fmla="*/ 5085 w 224234"/>
                        <a:gd name="connsiteY3" fmla="*/ 29273 h 65938"/>
                        <a:gd name="connsiteX4" fmla="*/ 126133 w 224234"/>
                        <a:gd name="connsiteY4" fmla="*/ 65639 h 65938"/>
                        <a:gd name="connsiteX5" fmla="*/ 222180 w 224234"/>
                        <a:gd name="connsiteY5" fmla="*/ 15635 h 65938"/>
                        <a:gd name="connsiteX6" fmla="*/ 203443 w 224234"/>
                        <a:gd name="connsiteY6" fmla="*/ 4655 h 6593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224234" h="65938">
                          <a:moveTo>
                            <a:pt x="203443" y="4713"/>
                          </a:moveTo>
                          <a:cubicBezTo>
                            <a:pt x="184530" y="30394"/>
                            <a:pt x="151962" y="43441"/>
                            <a:pt x="120695" y="44209"/>
                          </a:cubicBezTo>
                          <a:cubicBezTo>
                            <a:pt x="83104" y="45153"/>
                            <a:pt x="47463" y="30040"/>
                            <a:pt x="16078" y="10558"/>
                          </a:cubicBezTo>
                          <a:cubicBezTo>
                            <a:pt x="4198" y="3179"/>
                            <a:pt x="-6736" y="21952"/>
                            <a:pt x="5085" y="29273"/>
                          </a:cubicBezTo>
                          <a:cubicBezTo>
                            <a:pt x="41021" y="51588"/>
                            <a:pt x="83045" y="68414"/>
                            <a:pt x="126133" y="65639"/>
                          </a:cubicBezTo>
                          <a:cubicBezTo>
                            <a:pt x="163902" y="63160"/>
                            <a:pt x="199542" y="46393"/>
                            <a:pt x="222180" y="15635"/>
                          </a:cubicBezTo>
                          <a:cubicBezTo>
                            <a:pt x="230455" y="4359"/>
                            <a:pt x="211600" y="-6444"/>
                            <a:pt x="203443" y="4655"/>
                          </a:cubicBezTo>
                          <a:close/>
                        </a:path>
                      </a:pathLst>
                    </a:custGeom>
                    <a:solidFill>
                      <a:srgbClr val="CC7F57"/>
                    </a:solidFill>
                    <a:ln w="59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74" name="Freeform 173">
                      <a:extLst>
                        <a:ext uri="{FF2B5EF4-FFF2-40B4-BE49-F238E27FC236}">
                          <a16:creationId xmlns:a16="http://schemas.microsoft.com/office/drawing/2014/main" id="{5AFECDA5-72D5-05E5-1A10-B32A018A7A2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318469" y="4112717"/>
                      <a:ext cx="224234" cy="65938"/>
                    </a:xfrm>
                    <a:custGeom>
                      <a:avLst/>
                      <a:gdLst>
                        <a:gd name="connsiteX0" fmla="*/ 20791 w 224234"/>
                        <a:gd name="connsiteY0" fmla="*/ 4713 h 65938"/>
                        <a:gd name="connsiteX1" fmla="*/ 103539 w 224234"/>
                        <a:gd name="connsiteY1" fmla="*/ 44209 h 65938"/>
                        <a:gd name="connsiteX2" fmla="*/ 208156 w 224234"/>
                        <a:gd name="connsiteY2" fmla="*/ 10558 h 65938"/>
                        <a:gd name="connsiteX3" fmla="*/ 219150 w 224234"/>
                        <a:gd name="connsiteY3" fmla="*/ 29273 h 65938"/>
                        <a:gd name="connsiteX4" fmla="*/ 98101 w 224234"/>
                        <a:gd name="connsiteY4" fmla="*/ 65639 h 65938"/>
                        <a:gd name="connsiteX5" fmla="*/ 2055 w 224234"/>
                        <a:gd name="connsiteY5" fmla="*/ 15635 h 65938"/>
                        <a:gd name="connsiteX6" fmla="*/ 20791 w 224234"/>
                        <a:gd name="connsiteY6" fmla="*/ 4655 h 6593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224234" h="65938">
                          <a:moveTo>
                            <a:pt x="20791" y="4713"/>
                          </a:moveTo>
                          <a:cubicBezTo>
                            <a:pt x="39705" y="30394"/>
                            <a:pt x="72272" y="43441"/>
                            <a:pt x="103539" y="44209"/>
                          </a:cubicBezTo>
                          <a:cubicBezTo>
                            <a:pt x="141131" y="45153"/>
                            <a:pt x="176771" y="30040"/>
                            <a:pt x="208156" y="10558"/>
                          </a:cubicBezTo>
                          <a:cubicBezTo>
                            <a:pt x="220036" y="3179"/>
                            <a:pt x="230971" y="21952"/>
                            <a:pt x="219150" y="29273"/>
                          </a:cubicBezTo>
                          <a:cubicBezTo>
                            <a:pt x="183214" y="51588"/>
                            <a:pt x="141189" y="68414"/>
                            <a:pt x="98101" y="65639"/>
                          </a:cubicBezTo>
                          <a:cubicBezTo>
                            <a:pt x="60333" y="63160"/>
                            <a:pt x="24692" y="46393"/>
                            <a:pt x="2055" y="15635"/>
                          </a:cubicBezTo>
                          <a:cubicBezTo>
                            <a:pt x="-6220" y="4359"/>
                            <a:pt x="12635" y="-6444"/>
                            <a:pt x="20791" y="4655"/>
                          </a:cubicBezTo>
                          <a:close/>
                        </a:path>
                      </a:pathLst>
                    </a:custGeom>
                    <a:solidFill>
                      <a:srgbClr val="CC7F57"/>
                    </a:solidFill>
                    <a:ln w="59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</p:grpSp>
            <p:sp>
              <p:nvSpPr>
                <p:cNvPr id="175" name="Freeform 174">
                  <a:extLst>
                    <a:ext uri="{FF2B5EF4-FFF2-40B4-BE49-F238E27FC236}">
                      <a16:creationId xmlns:a16="http://schemas.microsoft.com/office/drawing/2014/main" id="{1B1C29D6-2EF6-C1C3-C42B-439473BF75C5}"/>
                    </a:ext>
                  </a:extLst>
                </p:cNvPr>
                <p:cNvSpPr/>
                <p:nvPr/>
              </p:nvSpPr>
              <p:spPr>
                <a:xfrm>
                  <a:off x="4008664" y="3270017"/>
                  <a:ext cx="1546130" cy="1011829"/>
                </a:xfrm>
                <a:custGeom>
                  <a:avLst/>
                  <a:gdLst>
                    <a:gd name="connsiteX0" fmla="*/ 288394 w 1546130"/>
                    <a:gd name="connsiteY0" fmla="*/ 258526 h 1011829"/>
                    <a:gd name="connsiteX1" fmla="*/ 83179 w 1546130"/>
                    <a:gd name="connsiteY1" fmla="*/ 986975 h 1011829"/>
                    <a:gd name="connsiteX2" fmla="*/ 16035 w 1546130"/>
                    <a:gd name="connsiteY2" fmla="*/ 124809 h 1011829"/>
                    <a:gd name="connsiteX3" fmla="*/ 1524235 w 1546130"/>
                    <a:gd name="connsiteY3" fmla="*/ 164540 h 1011829"/>
                    <a:gd name="connsiteX4" fmla="*/ 1446689 w 1546130"/>
                    <a:gd name="connsiteY4" fmla="*/ 1011830 h 1011829"/>
                    <a:gd name="connsiteX5" fmla="*/ 1362995 w 1546130"/>
                    <a:gd name="connsiteY5" fmla="*/ 547981 h 1011829"/>
                    <a:gd name="connsiteX6" fmla="*/ 288394 w 1546130"/>
                    <a:gd name="connsiteY6" fmla="*/ 258467 h 10118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546130" h="1011829">
                      <a:moveTo>
                        <a:pt x="288394" y="258526"/>
                      </a:moveTo>
                      <a:cubicBezTo>
                        <a:pt x="297792" y="581927"/>
                        <a:pt x="83179" y="986975"/>
                        <a:pt x="83179" y="986975"/>
                      </a:cubicBezTo>
                      <a:cubicBezTo>
                        <a:pt x="-49099" y="580392"/>
                        <a:pt x="16035" y="124809"/>
                        <a:pt x="16035" y="124809"/>
                      </a:cubicBezTo>
                      <a:cubicBezTo>
                        <a:pt x="605851" y="-75915"/>
                        <a:pt x="1213812" y="-13809"/>
                        <a:pt x="1524235" y="164540"/>
                      </a:cubicBezTo>
                      <a:cubicBezTo>
                        <a:pt x="1602255" y="584997"/>
                        <a:pt x="1446689" y="1011830"/>
                        <a:pt x="1446689" y="1011830"/>
                      </a:cubicBezTo>
                      <a:cubicBezTo>
                        <a:pt x="1370974" y="806737"/>
                        <a:pt x="1362995" y="547981"/>
                        <a:pt x="1362995" y="547981"/>
                      </a:cubicBezTo>
                      <a:cubicBezTo>
                        <a:pt x="815854" y="547981"/>
                        <a:pt x="431667" y="415563"/>
                        <a:pt x="288394" y="258467"/>
                      </a:cubicBezTo>
                      <a:close/>
                    </a:path>
                  </a:pathLst>
                </a:custGeom>
                <a:solidFill>
                  <a:srgbClr val="513B2D"/>
                </a:solidFill>
                <a:ln w="59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 dirty="0"/>
                </a:p>
              </p:txBody>
            </p:sp>
          </p:grpSp>
        </p:grpSp>
      </p:grpSp>
      <p:sp>
        <p:nvSpPr>
          <p:cNvPr id="4" name="Rectangle 3">
            <a:extLst>
              <a:ext uri="{FF2B5EF4-FFF2-40B4-BE49-F238E27FC236}">
                <a16:creationId xmlns:a16="http://schemas.microsoft.com/office/drawing/2014/main" id="{903DE49F-06BC-4DA5-932E-5D435433D6CE}"/>
              </a:ext>
            </a:extLst>
          </p:cNvPr>
          <p:cNvSpPr/>
          <p:nvPr/>
        </p:nvSpPr>
        <p:spPr>
          <a:xfrm>
            <a:off x="6839117" y="2810119"/>
            <a:ext cx="4106605" cy="2481449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5400" b="1" dirty="0">
                <a:solidFill>
                  <a:schemeClr val="bg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با تشکر از توجه شما</a:t>
            </a:r>
            <a:endParaRPr lang="en-US" sz="5400" b="1" dirty="0">
              <a:solidFill>
                <a:schemeClr val="bg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939029423"/>
      </p:ext>
    </p:extLst>
  </p:cSld>
  <p:clrMapOvr>
    <a:masterClrMapping/>
  </p:clrMapOvr>
  <p:transition spd="slow">
    <p:cover dir="d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91B56B2A-C2B2-FC7E-DC39-A117A63896DF}"/>
              </a:ext>
            </a:extLst>
          </p:cNvPr>
          <p:cNvSpPr/>
          <p:nvPr/>
        </p:nvSpPr>
        <p:spPr>
          <a:xfrm>
            <a:off x="1251054" y="875974"/>
            <a:ext cx="5502089" cy="1508105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3200" b="1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</a:t>
            </a:r>
            <a:r>
              <a:rPr lang="fa-IR" sz="32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خود را در این قسمت وارد نمایید</a:t>
            </a:r>
            <a:endParaRPr lang="en-US" sz="32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A270D62-A3FA-FE3F-8AD5-28569F36E658}"/>
              </a:ext>
            </a:extLst>
          </p:cNvPr>
          <p:cNvSpPr/>
          <p:nvPr/>
        </p:nvSpPr>
        <p:spPr>
          <a:xfrm>
            <a:off x="1251054" y="935595"/>
            <a:ext cx="2526951" cy="3051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  <a:tabLst>
                <a:tab pos="1657350" algn="l"/>
              </a:tabLst>
            </a:pPr>
            <a:r>
              <a:rPr lang="en-US" sz="1200" spc="300" dirty="0">
                <a:solidFill>
                  <a:schemeClr val="bg1"/>
                </a:solidFill>
                <a:latin typeface="Lato" panose="020F0502020204030203" pitchFamily="34" charset="77"/>
                <a:ea typeface="Open Sans" panose="020B0606030504020204" pitchFamily="34" charset="0"/>
                <a:cs typeface="Heebo Light" pitchFamily="2" charset="-79"/>
              </a:rPr>
              <a:t>INTRODUCTION</a:t>
            </a:r>
          </a:p>
        </p:txBody>
      </p:sp>
      <p:grpSp>
        <p:nvGrpSpPr>
          <p:cNvPr id="16" name="Graphic 13">
            <a:extLst>
              <a:ext uri="{FF2B5EF4-FFF2-40B4-BE49-F238E27FC236}">
                <a16:creationId xmlns:a16="http://schemas.microsoft.com/office/drawing/2014/main" id="{48DEDB92-32D3-3BC0-F5EF-EB0B867C19D0}"/>
              </a:ext>
            </a:extLst>
          </p:cNvPr>
          <p:cNvGrpSpPr/>
          <p:nvPr/>
        </p:nvGrpSpPr>
        <p:grpSpPr>
          <a:xfrm>
            <a:off x="7590459" y="2475542"/>
            <a:ext cx="3970295" cy="3302426"/>
            <a:chOff x="7570582" y="2731246"/>
            <a:chExt cx="3970295" cy="3302426"/>
          </a:xfrm>
        </p:grpSpPr>
        <p:grpSp>
          <p:nvGrpSpPr>
            <p:cNvPr id="17" name="Graphic 13">
              <a:extLst>
                <a:ext uri="{FF2B5EF4-FFF2-40B4-BE49-F238E27FC236}">
                  <a16:creationId xmlns:a16="http://schemas.microsoft.com/office/drawing/2014/main" id="{B352A109-B08F-A794-F9D3-EE9F461C256F}"/>
                </a:ext>
              </a:extLst>
            </p:cNvPr>
            <p:cNvGrpSpPr/>
            <p:nvPr/>
          </p:nvGrpSpPr>
          <p:grpSpPr>
            <a:xfrm>
              <a:off x="7942638" y="2731246"/>
              <a:ext cx="3293490" cy="3302426"/>
              <a:chOff x="7942638" y="2731246"/>
              <a:chExt cx="3293490" cy="3302426"/>
            </a:xfrm>
            <a:solidFill>
              <a:srgbClr val="D9E8DA"/>
            </a:solidFill>
          </p:grpSpPr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0EFFA2B1-0BDF-1931-EF7F-1FF74A3C57D0}"/>
                  </a:ext>
                </a:extLst>
              </p:cNvPr>
              <p:cNvSpPr/>
              <p:nvPr/>
            </p:nvSpPr>
            <p:spPr>
              <a:xfrm>
                <a:off x="11226742" y="4348190"/>
                <a:ext cx="9386" cy="15190"/>
              </a:xfrm>
              <a:custGeom>
                <a:avLst/>
                <a:gdLst>
                  <a:gd name="connsiteX0" fmla="*/ 311 w 9386"/>
                  <a:gd name="connsiteY0" fmla="*/ 3330 h 15190"/>
                  <a:gd name="connsiteX1" fmla="*/ 9387 w 9386"/>
                  <a:gd name="connsiteY1" fmla="*/ 15190 h 15190"/>
                  <a:gd name="connsiteX2" fmla="*/ 311 w 9386"/>
                  <a:gd name="connsiteY2" fmla="*/ 3330 h 151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9386" h="15190">
                    <a:moveTo>
                      <a:pt x="311" y="3330"/>
                    </a:moveTo>
                    <a:cubicBezTo>
                      <a:pt x="2" y="18387"/>
                      <a:pt x="7943" y="12921"/>
                      <a:pt x="9387" y="15190"/>
                    </a:cubicBezTo>
                    <a:cubicBezTo>
                      <a:pt x="7015" y="-10077"/>
                      <a:pt x="-1751" y="3949"/>
                      <a:pt x="311" y="333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0666B881-9DCA-CEB1-2E4F-0FAAD209A16C}"/>
                  </a:ext>
                </a:extLst>
              </p:cNvPr>
              <p:cNvSpPr/>
              <p:nvPr/>
            </p:nvSpPr>
            <p:spPr>
              <a:xfrm>
                <a:off x="11178170" y="4076576"/>
                <a:ext cx="14335" cy="34342"/>
              </a:xfrm>
              <a:custGeom>
                <a:avLst/>
                <a:gdLst>
                  <a:gd name="connsiteX0" fmla="*/ 10313 w 14335"/>
                  <a:gd name="connsiteY0" fmla="*/ 30527 h 34342"/>
                  <a:gd name="connsiteX1" fmla="*/ 14335 w 14335"/>
                  <a:gd name="connsiteY1" fmla="*/ 34342 h 34342"/>
                  <a:gd name="connsiteX2" fmla="*/ 0 w 14335"/>
                  <a:gd name="connsiteY2" fmla="*/ 0 h 34342"/>
                  <a:gd name="connsiteX3" fmla="*/ 10313 w 14335"/>
                  <a:gd name="connsiteY3" fmla="*/ 30527 h 343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4335" h="34342">
                    <a:moveTo>
                      <a:pt x="10313" y="30527"/>
                    </a:moveTo>
                    <a:lnTo>
                      <a:pt x="14335" y="34342"/>
                    </a:lnTo>
                    <a:lnTo>
                      <a:pt x="0" y="0"/>
                    </a:lnTo>
                    <a:lnTo>
                      <a:pt x="10313" y="30527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989AC59B-0BDD-9F3F-5A51-8CCA88FDD10E}"/>
                  </a:ext>
                </a:extLst>
              </p:cNvPr>
              <p:cNvSpPr/>
              <p:nvPr/>
            </p:nvSpPr>
            <p:spPr>
              <a:xfrm>
                <a:off x="11135167" y="3883619"/>
                <a:ext cx="43828" cy="143453"/>
              </a:xfrm>
              <a:custGeom>
                <a:avLst/>
                <a:gdLst>
                  <a:gd name="connsiteX0" fmla="*/ 30421 w 43828"/>
                  <a:gd name="connsiteY0" fmla="*/ 120559 h 143453"/>
                  <a:gd name="connsiteX1" fmla="*/ 28874 w 43828"/>
                  <a:gd name="connsiteY1" fmla="*/ 127778 h 143453"/>
                  <a:gd name="connsiteX2" fmla="*/ 43828 w 43828"/>
                  <a:gd name="connsiteY2" fmla="*/ 143454 h 143453"/>
                  <a:gd name="connsiteX3" fmla="*/ 32896 w 43828"/>
                  <a:gd name="connsiteY3" fmla="*/ 105399 h 143453"/>
                  <a:gd name="connsiteX4" fmla="*/ 20521 w 43828"/>
                  <a:gd name="connsiteY4" fmla="*/ 66416 h 143453"/>
                  <a:gd name="connsiteX5" fmla="*/ 926 w 43828"/>
                  <a:gd name="connsiteY5" fmla="*/ 0 h 143453"/>
                  <a:gd name="connsiteX6" fmla="*/ 11549 w 43828"/>
                  <a:gd name="connsiteY6" fmla="*/ 54040 h 143453"/>
                  <a:gd name="connsiteX7" fmla="*/ 30318 w 43828"/>
                  <a:gd name="connsiteY7" fmla="*/ 120559 h 1434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3828" h="143453">
                    <a:moveTo>
                      <a:pt x="30421" y="120559"/>
                    </a:moveTo>
                    <a:lnTo>
                      <a:pt x="28874" y="127778"/>
                    </a:lnTo>
                    <a:lnTo>
                      <a:pt x="43828" y="143454"/>
                    </a:lnTo>
                    <a:cubicBezTo>
                      <a:pt x="40631" y="131388"/>
                      <a:pt x="36815" y="118496"/>
                      <a:pt x="32896" y="105399"/>
                    </a:cubicBezTo>
                    <a:cubicBezTo>
                      <a:pt x="28874" y="92301"/>
                      <a:pt x="25265" y="78998"/>
                      <a:pt x="20521" y="66416"/>
                    </a:cubicBezTo>
                    <a:cubicBezTo>
                      <a:pt x="11652" y="41046"/>
                      <a:pt x="4226" y="17429"/>
                      <a:pt x="926" y="0"/>
                    </a:cubicBezTo>
                    <a:cubicBezTo>
                      <a:pt x="-2374" y="12376"/>
                      <a:pt x="3607" y="32177"/>
                      <a:pt x="11549" y="54040"/>
                    </a:cubicBezTo>
                    <a:cubicBezTo>
                      <a:pt x="19902" y="75697"/>
                      <a:pt x="28152" y="100139"/>
                      <a:pt x="30318" y="12055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ED1E36DA-4A28-2F1A-71B9-41E3569B42F5}"/>
                  </a:ext>
                </a:extLst>
              </p:cNvPr>
              <p:cNvSpPr/>
              <p:nvPr/>
            </p:nvSpPr>
            <p:spPr>
              <a:xfrm>
                <a:off x="11117267" y="3755454"/>
                <a:ext cx="14081" cy="29572"/>
              </a:xfrm>
              <a:custGeom>
                <a:avLst/>
                <a:gdLst>
                  <a:gd name="connsiteX0" fmla="*/ 13463 w 14081"/>
                  <a:gd name="connsiteY0" fmla="*/ 24210 h 29572"/>
                  <a:gd name="connsiteX1" fmla="*/ 5006 w 14081"/>
                  <a:gd name="connsiteY1" fmla="*/ 1934 h 29572"/>
                  <a:gd name="connsiteX2" fmla="*/ 14081 w 14081"/>
                  <a:gd name="connsiteY2" fmla="*/ 29573 h 29572"/>
                  <a:gd name="connsiteX3" fmla="*/ 13463 w 14081"/>
                  <a:gd name="connsiteY3" fmla="*/ 24210 h 295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4081" h="29572">
                    <a:moveTo>
                      <a:pt x="13463" y="24210"/>
                    </a:moveTo>
                    <a:cubicBezTo>
                      <a:pt x="11503" y="19569"/>
                      <a:pt x="9028" y="13072"/>
                      <a:pt x="5006" y="1934"/>
                    </a:cubicBezTo>
                    <a:cubicBezTo>
                      <a:pt x="2840" y="11113"/>
                      <a:pt x="-9123" y="-21476"/>
                      <a:pt x="14081" y="29573"/>
                    </a:cubicBezTo>
                    <a:cubicBezTo>
                      <a:pt x="13566" y="26788"/>
                      <a:pt x="13566" y="25860"/>
                      <a:pt x="13463" y="2421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2" name="Freeform 21">
                <a:extLst>
                  <a:ext uri="{FF2B5EF4-FFF2-40B4-BE49-F238E27FC236}">
                    <a16:creationId xmlns:a16="http://schemas.microsoft.com/office/drawing/2014/main" id="{2EEAB952-8E70-43AB-2C02-7F598FFD5B67}"/>
                  </a:ext>
                </a:extLst>
              </p:cNvPr>
              <p:cNvSpPr/>
              <p:nvPr/>
            </p:nvSpPr>
            <p:spPr>
              <a:xfrm>
                <a:off x="11130539" y="3775451"/>
                <a:ext cx="3998" cy="11513"/>
              </a:xfrm>
              <a:custGeom>
                <a:avLst/>
                <a:gdLst>
                  <a:gd name="connsiteX0" fmla="*/ 191 w 3998"/>
                  <a:gd name="connsiteY0" fmla="*/ 4214 h 11513"/>
                  <a:gd name="connsiteX1" fmla="*/ 191 w 3998"/>
                  <a:gd name="connsiteY1" fmla="*/ 4214 h 11513"/>
                  <a:gd name="connsiteX2" fmla="*/ 191 w 3998"/>
                  <a:gd name="connsiteY2" fmla="*/ 4214 h 115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998" h="11513">
                    <a:moveTo>
                      <a:pt x="191" y="4214"/>
                    </a:moveTo>
                    <a:cubicBezTo>
                      <a:pt x="9576" y="27006"/>
                      <a:pt x="-1562" y="-12390"/>
                      <a:pt x="191" y="4214"/>
                    </a:cubicBezTo>
                    <a:lnTo>
                      <a:pt x="191" y="4214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3" name="Freeform 22">
                <a:extLst>
                  <a:ext uri="{FF2B5EF4-FFF2-40B4-BE49-F238E27FC236}">
                    <a16:creationId xmlns:a16="http://schemas.microsoft.com/office/drawing/2014/main" id="{D51C04B6-CE55-166D-A565-4F902A4D32F9}"/>
                  </a:ext>
                </a:extLst>
              </p:cNvPr>
              <p:cNvSpPr/>
              <p:nvPr/>
            </p:nvSpPr>
            <p:spPr>
              <a:xfrm>
                <a:off x="11082084" y="3658907"/>
                <a:ext cx="19357" cy="44853"/>
              </a:xfrm>
              <a:custGeom>
                <a:avLst/>
                <a:gdLst>
                  <a:gd name="connsiteX0" fmla="*/ 19254 w 19357"/>
                  <a:gd name="connsiteY0" fmla="*/ 44854 h 44853"/>
                  <a:gd name="connsiteX1" fmla="*/ 14613 w 19357"/>
                  <a:gd name="connsiteY1" fmla="*/ 19484 h 44853"/>
                  <a:gd name="connsiteX2" fmla="*/ 1619 w 19357"/>
                  <a:gd name="connsiteY2" fmla="*/ 17215 h 44853"/>
                  <a:gd name="connsiteX3" fmla="*/ 19357 w 19357"/>
                  <a:gd name="connsiteY3" fmla="*/ 44854 h 448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357" h="44853">
                    <a:moveTo>
                      <a:pt x="19254" y="44854"/>
                    </a:moveTo>
                    <a:cubicBezTo>
                      <a:pt x="19254" y="37429"/>
                      <a:pt x="8013" y="10718"/>
                      <a:pt x="14613" y="19484"/>
                    </a:cubicBezTo>
                    <a:cubicBezTo>
                      <a:pt x="-1578" y="-9908"/>
                      <a:pt x="-1475" y="-2173"/>
                      <a:pt x="1619" y="17215"/>
                    </a:cubicBezTo>
                    <a:lnTo>
                      <a:pt x="19357" y="44854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4" name="Freeform 23">
                <a:extLst>
                  <a:ext uri="{FF2B5EF4-FFF2-40B4-BE49-F238E27FC236}">
                    <a16:creationId xmlns:a16="http://schemas.microsoft.com/office/drawing/2014/main" id="{52F8956D-E00D-E352-6924-B53F55440614}"/>
                  </a:ext>
                </a:extLst>
              </p:cNvPr>
              <p:cNvSpPr/>
              <p:nvPr/>
            </p:nvSpPr>
            <p:spPr>
              <a:xfrm>
                <a:off x="11061530" y="3652815"/>
                <a:ext cx="9075" cy="14128"/>
              </a:xfrm>
              <a:custGeom>
                <a:avLst/>
                <a:gdLst>
                  <a:gd name="connsiteX0" fmla="*/ 0 w 9075"/>
                  <a:gd name="connsiteY0" fmla="*/ 0 h 14128"/>
                  <a:gd name="connsiteX1" fmla="*/ 9075 w 9075"/>
                  <a:gd name="connsiteY1" fmla="*/ 14129 h 14128"/>
                  <a:gd name="connsiteX2" fmla="*/ 0 w 9075"/>
                  <a:gd name="connsiteY2" fmla="*/ 0 h 141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9075" h="14128">
                    <a:moveTo>
                      <a:pt x="0" y="0"/>
                    </a:moveTo>
                    <a:cubicBezTo>
                      <a:pt x="3197" y="4641"/>
                      <a:pt x="6291" y="9282"/>
                      <a:pt x="9075" y="14129"/>
                    </a:cubicBezTo>
                    <a:cubicBezTo>
                      <a:pt x="9075" y="10932"/>
                      <a:pt x="7735" y="6600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5" name="Freeform 24">
                <a:extLst>
                  <a:ext uri="{FF2B5EF4-FFF2-40B4-BE49-F238E27FC236}">
                    <a16:creationId xmlns:a16="http://schemas.microsoft.com/office/drawing/2014/main" id="{8A619404-C4F9-61E3-4FA4-B3C9FC49F325}"/>
                  </a:ext>
                </a:extLst>
              </p:cNvPr>
              <p:cNvSpPr/>
              <p:nvPr/>
            </p:nvSpPr>
            <p:spPr>
              <a:xfrm>
                <a:off x="11070101" y="3666943"/>
                <a:ext cx="19067" cy="30526"/>
              </a:xfrm>
              <a:custGeom>
                <a:avLst/>
                <a:gdLst>
                  <a:gd name="connsiteX0" fmla="*/ 8652 w 19067"/>
                  <a:gd name="connsiteY0" fmla="*/ 14129 h 30526"/>
                  <a:gd name="connsiteX1" fmla="*/ 19068 w 19067"/>
                  <a:gd name="connsiteY1" fmla="*/ 30526 h 30526"/>
                  <a:gd name="connsiteX2" fmla="*/ 608 w 19067"/>
                  <a:gd name="connsiteY2" fmla="*/ 0 h 30526"/>
                  <a:gd name="connsiteX3" fmla="*/ 8755 w 19067"/>
                  <a:gd name="connsiteY3" fmla="*/ 14129 h 30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067" h="30526">
                    <a:moveTo>
                      <a:pt x="8652" y="14129"/>
                    </a:moveTo>
                    <a:cubicBezTo>
                      <a:pt x="3805" y="13201"/>
                      <a:pt x="10199" y="17945"/>
                      <a:pt x="19068" y="30526"/>
                    </a:cubicBezTo>
                    <a:lnTo>
                      <a:pt x="608" y="0"/>
                    </a:lnTo>
                    <a:cubicBezTo>
                      <a:pt x="608" y="5260"/>
                      <a:pt x="-3311" y="7528"/>
                      <a:pt x="8755" y="1412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6" name="Freeform 25">
                <a:extLst>
                  <a:ext uri="{FF2B5EF4-FFF2-40B4-BE49-F238E27FC236}">
                    <a16:creationId xmlns:a16="http://schemas.microsoft.com/office/drawing/2014/main" id="{E4DFD313-604D-CCCF-DDC3-B2E6F336C61E}"/>
                  </a:ext>
                </a:extLst>
              </p:cNvPr>
              <p:cNvSpPr/>
              <p:nvPr/>
            </p:nvSpPr>
            <p:spPr>
              <a:xfrm>
                <a:off x="11090406" y="3716652"/>
                <a:ext cx="21598" cy="48759"/>
              </a:xfrm>
              <a:custGeom>
                <a:avLst/>
                <a:gdLst>
                  <a:gd name="connsiteX0" fmla="*/ 10622 w 21598"/>
                  <a:gd name="connsiteY0" fmla="*/ 23101 h 48759"/>
                  <a:gd name="connsiteX1" fmla="*/ 0 w 21598"/>
                  <a:gd name="connsiteY1" fmla="*/ 12066 h 48759"/>
                  <a:gd name="connsiteX2" fmla="*/ 21348 w 21598"/>
                  <a:gd name="connsiteY2" fmla="*/ 48265 h 48759"/>
                  <a:gd name="connsiteX3" fmla="*/ 18666 w 21598"/>
                  <a:gd name="connsiteY3" fmla="*/ 33517 h 48759"/>
                  <a:gd name="connsiteX4" fmla="*/ 5054 w 21598"/>
                  <a:gd name="connsiteY4" fmla="*/ 0 h 48759"/>
                  <a:gd name="connsiteX5" fmla="*/ 10519 w 21598"/>
                  <a:gd name="connsiteY5" fmla="*/ 23101 h 48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1598" h="48759">
                    <a:moveTo>
                      <a:pt x="10622" y="23101"/>
                    </a:moveTo>
                    <a:cubicBezTo>
                      <a:pt x="10622" y="27433"/>
                      <a:pt x="8766" y="25782"/>
                      <a:pt x="0" y="12066"/>
                    </a:cubicBezTo>
                    <a:cubicBezTo>
                      <a:pt x="12685" y="40014"/>
                      <a:pt x="19801" y="51359"/>
                      <a:pt x="21348" y="48265"/>
                    </a:cubicBezTo>
                    <a:cubicBezTo>
                      <a:pt x="22070" y="46718"/>
                      <a:pt x="21245" y="41768"/>
                      <a:pt x="18666" y="33517"/>
                    </a:cubicBezTo>
                    <a:cubicBezTo>
                      <a:pt x="16088" y="25267"/>
                      <a:pt x="12066" y="13819"/>
                      <a:pt x="5054" y="0"/>
                    </a:cubicBezTo>
                    <a:cubicBezTo>
                      <a:pt x="7425" y="8869"/>
                      <a:pt x="10519" y="18770"/>
                      <a:pt x="10519" y="23101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7" name="Freeform 26">
                <a:extLst>
                  <a:ext uri="{FF2B5EF4-FFF2-40B4-BE49-F238E27FC236}">
                    <a16:creationId xmlns:a16="http://schemas.microsoft.com/office/drawing/2014/main" id="{E9C53DF2-4D88-A4A2-61BA-3A603A7B71D6}"/>
                  </a:ext>
                </a:extLst>
              </p:cNvPr>
              <p:cNvSpPr/>
              <p:nvPr/>
            </p:nvSpPr>
            <p:spPr>
              <a:xfrm>
                <a:off x="11118870" y="3876668"/>
                <a:ext cx="13303" cy="42222"/>
              </a:xfrm>
              <a:custGeom>
                <a:avLst/>
                <a:gdLst>
                  <a:gd name="connsiteX0" fmla="*/ 0 w 13303"/>
                  <a:gd name="connsiteY0" fmla="*/ 145 h 42222"/>
                  <a:gd name="connsiteX1" fmla="*/ 3300 w 13303"/>
                  <a:gd name="connsiteY1" fmla="*/ 23865 h 42222"/>
                  <a:gd name="connsiteX2" fmla="*/ 13304 w 13303"/>
                  <a:gd name="connsiteY2" fmla="*/ 42222 h 42222"/>
                  <a:gd name="connsiteX3" fmla="*/ 6497 w 13303"/>
                  <a:gd name="connsiteY3" fmla="*/ 16646 h 42222"/>
                  <a:gd name="connsiteX4" fmla="*/ 0 w 13303"/>
                  <a:gd name="connsiteY4" fmla="*/ 145 h 422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03" h="42222">
                    <a:moveTo>
                      <a:pt x="0" y="145"/>
                    </a:moveTo>
                    <a:cubicBezTo>
                      <a:pt x="1238" y="7983"/>
                      <a:pt x="2578" y="15924"/>
                      <a:pt x="3300" y="23865"/>
                    </a:cubicBezTo>
                    <a:lnTo>
                      <a:pt x="13304" y="42222"/>
                    </a:lnTo>
                    <a:cubicBezTo>
                      <a:pt x="10829" y="37581"/>
                      <a:pt x="8560" y="26340"/>
                      <a:pt x="6497" y="16646"/>
                    </a:cubicBezTo>
                    <a:cubicBezTo>
                      <a:pt x="4228" y="6952"/>
                      <a:pt x="1753" y="-1196"/>
                      <a:pt x="0" y="145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8" name="Freeform 27">
                <a:extLst>
                  <a:ext uri="{FF2B5EF4-FFF2-40B4-BE49-F238E27FC236}">
                    <a16:creationId xmlns:a16="http://schemas.microsoft.com/office/drawing/2014/main" id="{BC28FEBA-EA6E-EADA-E643-25BF06537A63}"/>
                  </a:ext>
                </a:extLst>
              </p:cNvPr>
              <p:cNvSpPr/>
              <p:nvPr/>
            </p:nvSpPr>
            <p:spPr>
              <a:xfrm>
                <a:off x="10990783" y="3495232"/>
                <a:ext cx="15159" cy="36096"/>
              </a:xfrm>
              <a:custGeom>
                <a:avLst/>
                <a:gdLst>
                  <a:gd name="connsiteX0" fmla="*/ 2578 w 15159"/>
                  <a:gd name="connsiteY0" fmla="*/ 1 h 36096"/>
                  <a:gd name="connsiteX1" fmla="*/ 0 w 15159"/>
                  <a:gd name="connsiteY1" fmla="*/ 17326 h 36096"/>
                  <a:gd name="connsiteX2" fmla="*/ 15160 w 15159"/>
                  <a:gd name="connsiteY2" fmla="*/ 36096 h 36096"/>
                  <a:gd name="connsiteX3" fmla="*/ 2578 w 15159"/>
                  <a:gd name="connsiteY3" fmla="*/ 104 h 360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5159" h="36096">
                    <a:moveTo>
                      <a:pt x="2578" y="1"/>
                    </a:moveTo>
                    <a:cubicBezTo>
                      <a:pt x="-1031" y="-103"/>
                      <a:pt x="1856" y="13304"/>
                      <a:pt x="0" y="17326"/>
                    </a:cubicBezTo>
                    <a:cubicBezTo>
                      <a:pt x="5363" y="23308"/>
                      <a:pt x="10210" y="29702"/>
                      <a:pt x="15160" y="36096"/>
                    </a:cubicBezTo>
                    <a:cubicBezTo>
                      <a:pt x="11035" y="24236"/>
                      <a:pt x="-206" y="3816"/>
                      <a:pt x="2578" y="104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9" name="Freeform 28">
                <a:extLst>
                  <a:ext uri="{FF2B5EF4-FFF2-40B4-BE49-F238E27FC236}">
                    <a16:creationId xmlns:a16="http://schemas.microsoft.com/office/drawing/2014/main" id="{D2A82AAD-FF30-4E23-8043-5C72E2BA18EF}"/>
                  </a:ext>
                </a:extLst>
              </p:cNvPr>
              <p:cNvSpPr/>
              <p:nvPr/>
            </p:nvSpPr>
            <p:spPr>
              <a:xfrm>
                <a:off x="10967269" y="3485228"/>
                <a:ext cx="23513" cy="28388"/>
              </a:xfrm>
              <a:custGeom>
                <a:avLst/>
                <a:gdLst>
                  <a:gd name="connsiteX0" fmla="*/ 23514 w 23513"/>
                  <a:gd name="connsiteY0" fmla="*/ 27329 h 28388"/>
                  <a:gd name="connsiteX1" fmla="*/ 0 w 23513"/>
                  <a:gd name="connsiteY1" fmla="*/ 0 h 28388"/>
                  <a:gd name="connsiteX2" fmla="*/ 23514 w 23513"/>
                  <a:gd name="connsiteY2" fmla="*/ 27329 h 283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3513" h="28388">
                    <a:moveTo>
                      <a:pt x="23514" y="27329"/>
                    </a:moveTo>
                    <a:lnTo>
                      <a:pt x="0" y="0"/>
                    </a:lnTo>
                    <a:cubicBezTo>
                      <a:pt x="16604" y="27020"/>
                      <a:pt x="21761" y="30733"/>
                      <a:pt x="23514" y="2732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0" name="Freeform 29">
                <a:extLst>
                  <a:ext uri="{FF2B5EF4-FFF2-40B4-BE49-F238E27FC236}">
                    <a16:creationId xmlns:a16="http://schemas.microsoft.com/office/drawing/2014/main" id="{E749B665-4238-0517-FA95-B1449B991D5C}"/>
                  </a:ext>
                </a:extLst>
              </p:cNvPr>
              <p:cNvSpPr/>
              <p:nvPr/>
            </p:nvSpPr>
            <p:spPr>
              <a:xfrm>
                <a:off x="11040079" y="3644564"/>
                <a:ext cx="39292" cy="57959"/>
              </a:xfrm>
              <a:custGeom>
                <a:avLst/>
                <a:gdLst>
                  <a:gd name="connsiteX0" fmla="*/ 14129 w 39292"/>
                  <a:gd name="connsiteY0" fmla="*/ 21554 h 57959"/>
                  <a:gd name="connsiteX1" fmla="*/ 22482 w 39292"/>
                  <a:gd name="connsiteY1" fmla="*/ 33620 h 57959"/>
                  <a:gd name="connsiteX2" fmla="*/ 39292 w 39292"/>
                  <a:gd name="connsiteY2" fmla="*/ 57959 h 57959"/>
                  <a:gd name="connsiteX3" fmla="*/ 0 w 39292"/>
                  <a:gd name="connsiteY3" fmla="*/ 0 h 57959"/>
                  <a:gd name="connsiteX4" fmla="*/ 5259 w 39292"/>
                  <a:gd name="connsiteY4" fmla="*/ 9900 h 57959"/>
                  <a:gd name="connsiteX5" fmla="*/ 14232 w 39292"/>
                  <a:gd name="connsiteY5" fmla="*/ 21657 h 579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292" h="57959">
                    <a:moveTo>
                      <a:pt x="14129" y="21554"/>
                    </a:moveTo>
                    <a:lnTo>
                      <a:pt x="22482" y="33620"/>
                    </a:lnTo>
                    <a:lnTo>
                      <a:pt x="39292" y="57959"/>
                    </a:lnTo>
                    <a:cubicBezTo>
                      <a:pt x="26504" y="38261"/>
                      <a:pt x="14026" y="18667"/>
                      <a:pt x="0" y="0"/>
                    </a:cubicBezTo>
                    <a:lnTo>
                      <a:pt x="5259" y="9900"/>
                    </a:lnTo>
                    <a:lnTo>
                      <a:pt x="14232" y="21657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1" name="Freeform 30">
                <a:extLst>
                  <a:ext uri="{FF2B5EF4-FFF2-40B4-BE49-F238E27FC236}">
                    <a16:creationId xmlns:a16="http://schemas.microsoft.com/office/drawing/2014/main" id="{32741217-2631-2E92-39B7-DB9125EEF08D}"/>
                  </a:ext>
                </a:extLst>
              </p:cNvPr>
              <p:cNvSpPr/>
              <p:nvPr/>
            </p:nvSpPr>
            <p:spPr>
              <a:xfrm>
                <a:off x="10903741" y="3371270"/>
                <a:ext cx="29907" cy="22997"/>
              </a:xfrm>
              <a:custGeom>
                <a:avLst/>
                <a:gdLst>
                  <a:gd name="connsiteX0" fmla="*/ 29908 w 29907"/>
                  <a:gd name="connsiteY0" fmla="*/ 22998 h 22997"/>
                  <a:gd name="connsiteX1" fmla="*/ 15263 w 29907"/>
                  <a:gd name="connsiteY1" fmla="*/ 11241 h 22997"/>
                  <a:gd name="connsiteX2" fmla="*/ 0 w 29907"/>
                  <a:gd name="connsiteY2" fmla="*/ 0 h 22997"/>
                  <a:gd name="connsiteX3" fmla="*/ 12582 w 29907"/>
                  <a:gd name="connsiteY3" fmla="*/ 10416 h 22997"/>
                  <a:gd name="connsiteX4" fmla="*/ 29908 w 29907"/>
                  <a:gd name="connsiteY4" fmla="*/ 22998 h 229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9907" h="22997">
                    <a:moveTo>
                      <a:pt x="29908" y="22998"/>
                    </a:moveTo>
                    <a:lnTo>
                      <a:pt x="15263" y="11241"/>
                    </a:lnTo>
                    <a:lnTo>
                      <a:pt x="0" y="0"/>
                    </a:lnTo>
                    <a:lnTo>
                      <a:pt x="12582" y="10416"/>
                    </a:lnTo>
                    <a:cubicBezTo>
                      <a:pt x="18460" y="14438"/>
                      <a:pt x="24132" y="18770"/>
                      <a:pt x="29908" y="22998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2" name="Freeform 31">
                <a:extLst>
                  <a:ext uri="{FF2B5EF4-FFF2-40B4-BE49-F238E27FC236}">
                    <a16:creationId xmlns:a16="http://schemas.microsoft.com/office/drawing/2014/main" id="{669E732F-7275-18DA-FCD4-F8792C01B9EF}"/>
                  </a:ext>
                </a:extLst>
              </p:cNvPr>
              <p:cNvSpPr/>
              <p:nvPr/>
            </p:nvSpPr>
            <p:spPr>
              <a:xfrm>
                <a:off x="10814946" y="3256899"/>
                <a:ext cx="50430" cy="55686"/>
              </a:xfrm>
              <a:custGeom>
                <a:avLst/>
                <a:gdLst>
                  <a:gd name="connsiteX0" fmla="*/ 43624 w 50430"/>
                  <a:gd name="connsiteY0" fmla="*/ 54349 h 55686"/>
                  <a:gd name="connsiteX1" fmla="*/ 50431 w 50430"/>
                  <a:gd name="connsiteY1" fmla="*/ 42386 h 55686"/>
                  <a:gd name="connsiteX2" fmla="*/ 0 w 50430"/>
                  <a:gd name="connsiteY2" fmla="*/ 0 h 55686"/>
                  <a:gd name="connsiteX3" fmla="*/ 43727 w 50430"/>
                  <a:gd name="connsiteY3" fmla="*/ 54246 h 556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430" h="55686">
                    <a:moveTo>
                      <a:pt x="43624" y="54349"/>
                    </a:moveTo>
                    <a:cubicBezTo>
                      <a:pt x="57856" y="62187"/>
                      <a:pt x="37333" y="32589"/>
                      <a:pt x="50431" y="42386"/>
                    </a:cubicBezTo>
                    <a:cubicBezTo>
                      <a:pt x="33311" y="24236"/>
                      <a:pt x="15985" y="11138"/>
                      <a:pt x="0" y="0"/>
                    </a:cubicBezTo>
                    <a:cubicBezTo>
                      <a:pt x="15366" y="13304"/>
                      <a:pt x="28877" y="30320"/>
                      <a:pt x="43727" y="54246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3" name="Freeform 32">
                <a:extLst>
                  <a:ext uri="{FF2B5EF4-FFF2-40B4-BE49-F238E27FC236}">
                    <a16:creationId xmlns:a16="http://schemas.microsoft.com/office/drawing/2014/main" id="{CD9336BD-13E4-117A-621A-4A7512C7AC82}"/>
                  </a:ext>
                </a:extLst>
              </p:cNvPr>
              <p:cNvSpPr/>
              <p:nvPr/>
            </p:nvSpPr>
            <p:spPr>
              <a:xfrm>
                <a:off x="10788236" y="3238129"/>
                <a:ext cx="26607" cy="18769"/>
              </a:xfrm>
              <a:custGeom>
                <a:avLst/>
                <a:gdLst>
                  <a:gd name="connsiteX0" fmla="*/ 0 w 26607"/>
                  <a:gd name="connsiteY0" fmla="*/ 0 h 18769"/>
                  <a:gd name="connsiteX1" fmla="*/ 26607 w 26607"/>
                  <a:gd name="connsiteY1" fmla="*/ 18770 h 18769"/>
                  <a:gd name="connsiteX2" fmla="*/ 0 w 26607"/>
                  <a:gd name="connsiteY2" fmla="*/ 0 h 187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6607" h="18769">
                    <a:moveTo>
                      <a:pt x="0" y="0"/>
                    </a:moveTo>
                    <a:cubicBezTo>
                      <a:pt x="7941" y="6394"/>
                      <a:pt x="16913" y="12272"/>
                      <a:pt x="26607" y="18770"/>
                    </a:cubicBezTo>
                    <a:cubicBezTo>
                      <a:pt x="18254" y="11860"/>
                      <a:pt x="9591" y="5466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4" name="Freeform 33">
                <a:extLst>
                  <a:ext uri="{FF2B5EF4-FFF2-40B4-BE49-F238E27FC236}">
                    <a16:creationId xmlns:a16="http://schemas.microsoft.com/office/drawing/2014/main" id="{27A4BEA4-D734-2D0C-4261-3274F3ECA469}"/>
                  </a:ext>
                </a:extLst>
              </p:cNvPr>
              <p:cNvSpPr/>
              <p:nvPr/>
            </p:nvSpPr>
            <p:spPr>
              <a:xfrm>
                <a:off x="10925192" y="3406334"/>
                <a:ext cx="9488" cy="27741"/>
              </a:xfrm>
              <a:custGeom>
                <a:avLst/>
                <a:gdLst>
                  <a:gd name="connsiteX0" fmla="*/ 1444 w 9488"/>
                  <a:gd name="connsiteY0" fmla="*/ 16191 h 27741"/>
                  <a:gd name="connsiteX1" fmla="*/ 9488 w 9488"/>
                  <a:gd name="connsiteY1" fmla="*/ 27742 h 27741"/>
                  <a:gd name="connsiteX2" fmla="*/ 0 w 9488"/>
                  <a:gd name="connsiteY2" fmla="*/ 0 h 27741"/>
                  <a:gd name="connsiteX3" fmla="*/ 1444 w 9488"/>
                  <a:gd name="connsiteY3" fmla="*/ 16191 h 277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488" h="27741">
                    <a:moveTo>
                      <a:pt x="1444" y="16191"/>
                    </a:moveTo>
                    <a:cubicBezTo>
                      <a:pt x="3919" y="19698"/>
                      <a:pt x="6703" y="23617"/>
                      <a:pt x="9488" y="27742"/>
                    </a:cubicBezTo>
                    <a:cubicBezTo>
                      <a:pt x="9385" y="24442"/>
                      <a:pt x="10004" y="17532"/>
                      <a:pt x="0" y="0"/>
                    </a:cubicBezTo>
                    <a:lnTo>
                      <a:pt x="1444" y="16191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5" name="Freeform 34">
                <a:extLst>
                  <a:ext uri="{FF2B5EF4-FFF2-40B4-BE49-F238E27FC236}">
                    <a16:creationId xmlns:a16="http://schemas.microsoft.com/office/drawing/2014/main" id="{0F786466-96AC-F69D-FDE3-7DE2F77CCD0E}"/>
                  </a:ext>
                </a:extLst>
              </p:cNvPr>
              <p:cNvSpPr/>
              <p:nvPr/>
            </p:nvSpPr>
            <p:spPr>
              <a:xfrm>
                <a:off x="10909516" y="3397671"/>
                <a:ext cx="17222" cy="25473"/>
              </a:xfrm>
              <a:custGeom>
                <a:avLst/>
                <a:gdLst>
                  <a:gd name="connsiteX0" fmla="*/ 17223 w 17222"/>
                  <a:gd name="connsiteY0" fmla="*/ 25473 h 25473"/>
                  <a:gd name="connsiteX1" fmla="*/ 17223 w 17222"/>
                  <a:gd name="connsiteY1" fmla="*/ 24957 h 25473"/>
                  <a:gd name="connsiteX2" fmla="*/ 0 w 17222"/>
                  <a:gd name="connsiteY2" fmla="*/ 0 h 25473"/>
                  <a:gd name="connsiteX3" fmla="*/ 17223 w 17222"/>
                  <a:gd name="connsiteY3" fmla="*/ 25473 h 254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222" h="25473">
                    <a:moveTo>
                      <a:pt x="17223" y="25473"/>
                    </a:moveTo>
                    <a:lnTo>
                      <a:pt x="17223" y="24957"/>
                    </a:lnTo>
                    <a:cubicBezTo>
                      <a:pt x="8560" y="12479"/>
                      <a:pt x="2578" y="3713"/>
                      <a:pt x="0" y="0"/>
                    </a:cubicBezTo>
                    <a:cubicBezTo>
                      <a:pt x="2166" y="3197"/>
                      <a:pt x="7322" y="10932"/>
                      <a:pt x="17223" y="25473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6" name="Freeform 35">
                <a:extLst>
                  <a:ext uri="{FF2B5EF4-FFF2-40B4-BE49-F238E27FC236}">
                    <a16:creationId xmlns:a16="http://schemas.microsoft.com/office/drawing/2014/main" id="{A2FE56AE-4CCE-866D-9C16-3D56269DE8EF}"/>
                  </a:ext>
                </a:extLst>
              </p:cNvPr>
              <p:cNvSpPr/>
              <p:nvPr/>
            </p:nvSpPr>
            <p:spPr>
              <a:xfrm>
                <a:off x="10934680" y="3434076"/>
                <a:ext cx="2062" cy="2887"/>
              </a:xfrm>
              <a:custGeom>
                <a:avLst/>
                <a:gdLst>
                  <a:gd name="connsiteX0" fmla="*/ 2062 w 2062"/>
                  <a:gd name="connsiteY0" fmla="*/ 2888 h 2887"/>
                  <a:gd name="connsiteX1" fmla="*/ 0 w 2062"/>
                  <a:gd name="connsiteY1" fmla="*/ 0 h 2887"/>
                  <a:gd name="connsiteX2" fmla="*/ 2062 w 2062"/>
                  <a:gd name="connsiteY2" fmla="*/ 2888 h 28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062" h="2887">
                    <a:moveTo>
                      <a:pt x="2062" y="2888"/>
                    </a:moveTo>
                    <a:cubicBezTo>
                      <a:pt x="1340" y="1856"/>
                      <a:pt x="825" y="1031"/>
                      <a:pt x="0" y="0"/>
                    </a:cubicBezTo>
                    <a:cubicBezTo>
                      <a:pt x="103" y="1547"/>
                      <a:pt x="412" y="2372"/>
                      <a:pt x="2062" y="2888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7" name="Freeform 36">
                <a:extLst>
                  <a:ext uri="{FF2B5EF4-FFF2-40B4-BE49-F238E27FC236}">
                    <a16:creationId xmlns:a16="http://schemas.microsoft.com/office/drawing/2014/main" id="{988648EC-1B26-B32A-9359-39B6E68881F9}"/>
                  </a:ext>
                </a:extLst>
              </p:cNvPr>
              <p:cNvSpPr/>
              <p:nvPr/>
            </p:nvSpPr>
            <p:spPr>
              <a:xfrm>
                <a:off x="10978668" y="3539945"/>
                <a:ext cx="29750" cy="29231"/>
              </a:xfrm>
              <a:custGeom>
                <a:avLst/>
                <a:gdLst>
                  <a:gd name="connsiteX0" fmla="*/ 4381 w 29750"/>
                  <a:gd name="connsiteY0" fmla="*/ 18299 h 29231"/>
                  <a:gd name="connsiteX1" fmla="*/ 29750 w 29750"/>
                  <a:gd name="connsiteY1" fmla="*/ 29231 h 29231"/>
                  <a:gd name="connsiteX2" fmla="*/ 4381 w 29750"/>
                  <a:gd name="connsiteY2" fmla="*/ 18299 h 292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9750" h="29231">
                    <a:moveTo>
                      <a:pt x="4381" y="18299"/>
                    </a:moveTo>
                    <a:cubicBezTo>
                      <a:pt x="16653" y="28303"/>
                      <a:pt x="8093" y="5511"/>
                      <a:pt x="29750" y="29231"/>
                    </a:cubicBezTo>
                    <a:cubicBezTo>
                      <a:pt x="15312" y="13349"/>
                      <a:pt x="-10264" y="-21303"/>
                      <a:pt x="4381" y="1829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8" name="Freeform 37">
                <a:extLst>
                  <a:ext uri="{FF2B5EF4-FFF2-40B4-BE49-F238E27FC236}">
                    <a16:creationId xmlns:a16="http://schemas.microsoft.com/office/drawing/2014/main" id="{B1EEADA7-B348-00C1-8F8B-9B76D09A6136}"/>
                  </a:ext>
                </a:extLst>
              </p:cNvPr>
              <p:cNvSpPr/>
              <p:nvPr/>
            </p:nvSpPr>
            <p:spPr>
              <a:xfrm>
                <a:off x="10938289" y="3456868"/>
                <a:ext cx="26917" cy="32485"/>
              </a:xfrm>
              <a:custGeom>
                <a:avLst/>
                <a:gdLst>
                  <a:gd name="connsiteX0" fmla="*/ 26814 w 26917"/>
                  <a:gd name="connsiteY0" fmla="*/ 30733 h 32485"/>
                  <a:gd name="connsiteX1" fmla="*/ 0 w 26917"/>
                  <a:gd name="connsiteY1" fmla="*/ 0 h 32485"/>
                  <a:gd name="connsiteX2" fmla="*/ 18976 w 26917"/>
                  <a:gd name="connsiteY2" fmla="*/ 32486 h 32485"/>
                  <a:gd name="connsiteX3" fmla="*/ 26917 w 26917"/>
                  <a:gd name="connsiteY3" fmla="*/ 30733 h 32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6917" h="32485">
                    <a:moveTo>
                      <a:pt x="26814" y="30733"/>
                    </a:moveTo>
                    <a:cubicBezTo>
                      <a:pt x="17842" y="20523"/>
                      <a:pt x="9282" y="9900"/>
                      <a:pt x="0" y="0"/>
                    </a:cubicBezTo>
                    <a:cubicBezTo>
                      <a:pt x="6704" y="10519"/>
                      <a:pt x="12582" y="21657"/>
                      <a:pt x="18976" y="32486"/>
                    </a:cubicBezTo>
                    <a:cubicBezTo>
                      <a:pt x="20420" y="30733"/>
                      <a:pt x="19388" y="23204"/>
                      <a:pt x="26917" y="30733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9" name="Freeform 38">
                <a:extLst>
                  <a:ext uri="{FF2B5EF4-FFF2-40B4-BE49-F238E27FC236}">
                    <a16:creationId xmlns:a16="http://schemas.microsoft.com/office/drawing/2014/main" id="{07B1A619-F462-80A9-CC97-86531FC626DE}"/>
                  </a:ext>
                </a:extLst>
              </p:cNvPr>
              <p:cNvSpPr/>
              <p:nvPr/>
            </p:nvSpPr>
            <p:spPr>
              <a:xfrm>
                <a:off x="10925501" y="3443461"/>
                <a:ext cx="12788" cy="13510"/>
              </a:xfrm>
              <a:custGeom>
                <a:avLst/>
                <a:gdLst>
                  <a:gd name="connsiteX0" fmla="*/ 0 w 12788"/>
                  <a:gd name="connsiteY0" fmla="*/ 0 h 13510"/>
                  <a:gd name="connsiteX1" fmla="*/ 12788 w 12788"/>
                  <a:gd name="connsiteY1" fmla="*/ 13510 h 13510"/>
                  <a:gd name="connsiteX2" fmla="*/ 5260 w 12788"/>
                  <a:gd name="connsiteY2" fmla="*/ 1753 h 13510"/>
                  <a:gd name="connsiteX3" fmla="*/ 0 w 12788"/>
                  <a:gd name="connsiteY3" fmla="*/ 0 h 135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788" h="13510">
                    <a:moveTo>
                      <a:pt x="0" y="0"/>
                    </a:moveTo>
                    <a:lnTo>
                      <a:pt x="12788" y="13510"/>
                    </a:lnTo>
                    <a:lnTo>
                      <a:pt x="5260" y="175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0" name="Freeform 39">
                <a:extLst>
                  <a:ext uri="{FF2B5EF4-FFF2-40B4-BE49-F238E27FC236}">
                    <a16:creationId xmlns:a16="http://schemas.microsoft.com/office/drawing/2014/main" id="{16FC6B2D-9DD3-C953-EF14-2A8CECE50DB6}"/>
                  </a:ext>
                </a:extLst>
              </p:cNvPr>
              <p:cNvSpPr/>
              <p:nvPr/>
            </p:nvSpPr>
            <p:spPr>
              <a:xfrm>
                <a:off x="10786585" y="3254114"/>
                <a:ext cx="48337" cy="50807"/>
              </a:xfrm>
              <a:custGeom>
                <a:avLst/>
                <a:gdLst>
                  <a:gd name="connsiteX0" fmla="*/ 41768 w 48337"/>
                  <a:gd name="connsiteY0" fmla="*/ 50018 h 50807"/>
                  <a:gd name="connsiteX1" fmla="*/ 39911 w 48337"/>
                  <a:gd name="connsiteY1" fmla="*/ 37230 h 50807"/>
                  <a:gd name="connsiteX2" fmla="*/ 20523 w 48337"/>
                  <a:gd name="connsiteY2" fmla="*/ 20007 h 50807"/>
                  <a:gd name="connsiteX3" fmla="*/ 0 w 48337"/>
                  <a:gd name="connsiteY3" fmla="*/ 0 h 50807"/>
                  <a:gd name="connsiteX4" fmla="*/ 21039 w 48337"/>
                  <a:gd name="connsiteY4" fmla="*/ 25164 h 50807"/>
                  <a:gd name="connsiteX5" fmla="*/ 41768 w 48337"/>
                  <a:gd name="connsiteY5" fmla="*/ 50121 h 508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8337" h="50807">
                    <a:moveTo>
                      <a:pt x="41768" y="50018"/>
                    </a:moveTo>
                    <a:cubicBezTo>
                      <a:pt x="45686" y="50534"/>
                      <a:pt x="55278" y="54659"/>
                      <a:pt x="39911" y="37230"/>
                    </a:cubicBezTo>
                    <a:cubicBezTo>
                      <a:pt x="33208" y="32177"/>
                      <a:pt x="26917" y="26401"/>
                      <a:pt x="20523" y="20007"/>
                    </a:cubicBezTo>
                    <a:cubicBezTo>
                      <a:pt x="14026" y="13716"/>
                      <a:pt x="7219" y="7116"/>
                      <a:pt x="0" y="0"/>
                    </a:cubicBezTo>
                    <a:cubicBezTo>
                      <a:pt x="6807" y="8457"/>
                      <a:pt x="14232" y="16604"/>
                      <a:pt x="21039" y="25164"/>
                    </a:cubicBezTo>
                    <a:cubicBezTo>
                      <a:pt x="27845" y="33723"/>
                      <a:pt x="34858" y="42077"/>
                      <a:pt x="41768" y="50121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1" name="Freeform 40">
                <a:extLst>
                  <a:ext uri="{FF2B5EF4-FFF2-40B4-BE49-F238E27FC236}">
                    <a16:creationId xmlns:a16="http://schemas.microsoft.com/office/drawing/2014/main" id="{002F9A8E-8311-022C-2C85-329456DA0EF6}"/>
                  </a:ext>
                </a:extLst>
              </p:cNvPr>
              <p:cNvSpPr/>
              <p:nvPr/>
            </p:nvSpPr>
            <p:spPr>
              <a:xfrm>
                <a:off x="10873730" y="3351985"/>
                <a:ext cx="2578" cy="2960"/>
              </a:xfrm>
              <a:custGeom>
                <a:avLst/>
                <a:gdLst>
                  <a:gd name="connsiteX0" fmla="*/ 2578 w 2578"/>
                  <a:gd name="connsiteY0" fmla="*/ 2578 h 2960"/>
                  <a:gd name="connsiteX1" fmla="*/ 0 w 2578"/>
                  <a:gd name="connsiteY1" fmla="*/ 0 h 2960"/>
                  <a:gd name="connsiteX2" fmla="*/ 2578 w 2578"/>
                  <a:gd name="connsiteY2" fmla="*/ 2578 h 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578" h="2960">
                    <a:moveTo>
                      <a:pt x="2578" y="2578"/>
                    </a:moveTo>
                    <a:cubicBezTo>
                      <a:pt x="1753" y="1753"/>
                      <a:pt x="722" y="722"/>
                      <a:pt x="0" y="0"/>
                    </a:cubicBezTo>
                    <a:cubicBezTo>
                      <a:pt x="825" y="2166"/>
                      <a:pt x="1753" y="3713"/>
                      <a:pt x="2578" y="2578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2" name="Freeform 41">
                <a:extLst>
                  <a:ext uri="{FF2B5EF4-FFF2-40B4-BE49-F238E27FC236}">
                    <a16:creationId xmlns:a16="http://schemas.microsoft.com/office/drawing/2014/main" id="{6379246D-D9C1-F273-2CCC-447060B7B2D7}"/>
                  </a:ext>
                </a:extLst>
              </p:cNvPr>
              <p:cNvSpPr/>
              <p:nvPr/>
            </p:nvSpPr>
            <p:spPr>
              <a:xfrm>
                <a:off x="10642410" y="3117673"/>
                <a:ext cx="2887" cy="3197"/>
              </a:xfrm>
              <a:custGeom>
                <a:avLst/>
                <a:gdLst>
                  <a:gd name="connsiteX0" fmla="*/ 0 w 2887"/>
                  <a:gd name="connsiteY0" fmla="*/ 0 h 3197"/>
                  <a:gd name="connsiteX1" fmla="*/ 1444 w 2887"/>
                  <a:gd name="connsiteY1" fmla="*/ 3197 h 3197"/>
                  <a:gd name="connsiteX2" fmla="*/ 2888 w 2887"/>
                  <a:gd name="connsiteY2" fmla="*/ 2578 h 3197"/>
                  <a:gd name="connsiteX3" fmla="*/ 0 w 2887"/>
                  <a:gd name="connsiteY3" fmla="*/ 0 h 31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7" h="3197">
                    <a:moveTo>
                      <a:pt x="0" y="0"/>
                    </a:moveTo>
                    <a:cubicBezTo>
                      <a:pt x="516" y="1134"/>
                      <a:pt x="928" y="2063"/>
                      <a:pt x="1444" y="3197"/>
                    </a:cubicBezTo>
                    <a:cubicBezTo>
                      <a:pt x="1959" y="2991"/>
                      <a:pt x="2372" y="2785"/>
                      <a:pt x="2888" y="2578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3" name="Freeform 42">
                <a:extLst>
                  <a:ext uri="{FF2B5EF4-FFF2-40B4-BE49-F238E27FC236}">
                    <a16:creationId xmlns:a16="http://schemas.microsoft.com/office/drawing/2014/main" id="{3C01302F-7728-6703-5149-14271E795C62}"/>
                  </a:ext>
                </a:extLst>
              </p:cNvPr>
              <p:cNvSpPr/>
              <p:nvPr/>
            </p:nvSpPr>
            <p:spPr>
              <a:xfrm>
                <a:off x="10826918" y="3303975"/>
                <a:ext cx="27939" cy="28518"/>
              </a:xfrm>
              <a:custGeom>
                <a:avLst/>
                <a:gdLst>
                  <a:gd name="connsiteX0" fmla="*/ 2673 w 27939"/>
                  <a:gd name="connsiteY0" fmla="*/ 3870 h 28518"/>
                  <a:gd name="connsiteX1" fmla="*/ 27940 w 27939"/>
                  <a:gd name="connsiteY1" fmla="*/ 28519 h 28518"/>
                  <a:gd name="connsiteX2" fmla="*/ 1436 w 27939"/>
                  <a:gd name="connsiteY2" fmla="*/ 55 h 28518"/>
                  <a:gd name="connsiteX3" fmla="*/ 2673 w 27939"/>
                  <a:gd name="connsiteY3" fmla="*/ 3767 h 285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7939" h="28518">
                    <a:moveTo>
                      <a:pt x="2673" y="3870"/>
                    </a:moveTo>
                    <a:cubicBezTo>
                      <a:pt x="12058" y="17174"/>
                      <a:pt x="19896" y="23156"/>
                      <a:pt x="27940" y="28519"/>
                    </a:cubicBezTo>
                    <a:cubicBezTo>
                      <a:pt x="19380" y="19856"/>
                      <a:pt x="10511" y="10471"/>
                      <a:pt x="1436" y="55"/>
                    </a:cubicBezTo>
                    <a:cubicBezTo>
                      <a:pt x="-318" y="-152"/>
                      <a:pt x="-1040" y="55"/>
                      <a:pt x="2673" y="3767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4" name="Freeform 43">
                <a:extLst>
                  <a:ext uri="{FF2B5EF4-FFF2-40B4-BE49-F238E27FC236}">
                    <a16:creationId xmlns:a16="http://schemas.microsoft.com/office/drawing/2014/main" id="{ADF3B6DB-71E8-C32D-E5A7-BBD193704778}"/>
                  </a:ext>
                </a:extLst>
              </p:cNvPr>
              <p:cNvSpPr/>
              <p:nvPr/>
            </p:nvSpPr>
            <p:spPr>
              <a:xfrm>
                <a:off x="10746571" y="3201002"/>
                <a:ext cx="16810" cy="23101"/>
              </a:xfrm>
              <a:custGeom>
                <a:avLst/>
                <a:gdLst>
                  <a:gd name="connsiteX0" fmla="*/ 0 w 16810"/>
                  <a:gd name="connsiteY0" fmla="*/ 0 h 23101"/>
                  <a:gd name="connsiteX1" fmla="*/ 16810 w 16810"/>
                  <a:gd name="connsiteY1" fmla="*/ 23101 h 23101"/>
                  <a:gd name="connsiteX2" fmla="*/ 0 w 16810"/>
                  <a:gd name="connsiteY2" fmla="*/ 0 h 2310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6810" h="23101">
                    <a:moveTo>
                      <a:pt x="0" y="0"/>
                    </a:moveTo>
                    <a:cubicBezTo>
                      <a:pt x="5054" y="7013"/>
                      <a:pt x="10829" y="14851"/>
                      <a:pt x="16810" y="23101"/>
                    </a:cubicBezTo>
                    <a:cubicBezTo>
                      <a:pt x="13098" y="15160"/>
                      <a:pt x="3713" y="413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5" name="Freeform 44">
                <a:extLst>
                  <a:ext uri="{FF2B5EF4-FFF2-40B4-BE49-F238E27FC236}">
                    <a16:creationId xmlns:a16="http://schemas.microsoft.com/office/drawing/2014/main" id="{128EB48D-6F2F-349D-64CA-8AB9BB76F083}"/>
                  </a:ext>
                </a:extLst>
              </p:cNvPr>
              <p:cNvSpPr/>
              <p:nvPr/>
            </p:nvSpPr>
            <p:spPr>
              <a:xfrm>
                <a:off x="10871904" y="3344194"/>
                <a:ext cx="1929" cy="3768"/>
              </a:xfrm>
              <a:custGeom>
                <a:avLst/>
                <a:gdLst>
                  <a:gd name="connsiteX0" fmla="*/ 177 w 1929"/>
                  <a:gd name="connsiteY0" fmla="*/ 2119 h 3768"/>
                  <a:gd name="connsiteX1" fmla="*/ 1930 w 1929"/>
                  <a:gd name="connsiteY1" fmla="*/ 3769 h 3768"/>
                  <a:gd name="connsiteX2" fmla="*/ 177 w 1929"/>
                  <a:gd name="connsiteY2" fmla="*/ 2119 h 37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929" h="3768">
                    <a:moveTo>
                      <a:pt x="177" y="2119"/>
                    </a:moveTo>
                    <a:cubicBezTo>
                      <a:pt x="795" y="2634"/>
                      <a:pt x="1311" y="3150"/>
                      <a:pt x="1930" y="3769"/>
                    </a:cubicBezTo>
                    <a:cubicBezTo>
                      <a:pt x="-30" y="-1491"/>
                      <a:pt x="-236" y="-459"/>
                      <a:pt x="177" y="211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6" name="Freeform 45">
                <a:extLst>
                  <a:ext uri="{FF2B5EF4-FFF2-40B4-BE49-F238E27FC236}">
                    <a16:creationId xmlns:a16="http://schemas.microsoft.com/office/drawing/2014/main" id="{0AE63A88-BD44-217E-B519-D22F5260C720}"/>
                  </a:ext>
                </a:extLst>
              </p:cNvPr>
              <p:cNvSpPr/>
              <p:nvPr/>
            </p:nvSpPr>
            <p:spPr>
              <a:xfrm>
                <a:off x="10854857" y="3332493"/>
                <a:ext cx="18872" cy="19491"/>
              </a:xfrm>
              <a:custGeom>
                <a:avLst/>
                <a:gdLst>
                  <a:gd name="connsiteX0" fmla="*/ 18873 w 18872"/>
                  <a:gd name="connsiteY0" fmla="*/ 19492 h 19491"/>
                  <a:gd name="connsiteX1" fmla="*/ 17223 w 18872"/>
                  <a:gd name="connsiteY1" fmla="*/ 13716 h 19491"/>
                  <a:gd name="connsiteX2" fmla="*/ 0 w 18872"/>
                  <a:gd name="connsiteY2" fmla="*/ 0 h 19491"/>
                  <a:gd name="connsiteX3" fmla="*/ 18873 w 18872"/>
                  <a:gd name="connsiteY3" fmla="*/ 19492 h 1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872" h="19491">
                    <a:moveTo>
                      <a:pt x="18873" y="19492"/>
                    </a:moveTo>
                    <a:cubicBezTo>
                      <a:pt x="18048" y="17532"/>
                      <a:pt x="17532" y="15366"/>
                      <a:pt x="17223" y="13716"/>
                    </a:cubicBezTo>
                    <a:cubicBezTo>
                      <a:pt x="11138" y="7838"/>
                      <a:pt x="5466" y="3919"/>
                      <a:pt x="0" y="0"/>
                    </a:cubicBezTo>
                    <a:cubicBezTo>
                      <a:pt x="6600" y="7322"/>
                      <a:pt x="12994" y="14026"/>
                      <a:pt x="18873" y="19492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7" name="Freeform 46">
                <a:extLst>
                  <a:ext uri="{FF2B5EF4-FFF2-40B4-BE49-F238E27FC236}">
                    <a16:creationId xmlns:a16="http://schemas.microsoft.com/office/drawing/2014/main" id="{4A71456D-3B55-C507-9559-1DA09F0E3D4B}"/>
                  </a:ext>
                </a:extLst>
              </p:cNvPr>
              <p:cNvSpPr/>
              <p:nvPr/>
            </p:nvSpPr>
            <p:spPr>
              <a:xfrm>
                <a:off x="10533400" y="3091938"/>
                <a:ext cx="120562" cy="80946"/>
              </a:xfrm>
              <a:custGeom>
                <a:avLst/>
                <a:gdLst>
                  <a:gd name="connsiteX0" fmla="*/ 32488 w 120562"/>
                  <a:gd name="connsiteY0" fmla="*/ 9028 h 80946"/>
                  <a:gd name="connsiteX1" fmla="*/ 2 w 120562"/>
                  <a:gd name="connsiteY1" fmla="*/ 4181 h 80946"/>
                  <a:gd name="connsiteX2" fmla="*/ 36510 w 120562"/>
                  <a:gd name="connsiteY2" fmla="*/ 25735 h 80946"/>
                  <a:gd name="connsiteX3" fmla="*/ 29703 w 120562"/>
                  <a:gd name="connsiteY3" fmla="*/ 30067 h 80946"/>
                  <a:gd name="connsiteX4" fmla="*/ 57136 w 120562"/>
                  <a:gd name="connsiteY4" fmla="*/ 39967 h 80946"/>
                  <a:gd name="connsiteX5" fmla="*/ 77452 w 120562"/>
                  <a:gd name="connsiteY5" fmla="*/ 55024 h 80946"/>
                  <a:gd name="connsiteX6" fmla="*/ 95809 w 120562"/>
                  <a:gd name="connsiteY6" fmla="*/ 75547 h 80946"/>
                  <a:gd name="connsiteX7" fmla="*/ 110454 w 120562"/>
                  <a:gd name="connsiteY7" fmla="*/ 29035 h 80946"/>
                  <a:gd name="connsiteX8" fmla="*/ 73740 w 120562"/>
                  <a:gd name="connsiteY8" fmla="*/ 13360 h 80946"/>
                  <a:gd name="connsiteX9" fmla="*/ 102307 w 120562"/>
                  <a:gd name="connsiteY9" fmla="*/ 58427 h 80946"/>
                  <a:gd name="connsiteX10" fmla="*/ 70955 w 120562"/>
                  <a:gd name="connsiteY10" fmla="*/ 31923 h 80946"/>
                  <a:gd name="connsiteX11" fmla="*/ 57239 w 120562"/>
                  <a:gd name="connsiteY11" fmla="*/ 13153 h 80946"/>
                  <a:gd name="connsiteX12" fmla="*/ 32384 w 120562"/>
                  <a:gd name="connsiteY12" fmla="*/ 9131 h 809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20562" h="80946">
                    <a:moveTo>
                      <a:pt x="32488" y="9028"/>
                    </a:moveTo>
                    <a:cubicBezTo>
                      <a:pt x="17224" y="1706"/>
                      <a:pt x="-205" y="-4379"/>
                      <a:pt x="2" y="4181"/>
                    </a:cubicBezTo>
                    <a:cubicBezTo>
                      <a:pt x="12584" y="10781"/>
                      <a:pt x="24340" y="18413"/>
                      <a:pt x="36510" y="25735"/>
                    </a:cubicBezTo>
                    <a:cubicBezTo>
                      <a:pt x="35788" y="27901"/>
                      <a:pt x="21659" y="21301"/>
                      <a:pt x="29703" y="30067"/>
                    </a:cubicBezTo>
                    <a:cubicBezTo>
                      <a:pt x="33106" y="27901"/>
                      <a:pt x="44038" y="31820"/>
                      <a:pt x="57136" y="39967"/>
                    </a:cubicBezTo>
                    <a:cubicBezTo>
                      <a:pt x="63633" y="44092"/>
                      <a:pt x="70749" y="49042"/>
                      <a:pt x="77452" y="55024"/>
                    </a:cubicBezTo>
                    <a:cubicBezTo>
                      <a:pt x="84053" y="61212"/>
                      <a:pt x="90343" y="68122"/>
                      <a:pt x="95809" y="75547"/>
                    </a:cubicBezTo>
                    <a:cubicBezTo>
                      <a:pt x="126130" y="94317"/>
                      <a:pt x="125511" y="60593"/>
                      <a:pt x="110454" y="29035"/>
                    </a:cubicBezTo>
                    <a:cubicBezTo>
                      <a:pt x="107360" y="30995"/>
                      <a:pt x="105916" y="32645"/>
                      <a:pt x="73740" y="13360"/>
                    </a:cubicBezTo>
                    <a:cubicBezTo>
                      <a:pt x="82093" y="23982"/>
                      <a:pt x="130358" y="73484"/>
                      <a:pt x="102307" y="58427"/>
                    </a:cubicBezTo>
                    <a:cubicBezTo>
                      <a:pt x="82815" y="43783"/>
                      <a:pt x="75287" y="37389"/>
                      <a:pt x="70955" y="31923"/>
                    </a:cubicBezTo>
                    <a:cubicBezTo>
                      <a:pt x="66624" y="26354"/>
                      <a:pt x="65386" y="22022"/>
                      <a:pt x="57239" y="13153"/>
                    </a:cubicBezTo>
                    <a:cubicBezTo>
                      <a:pt x="62189" y="23157"/>
                      <a:pt x="47854" y="16247"/>
                      <a:pt x="32384" y="9131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8" name="Freeform 47">
                <a:extLst>
                  <a:ext uri="{FF2B5EF4-FFF2-40B4-BE49-F238E27FC236}">
                    <a16:creationId xmlns:a16="http://schemas.microsoft.com/office/drawing/2014/main" id="{62C4BCED-EFA0-DEB6-F170-6AA50B90BCD0}"/>
                  </a:ext>
                </a:extLst>
              </p:cNvPr>
              <p:cNvSpPr/>
              <p:nvPr/>
            </p:nvSpPr>
            <p:spPr>
              <a:xfrm>
                <a:off x="10645298" y="3120093"/>
                <a:ext cx="63321" cy="58014"/>
              </a:xfrm>
              <a:custGeom>
                <a:avLst/>
                <a:gdLst>
                  <a:gd name="connsiteX0" fmla="*/ 51565 w 63321"/>
                  <a:gd name="connsiteY0" fmla="*/ 48114 h 58014"/>
                  <a:gd name="connsiteX1" fmla="*/ 63322 w 63321"/>
                  <a:gd name="connsiteY1" fmla="*/ 58015 h 58014"/>
                  <a:gd name="connsiteX2" fmla="*/ 30629 w 63321"/>
                  <a:gd name="connsiteY2" fmla="*/ 14700 h 58014"/>
                  <a:gd name="connsiteX3" fmla="*/ 0 w 63321"/>
                  <a:gd name="connsiteY3" fmla="*/ 159 h 58014"/>
                  <a:gd name="connsiteX4" fmla="*/ 56206 w 63321"/>
                  <a:gd name="connsiteY4" fmla="*/ 50795 h 58014"/>
                  <a:gd name="connsiteX5" fmla="*/ 51668 w 63321"/>
                  <a:gd name="connsiteY5" fmla="*/ 48011 h 580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3321" h="58014">
                    <a:moveTo>
                      <a:pt x="51565" y="48114"/>
                    </a:moveTo>
                    <a:lnTo>
                      <a:pt x="63322" y="58015"/>
                    </a:lnTo>
                    <a:cubicBezTo>
                      <a:pt x="51771" y="44814"/>
                      <a:pt x="44243" y="34398"/>
                      <a:pt x="30629" y="14700"/>
                    </a:cubicBezTo>
                    <a:cubicBezTo>
                      <a:pt x="8766" y="674"/>
                      <a:pt x="2991" y="-563"/>
                      <a:pt x="0" y="159"/>
                    </a:cubicBezTo>
                    <a:cubicBezTo>
                      <a:pt x="18666" y="17072"/>
                      <a:pt x="37952" y="33366"/>
                      <a:pt x="56206" y="50795"/>
                    </a:cubicBezTo>
                    <a:lnTo>
                      <a:pt x="51668" y="48011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49" name="Freeform 48">
                <a:extLst>
                  <a:ext uri="{FF2B5EF4-FFF2-40B4-BE49-F238E27FC236}">
                    <a16:creationId xmlns:a16="http://schemas.microsoft.com/office/drawing/2014/main" id="{FEEDB1C1-F4A1-5885-6131-969E5661715F}"/>
                  </a:ext>
                </a:extLst>
              </p:cNvPr>
              <p:cNvSpPr/>
              <p:nvPr/>
            </p:nvSpPr>
            <p:spPr>
              <a:xfrm>
                <a:off x="10708722" y="3177901"/>
                <a:ext cx="77966" cy="78481"/>
              </a:xfrm>
              <a:custGeom>
                <a:avLst/>
                <a:gdLst>
                  <a:gd name="connsiteX0" fmla="*/ 49502 w 77966"/>
                  <a:gd name="connsiteY0" fmla="*/ 48162 h 78481"/>
                  <a:gd name="connsiteX1" fmla="*/ 16294 w 77966"/>
                  <a:gd name="connsiteY1" fmla="*/ 44449 h 78481"/>
                  <a:gd name="connsiteX2" fmla="*/ 44346 w 77966"/>
                  <a:gd name="connsiteY2" fmla="*/ 66828 h 78481"/>
                  <a:gd name="connsiteX3" fmla="*/ 64353 w 77966"/>
                  <a:gd name="connsiteY3" fmla="*/ 78482 h 78481"/>
                  <a:gd name="connsiteX4" fmla="*/ 49296 w 77966"/>
                  <a:gd name="connsiteY4" fmla="*/ 49193 h 78481"/>
                  <a:gd name="connsiteX5" fmla="*/ 77966 w 77966"/>
                  <a:gd name="connsiteY5" fmla="*/ 76110 h 78481"/>
                  <a:gd name="connsiteX6" fmla="*/ 54659 w 77966"/>
                  <a:gd name="connsiteY6" fmla="*/ 46202 h 78481"/>
                  <a:gd name="connsiteX7" fmla="*/ 55484 w 77966"/>
                  <a:gd name="connsiteY7" fmla="*/ 47749 h 78481"/>
                  <a:gd name="connsiteX8" fmla="*/ 55690 w 77966"/>
                  <a:gd name="connsiteY8" fmla="*/ 47955 h 78481"/>
                  <a:gd name="connsiteX9" fmla="*/ 55587 w 77966"/>
                  <a:gd name="connsiteY9" fmla="*/ 47955 h 78481"/>
                  <a:gd name="connsiteX10" fmla="*/ 55277 w 77966"/>
                  <a:gd name="connsiteY10" fmla="*/ 49193 h 78481"/>
                  <a:gd name="connsiteX11" fmla="*/ 54143 w 77966"/>
                  <a:gd name="connsiteY11" fmla="*/ 48162 h 78481"/>
                  <a:gd name="connsiteX12" fmla="*/ 49605 w 77966"/>
                  <a:gd name="connsiteY12" fmla="*/ 47955 h 78481"/>
                  <a:gd name="connsiteX13" fmla="*/ 54143 w 77966"/>
                  <a:gd name="connsiteY13" fmla="*/ 48162 h 78481"/>
                  <a:gd name="connsiteX14" fmla="*/ 55587 w 77966"/>
                  <a:gd name="connsiteY14" fmla="*/ 47955 h 78481"/>
                  <a:gd name="connsiteX15" fmla="*/ 55484 w 77966"/>
                  <a:gd name="connsiteY15" fmla="*/ 47646 h 78481"/>
                  <a:gd name="connsiteX16" fmla="*/ 27948 w 77966"/>
                  <a:gd name="connsiteY16" fmla="*/ 23514 h 78481"/>
                  <a:gd name="connsiteX17" fmla="*/ 0 w 77966"/>
                  <a:gd name="connsiteY17" fmla="*/ 0 h 78481"/>
                  <a:gd name="connsiteX18" fmla="*/ 49502 w 77966"/>
                  <a:gd name="connsiteY18" fmla="*/ 47955 h 7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7966" h="78481">
                    <a:moveTo>
                      <a:pt x="49502" y="48162"/>
                    </a:moveTo>
                    <a:cubicBezTo>
                      <a:pt x="35580" y="44965"/>
                      <a:pt x="6188" y="22792"/>
                      <a:pt x="16294" y="44449"/>
                    </a:cubicBezTo>
                    <a:cubicBezTo>
                      <a:pt x="32795" y="59403"/>
                      <a:pt x="38777" y="64456"/>
                      <a:pt x="44346" y="66828"/>
                    </a:cubicBezTo>
                    <a:cubicBezTo>
                      <a:pt x="49708" y="69406"/>
                      <a:pt x="53834" y="70025"/>
                      <a:pt x="64353" y="78482"/>
                    </a:cubicBezTo>
                    <a:cubicBezTo>
                      <a:pt x="12994" y="27536"/>
                      <a:pt x="82091" y="90342"/>
                      <a:pt x="49296" y="49193"/>
                    </a:cubicBezTo>
                    <a:cubicBezTo>
                      <a:pt x="60125" y="58578"/>
                      <a:pt x="69406" y="67550"/>
                      <a:pt x="77966" y="76110"/>
                    </a:cubicBezTo>
                    <a:cubicBezTo>
                      <a:pt x="69613" y="65900"/>
                      <a:pt x="61878" y="55896"/>
                      <a:pt x="54659" y="46202"/>
                    </a:cubicBezTo>
                    <a:cubicBezTo>
                      <a:pt x="54968" y="46821"/>
                      <a:pt x="55175" y="47233"/>
                      <a:pt x="55484" y="47749"/>
                    </a:cubicBezTo>
                    <a:lnTo>
                      <a:pt x="55690" y="47955"/>
                    </a:lnTo>
                    <a:cubicBezTo>
                      <a:pt x="55690" y="47955"/>
                      <a:pt x="55690" y="47955"/>
                      <a:pt x="55587" y="47955"/>
                    </a:cubicBezTo>
                    <a:cubicBezTo>
                      <a:pt x="57031" y="50946"/>
                      <a:pt x="57237" y="52184"/>
                      <a:pt x="55277" y="49193"/>
                    </a:cubicBezTo>
                    <a:cubicBezTo>
                      <a:pt x="55071" y="49090"/>
                      <a:pt x="54349" y="48471"/>
                      <a:pt x="54143" y="48162"/>
                    </a:cubicBezTo>
                    <a:cubicBezTo>
                      <a:pt x="53009" y="48574"/>
                      <a:pt x="51359" y="48368"/>
                      <a:pt x="49605" y="47955"/>
                    </a:cubicBezTo>
                    <a:cubicBezTo>
                      <a:pt x="36302" y="31558"/>
                      <a:pt x="48883" y="44036"/>
                      <a:pt x="54143" y="48162"/>
                    </a:cubicBezTo>
                    <a:cubicBezTo>
                      <a:pt x="54556" y="48059"/>
                      <a:pt x="55277" y="48162"/>
                      <a:pt x="55587" y="47955"/>
                    </a:cubicBezTo>
                    <a:cubicBezTo>
                      <a:pt x="55587" y="47955"/>
                      <a:pt x="55587" y="47749"/>
                      <a:pt x="55484" y="47646"/>
                    </a:cubicBezTo>
                    <a:cubicBezTo>
                      <a:pt x="46718" y="39189"/>
                      <a:pt x="37333" y="31351"/>
                      <a:pt x="27948" y="23514"/>
                    </a:cubicBezTo>
                    <a:lnTo>
                      <a:pt x="0" y="0"/>
                    </a:lnTo>
                    <a:cubicBezTo>
                      <a:pt x="10210" y="11654"/>
                      <a:pt x="24854" y="24236"/>
                      <a:pt x="49502" y="47955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0" name="Freeform 49">
                <a:extLst>
                  <a:ext uri="{FF2B5EF4-FFF2-40B4-BE49-F238E27FC236}">
                    <a16:creationId xmlns:a16="http://schemas.microsoft.com/office/drawing/2014/main" id="{E9766FD5-DFDC-2C00-B9BB-3848DDBF323B}"/>
                  </a:ext>
                </a:extLst>
              </p:cNvPr>
              <p:cNvSpPr/>
              <p:nvPr/>
            </p:nvSpPr>
            <p:spPr>
              <a:xfrm>
                <a:off x="10945553" y="3529276"/>
                <a:ext cx="3152" cy="5454"/>
              </a:xfrm>
              <a:custGeom>
                <a:avLst/>
                <a:gdLst>
                  <a:gd name="connsiteX0" fmla="*/ 2740 w 3152"/>
                  <a:gd name="connsiteY0" fmla="*/ 5455 h 5454"/>
                  <a:gd name="connsiteX1" fmla="*/ 3152 w 3152"/>
                  <a:gd name="connsiteY1" fmla="*/ 2567 h 5454"/>
                  <a:gd name="connsiteX2" fmla="*/ 2740 w 3152"/>
                  <a:gd name="connsiteY2" fmla="*/ 5455 h 5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152" h="5454">
                    <a:moveTo>
                      <a:pt x="2740" y="5455"/>
                    </a:moveTo>
                    <a:cubicBezTo>
                      <a:pt x="2224" y="3186"/>
                      <a:pt x="2740" y="2980"/>
                      <a:pt x="3152" y="2567"/>
                    </a:cubicBezTo>
                    <a:cubicBezTo>
                      <a:pt x="-148" y="-733"/>
                      <a:pt x="-1695" y="-1867"/>
                      <a:pt x="2740" y="5455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1" name="Freeform 50">
                <a:extLst>
                  <a:ext uri="{FF2B5EF4-FFF2-40B4-BE49-F238E27FC236}">
                    <a16:creationId xmlns:a16="http://schemas.microsoft.com/office/drawing/2014/main" id="{F549F5FF-AFFD-3A65-74BC-313960CBEB3D}"/>
                  </a:ext>
                </a:extLst>
              </p:cNvPr>
              <p:cNvSpPr/>
              <p:nvPr/>
            </p:nvSpPr>
            <p:spPr>
              <a:xfrm>
                <a:off x="10933527" y="3469656"/>
                <a:ext cx="30739" cy="75413"/>
              </a:xfrm>
              <a:custGeom>
                <a:avLst/>
                <a:gdLst>
                  <a:gd name="connsiteX0" fmla="*/ 25697 w 30739"/>
                  <a:gd name="connsiteY0" fmla="*/ 60022 h 75413"/>
                  <a:gd name="connsiteX1" fmla="*/ 21985 w 30739"/>
                  <a:gd name="connsiteY1" fmla="*/ 56309 h 75413"/>
                  <a:gd name="connsiteX2" fmla="*/ 740 w 30739"/>
                  <a:gd name="connsiteY2" fmla="*/ 0 h 75413"/>
                  <a:gd name="connsiteX3" fmla="*/ 3215 w 30739"/>
                  <a:gd name="connsiteY3" fmla="*/ 37746 h 75413"/>
                  <a:gd name="connsiteX4" fmla="*/ 20541 w 30739"/>
                  <a:gd name="connsiteY4" fmla="*/ 57959 h 75413"/>
                  <a:gd name="connsiteX5" fmla="*/ 15178 w 30739"/>
                  <a:gd name="connsiteY5" fmla="*/ 62084 h 75413"/>
                  <a:gd name="connsiteX6" fmla="*/ 25697 w 30739"/>
                  <a:gd name="connsiteY6" fmla="*/ 59919 h 75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0739" h="75413">
                    <a:moveTo>
                      <a:pt x="25697" y="60022"/>
                    </a:moveTo>
                    <a:lnTo>
                      <a:pt x="21985" y="56309"/>
                    </a:lnTo>
                    <a:cubicBezTo>
                      <a:pt x="11672" y="36095"/>
                      <a:pt x="2390" y="8972"/>
                      <a:pt x="740" y="0"/>
                    </a:cubicBezTo>
                    <a:cubicBezTo>
                      <a:pt x="-497" y="10107"/>
                      <a:pt x="-497" y="19388"/>
                      <a:pt x="3215" y="37746"/>
                    </a:cubicBezTo>
                    <a:cubicBezTo>
                      <a:pt x="7031" y="41458"/>
                      <a:pt x="12084" y="43315"/>
                      <a:pt x="20541" y="57959"/>
                    </a:cubicBezTo>
                    <a:cubicBezTo>
                      <a:pt x="26316" y="71572"/>
                      <a:pt x="17138" y="60022"/>
                      <a:pt x="15178" y="62084"/>
                    </a:cubicBezTo>
                    <a:cubicBezTo>
                      <a:pt x="22604" y="69303"/>
                      <a:pt x="39001" y="89207"/>
                      <a:pt x="25697" y="5991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2" name="Freeform 51">
                <a:extLst>
                  <a:ext uri="{FF2B5EF4-FFF2-40B4-BE49-F238E27FC236}">
                    <a16:creationId xmlns:a16="http://schemas.microsoft.com/office/drawing/2014/main" id="{2C78ACA4-B832-DB01-3F12-6C10E9E1C6F5}"/>
                  </a:ext>
                </a:extLst>
              </p:cNvPr>
              <p:cNvSpPr/>
              <p:nvPr/>
            </p:nvSpPr>
            <p:spPr>
              <a:xfrm>
                <a:off x="10933997" y="3466759"/>
                <a:ext cx="683" cy="2999"/>
              </a:xfrm>
              <a:custGeom>
                <a:avLst/>
                <a:gdLst>
                  <a:gd name="connsiteX0" fmla="*/ 271 w 683"/>
                  <a:gd name="connsiteY0" fmla="*/ 3000 h 2999"/>
                  <a:gd name="connsiteX1" fmla="*/ 684 w 683"/>
                  <a:gd name="connsiteY1" fmla="*/ 215 h 2999"/>
                  <a:gd name="connsiteX2" fmla="*/ 271 w 683"/>
                  <a:gd name="connsiteY2" fmla="*/ 3000 h 29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683" h="2999">
                    <a:moveTo>
                      <a:pt x="271" y="3000"/>
                    </a:moveTo>
                    <a:cubicBezTo>
                      <a:pt x="374" y="2072"/>
                      <a:pt x="477" y="1144"/>
                      <a:pt x="684" y="215"/>
                    </a:cubicBezTo>
                    <a:cubicBezTo>
                      <a:pt x="-142" y="-507"/>
                      <a:pt x="-142" y="628"/>
                      <a:pt x="271" y="300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3" name="Freeform 52">
                <a:extLst>
                  <a:ext uri="{FF2B5EF4-FFF2-40B4-BE49-F238E27FC236}">
                    <a16:creationId xmlns:a16="http://schemas.microsoft.com/office/drawing/2014/main" id="{7C3D2075-FC56-65DB-3C57-0B2046B933B1}"/>
                  </a:ext>
                </a:extLst>
              </p:cNvPr>
              <p:cNvSpPr/>
              <p:nvPr/>
            </p:nvSpPr>
            <p:spPr>
              <a:xfrm>
                <a:off x="10810718" y="3319292"/>
                <a:ext cx="41561" cy="43771"/>
              </a:xfrm>
              <a:custGeom>
                <a:avLst/>
                <a:gdLst>
                  <a:gd name="connsiteX0" fmla="*/ 14541 w 41561"/>
                  <a:gd name="connsiteY0" fmla="*/ 27639 h 43771"/>
                  <a:gd name="connsiteX1" fmla="*/ 16810 w 41561"/>
                  <a:gd name="connsiteY1" fmla="*/ 23720 h 43771"/>
                  <a:gd name="connsiteX2" fmla="*/ 41561 w 41561"/>
                  <a:gd name="connsiteY2" fmla="*/ 43315 h 43771"/>
                  <a:gd name="connsiteX3" fmla="*/ 0 w 41561"/>
                  <a:gd name="connsiteY3" fmla="*/ 0 h 43771"/>
                  <a:gd name="connsiteX4" fmla="*/ 14438 w 41561"/>
                  <a:gd name="connsiteY4" fmla="*/ 27639 h 437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1561" h="43771">
                    <a:moveTo>
                      <a:pt x="14541" y="27639"/>
                    </a:moveTo>
                    <a:lnTo>
                      <a:pt x="16810" y="23720"/>
                    </a:lnTo>
                    <a:cubicBezTo>
                      <a:pt x="37127" y="50843"/>
                      <a:pt x="36302" y="42180"/>
                      <a:pt x="41561" y="43315"/>
                    </a:cubicBezTo>
                    <a:cubicBezTo>
                      <a:pt x="28464" y="28258"/>
                      <a:pt x="14026" y="14232"/>
                      <a:pt x="0" y="0"/>
                    </a:cubicBezTo>
                    <a:lnTo>
                      <a:pt x="14438" y="27639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4" name="Freeform 53">
                <a:extLst>
                  <a:ext uri="{FF2B5EF4-FFF2-40B4-BE49-F238E27FC236}">
                    <a16:creationId xmlns:a16="http://schemas.microsoft.com/office/drawing/2014/main" id="{0056C636-770D-9C6F-BA61-AC679675D4CB}"/>
                  </a:ext>
                </a:extLst>
              </p:cNvPr>
              <p:cNvSpPr/>
              <p:nvPr/>
            </p:nvSpPr>
            <p:spPr>
              <a:xfrm>
                <a:off x="10616215" y="3095913"/>
                <a:ext cx="35270" cy="13922"/>
              </a:xfrm>
              <a:custGeom>
                <a:avLst/>
                <a:gdLst>
                  <a:gd name="connsiteX0" fmla="*/ 35270 w 35270"/>
                  <a:gd name="connsiteY0" fmla="*/ 12582 h 13922"/>
                  <a:gd name="connsiteX1" fmla="*/ 0 w 35270"/>
                  <a:gd name="connsiteY1" fmla="*/ 0 h 13922"/>
                  <a:gd name="connsiteX2" fmla="*/ 23514 w 35270"/>
                  <a:gd name="connsiteY2" fmla="*/ 13923 h 13922"/>
                  <a:gd name="connsiteX3" fmla="*/ 35270 w 35270"/>
                  <a:gd name="connsiteY3" fmla="*/ 12479 h 139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5270" h="13922">
                    <a:moveTo>
                      <a:pt x="35270" y="12582"/>
                    </a:moveTo>
                    <a:cubicBezTo>
                      <a:pt x="23926" y="7838"/>
                      <a:pt x="11757" y="4228"/>
                      <a:pt x="0" y="0"/>
                    </a:cubicBezTo>
                    <a:lnTo>
                      <a:pt x="23514" y="13923"/>
                    </a:lnTo>
                    <a:lnTo>
                      <a:pt x="35270" y="12479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5" name="Freeform 54">
                <a:extLst>
                  <a:ext uri="{FF2B5EF4-FFF2-40B4-BE49-F238E27FC236}">
                    <a16:creationId xmlns:a16="http://schemas.microsoft.com/office/drawing/2014/main" id="{CE8B812E-6B92-AA35-AC3B-8FCB550E4FF4}"/>
                  </a:ext>
                </a:extLst>
              </p:cNvPr>
              <p:cNvSpPr/>
              <p:nvPr/>
            </p:nvSpPr>
            <p:spPr>
              <a:xfrm>
                <a:off x="10564134" y="3049092"/>
                <a:ext cx="19697" cy="12891"/>
              </a:xfrm>
              <a:custGeom>
                <a:avLst/>
                <a:gdLst>
                  <a:gd name="connsiteX0" fmla="*/ 19698 w 19697"/>
                  <a:gd name="connsiteY0" fmla="*/ 8560 h 12891"/>
                  <a:gd name="connsiteX1" fmla="*/ 0 w 19697"/>
                  <a:gd name="connsiteY1" fmla="*/ 0 h 12891"/>
                  <a:gd name="connsiteX2" fmla="*/ 12788 w 19697"/>
                  <a:gd name="connsiteY2" fmla="*/ 12891 h 12891"/>
                  <a:gd name="connsiteX3" fmla="*/ 19698 w 19697"/>
                  <a:gd name="connsiteY3" fmla="*/ 8560 h 12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697" h="12891">
                    <a:moveTo>
                      <a:pt x="19698" y="8560"/>
                    </a:moveTo>
                    <a:cubicBezTo>
                      <a:pt x="13304" y="5466"/>
                      <a:pt x="6497" y="2888"/>
                      <a:pt x="0" y="0"/>
                    </a:cubicBezTo>
                    <a:lnTo>
                      <a:pt x="12788" y="12891"/>
                    </a:lnTo>
                    <a:lnTo>
                      <a:pt x="19698" y="8560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6" name="Freeform 55">
                <a:extLst>
                  <a:ext uri="{FF2B5EF4-FFF2-40B4-BE49-F238E27FC236}">
                    <a16:creationId xmlns:a16="http://schemas.microsoft.com/office/drawing/2014/main" id="{A9AA048C-C902-2A0F-9DEA-87A012D4ECB2}"/>
                  </a:ext>
                </a:extLst>
              </p:cNvPr>
              <p:cNvSpPr/>
              <p:nvPr/>
            </p:nvSpPr>
            <p:spPr>
              <a:xfrm>
                <a:off x="8288779" y="5142733"/>
                <a:ext cx="10312" cy="13509"/>
              </a:xfrm>
              <a:custGeom>
                <a:avLst/>
                <a:gdLst>
                  <a:gd name="connsiteX0" fmla="*/ 0 w 10312"/>
                  <a:gd name="connsiteY0" fmla="*/ 0 h 13509"/>
                  <a:gd name="connsiteX1" fmla="*/ 10313 w 10312"/>
                  <a:gd name="connsiteY1" fmla="*/ 13510 h 13509"/>
                  <a:gd name="connsiteX2" fmla="*/ 0 w 10312"/>
                  <a:gd name="connsiteY2" fmla="*/ 0 h 135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0312" h="13509">
                    <a:moveTo>
                      <a:pt x="0" y="0"/>
                    </a:moveTo>
                    <a:lnTo>
                      <a:pt x="10313" y="13510"/>
                    </a:lnTo>
                    <a:cubicBezTo>
                      <a:pt x="5672" y="7013"/>
                      <a:pt x="2578" y="2888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7" name="Freeform 56">
                <a:extLst>
                  <a:ext uri="{FF2B5EF4-FFF2-40B4-BE49-F238E27FC236}">
                    <a16:creationId xmlns:a16="http://schemas.microsoft.com/office/drawing/2014/main" id="{1E1E726F-DE19-E3BE-48A9-5987DD81A295}"/>
                  </a:ext>
                </a:extLst>
              </p:cNvPr>
              <p:cNvSpPr/>
              <p:nvPr/>
            </p:nvSpPr>
            <p:spPr>
              <a:xfrm>
                <a:off x="8226385" y="5034343"/>
                <a:ext cx="5496" cy="3786"/>
              </a:xfrm>
              <a:custGeom>
                <a:avLst/>
                <a:gdLst>
                  <a:gd name="connsiteX0" fmla="*/ 4744 w 5496"/>
                  <a:gd name="connsiteY0" fmla="*/ 1031 h 3786"/>
                  <a:gd name="connsiteX1" fmla="*/ 0 w 5496"/>
                  <a:gd name="connsiteY1" fmla="*/ 0 h 3786"/>
                  <a:gd name="connsiteX2" fmla="*/ 4744 w 5496"/>
                  <a:gd name="connsiteY2" fmla="*/ 1031 h 37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496" h="3786">
                    <a:moveTo>
                      <a:pt x="4744" y="1031"/>
                    </a:moveTo>
                    <a:lnTo>
                      <a:pt x="0" y="0"/>
                    </a:lnTo>
                    <a:cubicBezTo>
                      <a:pt x="4435" y="4125"/>
                      <a:pt x="6807" y="5466"/>
                      <a:pt x="4744" y="1031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8" name="Freeform 57">
                <a:extLst>
                  <a:ext uri="{FF2B5EF4-FFF2-40B4-BE49-F238E27FC236}">
                    <a16:creationId xmlns:a16="http://schemas.microsoft.com/office/drawing/2014/main" id="{6F260AEE-1238-18C8-B531-926E8C3CF068}"/>
                  </a:ext>
                </a:extLst>
              </p:cNvPr>
              <p:cNvSpPr/>
              <p:nvPr/>
            </p:nvSpPr>
            <p:spPr>
              <a:xfrm>
                <a:off x="8700718" y="2982883"/>
                <a:ext cx="50185" cy="22688"/>
              </a:xfrm>
              <a:custGeom>
                <a:avLst/>
                <a:gdLst>
                  <a:gd name="connsiteX0" fmla="*/ 1199 w 50185"/>
                  <a:gd name="connsiteY0" fmla="*/ 20110 h 22688"/>
                  <a:gd name="connsiteX1" fmla="*/ 12543 w 50185"/>
                  <a:gd name="connsiteY1" fmla="*/ 22689 h 22688"/>
                  <a:gd name="connsiteX2" fmla="*/ 50185 w 50185"/>
                  <a:gd name="connsiteY2" fmla="*/ 0 h 22688"/>
                  <a:gd name="connsiteX3" fmla="*/ 1096 w 50185"/>
                  <a:gd name="connsiteY3" fmla="*/ 20110 h 226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185" h="22688">
                    <a:moveTo>
                      <a:pt x="1199" y="20110"/>
                    </a:moveTo>
                    <a:lnTo>
                      <a:pt x="12543" y="22689"/>
                    </a:lnTo>
                    <a:cubicBezTo>
                      <a:pt x="27084" y="11654"/>
                      <a:pt x="39357" y="4847"/>
                      <a:pt x="50185" y="0"/>
                    </a:cubicBezTo>
                    <a:cubicBezTo>
                      <a:pt x="24609" y="7941"/>
                      <a:pt x="-6227" y="14644"/>
                      <a:pt x="1096" y="2011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59" name="Freeform 58">
                <a:extLst>
                  <a:ext uri="{FF2B5EF4-FFF2-40B4-BE49-F238E27FC236}">
                    <a16:creationId xmlns:a16="http://schemas.microsoft.com/office/drawing/2014/main" id="{7E25A615-7967-524D-32B3-35298D72C9F3}"/>
                  </a:ext>
                </a:extLst>
              </p:cNvPr>
              <p:cNvSpPr/>
              <p:nvPr/>
            </p:nvSpPr>
            <p:spPr>
              <a:xfrm>
                <a:off x="8081900" y="4077710"/>
                <a:ext cx="11034" cy="31145"/>
              </a:xfrm>
              <a:custGeom>
                <a:avLst/>
                <a:gdLst>
                  <a:gd name="connsiteX0" fmla="*/ 0 w 11034"/>
                  <a:gd name="connsiteY0" fmla="*/ 31145 h 31145"/>
                  <a:gd name="connsiteX1" fmla="*/ 11035 w 11034"/>
                  <a:gd name="connsiteY1" fmla="*/ 0 h 31145"/>
                  <a:gd name="connsiteX2" fmla="*/ 0 w 11034"/>
                  <a:gd name="connsiteY2" fmla="*/ 31145 h 311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1034" h="31145">
                    <a:moveTo>
                      <a:pt x="0" y="31145"/>
                    </a:moveTo>
                    <a:cubicBezTo>
                      <a:pt x="3094" y="24236"/>
                      <a:pt x="6807" y="14232"/>
                      <a:pt x="11035" y="0"/>
                    </a:cubicBezTo>
                    <a:lnTo>
                      <a:pt x="0" y="31145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0" name="Freeform 59">
                <a:extLst>
                  <a:ext uri="{FF2B5EF4-FFF2-40B4-BE49-F238E27FC236}">
                    <a16:creationId xmlns:a16="http://schemas.microsoft.com/office/drawing/2014/main" id="{E54F800D-99D0-969D-6FFF-026308F5F3C8}"/>
                  </a:ext>
                </a:extLst>
              </p:cNvPr>
              <p:cNvSpPr/>
              <p:nvPr/>
            </p:nvSpPr>
            <p:spPr>
              <a:xfrm>
                <a:off x="9780863" y="2746818"/>
                <a:ext cx="54968" cy="13897"/>
              </a:xfrm>
              <a:custGeom>
                <a:avLst/>
                <a:gdLst>
                  <a:gd name="connsiteX0" fmla="*/ 54968 w 54968"/>
                  <a:gd name="connsiteY0" fmla="*/ 12066 h 13897"/>
                  <a:gd name="connsiteX1" fmla="*/ 0 w 54968"/>
                  <a:gd name="connsiteY1" fmla="*/ 0 h 13897"/>
                  <a:gd name="connsiteX2" fmla="*/ 54968 w 54968"/>
                  <a:gd name="connsiteY2" fmla="*/ 12066 h 13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4968" h="13897">
                    <a:moveTo>
                      <a:pt x="54968" y="12066"/>
                    </a:moveTo>
                    <a:cubicBezTo>
                      <a:pt x="33208" y="5982"/>
                      <a:pt x="15573" y="2372"/>
                      <a:pt x="0" y="0"/>
                    </a:cubicBezTo>
                    <a:cubicBezTo>
                      <a:pt x="26401" y="8147"/>
                      <a:pt x="46924" y="18048"/>
                      <a:pt x="54968" y="12066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1" name="Freeform 60">
                <a:extLst>
                  <a:ext uri="{FF2B5EF4-FFF2-40B4-BE49-F238E27FC236}">
                    <a16:creationId xmlns:a16="http://schemas.microsoft.com/office/drawing/2014/main" id="{E9EA3E24-2B6D-6942-303C-9782F47D0F6E}"/>
                  </a:ext>
                </a:extLst>
              </p:cNvPr>
              <p:cNvSpPr/>
              <p:nvPr/>
            </p:nvSpPr>
            <p:spPr>
              <a:xfrm>
                <a:off x="9716097" y="2739755"/>
                <a:ext cx="64765" cy="7166"/>
              </a:xfrm>
              <a:custGeom>
                <a:avLst/>
                <a:gdLst>
                  <a:gd name="connsiteX0" fmla="*/ 64766 w 64765"/>
                  <a:gd name="connsiteY0" fmla="*/ 7063 h 7166"/>
                  <a:gd name="connsiteX1" fmla="*/ 0 w 64765"/>
                  <a:gd name="connsiteY1" fmla="*/ 1700 h 7166"/>
                  <a:gd name="connsiteX2" fmla="*/ 11757 w 64765"/>
                  <a:gd name="connsiteY2" fmla="*/ 4588 h 7166"/>
                  <a:gd name="connsiteX3" fmla="*/ 64766 w 64765"/>
                  <a:gd name="connsiteY3" fmla="*/ 7166 h 7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4765" h="7166">
                    <a:moveTo>
                      <a:pt x="64766" y="7063"/>
                    </a:moveTo>
                    <a:cubicBezTo>
                      <a:pt x="45274" y="1082"/>
                      <a:pt x="22379" y="-2219"/>
                      <a:pt x="0" y="1700"/>
                    </a:cubicBezTo>
                    <a:cubicBezTo>
                      <a:pt x="3919" y="2835"/>
                      <a:pt x="7735" y="3557"/>
                      <a:pt x="11757" y="4588"/>
                    </a:cubicBezTo>
                    <a:cubicBezTo>
                      <a:pt x="28258" y="4588"/>
                      <a:pt x="44862" y="4072"/>
                      <a:pt x="64766" y="7166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2" name="Freeform 61">
                <a:extLst>
                  <a:ext uri="{FF2B5EF4-FFF2-40B4-BE49-F238E27FC236}">
                    <a16:creationId xmlns:a16="http://schemas.microsoft.com/office/drawing/2014/main" id="{36F0C06F-8193-0AD6-9A3B-9EA4F6173BC0}"/>
                  </a:ext>
                </a:extLst>
              </p:cNvPr>
              <p:cNvSpPr/>
              <p:nvPr/>
            </p:nvSpPr>
            <p:spPr>
              <a:xfrm>
                <a:off x="10871771" y="5213615"/>
                <a:ext cx="3815" cy="4299"/>
              </a:xfrm>
              <a:custGeom>
                <a:avLst/>
                <a:gdLst>
                  <a:gd name="connsiteX0" fmla="*/ 0 w 3815"/>
                  <a:gd name="connsiteY0" fmla="*/ 4299 h 4299"/>
                  <a:gd name="connsiteX1" fmla="*/ 3816 w 3815"/>
                  <a:gd name="connsiteY1" fmla="*/ 277 h 4299"/>
                  <a:gd name="connsiteX2" fmla="*/ 0 w 3815"/>
                  <a:gd name="connsiteY2" fmla="*/ 4299 h 42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815" h="4299">
                    <a:moveTo>
                      <a:pt x="0" y="4299"/>
                    </a:moveTo>
                    <a:cubicBezTo>
                      <a:pt x="1238" y="3062"/>
                      <a:pt x="2578" y="1308"/>
                      <a:pt x="3816" y="277"/>
                    </a:cubicBezTo>
                    <a:cubicBezTo>
                      <a:pt x="3197" y="-754"/>
                      <a:pt x="1856" y="1205"/>
                      <a:pt x="0" y="429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3" name="Freeform 62">
                <a:extLst>
                  <a:ext uri="{FF2B5EF4-FFF2-40B4-BE49-F238E27FC236}">
                    <a16:creationId xmlns:a16="http://schemas.microsoft.com/office/drawing/2014/main" id="{80D1CD46-E3CB-FC11-3FF9-F9A48AF39A89}"/>
                  </a:ext>
                </a:extLst>
              </p:cNvPr>
              <p:cNvSpPr/>
              <p:nvPr/>
            </p:nvSpPr>
            <p:spPr>
              <a:xfrm>
                <a:off x="11199208" y="4578200"/>
                <a:ext cx="3197" cy="30320"/>
              </a:xfrm>
              <a:custGeom>
                <a:avLst/>
                <a:gdLst>
                  <a:gd name="connsiteX0" fmla="*/ 0 w 3197"/>
                  <a:gd name="connsiteY0" fmla="*/ 30320 h 30320"/>
                  <a:gd name="connsiteX1" fmla="*/ 3197 w 3197"/>
                  <a:gd name="connsiteY1" fmla="*/ 0 h 30320"/>
                  <a:gd name="connsiteX2" fmla="*/ 0 w 3197"/>
                  <a:gd name="connsiteY2" fmla="*/ 30320 h 303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197" h="30320">
                    <a:moveTo>
                      <a:pt x="0" y="30320"/>
                    </a:moveTo>
                    <a:cubicBezTo>
                      <a:pt x="1238" y="24957"/>
                      <a:pt x="2372" y="15882"/>
                      <a:pt x="3197" y="0"/>
                    </a:cubicBezTo>
                    <a:cubicBezTo>
                      <a:pt x="2784" y="7322"/>
                      <a:pt x="1341" y="19079"/>
                      <a:pt x="0" y="3032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4" name="Freeform 63">
                <a:extLst>
                  <a:ext uri="{FF2B5EF4-FFF2-40B4-BE49-F238E27FC236}">
                    <a16:creationId xmlns:a16="http://schemas.microsoft.com/office/drawing/2014/main" id="{1BAD57CA-1C11-DD2E-692E-A0D8D5C7943B}"/>
                  </a:ext>
                </a:extLst>
              </p:cNvPr>
              <p:cNvSpPr/>
              <p:nvPr/>
            </p:nvSpPr>
            <p:spPr>
              <a:xfrm>
                <a:off x="10306722" y="2894191"/>
                <a:ext cx="7517" cy="3071"/>
              </a:xfrm>
              <a:custGeom>
                <a:avLst/>
                <a:gdLst>
                  <a:gd name="connsiteX0" fmla="*/ 0 w 7517"/>
                  <a:gd name="connsiteY0" fmla="*/ 0 h 3071"/>
                  <a:gd name="connsiteX1" fmla="*/ 0 w 7517"/>
                  <a:gd name="connsiteY1" fmla="*/ 0 h 3071"/>
                  <a:gd name="connsiteX2" fmla="*/ 0 w 7517"/>
                  <a:gd name="connsiteY2" fmla="*/ 0 h 30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7517" h="3071">
                    <a:moveTo>
                      <a:pt x="0" y="0"/>
                    </a:moveTo>
                    <a:cubicBezTo>
                      <a:pt x="15366" y="6807"/>
                      <a:pt x="2888" y="206"/>
                      <a:pt x="0" y="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" name="Freeform 64">
                <a:extLst>
                  <a:ext uri="{FF2B5EF4-FFF2-40B4-BE49-F238E27FC236}">
                    <a16:creationId xmlns:a16="http://schemas.microsoft.com/office/drawing/2014/main" id="{19E53B69-E079-4168-D9F7-FD9455043857}"/>
                  </a:ext>
                </a:extLst>
              </p:cNvPr>
              <p:cNvSpPr/>
              <p:nvPr/>
            </p:nvSpPr>
            <p:spPr>
              <a:xfrm>
                <a:off x="10356121" y="2959749"/>
                <a:ext cx="7734" cy="1167"/>
              </a:xfrm>
              <a:custGeom>
                <a:avLst/>
                <a:gdLst>
                  <a:gd name="connsiteX0" fmla="*/ 0 w 7734"/>
                  <a:gd name="connsiteY0" fmla="*/ 1167 h 1167"/>
                  <a:gd name="connsiteX1" fmla="*/ 7735 w 7734"/>
                  <a:gd name="connsiteY1" fmla="*/ 549 h 1167"/>
                  <a:gd name="connsiteX2" fmla="*/ 0 w 7734"/>
                  <a:gd name="connsiteY2" fmla="*/ 1167 h 11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7734" h="1167">
                    <a:moveTo>
                      <a:pt x="0" y="1167"/>
                    </a:moveTo>
                    <a:cubicBezTo>
                      <a:pt x="2166" y="33"/>
                      <a:pt x="4847" y="-70"/>
                      <a:pt x="7735" y="549"/>
                    </a:cubicBezTo>
                    <a:cubicBezTo>
                      <a:pt x="4125" y="-173"/>
                      <a:pt x="1238" y="-380"/>
                      <a:pt x="0" y="1167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6" name="Freeform 65">
                <a:extLst>
                  <a:ext uri="{FF2B5EF4-FFF2-40B4-BE49-F238E27FC236}">
                    <a16:creationId xmlns:a16="http://schemas.microsoft.com/office/drawing/2014/main" id="{23B023CB-05DA-049B-3BB2-CC7E4D83FCCC}"/>
                  </a:ext>
                </a:extLst>
              </p:cNvPr>
              <p:cNvSpPr/>
              <p:nvPr/>
            </p:nvSpPr>
            <p:spPr>
              <a:xfrm>
                <a:off x="10309610" y="2896975"/>
                <a:ext cx="18047" cy="11963"/>
              </a:xfrm>
              <a:custGeom>
                <a:avLst/>
                <a:gdLst>
                  <a:gd name="connsiteX0" fmla="*/ 18048 w 18047"/>
                  <a:gd name="connsiteY0" fmla="*/ 11963 h 11963"/>
                  <a:gd name="connsiteX1" fmla="*/ 0 w 18047"/>
                  <a:gd name="connsiteY1" fmla="*/ 0 h 11963"/>
                  <a:gd name="connsiteX2" fmla="*/ 18048 w 18047"/>
                  <a:gd name="connsiteY2" fmla="*/ 11963 h 1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8047" h="11963">
                    <a:moveTo>
                      <a:pt x="18048" y="11963"/>
                    </a:moveTo>
                    <a:cubicBezTo>
                      <a:pt x="12891" y="8147"/>
                      <a:pt x="6807" y="4125"/>
                      <a:pt x="0" y="0"/>
                    </a:cubicBezTo>
                    <a:cubicBezTo>
                      <a:pt x="2888" y="2063"/>
                      <a:pt x="8251" y="5878"/>
                      <a:pt x="18048" y="11963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7" name="Freeform 66">
                <a:extLst>
                  <a:ext uri="{FF2B5EF4-FFF2-40B4-BE49-F238E27FC236}">
                    <a16:creationId xmlns:a16="http://schemas.microsoft.com/office/drawing/2014/main" id="{A141CA05-BF46-ADFE-3BA6-0792CE02086F}"/>
                  </a:ext>
                </a:extLst>
              </p:cNvPr>
              <p:cNvSpPr/>
              <p:nvPr/>
            </p:nvSpPr>
            <p:spPr>
              <a:xfrm>
                <a:off x="10326420" y="2903885"/>
                <a:ext cx="13705" cy="7425"/>
              </a:xfrm>
              <a:custGeom>
                <a:avLst/>
                <a:gdLst>
                  <a:gd name="connsiteX0" fmla="*/ 0 w 13705"/>
                  <a:gd name="connsiteY0" fmla="*/ 0 h 7425"/>
                  <a:gd name="connsiteX1" fmla="*/ 12685 w 13705"/>
                  <a:gd name="connsiteY1" fmla="*/ 7425 h 7425"/>
                  <a:gd name="connsiteX2" fmla="*/ 0 w 13705"/>
                  <a:gd name="connsiteY2" fmla="*/ 0 h 74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3705" h="7425">
                    <a:moveTo>
                      <a:pt x="0" y="0"/>
                    </a:moveTo>
                    <a:cubicBezTo>
                      <a:pt x="5053" y="2888"/>
                      <a:pt x="8972" y="5260"/>
                      <a:pt x="12685" y="7425"/>
                    </a:cubicBezTo>
                    <a:cubicBezTo>
                      <a:pt x="15160" y="7116"/>
                      <a:pt x="13923" y="5466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8" name="Freeform 67">
                <a:extLst>
                  <a:ext uri="{FF2B5EF4-FFF2-40B4-BE49-F238E27FC236}">
                    <a16:creationId xmlns:a16="http://schemas.microsoft.com/office/drawing/2014/main" id="{DB6AABB8-8264-0809-783B-6FE55CE05D5A}"/>
                  </a:ext>
                </a:extLst>
              </p:cNvPr>
              <p:cNvSpPr/>
              <p:nvPr/>
            </p:nvSpPr>
            <p:spPr>
              <a:xfrm>
                <a:off x="10285168" y="2884909"/>
                <a:ext cx="24441" cy="11963"/>
              </a:xfrm>
              <a:custGeom>
                <a:avLst/>
                <a:gdLst>
                  <a:gd name="connsiteX0" fmla="*/ 21554 w 24441"/>
                  <a:gd name="connsiteY0" fmla="*/ 9282 h 11963"/>
                  <a:gd name="connsiteX1" fmla="*/ 0 w 24441"/>
                  <a:gd name="connsiteY1" fmla="*/ 0 h 11963"/>
                  <a:gd name="connsiteX2" fmla="*/ 24442 w 24441"/>
                  <a:gd name="connsiteY2" fmla="*/ 11963 h 11963"/>
                  <a:gd name="connsiteX3" fmla="*/ 21554 w 24441"/>
                  <a:gd name="connsiteY3" fmla="*/ 9179 h 119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4441" h="11963">
                    <a:moveTo>
                      <a:pt x="21554" y="9282"/>
                    </a:moveTo>
                    <a:cubicBezTo>
                      <a:pt x="17016" y="7322"/>
                      <a:pt x="10622" y="4538"/>
                      <a:pt x="0" y="0"/>
                    </a:cubicBezTo>
                    <a:cubicBezTo>
                      <a:pt x="8766" y="3816"/>
                      <a:pt x="16810" y="7941"/>
                      <a:pt x="24442" y="11963"/>
                    </a:cubicBezTo>
                    <a:cubicBezTo>
                      <a:pt x="21657" y="10107"/>
                      <a:pt x="20626" y="9075"/>
                      <a:pt x="21554" y="917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9" name="Freeform 68">
                <a:extLst>
                  <a:ext uri="{FF2B5EF4-FFF2-40B4-BE49-F238E27FC236}">
                    <a16:creationId xmlns:a16="http://schemas.microsoft.com/office/drawing/2014/main" id="{C02615E9-B2FE-4598-93A9-9F74AB0E4D58}"/>
                  </a:ext>
                </a:extLst>
              </p:cNvPr>
              <p:cNvSpPr/>
              <p:nvPr/>
            </p:nvSpPr>
            <p:spPr>
              <a:xfrm>
                <a:off x="9808604" y="5896613"/>
                <a:ext cx="12479" cy="3609"/>
              </a:xfrm>
              <a:custGeom>
                <a:avLst/>
                <a:gdLst>
                  <a:gd name="connsiteX0" fmla="*/ 0 w 12479"/>
                  <a:gd name="connsiteY0" fmla="*/ 3300 h 3609"/>
                  <a:gd name="connsiteX1" fmla="*/ 3507 w 12479"/>
                  <a:gd name="connsiteY1" fmla="*/ 3610 h 3609"/>
                  <a:gd name="connsiteX2" fmla="*/ 0 w 12479"/>
                  <a:gd name="connsiteY2" fmla="*/ 3300 h 36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2479" h="3609">
                    <a:moveTo>
                      <a:pt x="0" y="3300"/>
                    </a:moveTo>
                    <a:cubicBezTo>
                      <a:pt x="1134" y="3403"/>
                      <a:pt x="2269" y="3403"/>
                      <a:pt x="3507" y="3610"/>
                    </a:cubicBezTo>
                    <a:cubicBezTo>
                      <a:pt x="19079" y="-1856"/>
                      <a:pt x="12066" y="-412"/>
                      <a:pt x="0" y="330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0" name="Freeform 69">
                <a:extLst>
                  <a:ext uri="{FF2B5EF4-FFF2-40B4-BE49-F238E27FC236}">
                    <a16:creationId xmlns:a16="http://schemas.microsoft.com/office/drawing/2014/main" id="{0E94DD71-050F-B54D-6A70-1C7D8E7528D5}"/>
                  </a:ext>
                </a:extLst>
              </p:cNvPr>
              <p:cNvSpPr/>
              <p:nvPr/>
            </p:nvSpPr>
            <p:spPr>
              <a:xfrm>
                <a:off x="8477919" y="3316714"/>
                <a:ext cx="1856" cy="1546"/>
              </a:xfrm>
              <a:custGeom>
                <a:avLst/>
                <a:gdLst>
                  <a:gd name="connsiteX0" fmla="*/ 1856 w 1856"/>
                  <a:gd name="connsiteY0" fmla="*/ 0 h 1546"/>
                  <a:gd name="connsiteX1" fmla="*/ 0 w 1856"/>
                  <a:gd name="connsiteY1" fmla="*/ 1547 h 1546"/>
                  <a:gd name="connsiteX2" fmla="*/ 928 w 1856"/>
                  <a:gd name="connsiteY2" fmla="*/ 1547 h 1546"/>
                  <a:gd name="connsiteX3" fmla="*/ 1856 w 1856"/>
                  <a:gd name="connsiteY3" fmla="*/ 0 h 1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56" h="1546">
                    <a:moveTo>
                      <a:pt x="1856" y="0"/>
                    </a:moveTo>
                    <a:cubicBezTo>
                      <a:pt x="1238" y="516"/>
                      <a:pt x="516" y="1031"/>
                      <a:pt x="0" y="1547"/>
                    </a:cubicBezTo>
                    <a:lnTo>
                      <a:pt x="928" y="1547"/>
                    </a:lnTo>
                    <a:cubicBezTo>
                      <a:pt x="928" y="1547"/>
                      <a:pt x="1444" y="619"/>
                      <a:pt x="1856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1" name="Freeform 70">
                <a:extLst>
                  <a:ext uri="{FF2B5EF4-FFF2-40B4-BE49-F238E27FC236}">
                    <a16:creationId xmlns:a16="http://schemas.microsoft.com/office/drawing/2014/main" id="{3F99B066-B31B-8091-4532-379324A3E9C3}"/>
                  </a:ext>
                </a:extLst>
              </p:cNvPr>
              <p:cNvSpPr/>
              <p:nvPr/>
            </p:nvSpPr>
            <p:spPr>
              <a:xfrm>
                <a:off x="7942638" y="2731246"/>
                <a:ext cx="3267398" cy="3288194"/>
              </a:xfrm>
              <a:custGeom>
                <a:avLst/>
                <a:gdLst>
                  <a:gd name="connsiteX0" fmla="*/ 3267399 w 3267398"/>
                  <a:gd name="connsiteY0" fmla="*/ 1787036 h 3288194"/>
                  <a:gd name="connsiteX1" fmla="*/ 3265027 w 3267398"/>
                  <a:gd name="connsiteY1" fmla="*/ 1729077 h 3288194"/>
                  <a:gd name="connsiteX2" fmla="*/ 3265646 w 3267398"/>
                  <a:gd name="connsiteY2" fmla="*/ 1695869 h 3288194"/>
                  <a:gd name="connsiteX3" fmla="*/ 3260799 w 3267398"/>
                  <a:gd name="connsiteY3" fmla="*/ 1676893 h 3288194"/>
                  <a:gd name="connsiteX4" fmla="*/ 3262242 w 3267398"/>
                  <a:gd name="connsiteY4" fmla="*/ 1706388 h 3288194"/>
                  <a:gd name="connsiteX5" fmla="*/ 3238110 w 3267398"/>
                  <a:gd name="connsiteY5" fmla="*/ 1717114 h 3288194"/>
                  <a:gd name="connsiteX6" fmla="*/ 3217690 w 3267398"/>
                  <a:gd name="connsiteY6" fmla="*/ 1748259 h 3288194"/>
                  <a:gd name="connsiteX7" fmla="*/ 3216143 w 3267398"/>
                  <a:gd name="connsiteY7" fmla="*/ 1707316 h 3288194"/>
                  <a:gd name="connsiteX8" fmla="*/ 3228210 w 3267398"/>
                  <a:gd name="connsiteY8" fmla="*/ 1697725 h 3288194"/>
                  <a:gd name="connsiteX9" fmla="*/ 3220888 w 3267398"/>
                  <a:gd name="connsiteY9" fmla="*/ 1672355 h 3288194"/>
                  <a:gd name="connsiteX10" fmla="*/ 3212431 w 3267398"/>
                  <a:gd name="connsiteY10" fmla="*/ 1647295 h 3288194"/>
                  <a:gd name="connsiteX11" fmla="*/ 3232541 w 3267398"/>
                  <a:gd name="connsiteY11" fmla="*/ 1633991 h 3288194"/>
                  <a:gd name="connsiteX12" fmla="*/ 3224497 w 3267398"/>
                  <a:gd name="connsiteY12" fmla="*/ 1592739 h 3288194"/>
                  <a:gd name="connsiteX13" fmla="*/ 3220166 w 3267398"/>
                  <a:gd name="connsiteY13" fmla="*/ 1569019 h 3288194"/>
                  <a:gd name="connsiteX14" fmla="*/ 3206346 w 3267398"/>
                  <a:gd name="connsiteY14" fmla="*/ 1513123 h 3288194"/>
                  <a:gd name="connsiteX15" fmla="*/ 3214287 w 3267398"/>
                  <a:gd name="connsiteY15" fmla="*/ 1515391 h 3288194"/>
                  <a:gd name="connsiteX16" fmla="*/ 3201602 w 3267398"/>
                  <a:gd name="connsiteY16" fmla="*/ 1444954 h 3288194"/>
                  <a:gd name="connsiteX17" fmla="*/ 3198096 w 3267398"/>
                  <a:gd name="connsiteY17" fmla="*/ 1383076 h 3288194"/>
                  <a:gd name="connsiteX18" fmla="*/ 3195002 w 3267398"/>
                  <a:gd name="connsiteY18" fmla="*/ 1361522 h 3288194"/>
                  <a:gd name="connsiteX19" fmla="*/ 3190361 w 3267398"/>
                  <a:gd name="connsiteY19" fmla="*/ 1338420 h 3288194"/>
                  <a:gd name="connsiteX20" fmla="*/ 3179738 w 3267398"/>
                  <a:gd name="connsiteY20" fmla="*/ 1287990 h 3288194"/>
                  <a:gd name="connsiteX21" fmla="*/ 3120542 w 3267398"/>
                  <a:gd name="connsiteY21" fmla="*/ 1078017 h 3288194"/>
                  <a:gd name="connsiteX22" fmla="*/ 3107651 w 3267398"/>
                  <a:gd name="connsiteY22" fmla="*/ 1060279 h 3288194"/>
                  <a:gd name="connsiteX23" fmla="*/ 3088572 w 3267398"/>
                  <a:gd name="connsiteY23" fmla="*/ 1020883 h 3288194"/>
                  <a:gd name="connsiteX24" fmla="*/ 3098575 w 3267398"/>
                  <a:gd name="connsiteY24" fmla="*/ 1011395 h 3288194"/>
                  <a:gd name="connsiteX25" fmla="*/ 3088159 w 3267398"/>
                  <a:gd name="connsiteY25" fmla="*/ 990460 h 3288194"/>
                  <a:gd name="connsiteX26" fmla="*/ 3079084 w 3267398"/>
                  <a:gd name="connsiteY26" fmla="*/ 971793 h 3288194"/>
                  <a:gd name="connsiteX27" fmla="*/ 3064439 w 3267398"/>
                  <a:gd name="connsiteY27" fmla="*/ 938792 h 3288194"/>
                  <a:gd name="connsiteX28" fmla="*/ 3028138 w 3267398"/>
                  <a:gd name="connsiteY28" fmla="*/ 884752 h 3288194"/>
                  <a:gd name="connsiteX29" fmla="*/ 3041338 w 3267398"/>
                  <a:gd name="connsiteY29" fmla="*/ 885886 h 3288194"/>
                  <a:gd name="connsiteX30" fmla="*/ 3026488 w 3267398"/>
                  <a:gd name="connsiteY30" fmla="*/ 862166 h 3288194"/>
                  <a:gd name="connsiteX31" fmla="*/ 3042266 w 3267398"/>
                  <a:gd name="connsiteY31" fmla="*/ 876501 h 3288194"/>
                  <a:gd name="connsiteX32" fmla="*/ 3019681 w 3267398"/>
                  <a:gd name="connsiteY32" fmla="*/ 842881 h 3288194"/>
                  <a:gd name="connsiteX33" fmla="*/ 3001014 w 3267398"/>
                  <a:gd name="connsiteY33" fmla="*/ 827308 h 3288194"/>
                  <a:gd name="connsiteX34" fmla="*/ 2973994 w 3267398"/>
                  <a:gd name="connsiteY34" fmla="*/ 825143 h 3288194"/>
                  <a:gd name="connsiteX35" fmla="*/ 2956050 w 3267398"/>
                  <a:gd name="connsiteY35" fmla="*/ 787810 h 3288194"/>
                  <a:gd name="connsiteX36" fmla="*/ 2929648 w 3267398"/>
                  <a:gd name="connsiteY36" fmla="*/ 764605 h 3288194"/>
                  <a:gd name="connsiteX37" fmla="*/ 2945324 w 3267398"/>
                  <a:gd name="connsiteY37" fmla="*/ 766049 h 3288194"/>
                  <a:gd name="connsiteX38" fmla="*/ 2927895 w 3267398"/>
                  <a:gd name="connsiteY38" fmla="*/ 738823 h 3288194"/>
                  <a:gd name="connsiteX39" fmla="*/ 2915107 w 3267398"/>
                  <a:gd name="connsiteY39" fmla="*/ 719125 h 3288194"/>
                  <a:gd name="connsiteX40" fmla="*/ 2900153 w 3267398"/>
                  <a:gd name="connsiteY40" fmla="*/ 699118 h 3288194"/>
                  <a:gd name="connsiteX41" fmla="*/ 2854364 w 3267398"/>
                  <a:gd name="connsiteY41" fmla="*/ 652709 h 3288194"/>
                  <a:gd name="connsiteX42" fmla="*/ 2828684 w 3267398"/>
                  <a:gd name="connsiteY42" fmla="*/ 623627 h 3288194"/>
                  <a:gd name="connsiteX43" fmla="*/ 2808368 w 3267398"/>
                  <a:gd name="connsiteY43" fmla="*/ 599082 h 3288194"/>
                  <a:gd name="connsiteX44" fmla="*/ 2793105 w 3267398"/>
                  <a:gd name="connsiteY44" fmla="*/ 582169 h 3288194"/>
                  <a:gd name="connsiteX45" fmla="*/ 2755772 w 3267398"/>
                  <a:gd name="connsiteY45" fmla="*/ 543392 h 3288194"/>
                  <a:gd name="connsiteX46" fmla="*/ 2764125 w 3267398"/>
                  <a:gd name="connsiteY46" fmla="*/ 555149 h 3288194"/>
                  <a:gd name="connsiteX47" fmla="*/ 2700494 w 3267398"/>
                  <a:gd name="connsiteY47" fmla="*/ 500077 h 3288194"/>
                  <a:gd name="connsiteX48" fmla="*/ 2702350 w 3267398"/>
                  <a:gd name="connsiteY48" fmla="*/ 499768 h 3288194"/>
                  <a:gd name="connsiteX49" fmla="*/ 2669452 w 3267398"/>
                  <a:gd name="connsiteY49" fmla="*/ 464807 h 3288194"/>
                  <a:gd name="connsiteX50" fmla="*/ 2653776 w 3267398"/>
                  <a:gd name="connsiteY50" fmla="*/ 452534 h 3288194"/>
                  <a:gd name="connsiteX51" fmla="*/ 2638410 w 3267398"/>
                  <a:gd name="connsiteY51" fmla="*/ 440262 h 3288194"/>
                  <a:gd name="connsiteX52" fmla="*/ 2604583 w 3267398"/>
                  <a:gd name="connsiteY52" fmla="*/ 406951 h 3288194"/>
                  <a:gd name="connsiteX53" fmla="*/ 2602933 w 3267398"/>
                  <a:gd name="connsiteY53" fmla="*/ 417367 h 3288194"/>
                  <a:gd name="connsiteX54" fmla="*/ 2560753 w 3267398"/>
                  <a:gd name="connsiteY54" fmla="*/ 387975 h 3288194"/>
                  <a:gd name="connsiteX55" fmla="*/ 2494440 w 3267398"/>
                  <a:gd name="connsiteY55" fmla="*/ 333522 h 3288194"/>
                  <a:gd name="connsiteX56" fmla="*/ 2507641 w 3267398"/>
                  <a:gd name="connsiteY56" fmla="*/ 348992 h 3288194"/>
                  <a:gd name="connsiteX57" fmla="*/ 2466492 w 3267398"/>
                  <a:gd name="connsiteY57" fmla="*/ 308977 h 3288194"/>
                  <a:gd name="connsiteX58" fmla="*/ 2427199 w 3267398"/>
                  <a:gd name="connsiteY58" fmla="*/ 263806 h 3288194"/>
                  <a:gd name="connsiteX59" fmla="*/ 2446279 w 3267398"/>
                  <a:gd name="connsiteY59" fmla="*/ 270097 h 3288194"/>
                  <a:gd name="connsiteX60" fmla="*/ 2378625 w 3267398"/>
                  <a:gd name="connsiteY60" fmla="*/ 249265 h 3288194"/>
                  <a:gd name="connsiteX61" fmla="*/ 2364290 w 3267398"/>
                  <a:gd name="connsiteY61" fmla="*/ 221420 h 3288194"/>
                  <a:gd name="connsiteX62" fmla="*/ 2342324 w 3267398"/>
                  <a:gd name="connsiteY62" fmla="*/ 211107 h 3288194"/>
                  <a:gd name="connsiteX63" fmla="*/ 2342530 w 3267398"/>
                  <a:gd name="connsiteY63" fmla="*/ 206982 h 3288194"/>
                  <a:gd name="connsiteX64" fmla="*/ 2317160 w 3267398"/>
                  <a:gd name="connsiteY64" fmla="*/ 197081 h 3288194"/>
                  <a:gd name="connsiteX65" fmla="*/ 2338920 w 3267398"/>
                  <a:gd name="connsiteY65" fmla="*/ 189965 h 3288194"/>
                  <a:gd name="connsiteX66" fmla="*/ 2396158 w 3267398"/>
                  <a:gd name="connsiteY66" fmla="*/ 208219 h 3288194"/>
                  <a:gd name="connsiteX67" fmla="*/ 2427303 w 3267398"/>
                  <a:gd name="connsiteY67" fmla="*/ 221523 h 3288194"/>
                  <a:gd name="connsiteX68" fmla="*/ 2458964 w 3267398"/>
                  <a:gd name="connsiteY68" fmla="*/ 241118 h 3288194"/>
                  <a:gd name="connsiteX69" fmla="*/ 2461542 w 3267398"/>
                  <a:gd name="connsiteY69" fmla="*/ 256175 h 3288194"/>
                  <a:gd name="connsiteX70" fmla="*/ 2421218 w 3267398"/>
                  <a:gd name="connsiteY70" fmla="*/ 229155 h 3288194"/>
                  <a:gd name="connsiteX71" fmla="*/ 2463192 w 3267398"/>
                  <a:gd name="connsiteY71" fmla="*/ 257928 h 3288194"/>
                  <a:gd name="connsiteX72" fmla="*/ 2487324 w 3267398"/>
                  <a:gd name="connsiteY72" fmla="*/ 274326 h 3288194"/>
                  <a:gd name="connsiteX73" fmla="*/ 2509703 w 3267398"/>
                  <a:gd name="connsiteY73" fmla="*/ 281854 h 3288194"/>
                  <a:gd name="connsiteX74" fmla="*/ 2483096 w 3267398"/>
                  <a:gd name="connsiteY74" fmla="*/ 255762 h 3288194"/>
                  <a:gd name="connsiteX75" fmla="*/ 2540849 w 3267398"/>
                  <a:gd name="connsiteY75" fmla="*/ 279070 h 3288194"/>
                  <a:gd name="connsiteX76" fmla="*/ 2571272 w 3267398"/>
                  <a:gd name="connsiteY76" fmla="*/ 294333 h 3288194"/>
                  <a:gd name="connsiteX77" fmla="*/ 2599530 w 3267398"/>
                  <a:gd name="connsiteY77" fmla="*/ 314546 h 3288194"/>
                  <a:gd name="connsiteX78" fmla="*/ 2570550 w 3267398"/>
                  <a:gd name="connsiteY78" fmla="*/ 279070 h 3288194"/>
                  <a:gd name="connsiteX79" fmla="*/ 2499700 w 3267398"/>
                  <a:gd name="connsiteY79" fmla="*/ 254009 h 3288194"/>
                  <a:gd name="connsiteX80" fmla="*/ 2464017 w 3267398"/>
                  <a:gd name="connsiteY80" fmla="*/ 220698 h 3288194"/>
                  <a:gd name="connsiteX81" fmla="*/ 2419465 w 3267398"/>
                  <a:gd name="connsiteY81" fmla="*/ 185737 h 3288194"/>
                  <a:gd name="connsiteX82" fmla="*/ 2395951 w 3267398"/>
                  <a:gd name="connsiteY82" fmla="*/ 179859 h 3288194"/>
                  <a:gd name="connsiteX83" fmla="*/ 2386773 w 3267398"/>
                  <a:gd name="connsiteY83" fmla="*/ 179034 h 3288194"/>
                  <a:gd name="connsiteX84" fmla="*/ 2384504 w 3267398"/>
                  <a:gd name="connsiteY84" fmla="*/ 177590 h 3288194"/>
                  <a:gd name="connsiteX85" fmla="*/ 2386257 w 3267398"/>
                  <a:gd name="connsiteY85" fmla="*/ 179034 h 3288194"/>
                  <a:gd name="connsiteX86" fmla="*/ 2386876 w 3267398"/>
                  <a:gd name="connsiteY86" fmla="*/ 179549 h 3288194"/>
                  <a:gd name="connsiteX87" fmla="*/ 2401933 w 3267398"/>
                  <a:gd name="connsiteY87" fmla="*/ 193884 h 3288194"/>
                  <a:gd name="connsiteX88" fmla="*/ 2353152 w 3267398"/>
                  <a:gd name="connsiteY88" fmla="*/ 178518 h 3288194"/>
                  <a:gd name="connsiteX89" fmla="*/ 2304062 w 3267398"/>
                  <a:gd name="connsiteY89" fmla="*/ 161811 h 3288194"/>
                  <a:gd name="connsiteX90" fmla="*/ 2304784 w 3267398"/>
                  <a:gd name="connsiteY90" fmla="*/ 152735 h 3288194"/>
                  <a:gd name="connsiteX91" fmla="*/ 2289212 w 3267398"/>
                  <a:gd name="connsiteY91" fmla="*/ 149435 h 3288194"/>
                  <a:gd name="connsiteX92" fmla="*/ 2273330 w 3267398"/>
                  <a:gd name="connsiteY92" fmla="*/ 146857 h 3288194"/>
                  <a:gd name="connsiteX93" fmla="*/ 2274155 w 3267398"/>
                  <a:gd name="connsiteY93" fmla="*/ 126334 h 3288194"/>
                  <a:gd name="connsiteX94" fmla="*/ 2228262 w 3267398"/>
                  <a:gd name="connsiteY94" fmla="*/ 107874 h 3288194"/>
                  <a:gd name="connsiteX95" fmla="*/ 2183916 w 3267398"/>
                  <a:gd name="connsiteY95" fmla="*/ 87454 h 3288194"/>
                  <a:gd name="connsiteX96" fmla="*/ 2140395 w 3267398"/>
                  <a:gd name="connsiteY96" fmla="*/ 74769 h 3288194"/>
                  <a:gd name="connsiteX97" fmla="*/ 2102443 w 3267398"/>
                  <a:gd name="connsiteY97" fmla="*/ 66931 h 3288194"/>
                  <a:gd name="connsiteX98" fmla="*/ 2064388 w 3267398"/>
                  <a:gd name="connsiteY98" fmla="*/ 59093 h 3288194"/>
                  <a:gd name="connsiteX99" fmla="*/ 2026024 w 3267398"/>
                  <a:gd name="connsiteY99" fmla="*/ 53009 h 3288194"/>
                  <a:gd name="connsiteX100" fmla="*/ 2025818 w 3267398"/>
                  <a:gd name="connsiteY100" fmla="*/ 50740 h 3288194"/>
                  <a:gd name="connsiteX101" fmla="*/ 1909178 w 3267398"/>
                  <a:gd name="connsiteY101" fmla="*/ 32898 h 3288194"/>
                  <a:gd name="connsiteX102" fmla="*/ 1784494 w 3267398"/>
                  <a:gd name="connsiteY102" fmla="*/ 13098 h 3288194"/>
                  <a:gd name="connsiteX103" fmla="*/ 1743242 w 3267398"/>
                  <a:gd name="connsiteY103" fmla="*/ 13098 h 3288194"/>
                  <a:gd name="connsiteX104" fmla="*/ 1689202 w 3267398"/>
                  <a:gd name="connsiteY104" fmla="*/ 11138 h 3288194"/>
                  <a:gd name="connsiteX105" fmla="*/ 1680951 w 3267398"/>
                  <a:gd name="connsiteY105" fmla="*/ 3506 h 3288194"/>
                  <a:gd name="connsiteX106" fmla="*/ 1617011 w 3267398"/>
                  <a:gd name="connsiteY106" fmla="*/ 2372 h 3288194"/>
                  <a:gd name="connsiteX107" fmla="*/ 1567405 w 3267398"/>
                  <a:gd name="connsiteY107" fmla="*/ 6291 h 3288194"/>
                  <a:gd name="connsiteX108" fmla="*/ 1526360 w 3267398"/>
                  <a:gd name="connsiteY108" fmla="*/ 0 h 3288194"/>
                  <a:gd name="connsiteX109" fmla="*/ 1497586 w 3267398"/>
                  <a:gd name="connsiteY109" fmla="*/ 1031 h 3288194"/>
                  <a:gd name="connsiteX110" fmla="*/ 1466235 w 3267398"/>
                  <a:gd name="connsiteY110" fmla="*/ 5053 h 3288194"/>
                  <a:gd name="connsiteX111" fmla="*/ 1402604 w 3267398"/>
                  <a:gd name="connsiteY111" fmla="*/ 15882 h 3288194"/>
                  <a:gd name="connsiteX112" fmla="*/ 1349389 w 3267398"/>
                  <a:gd name="connsiteY112" fmla="*/ 25473 h 3288194"/>
                  <a:gd name="connsiteX113" fmla="*/ 1349079 w 3267398"/>
                  <a:gd name="connsiteY113" fmla="*/ 35477 h 3288194"/>
                  <a:gd name="connsiteX114" fmla="*/ 1334332 w 3267398"/>
                  <a:gd name="connsiteY114" fmla="*/ 38055 h 3288194"/>
                  <a:gd name="connsiteX115" fmla="*/ 1319790 w 3267398"/>
                  <a:gd name="connsiteY115" fmla="*/ 41664 h 3288194"/>
                  <a:gd name="connsiteX116" fmla="*/ 1290295 w 3267398"/>
                  <a:gd name="connsiteY116" fmla="*/ 49709 h 3288194"/>
                  <a:gd name="connsiteX117" fmla="*/ 1259356 w 3267398"/>
                  <a:gd name="connsiteY117" fmla="*/ 58990 h 3288194"/>
                  <a:gd name="connsiteX118" fmla="*/ 1226045 w 3267398"/>
                  <a:gd name="connsiteY118" fmla="*/ 71057 h 3288194"/>
                  <a:gd name="connsiteX119" fmla="*/ 1231305 w 3267398"/>
                  <a:gd name="connsiteY119" fmla="*/ 78482 h 3288194"/>
                  <a:gd name="connsiteX120" fmla="*/ 1155711 w 3267398"/>
                  <a:gd name="connsiteY120" fmla="*/ 101067 h 3288194"/>
                  <a:gd name="connsiteX121" fmla="*/ 1109508 w 3267398"/>
                  <a:gd name="connsiteY121" fmla="*/ 113030 h 3288194"/>
                  <a:gd name="connsiteX122" fmla="*/ 1062378 w 3267398"/>
                  <a:gd name="connsiteY122" fmla="*/ 129944 h 3288194"/>
                  <a:gd name="connsiteX123" fmla="*/ 1093626 w 3267398"/>
                  <a:gd name="connsiteY123" fmla="*/ 117156 h 3288194"/>
                  <a:gd name="connsiteX124" fmla="*/ 1033811 w 3267398"/>
                  <a:gd name="connsiteY124" fmla="*/ 134069 h 3288194"/>
                  <a:gd name="connsiteX125" fmla="*/ 978224 w 3267398"/>
                  <a:gd name="connsiteY125" fmla="*/ 163667 h 3288194"/>
                  <a:gd name="connsiteX126" fmla="*/ 925628 w 3267398"/>
                  <a:gd name="connsiteY126" fmla="*/ 195431 h 3288194"/>
                  <a:gd name="connsiteX127" fmla="*/ 873444 w 3267398"/>
                  <a:gd name="connsiteY127" fmla="*/ 219564 h 3288194"/>
                  <a:gd name="connsiteX128" fmla="*/ 835080 w 3267398"/>
                  <a:gd name="connsiteY128" fmla="*/ 241530 h 3288194"/>
                  <a:gd name="connsiteX129" fmla="*/ 838792 w 3267398"/>
                  <a:gd name="connsiteY129" fmla="*/ 238849 h 3288194"/>
                  <a:gd name="connsiteX130" fmla="*/ 832295 w 3267398"/>
                  <a:gd name="connsiteY130" fmla="*/ 242458 h 3288194"/>
                  <a:gd name="connsiteX131" fmla="*/ 808266 w 3267398"/>
                  <a:gd name="connsiteY131" fmla="*/ 251740 h 3288194"/>
                  <a:gd name="connsiteX132" fmla="*/ 828789 w 3267398"/>
                  <a:gd name="connsiteY132" fmla="*/ 244418 h 3288194"/>
                  <a:gd name="connsiteX133" fmla="*/ 783102 w 3267398"/>
                  <a:gd name="connsiteY133" fmla="*/ 277316 h 3288194"/>
                  <a:gd name="connsiteX134" fmla="*/ 770520 w 3267398"/>
                  <a:gd name="connsiteY134" fmla="*/ 274326 h 3288194"/>
                  <a:gd name="connsiteX135" fmla="*/ 766601 w 3267398"/>
                  <a:gd name="connsiteY135" fmla="*/ 277213 h 3288194"/>
                  <a:gd name="connsiteX136" fmla="*/ 768251 w 3267398"/>
                  <a:gd name="connsiteY136" fmla="*/ 289692 h 3288194"/>
                  <a:gd name="connsiteX137" fmla="*/ 748760 w 3267398"/>
                  <a:gd name="connsiteY137" fmla="*/ 309905 h 3288194"/>
                  <a:gd name="connsiteX138" fmla="*/ 716274 w 3267398"/>
                  <a:gd name="connsiteY138" fmla="*/ 326819 h 3288194"/>
                  <a:gd name="connsiteX139" fmla="*/ 698948 w 3267398"/>
                  <a:gd name="connsiteY139" fmla="*/ 339710 h 3288194"/>
                  <a:gd name="connsiteX140" fmla="*/ 679869 w 3267398"/>
                  <a:gd name="connsiteY140" fmla="*/ 346517 h 3288194"/>
                  <a:gd name="connsiteX141" fmla="*/ 638411 w 3267398"/>
                  <a:gd name="connsiteY141" fmla="*/ 389109 h 3288194"/>
                  <a:gd name="connsiteX142" fmla="*/ 632429 w 3267398"/>
                  <a:gd name="connsiteY142" fmla="*/ 395400 h 3288194"/>
                  <a:gd name="connsiteX143" fmla="*/ 520740 w 3267398"/>
                  <a:gd name="connsiteY143" fmla="*/ 484814 h 3288194"/>
                  <a:gd name="connsiteX144" fmla="*/ 474744 w 3267398"/>
                  <a:gd name="connsiteY144" fmla="*/ 525963 h 3288194"/>
                  <a:gd name="connsiteX145" fmla="*/ 431223 w 3267398"/>
                  <a:gd name="connsiteY145" fmla="*/ 568968 h 3288194"/>
                  <a:gd name="connsiteX146" fmla="*/ 409875 w 3267398"/>
                  <a:gd name="connsiteY146" fmla="*/ 590728 h 3288194"/>
                  <a:gd name="connsiteX147" fmla="*/ 389662 w 3267398"/>
                  <a:gd name="connsiteY147" fmla="*/ 613314 h 3288194"/>
                  <a:gd name="connsiteX148" fmla="*/ 369654 w 3267398"/>
                  <a:gd name="connsiteY148" fmla="*/ 635899 h 3288194"/>
                  <a:gd name="connsiteX149" fmla="*/ 350369 w 3267398"/>
                  <a:gd name="connsiteY149" fmla="*/ 658897 h 3288194"/>
                  <a:gd name="connsiteX150" fmla="*/ 372748 w 3267398"/>
                  <a:gd name="connsiteY150" fmla="*/ 653534 h 3288194"/>
                  <a:gd name="connsiteX151" fmla="*/ 338097 w 3267398"/>
                  <a:gd name="connsiteY151" fmla="*/ 696540 h 3288194"/>
                  <a:gd name="connsiteX152" fmla="*/ 342119 w 3267398"/>
                  <a:gd name="connsiteY152" fmla="*/ 674264 h 3288194"/>
                  <a:gd name="connsiteX153" fmla="*/ 317471 w 3267398"/>
                  <a:gd name="connsiteY153" fmla="*/ 707265 h 3288194"/>
                  <a:gd name="connsiteX154" fmla="*/ 309220 w 3267398"/>
                  <a:gd name="connsiteY154" fmla="*/ 733873 h 3288194"/>
                  <a:gd name="connsiteX155" fmla="*/ 299320 w 3267398"/>
                  <a:gd name="connsiteY155" fmla="*/ 718713 h 3288194"/>
                  <a:gd name="connsiteX156" fmla="*/ 281581 w 3267398"/>
                  <a:gd name="connsiteY156" fmla="*/ 745939 h 3288194"/>
                  <a:gd name="connsiteX157" fmla="*/ 287150 w 3267398"/>
                  <a:gd name="connsiteY157" fmla="*/ 740885 h 3288194"/>
                  <a:gd name="connsiteX158" fmla="*/ 276528 w 3267398"/>
                  <a:gd name="connsiteY158" fmla="*/ 770071 h 3288194"/>
                  <a:gd name="connsiteX159" fmla="*/ 268484 w 3267398"/>
                  <a:gd name="connsiteY159" fmla="*/ 786056 h 3288194"/>
                  <a:gd name="connsiteX160" fmla="*/ 254046 w 3267398"/>
                  <a:gd name="connsiteY160" fmla="*/ 810292 h 3288194"/>
                  <a:gd name="connsiteX161" fmla="*/ 231770 w 3267398"/>
                  <a:gd name="connsiteY161" fmla="*/ 828546 h 3288194"/>
                  <a:gd name="connsiteX162" fmla="*/ 221766 w 3267398"/>
                  <a:gd name="connsiteY162" fmla="*/ 843809 h 3288194"/>
                  <a:gd name="connsiteX163" fmla="*/ 186289 w 3267398"/>
                  <a:gd name="connsiteY163" fmla="*/ 904450 h 3288194"/>
                  <a:gd name="connsiteX164" fmla="*/ 209700 w 3267398"/>
                  <a:gd name="connsiteY164" fmla="*/ 885371 h 3288194"/>
                  <a:gd name="connsiteX165" fmla="*/ 192993 w 3267398"/>
                  <a:gd name="connsiteY165" fmla="*/ 922188 h 3288194"/>
                  <a:gd name="connsiteX166" fmla="*/ 204028 w 3267398"/>
                  <a:gd name="connsiteY166" fmla="*/ 920228 h 3288194"/>
                  <a:gd name="connsiteX167" fmla="*/ 129155 w 3267398"/>
                  <a:gd name="connsiteY167" fmla="*/ 1051616 h 3288194"/>
                  <a:gd name="connsiteX168" fmla="*/ 112345 w 3267398"/>
                  <a:gd name="connsiteY168" fmla="*/ 1094415 h 3288194"/>
                  <a:gd name="connsiteX169" fmla="*/ 98113 w 3267398"/>
                  <a:gd name="connsiteY169" fmla="*/ 1132882 h 3288194"/>
                  <a:gd name="connsiteX170" fmla="*/ 80478 w 3267398"/>
                  <a:gd name="connsiteY170" fmla="*/ 1180528 h 3288194"/>
                  <a:gd name="connsiteX171" fmla="*/ 74909 w 3267398"/>
                  <a:gd name="connsiteY171" fmla="*/ 1212808 h 3288194"/>
                  <a:gd name="connsiteX172" fmla="*/ 68309 w 3267398"/>
                  <a:gd name="connsiteY172" fmla="*/ 1245500 h 3288194"/>
                  <a:gd name="connsiteX173" fmla="*/ 50673 w 3267398"/>
                  <a:gd name="connsiteY173" fmla="*/ 1316144 h 3288194"/>
                  <a:gd name="connsiteX174" fmla="*/ 58408 w 3267398"/>
                  <a:gd name="connsiteY174" fmla="*/ 1342855 h 3288194"/>
                  <a:gd name="connsiteX175" fmla="*/ 44383 w 3267398"/>
                  <a:gd name="connsiteY175" fmla="*/ 1346568 h 3288194"/>
                  <a:gd name="connsiteX176" fmla="*/ 33348 w 3267398"/>
                  <a:gd name="connsiteY176" fmla="*/ 1378538 h 3288194"/>
                  <a:gd name="connsiteX177" fmla="*/ 22828 w 3267398"/>
                  <a:gd name="connsiteY177" fmla="*/ 1421027 h 3288194"/>
                  <a:gd name="connsiteX178" fmla="*/ 16228 w 3267398"/>
                  <a:gd name="connsiteY178" fmla="*/ 1440622 h 3288194"/>
                  <a:gd name="connsiteX179" fmla="*/ 8700 w 3267398"/>
                  <a:gd name="connsiteY179" fmla="*/ 1456298 h 3288194"/>
                  <a:gd name="connsiteX180" fmla="*/ 11484 w 3267398"/>
                  <a:gd name="connsiteY180" fmla="*/ 1503222 h 3288194"/>
                  <a:gd name="connsiteX181" fmla="*/ 11484 w 3267398"/>
                  <a:gd name="connsiteY181" fmla="*/ 1540349 h 3288194"/>
                  <a:gd name="connsiteX182" fmla="*/ 20663 w 3267398"/>
                  <a:gd name="connsiteY182" fmla="*/ 1536120 h 3288194"/>
                  <a:gd name="connsiteX183" fmla="*/ 2718 w 3267398"/>
                  <a:gd name="connsiteY183" fmla="*/ 1566028 h 3288194"/>
                  <a:gd name="connsiteX184" fmla="*/ 3131 w 3267398"/>
                  <a:gd name="connsiteY184" fmla="*/ 1600989 h 3288194"/>
                  <a:gd name="connsiteX185" fmla="*/ 2924 w 3267398"/>
                  <a:gd name="connsiteY185" fmla="*/ 1637497 h 3288194"/>
                  <a:gd name="connsiteX186" fmla="*/ 1480 w 3267398"/>
                  <a:gd name="connsiteY186" fmla="*/ 1675346 h 3288194"/>
                  <a:gd name="connsiteX187" fmla="*/ 759 w 3267398"/>
                  <a:gd name="connsiteY187" fmla="*/ 1714432 h 3288194"/>
                  <a:gd name="connsiteX188" fmla="*/ 37 w 3267398"/>
                  <a:gd name="connsiteY188" fmla="*/ 1754550 h 3288194"/>
                  <a:gd name="connsiteX189" fmla="*/ 1274 w 3267398"/>
                  <a:gd name="connsiteY189" fmla="*/ 1795492 h 3288194"/>
                  <a:gd name="connsiteX190" fmla="*/ 9318 w 3267398"/>
                  <a:gd name="connsiteY190" fmla="*/ 1878821 h 3288194"/>
                  <a:gd name="connsiteX191" fmla="*/ 23653 w 3267398"/>
                  <a:gd name="connsiteY191" fmla="*/ 1884081 h 3288194"/>
                  <a:gd name="connsiteX192" fmla="*/ 15919 w 3267398"/>
                  <a:gd name="connsiteY192" fmla="*/ 1945237 h 3288194"/>
                  <a:gd name="connsiteX193" fmla="*/ 28707 w 3267398"/>
                  <a:gd name="connsiteY193" fmla="*/ 1966997 h 3288194"/>
                  <a:gd name="connsiteX194" fmla="*/ 33863 w 3267398"/>
                  <a:gd name="connsiteY194" fmla="*/ 1980095 h 3288194"/>
                  <a:gd name="connsiteX195" fmla="*/ 34998 w 3267398"/>
                  <a:gd name="connsiteY195" fmla="*/ 2003815 h 3288194"/>
                  <a:gd name="connsiteX196" fmla="*/ 43145 w 3267398"/>
                  <a:gd name="connsiteY196" fmla="*/ 2002680 h 3288194"/>
                  <a:gd name="connsiteX197" fmla="*/ 142047 w 3267398"/>
                  <a:gd name="connsiteY197" fmla="*/ 2321146 h 3288194"/>
                  <a:gd name="connsiteX198" fmla="*/ 297670 w 3267398"/>
                  <a:gd name="connsiteY198" fmla="*/ 2621357 h 3288194"/>
                  <a:gd name="connsiteX199" fmla="*/ 311180 w 3267398"/>
                  <a:gd name="connsiteY199" fmla="*/ 2627648 h 3288194"/>
                  <a:gd name="connsiteX200" fmla="*/ 320152 w 3267398"/>
                  <a:gd name="connsiteY200" fmla="*/ 2617850 h 3288194"/>
                  <a:gd name="connsiteX201" fmla="*/ 343459 w 3267398"/>
                  <a:gd name="connsiteY201" fmla="*/ 2658587 h 3288194"/>
                  <a:gd name="connsiteX202" fmla="*/ 367489 w 3267398"/>
                  <a:gd name="connsiteY202" fmla="*/ 2699220 h 3288194"/>
                  <a:gd name="connsiteX203" fmla="*/ 410184 w 3267398"/>
                  <a:gd name="connsiteY203" fmla="*/ 2738615 h 3288194"/>
                  <a:gd name="connsiteX204" fmla="*/ 433285 w 3267398"/>
                  <a:gd name="connsiteY204" fmla="*/ 2762645 h 3288194"/>
                  <a:gd name="connsiteX205" fmla="*/ 450199 w 3267398"/>
                  <a:gd name="connsiteY205" fmla="*/ 2772649 h 3288194"/>
                  <a:gd name="connsiteX206" fmla="*/ 428335 w 3267398"/>
                  <a:gd name="connsiteY206" fmla="*/ 2752745 h 3288194"/>
                  <a:gd name="connsiteX207" fmla="*/ 437823 w 3267398"/>
                  <a:gd name="connsiteY207" fmla="*/ 2728096 h 3288194"/>
                  <a:gd name="connsiteX208" fmla="*/ 434317 w 3267398"/>
                  <a:gd name="connsiteY208" fmla="*/ 2682925 h 3288194"/>
                  <a:gd name="connsiteX209" fmla="*/ 407812 w 3267398"/>
                  <a:gd name="connsiteY209" fmla="*/ 2657452 h 3288194"/>
                  <a:gd name="connsiteX210" fmla="*/ 385743 w 3267398"/>
                  <a:gd name="connsiteY210" fmla="*/ 2618572 h 3288194"/>
                  <a:gd name="connsiteX211" fmla="*/ 373780 w 3267398"/>
                  <a:gd name="connsiteY211" fmla="*/ 2597431 h 3288194"/>
                  <a:gd name="connsiteX212" fmla="*/ 365323 w 3267398"/>
                  <a:gd name="connsiteY212" fmla="*/ 2584024 h 3288194"/>
                  <a:gd name="connsiteX213" fmla="*/ 390796 w 3267398"/>
                  <a:gd name="connsiteY213" fmla="*/ 2612694 h 3288194"/>
                  <a:gd name="connsiteX214" fmla="*/ 431739 w 3267398"/>
                  <a:gd name="connsiteY214" fmla="*/ 2657556 h 3288194"/>
                  <a:gd name="connsiteX215" fmla="*/ 441226 w 3267398"/>
                  <a:gd name="connsiteY215" fmla="*/ 2683957 h 3288194"/>
                  <a:gd name="connsiteX216" fmla="*/ 474125 w 3267398"/>
                  <a:gd name="connsiteY216" fmla="*/ 2720258 h 3288194"/>
                  <a:gd name="connsiteX217" fmla="*/ 508467 w 3267398"/>
                  <a:gd name="connsiteY217" fmla="*/ 2755116 h 3288194"/>
                  <a:gd name="connsiteX218" fmla="*/ 504548 w 3267398"/>
                  <a:gd name="connsiteY218" fmla="*/ 2755323 h 3288194"/>
                  <a:gd name="connsiteX219" fmla="*/ 532806 w 3267398"/>
                  <a:gd name="connsiteY219" fmla="*/ 2783684 h 3288194"/>
                  <a:gd name="connsiteX220" fmla="*/ 555288 w 3267398"/>
                  <a:gd name="connsiteY220" fmla="*/ 2801525 h 3288194"/>
                  <a:gd name="connsiteX221" fmla="*/ 589424 w 3267398"/>
                  <a:gd name="connsiteY221" fmla="*/ 2820604 h 3288194"/>
                  <a:gd name="connsiteX222" fmla="*/ 587258 w 3267398"/>
                  <a:gd name="connsiteY222" fmla="*/ 2826998 h 3288194"/>
                  <a:gd name="connsiteX223" fmla="*/ 657284 w 3267398"/>
                  <a:gd name="connsiteY223" fmla="*/ 2889701 h 3288194"/>
                  <a:gd name="connsiteX224" fmla="*/ 730815 w 3267398"/>
                  <a:gd name="connsiteY224" fmla="*/ 2929509 h 3288194"/>
                  <a:gd name="connsiteX225" fmla="*/ 731743 w 3267398"/>
                  <a:gd name="connsiteY225" fmla="*/ 2941885 h 3288194"/>
                  <a:gd name="connsiteX226" fmla="*/ 756907 w 3267398"/>
                  <a:gd name="connsiteY226" fmla="*/ 2959520 h 3288194"/>
                  <a:gd name="connsiteX227" fmla="*/ 800016 w 3267398"/>
                  <a:gd name="connsiteY227" fmla="*/ 2992625 h 3288194"/>
                  <a:gd name="connsiteX228" fmla="*/ 826417 w 3267398"/>
                  <a:gd name="connsiteY228" fmla="*/ 3011910 h 3288194"/>
                  <a:gd name="connsiteX229" fmla="*/ 855809 w 3267398"/>
                  <a:gd name="connsiteY229" fmla="*/ 3030164 h 3288194"/>
                  <a:gd name="connsiteX230" fmla="*/ 886645 w 3267398"/>
                  <a:gd name="connsiteY230" fmla="*/ 3047284 h 3288194"/>
                  <a:gd name="connsiteX231" fmla="*/ 918512 w 3267398"/>
                  <a:gd name="connsiteY231" fmla="*/ 3060794 h 3288194"/>
                  <a:gd name="connsiteX232" fmla="*/ 907786 w 3267398"/>
                  <a:gd name="connsiteY232" fmla="*/ 3060072 h 3288194"/>
                  <a:gd name="connsiteX233" fmla="*/ 1054334 w 3267398"/>
                  <a:gd name="connsiteY233" fmla="*/ 3133397 h 3288194"/>
                  <a:gd name="connsiteX234" fmla="*/ 1088779 w 3267398"/>
                  <a:gd name="connsiteY234" fmla="*/ 3149073 h 3288194"/>
                  <a:gd name="connsiteX235" fmla="*/ 1104764 w 3267398"/>
                  <a:gd name="connsiteY235" fmla="*/ 3155467 h 3288194"/>
                  <a:gd name="connsiteX236" fmla="*/ 1120028 w 3267398"/>
                  <a:gd name="connsiteY236" fmla="*/ 3159901 h 3288194"/>
                  <a:gd name="connsiteX237" fmla="*/ 1167261 w 3267398"/>
                  <a:gd name="connsiteY237" fmla="*/ 3160727 h 3288194"/>
                  <a:gd name="connsiteX238" fmla="*/ 1183659 w 3267398"/>
                  <a:gd name="connsiteY238" fmla="*/ 3164026 h 3288194"/>
                  <a:gd name="connsiteX239" fmla="*/ 1200160 w 3267398"/>
                  <a:gd name="connsiteY239" fmla="*/ 3166605 h 3288194"/>
                  <a:gd name="connsiteX240" fmla="*/ 1233161 w 3267398"/>
                  <a:gd name="connsiteY240" fmla="*/ 3171555 h 3288194"/>
                  <a:gd name="connsiteX241" fmla="*/ 1217486 w 3267398"/>
                  <a:gd name="connsiteY241" fmla="*/ 3145463 h 3288194"/>
                  <a:gd name="connsiteX242" fmla="*/ 1264616 w 3267398"/>
                  <a:gd name="connsiteY242" fmla="*/ 3163717 h 3288194"/>
                  <a:gd name="connsiteX243" fmla="*/ 1257706 w 3267398"/>
                  <a:gd name="connsiteY243" fmla="*/ 3169596 h 3288194"/>
                  <a:gd name="connsiteX244" fmla="*/ 1251931 w 3267398"/>
                  <a:gd name="connsiteY244" fmla="*/ 3166192 h 3288194"/>
                  <a:gd name="connsiteX245" fmla="*/ 1348873 w 3267398"/>
                  <a:gd name="connsiteY245" fmla="*/ 3207960 h 3288194"/>
                  <a:gd name="connsiteX246" fmla="*/ 1596797 w 3267398"/>
                  <a:gd name="connsiteY246" fmla="*/ 3241374 h 3288194"/>
                  <a:gd name="connsiteX247" fmla="*/ 1658263 w 3267398"/>
                  <a:gd name="connsiteY247" fmla="*/ 3244777 h 3288194"/>
                  <a:gd name="connsiteX248" fmla="*/ 1719316 w 3267398"/>
                  <a:gd name="connsiteY248" fmla="*/ 3245190 h 3288194"/>
                  <a:gd name="connsiteX249" fmla="*/ 1735301 w 3267398"/>
                  <a:gd name="connsiteY249" fmla="*/ 3245190 h 3288194"/>
                  <a:gd name="connsiteX250" fmla="*/ 1759124 w 3267398"/>
                  <a:gd name="connsiteY250" fmla="*/ 3288195 h 3288194"/>
                  <a:gd name="connsiteX251" fmla="*/ 1796251 w 3267398"/>
                  <a:gd name="connsiteY251" fmla="*/ 3273344 h 3288194"/>
                  <a:gd name="connsiteX252" fmla="*/ 1744067 w 3267398"/>
                  <a:gd name="connsiteY252" fmla="*/ 3261691 h 3288194"/>
                  <a:gd name="connsiteX253" fmla="*/ 1785113 w 3267398"/>
                  <a:gd name="connsiteY253" fmla="*/ 3258287 h 3288194"/>
                  <a:gd name="connsiteX254" fmla="*/ 1808110 w 3267398"/>
                  <a:gd name="connsiteY254" fmla="*/ 3261897 h 3288194"/>
                  <a:gd name="connsiteX255" fmla="*/ 1828530 w 3267398"/>
                  <a:gd name="connsiteY255" fmla="*/ 3247149 h 3288194"/>
                  <a:gd name="connsiteX256" fmla="*/ 1855035 w 3267398"/>
                  <a:gd name="connsiteY256" fmla="*/ 3227555 h 3288194"/>
                  <a:gd name="connsiteX257" fmla="*/ 1831624 w 3267398"/>
                  <a:gd name="connsiteY257" fmla="*/ 3233846 h 3288194"/>
                  <a:gd name="connsiteX258" fmla="*/ 1820177 w 3267398"/>
                  <a:gd name="connsiteY258" fmla="*/ 3226730 h 3288194"/>
                  <a:gd name="connsiteX259" fmla="*/ 1874939 w 3267398"/>
                  <a:gd name="connsiteY259" fmla="*/ 3220851 h 3288194"/>
                  <a:gd name="connsiteX260" fmla="*/ 1856478 w 3267398"/>
                  <a:gd name="connsiteY260" fmla="*/ 3233742 h 3288194"/>
                  <a:gd name="connsiteX261" fmla="*/ 1897215 w 3267398"/>
                  <a:gd name="connsiteY261" fmla="*/ 3227864 h 3288194"/>
                  <a:gd name="connsiteX262" fmla="*/ 1921760 w 3267398"/>
                  <a:gd name="connsiteY262" fmla="*/ 3214870 h 3288194"/>
                  <a:gd name="connsiteX263" fmla="*/ 1950327 w 3267398"/>
                  <a:gd name="connsiteY263" fmla="*/ 3216107 h 3288194"/>
                  <a:gd name="connsiteX264" fmla="*/ 1927844 w 3267398"/>
                  <a:gd name="connsiteY264" fmla="*/ 3219098 h 3288194"/>
                  <a:gd name="connsiteX265" fmla="*/ 1934960 w 3267398"/>
                  <a:gd name="connsiteY265" fmla="*/ 3224151 h 3288194"/>
                  <a:gd name="connsiteX266" fmla="*/ 1917944 w 3267398"/>
                  <a:gd name="connsiteY266" fmla="*/ 3232402 h 3288194"/>
                  <a:gd name="connsiteX267" fmla="*/ 1949708 w 3267398"/>
                  <a:gd name="connsiteY267" fmla="*/ 3225698 h 3288194"/>
                  <a:gd name="connsiteX268" fmla="*/ 1942283 w 3267398"/>
                  <a:gd name="connsiteY268" fmla="*/ 3225389 h 3288194"/>
                  <a:gd name="connsiteX269" fmla="*/ 1970334 w 3267398"/>
                  <a:gd name="connsiteY269" fmla="*/ 3212292 h 3288194"/>
                  <a:gd name="connsiteX270" fmla="*/ 1987247 w 3267398"/>
                  <a:gd name="connsiteY270" fmla="*/ 3206619 h 3288194"/>
                  <a:gd name="connsiteX271" fmla="*/ 2014577 w 3267398"/>
                  <a:gd name="connsiteY271" fmla="*/ 3199710 h 3288194"/>
                  <a:gd name="connsiteX272" fmla="*/ 2043247 w 3267398"/>
                  <a:gd name="connsiteY272" fmla="*/ 3202597 h 3288194"/>
                  <a:gd name="connsiteX273" fmla="*/ 2061088 w 3267398"/>
                  <a:gd name="connsiteY273" fmla="*/ 3198884 h 3288194"/>
                  <a:gd name="connsiteX274" fmla="*/ 2128845 w 3267398"/>
                  <a:gd name="connsiteY274" fmla="*/ 3181146 h 3288194"/>
                  <a:gd name="connsiteX275" fmla="*/ 2111416 w 3267398"/>
                  <a:gd name="connsiteY275" fmla="*/ 3179393 h 3288194"/>
                  <a:gd name="connsiteX276" fmla="*/ 2118738 w 3267398"/>
                  <a:gd name="connsiteY276" fmla="*/ 3175474 h 3288194"/>
                  <a:gd name="connsiteX277" fmla="*/ 2105331 w 3267398"/>
                  <a:gd name="connsiteY277" fmla="*/ 3178774 h 3288194"/>
                  <a:gd name="connsiteX278" fmla="*/ 2098834 w 3267398"/>
                  <a:gd name="connsiteY278" fmla="*/ 3178156 h 3288194"/>
                  <a:gd name="connsiteX279" fmla="*/ 2136579 w 3267398"/>
                  <a:gd name="connsiteY279" fmla="*/ 3163924 h 3288194"/>
                  <a:gd name="connsiteX280" fmla="*/ 2138848 w 3267398"/>
                  <a:gd name="connsiteY280" fmla="*/ 3162892 h 3288194"/>
                  <a:gd name="connsiteX281" fmla="*/ 2142561 w 3267398"/>
                  <a:gd name="connsiteY281" fmla="*/ 3163717 h 3288194"/>
                  <a:gd name="connsiteX282" fmla="*/ 2167518 w 3267398"/>
                  <a:gd name="connsiteY282" fmla="*/ 3152785 h 3288194"/>
                  <a:gd name="connsiteX283" fmla="*/ 2157102 w 3267398"/>
                  <a:gd name="connsiteY283" fmla="*/ 3173205 h 3288194"/>
                  <a:gd name="connsiteX284" fmla="*/ 2103681 w 3267398"/>
                  <a:gd name="connsiteY284" fmla="*/ 3200844 h 3288194"/>
                  <a:gd name="connsiteX285" fmla="*/ 2072226 w 3267398"/>
                  <a:gd name="connsiteY285" fmla="*/ 3213529 h 3288194"/>
                  <a:gd name="connsiteX286" fmla="*/ 2035925 w 3267398"/>
                  <a:gd name="connsiteY286" fmla="*/ 3222089 h 3288194"/>
                  <a:gd name="connsiteX287" fmla="*/ 2023446 w 3267398"/>
                  <a:gd name="connsiteY287" fmla="*/ 3213220 h 3288194"/>
                  <a:gd name="connsiteX288" fmla="*/ 2071195 w 3267398"/>
                  <a:gd name="connsiteY288" fmla="*/ 3203835 h 3288194"/>
                  <a:gd name="connsiteX289" fmla="*/ 2021074 w 3267398"/>
                  <a:gd name="connsiteY289" fmla="*/ 3213220 h 3288194"/>
                  <a:gd name="connsiteX290" fmla="*/ 1992301 w 3267398"/>
                  <a:gd name="connsiteY290" fmla="*/ 3218686 h 3288194"/>
                  <a:gd name="connsiteX291" fmla="*/ 1971056 w 3267398"/>
                  <a:gd name="connsiteY291" fmla="*/ 3229205 h 3288194"/>
                  <a:gd name="connsiteX292" fmla="*/ 2008492 w 3267398"/>
                  <a:gd name="connsiteY292" fmla="*/ 3228792 h 3288194"/>
                  <a:gd name="connsiteX293" fmla="*/ 1950945 w 3267398"/>
                  <a:gd name="connsiteY293" fmla="*/ 3253234 h 3288194"/>
                  <a:gd name="connsiteX294" fmla="*/ 1918563 w 3267398"/>
                  <a:gd name="connsiteY294" fmla="*/ 3263959 h 3288194"/>
                  <a:gd name="connsiteX295" fmla="*/ 1884220 w 3267398"/>
                  <a:gd name="connsiteY295" fmla="*/ 3269632 h 3288194"/>
                  <a:gd name="connsiteX296" fmla="*/ 1929804 w 3267398"/>
                  <a:gd name="connsiteY296" fmla="*/ 3274272 h 3288194"/>
                  <a:gd name="connsiteX297" fmla="*/ 1997766 w 3267398"/>
                  <a:gd name="connsiteY297" fmla="*/ 3241890 h 3288194"/>
                  <a:gd name="connsiteX298" fmla="*/ 2046650 w 3267398"/>
                  <a:gd name="connsiteY298" fmla="*/ 3240136 h 3288194"/>
                  <a:gd name="connsiteX299" fmla="*/ 2102959 w 3267398"/>
                  <a:gd name="connsiteY299" fmla="*/ 3233330 h 3288194"/>
                  <a:gd name="connsiteX300" fmla="*/ 2123688 w 3267398"/>
                  <a:gd name="connsiteY300" fmla="*/ 3220851 h 3288194"/>
                  <a:gd name="connsiteX301" fmla="*/ 2130804 w 3267398"/>
                  <a:gd name="connsiteY301" fmla="*/ 3214973 h 3288194"/>
                  <a:gd name="connsiteX302" fmla="*/ 2133382 w 3267398"/>
                  <a:gd name="connsiteY302" fmla="*/ 3214457 h 3288194"/>
                  <a:gd name="connsiteX303" fmla="*/ 2131217 w 3267398"/>
                  <a:gd name="connsiteY303" fmla="*/ 3214663 h 3288194"/>
                  <a:gd name="connsiteX304" fmla="*/ 2130392 w 3267398"/>
                  <a:gd name="connsiteY304" fmla="*/ 3214663 h 3288194"/>
                  <a:gd name="connsiteX305" fmla="*/ 2109559 w 3267398"/>
                  <a:gd name="connsiteY305" fmla="*/ 3215179 h 3288194"/>
                  <a:gd name="connsiteX306" fmla="*/ 2155040 w 3267398"/>
                  <a:gd name="connsiteY306" fmla="*/ 3191459 h 3288194"/>
                  <a:gd name="connsiteX307" fmla="*/ 2201654 w 3267398"/>
                  <a:gd name="connsiteY307" fmla="*/ 3168564 h 3288194"/>
                  <a:gd name="connsiteX308" fmla="*/ 2207533 w 3267398"/>
                  <a:gd name="connsiteY308" fmla="*/ 3175577 h 3288194"/>
                  <a:gd name="connsiteX309" fmla="*/ 2220940 w 3267398"/>
                  <a:gd name="connsiteY309" fmla="*/ 3166811 h 3288194"/>
                  <a:gd name="connsiteX310" fmla="*/ 2234037 w 3267398"/>
                  <a:gd name="connsiteY310" fmla="*/ 3157426 h 3288194"/>
                  <a:gd name="connsiteX311" fmla="*/ 2247960 w 3267398"/>
                  <a:gd name="connsiteY311" fmla="*/ 3172586 h 3288194"/>
                  <a:gd name="connsiteX312" fmla="*/ 2293543 w 3267398"/>
                  <a:gd name="connsiteY312" fmla="*/ 3153198 h 3288194"/>
                  <a:gd name="connsiteX313" fmla="*/ 2339436 w 3267398"/>
                  <a:gd name="connsiteY313" fmla="*/ 3136285 h 3288194"/>
                  <a:gd name="connsiteX314" fmla="*/ 2379347 w 3267398"/>
                  <a:gd name="connsiteY314" fmla="*/ 3114421 h 3288194"/>
                  <a:gd name="connsiteX315" fmla="*/ 2411833 w 3267398"/>
                  <a:gd name="connsiteY315" fmla="*/ 3093073 h 3288194"/>
                  <a:gd name="connsiteX316" fmla="*/ 2444319 w 3267398"/>
                  <a:gd name="connsiteY316" fmla="*/ 3071725 h 3288194"/>
                  <a:gd name="connsiteX317" fmla="*/ 2475774 w 3267398"/>
                  <a:gd name="connsiteY317" fmla="*/ 3048934 h 3288194"/>
                  <a:gd name="connsiteX318" fmla="*/ 2477527 w 3267398"/>
                  <a:gd name="connsiteY318" fmla="*/ 3050377 h 3288194"/>
                  <a:gd name="connsiteX319" fmla="*/ 2572819 w 3267398"/>
                  <a:gd name="connsiteY319" fmla="*/ 2980352 h 3288194"/>
                  <a:gd name="connsiteX320" fmla="*/ 2675227 w 3267398"/>
                  <a:gd name="connsiteY320" fmla="*/ 2905995 h 3288194"/>
                  <a:gd name="connsiteX321" fmla="*/ 2704516 w 3267398"/>
                  <a:gd name="connsiteY321" fmla="*/ 2876810 h 3288194"/>
                  <a:gd name="connsiteX322" fmla="*/ 2744118 w 3267398"/>
                  <a:gd name="connsiteY322" fmla="*/ 2839889 h 3288194"/>
                  <a:gd name="connsiteX323" fmla="*/ 2755462 w 3267398"/>
                  <a:gd name="connsiteY323" fmla="*/ 2839477 h 3288194"/>
                  <a:gd name="connsiteX324" fmla="*/ 2801561 w 3267398"/>
                  <a:gd name="connsiteY324" fmla="*/ 2795028 h 3288194"/>
                  <a:gd name="connsiteX325" fmla="*/ 2833944 w 3267398"/>
                  <a:gd name="connsiteY325" fmla="*/ 2757076 h 3288194"/>
                  <a:gd name="connsiteX326" fmla="*/ 2867874 w 3267398"/>
                  <a:gd name="connsiteY326" fmla="*/ 2731809 h 3288194"/>
                  <a:gd name="connsiteX327" fmla="*/ 2887468 w 3267398"/>
                  <a:gd name="connsiteY327" fmla="*/ 2710771 h 3288194"/>
                  <a:gd name="connsiteX328" fmla="*/ 2906857 w 3267398"/>
                  <a:gd name="connsiteY328" fmla="*/ 2685710 h 3288194"/>
                  <a:gd name="connsiteX329" fmla="*/ 2944293 w 3267398"/>
                  <a:gd name="connsiteY329" fmla="*/ 2632907 h 3288194"/>
                  <a:gd name="connsiteX330" fmla="*/ 2975232 w 3267398"/>
                  <a:gd name="connsiteY330" fmla="*/ 2588458 h 3288194"/>
                  <a:gd name="connsiteX331" fmla="*/ 2968425 w 3267398"/>
                  <a:gd name="connsiteY331" fmla="*/ 2581136 h 3288194"/>
                  <a:gd name="connsiteX332" fmla="*/ 2971932 w 3267398"/>
                  <a:gd name="connsiteY332" fmla="*/ 2576186 h 3288194"/>
                  <a:gd name="connsiteX333" fmla="*/ 2983173 w 3267398"/>
                  <a:gd name="connsiteY333" fmla="*/ 2567214 h 3288194"/>
                  <a:gd name="connsiteX334" fmla="*/ 2988536 w 3267398"/>
                  <a:gd name="connsiteY334" fmla="*/ 2549475 h 3288194"/>
                  <a:gd name="connsiteX335" fmla="*/ 2999983 w 3267398"/>
                  <a:gd name="connsiteY335" fmla="*/ 2529468 h 3288194"/>
                  <a:gd name="connsiteX336" fmla="*/ 3007202 w 3267398"/>
                  <a:gd name="connsiteY336" fmla="*/ 2516061 h 3288194"/>
                  <a:gd name="connsiteX337" fmla="*/ 3011121 w 3267398"/>
                  <a:gd name="connsiteY337" fmla="*/ 2512452 h 3288194"/>
                  <a:gd name="connsiteX338" fmla="*/ 3008233 w 3267398"/>
                  <a:gd name="connsiteY338" fmla="*/ 2514102 h 3288194"/>
                  <a:gd name="connsiteX339" fmla="*/ 3015349 w 3267398"/>
                  <a:gd name="connsiteY339" fmla="*/ 2501004 h 3288194"/>
                  <a:gd name="connsiteX340" fmla="*/ 3026488 w 3267398"/>
                  <a:gd name="connsiteY340" fmla="*/ 2477284 h 3288194"/>
                  <a:gd name="connsiteX341" fmla="*/ 3159525 w 3267398"/>
                  <a:gd name="connsiteY341" fmla="*/ 2212962 h 3288194"/>
                  <a:gd name="connsiteX342" fmla="*/ 3261520 w 3267398"/>
                  <a:gd name="connsiteY342" fmla="*/ 1891300 h 3288194"/>
                  <a:gd name="connsiteX343" fmla="*/ 3256467 w 3267398"/>
                  <a:gd name="connsiteY343" fmla="*/ 1877274 h 3288194"/>
                  <a:gd name="connsiteX344" fmla="*/ 3243267 w 3267398"/>
                  <a:gd name="connsiteY344" fmla="*/ 1877893 h 3288194"/>
                  <a:gd name="connsiteX345" fmla="*/ 3255539 w 3267398"/>
                  <a:gd name="connsiteY345" fmla="*/ 1832722 h 3288194"/>
                  <a:gd name="connsiteX346" fmla="*/ 3267193 w 3267398"/>
                  <a:gd name="connsiteY346" fmla="*/ 1787036 h 3288194"/>
                  <a:gd name="connsiteX347" fmla="*/ 1949502 w 3267398"/>
                  <a:gd name="connsiteY347" fmla="*/ 3217345 h 3288194"/>
                  <a:gd name="connsiteX348" fmla="*/ 1950017 w 3267398"/>
                  <a:gd name="connsiteY348" fmla="*/ 3216829 h 3288194"/>
                  <a:gd name="connsiteX349" fmla="*/ 1949502 w 3267398"/>
                  <a:gd name="connsiteY349" fmla="*/ 3217345 h 3288194"/>
                  <a:gd name="connsiteX350" fmla="*/ 2503103 w 3267398"/>
                  <a:gd name="connsiteY350" fmla="*/ 2983343 h 3288194"/>
                  <a:gd name="connsiteX351" fmla="*/ 2520532 w 3267398"/>
                  <a:gd name="connsiteY351" fmla="*/ 2967151 h 3288194"/>
                  <a:gd name="connsiteX352" fmla="*/ 2514344 w 3267398"/>
                  <a:gd name="connsiteY352" fmla="*/ 2971896 h 3288194"/>
                  <a:gd name="connsiteX353" fmla="*/ 2503103 w 3267398"/>
                  <a:gd name="connsiteY353" fmla="*/ 2983343 h 3288194"/>
                  <a:gd name="connsiteX354" fmla="*/ 148234 w 3267398"/>
                  <a:gd name="connsiteY354" fmla="*/ 1631825 h 3288194"/>
                  <a:gd name="connsiteX355" fmla="*/ 173398 w 3267398"/>
                  <a:gd name="connsiteY355" fmla="*/ 1908007 h 3288194"/>
                  <a:gd name="connsiteX356" fmla="*/ 155453 w 3267398"/>
                  <a:gd name="connsiteY356" fmla="*/ 1901407 h 3288194"/>
                  <a:gd name="connsiteX357" fmla="*/ 151122 w 3267398"/>
                  <a:gd name="connsiteY357" fmla="*/ 1866652 h 3288194"/>
                  <a:gd name="connsiteX358" fmla="*/ 145759 w 3267398"/>
                  <a:gd name="connsiteY358" fmla="*/ 1833960 h 3288194"/>
                  <a:gd name="connsiteX359" fmla="*/ 129362 w 3267398"/>
                  <a:gd name="connsiteY359" fmla="*/ 1759603 h 3288194"/>
                  <a:gd name="connsiteX360" fmla="*/ 139881 w 3267398"/>
                  <a:gd name="connsiteY360" fmla="*/ 1752384 h 3288194"/>
                  <a:gd name="connsiteX361" fmla="*/ 127711 w 3267398"/>
                  <a:gd name="connsiteY361" fmla="*/ 1722373 h 3288194"/>
                  <a:gd name="connsiteX362" fmla="*/ 132146 w 3267398"/>
                  <a:gd name="connsiteY362" fmla="*/ 1718248 h 3288194"/>
                  <a:gd name="connsiteX363" fmla="*/ 115130 w 3267398"/>
                  <a:gd name="connsiteY363" fmla="*/ 1675758 h 3288194"/>
                  <a:gd name="connsiteX364" fmla="*/ 117192 w 3267398"/>
                  <a:gd name="connsiteY364" fmla="*/ 1622956 h 3288194"/>
                  <a:gd name="connsiteX365" fmla="*/ 123689 w 3267398"/>
                  <a:gd name="connsiteY365" fmla="*/ 1581601 h 3288194"/>
                  <a:gd name="connsiteX366" fmla="*/ 121421 w 3267398"/>
                  <a:gd name="connsiteY366" fmla="*/ 1540452 h 3288194"/>
                  <a:gd name="connsiteX367" fmla="*/ 133487 w 3267398"/>
                  <a:gd name="connsiteY367" fmla="*/ 1543340 h 3288194"/>
                  <a:gd name="connsiteX368" fmla="*/ 129155 w 3267398"/>
                  <a:gd name="connsiteY368" fmla="*/ 1479915 h 3288194"/>
                  <a:gd name="connsiteX369" fmla="*/ 123999 w 3267398"/>
                  <a:gd name="connsiteY369" fmla="*/ 1424946 h 3288194"/>
                  <a:gd name="connsiteX370" fmla="*/ 139159 w 3267398"/>
                  <a:gd name="connsiteY370" fmla="*/ 1377713 h 3288194"/>
                  <a:gd name="connsiteX371" fmla="*/ 119358 w 3267398"/>
                  <a:gd name="connsiteY371" fmla="*/ 1322642 h 3288194"/>
                  <a:gd name="connsiteX372" fmla="*/ 103785 w 3267398"/>
                  <a:gd name="connsiteY372" fmla="*/ 1351827 h 3288194"/>
                  <a:gd name="connsiteX373" fmla="*/ 105435 w 3267398"/>
                  <a:gd name="connsiteY373" fmla="*/ 1330892 h 3288194"/>
                  <a:gd name="connsiteX374" fmla="*/ 118739 w 3267398"/>
                  <a:gd name="connsiteY374" fmla="*/ 1319754 h 3288194"/>
                  <a:gd name="connsiteX375" fmla="*/ 119255 w 3267398"/>
                  <a:gd name="connsiteY375" fmla="*/ 1315010 h 3288194"/>
                  <a:gd name="connsiteX376" fmla="*/ 119358 w 3267398"/>
                  <a:gd name="connsiteY376" fmla="*/ 1322538 h 3288194"/>
                  <a:gd name="connsiteX377" fmla="*/ 123174 w 3267398"/>
                  <a:gd name="connsiteY377" fmla="*/ 1315835 h 3288194"/>
                  <a:gd name="connsiteX378" fmla="*/ 120596 w 3267398"/>
                  <a:gd name="connsiteY378" fmla="*/ 1304181 h 3288194"/>
                  <a:gd name="connsiteX379" fmla="*/ 122452 w 3267398"/>
                  <a:gd name="connsiteY379" fmla="*/ 1292218 h 3288194"/>
                  <a:gd name="connsiteX380" fmla="*/ 124927 w 3267398"/>
                  <a:gd name="connsiteY380" fmla="*/ 1275305 h 3288194"/>
                  <a:gd name="connsiteX381" fmla="*/ 135756 w 3267398"/>
                  <a:gd name="connsiteY381" fmla="*/ 1294590 h 3288194"/>
                  <a:gd name="connsiteX382" fmla="*/ 123071 w 3267398"/>
                  <a:gd name="connsiteY382" fmla="*/ 1315835 h 3288194"/>
                  <a:gd name="connsiteX383" fmla="*/ 140706 w 3267398"/>
                  <a:gd name="connsiteY383" fmla="*/ 1347393 h 3288194"/>
                  <a:gd name="connsiteX384" fmla="*/ 141118 w 3267398"/>
                  <a:gd name="connsiteY384" fmla="*/ 1326045 h 3288194"/>
                  <a:gd name="connsiteX385" fmla="*/ 145244 w 3267398"/>
                  <a:gd name="connsiteY385" fmla="*/ 1331820 h 3288194"/>
                  <a:gd name="connsiteX386" fmla="*/ 144522 w 3267398"/>
                  <a:gd name="connsiteY386" fmla="*/ 1311916 h 3288194"/>
                  <a:gd name="connsiteX387" fmla="*/ 161229 w 3267398"/>
                  <a:gd name="connsiteY387" fmla="*/ 1300572 h 3288194"/>
                  <a:gd name="connsiteX388" fmla="*/ 156691 w 3267398"/>
                  <a:gd name="connsiteY388" fmla="*/ 1295931 h 3288194"/>
                  <a:gd name="connsiteX389" fmla="*/ 170304 w 3267398"/>
                  <a:gd name="connsiteY389" fmla="*/ 1256226 h 3288194"/>
                  <a:gd name="connsiteX390" fmla="*/ 185464 w 3267398"/>
                  <a:gd name="connsiteY390" fmla="*/ 1217140 h 3288194"/>
                  <a:gd name="connsiteX391" fmla="*/ 186805 w 3267398"/>
                  <a:gd name="connsiteY391" fmla="*/ 1171453 h 3288194"/>
                  <a:gd name="connsiteX392" fmla="*/ 190518 w 3267398"/>
                  <a:gd name="connsiteY392" fmla="*/ 1123910 h 3288194"/>
                  <a:gd name="connsiteX393" fmla="*/ 193612 w 3267398"/>
                  <a:gd name="connsiteY393" fmla="*/ 1097921 h 3288194"/>
                  <a:gd name="connsiteX394" fmla="*/ 199181 w 3267398"/>
                  <a:gd name="connsiteY394" fmla="*/ 1070283 h 3288194"/>
                  <a:gd name="connsiteX395" fmla="*/ 206915 w 3267398"/>
                  <a:gd name="connsiteY395" fmla="*/ 1040169 h 3288194"/>
                  <a:gd name="connsiteX396" fmla="*/ 216403 w 3267398"/>
                  <a:gd name="connsiteY396" fmla="*/ 1010364 h 3288194"/>
                  <a:gd name="connsiteX397" fmla="*/ 217538 w 3267398"/>
                  <a:gd name="connsiteY397" fmla="*/ 1008405 h 3288194"/>
                  <a:gd name="connsiteX398" fmla="*/ 240948 w 3267398"/>
                  <a:gd name="connsiteY398" fmla="*/ 1024390 h 3288194"/>
                  <a:gd name="connsiteX399" fmla="*/ 219085 w 3267398"/>
                  <a:gd name="connsiteY399" fmla="*/ 1072551 h 3288194"/>
                  <a:gd name="connsiteX400" fmla="*/ 210628 w 3267398"/>
                  <a:gd name="connsiteY400" fmla="*/ 1105656 h 3288194"/>
                  <a:gd name="connsiteX401" fmla="*/ 200006 w 3267398"/>
                  <a:gd name="connsiteY401" fmla="*/ 1140514 h 3288194"/>
                  <a:gd name="connsiteX402" fmla="*/ 212794 w 3267398"/>
                  <a:gd name="connsiteY402" fmla="*/ 1130614 h 3288194"/>
                  <a:gd name="connsiteX403" fmla="*/ 233007 w 3267398"/>
                  <a:gd name="connsiteY403" fmla="*/ 1044500 h 3288194"/>
                  <a:gd name="connsiteX404" fmla="*/ 244455 w 3267398"/>
                  <a:gd name="connsiteY404" fmla="*/ 1036868 h 3288194"/>
                  <a:gd name="connsiteX405" fmla="*/ 259924 w 3267398"/>
                  <a:gd name="connsiteY405" fmla="*/ 1010880 h 3288194"/>
                  <a:gd name="connsiteX406" fmla="*/ 259512 w 3267398"/>
                  <a:gd name="connsiteY406" fmla="*/ 976950 h 3288194"/>
                  <a:gd name="connsiteX407" fmla="*/ 266215 w 3267398"/>
                  <a:gd name="connsiteY407" fmla="*/ 959934 h 3288194"/>
                  <a:gd name="connsiteX408" fmla="*/ 274259 w 3267398"/>
                  <a:gd name="connsiteY408" fmla="*/ 942608 h 3288194"/>
                  <a:gd name="connsiteX409" fmla="*/ 287150 w 3267398"/>
                  <a:gd name="connsiteY409" fmla="*/ 911566 h 3288194"/>
                  <a:gd name="connsiteX410" fmla="*/ 274568 w 3267398"/>
                  <a:gd name="connsiteY410" fmla="*/ 961377 h 3288194"/>
                  <a:gd name="connsiteX411" fmla="*/ 295813 w 3267398"/>
                  <a:gd name="connsiteY411" fmla="*/ 910431 h 3288194"/>
                  <a:gd name="connsiteX412" fmla="*/ 317058 w 3267398"/>
                  <a:gd name="connsiteY412" fmla="*/ 859794 h 3288194"/>
                  <a:gd name="connsiteX413" fmla="*/ 308911 w 3267398"/>
                  <a:gd name="connsiteY413" fmla="*/ 878977 h 3288194"/>
                  <a:gd name="connsiteX414" fmla="*/ 332424 w 3267398"/>
                  <a:gd name="connsiteY414" fmla="*/ 834012 h 3288194"/>
                  <a:gd name="connsiteX415" fmla="*/ 349028 w 3267398"/>
                  <a:gd name="connsiteY415" fmla="*/ 819471 h 3288194"/>
                  <a:gd name="connsiteX416" fmla="*/ 343356 w 3267398"/>
                  <a:gd name="connsiteY416" fmla="*/ 828546 h 3288194"/>
                  <a:gd name="connsiteX417" fmla="*/ 378317 w 3267398"/>
                  <a:gd name="connsiteY417" fmla="*/ 775331 h 3288194"/>
                  <a:gd name="connsiteX418" fmla="*/ 418228 w 3267398"/>
                  <a:gd name="connsiteY418" fmla="*/ 715412 h 3288194"/>
                  <a:gd name="connsiteX419" fmla="*/ 451230 w 3267398"/>
                  <a:gd name="connsiteY419" fmla="*/ 664054 h 3288194"/>
                  <a:gd name="connsiteX420" fmla="*/ 455252 w 3267398"/>
                  <a:gd name="connsiteY420" fmla="*/ 656525 h 3288194"/>
                  <a:gd name="connsiteX421" fmla="*/ 461852 w 3267398"/>
                  <a:gd name="connsiteY421" fmla="*/ 643634 h 3288194"/>
                  <a:gd name="connsiteX422" fmla="*/ 466493 w 3267398"/>
                  <a:gd name="connsiteY422" fmla="*/ 652297 h 3288194"/>
                  <a:gd name="connsiteX423" fmla="*/ 468762 w 3267398"/>
                  <a:gd name="connsiteY423" fmla="*/ 648172 h 3288194"/>
                  <a:gd name="connsiteX424" fmla="*/ 471547 w 3267398"/>
                  <a:gd name="connsiteY424" fmla="*/ 659619 h 3288194"/>
                  <a:gd name="connsiteX425" fmla="*/ 480416 w 3267398"/>
                  <a:gd name="connsiteY425" fmla="*/ 629918 h 3288194"/>
                  <a:gd name="connsiteX426" fmla="*/ 489491 w 3267398"/>
                  <a:gd name="connsiteY426" fmla="*/ 619192 h 3288194"/>
                  <a:gd name="connsiteX427" fmla="*/ 479488 w 3267398"/>
                  <a:gd name="connsiteY427" fmla="*/ 646831 h 3288194"/>
                  <a:gd name="connsiteX428" fmla="*/ 503208 w 3267398"/>
                  <a:gd name="connsiteY428" fmla="*/ 618161 h 3288194"/>
                  <a:gd name="connsiteX429" fmla="*/ 502692 w 3267398"/>
                  <a:gd name="connsiteY429" fmla="*/ 633837 h 3288194"/>
                  <a:gd name="connsiteX430" fmla="*/ 514552 w 3267398"/>
                  <a:gd name="connsiteY430" fmla="*/ 608364 h 3288194"/>
                  <a:gd name="connsiteX431" fmla="*/ 565807 w 3267398"/>
                  <a:gd name="connsiteY431" fmla="*/ 564018 h 3288194"/>
                  <a:gd name="connsiteX432" fmla="*/ 529712 w 3267398"/>
                  <a:gd name="connsiteY432" fmla="*/ 591553 h 3288194"/>
                  <a:gd name="connsiteX433" fmla="*/ 535075 w 3267398"/>
                  <a:gd name="connsiteY433" fmla="*/ 587119 h 3288194"/>
                  <a:gd name="connsiteX434" fmla="*/ 527856 w 3267398"/>
                  <a:gd name="connsiteY434" fmla="*/ 586500 h 3288194"/>
                  <a:gd name="connsiteX435" fmla="*/ 519708 w 3267398"/>
                  <a:gd name="connsiteY435" fmla="*/ 585778 h 3288194"/>
                  <a:gd name="connsiteX436" fmla="*/ 517336 w 3267398"/>
                  <a:gd name="connsiteY436" fmla="*/ 585572 h 3288194"/>
                  <a:gd name="connsiteX437" fmla="*/ 536209 w 3267398"/>
                  <a:gd name="connsiteY437" fmla="*/ 564327 h 3288194"/>
                  <a:gd name="connsiteX438" fmla="*/ 547657 w 3267398"/>
                  <a:gd name="connsiteY438" fmla="*/ 553911 h 3288194"/>
                  <a:gd name="connsiteX439" fmla="*/ 537034 w 3267398"/>
                  <a:gd name="connsiteY439" fmla="*/ 585572 h 3288194"/>
                  <a:gd name="connsiteX440" fmla="*/ 559001 w 3267398"/>
                  <a:gd name="connsiteY440" fmla="*/ 565874 h 3288194"/>
                  <a:gd name="connsiteX441" fmla="*/ 587258 w 3267398"/>
                  <a:gd name="connsiteY441" fmla="*/ 533285 h 3288194"/>
                  <a:gd name="connsiteX442" fmla="*/ 608606 w 3267398"/>
                  <a:gd name="connsiteY442" fmla="*/ 523488 h 3288194"/>
                  <a:gd name="connsiteX443" fmla="*/ 654293 w 3267398"/>
                  <a:gd name="connsiteY443" fmla="*/ 488527 h 3288194"/>
                  <a:gd name="connsiteX444" fmla="*/ 624798 w 3267398"/>
                  <a:gd name="connsiteY444" fmla="*/ 500593 h 3288194"/>
                  <a:gd name="connsiteX445" fmla="*/ 654396 w 3267398"/>
                  <a:gd name="connsiteY445" fmla="*/ 480895 h 3288194"/>
                  <a:gd name="connsiteX446" fmla="*/ 681107 w 3267398"/>
                  <a:gd name="connsiteY446" fmla="*/ 468107 h 3288194"/>
                  <a:gd name="connsiteX447" fmla="*/ 688326 w 3267398"/>
                  <a:gd name="connsiteY447" fmla="*/ 443459 h 3288194"/>
                  <a:gd name="connsiteX448" fmla="*/ 717202 w 3267398"/>
                  <a:gd name="connsiteY448" fmla="*/ 422833 h 3288194"/>
                  <a:gd name="connsiteX449" fmla="*/ 717821 w 3267398"/>
                  <a:gd name="connsiteY449" fmla="*/ 422626 h 3288194"/>
                  <a:gd name="connsiteX450" fmla="*/ 717408 w 3267398"/>
                  <a:gd name="connsiteY450" fmla="*/ 422523 h 3288194"/>
                  <a:gd name="connsiteX451" fmla="*/ 720709 w 3267398"/>
                  <a:gd name="connsiteY451" fmla="*/ 418295 h 3288194"/>
                  <a:gd name="connsiteX452" fmla="*/ 739478 w 3267398"/>
                  <a:gd name="connsiteY452" fmla="*/ 403547 h 3288194"/>
                  <a:gd name="connsiteX453" fmla="*/ 744944 w 3267398"/>
                  <a:gd name="connsiteY453" fmla="*/ 399732 h 3288194"/>
                  <a:gd name="connsiteX454" fmla="*/ 747110 w 3267398"/>
                  <a:gd name="connsiteY454" fmla="*/ 402722 h 3288194"/>
                  <a:gd name="connsiteX455" fmla="*/ 769077 w 3267398"/>
                  <a:gd name="connsiteY455" fmla="*/ 388490 h 3288194"/>
                  <a:gd name="connsiteX456" fmla="*/ 781452 w 3267398"/>
                  <a:gd name="connsiteY456" fmla="*/ 379209 h 3288194"/>
                  <a:gd name="connsiteX457" fmla="*/ 788671 w 3267398"/>
                  <a:gd name="connsiteY457" fmla="*/ 367452 h 3288194"/>
                  <a:gd name="connsiteX458" fmla="*/ 826314 w 3267398"/>
                  <a:gd name="connsiteY458" fmla="*/ 337338 h 3288194"/>
                  <a:gd name="connsiteX459" fmla="*/ 804759 w 3267398"/>
                  <a:gd name="connsiteY459" fmla="*/ 366008 h 3288194"/>
                  <a:gd name="connsiteX460" fmla="*/ 820951 w 3267398"/>
                  <a:gd name="connsiteY460" fmla="*/ 353942 h 3288194"/>
                  <a:gd name="connsiteX461" fmla="*/ 829098 w 3267398"/>
                  <a:gd name="connsiteY461" fmla="*/ 357242 h 3288194"/>
                  <a:gd name="connsiteX462" fmla="*/ 836317 w 3267398"/>
                  <a:gd name="connsiteY462" fmla="*/ 353426 h 3288194"/>
                  <a:gd name="connsiteX463" fmla="*/ 836111 w 3267398"/>
                  <a:gd name="connsiteY463" fmla="*/ 355076 h 3288194"/>
                  <a:gd name="connsiteX464" fmla="*/ 843536 w 3267398"/>
                  <a:gd name="connsiteY464" fmla="*/ 348992 h 3288194"/>
                  <a:gd name="connsiteX465" fmla="*/ 849105 w 3267398"/>
                  <a:gd name="connsiteY465" fmla="*/ 344660 h 3288194"/>
                  <a:gd name="connsiteX466" fmla="*/ 878085 w 3267398"/>
                  <a:gd name="connsiteY466" fmla="*/ 325272 h 3288194"/>
                  <a:gd name="connsiteX467" fmla="*/ 898092 w 3267398"/>
                  <a:gd name="connsiteY467" fmla="*/ 314959 h 3288194"/>
                  <a:gd name="connsiteX468" fmla="*/ 923978 w 3267398"/>
                  <a:gd name="connsiteY468" fmla="*/ 304027 h 3288194"/>
                  <a:gd name="connsiteX469" fmla="*/ 940891 w 3267398"/>
                  <a:gd name="connsiteY469" fmla="*/ 277523 h 3288194"/>
                  <a:gd name="connsiteX470" fmla="*/ 966880 w 3267398"/>
                  <a:gd name="connsiteY470" fmla="*/ 268344 h 3288194"/>
                  <a:gd name="connsiteX471" fmla="*/ 978327 w 3267398"/>
                  <a:gd name="connsiteY471" fmla="*/ 267416 h 3288194"/>
                  <a:gd name="connsiteX472" fmla="*/ 956464 w 3267398"/>
                  <a:gd name="connsiteY472" fmla="*/ 283401 h 3288194"/>
                  <a:gd name="connsiteX473" fmla="*/ 952545 w 3267398"/>
                  <a:gd name="connsiteY473" fmla="*/ 284123 h 3288194"/>
                  <a:gd name="connsiteX474" fmla="*/ 951513 w 3267398"/>
                  <a:gd name="connsiteY474" fmla="*/ 286392 h 3288194"/>
                  <a:gd name="connsiteX475" fmla="*/ 947594 w 3267398"/>
                  <a:gd name="connsiteY475" fmla="*/ 288558 h 3288194"/>
                  <a:gd name="connsiteX476" fmla="*/ 951101 w 3267398"/>
                  <a:gd name="connsiteY476" fmla="*/ 286907 h 3288194"/>
                  <a:gd name="connsiteX477" fmla="*/ 943160 w 3267398"/>
                  <a:gd name="connsiteY477" fmla="*/ 298561 h 3288194"/>
                  <a:gd name="connsiteX478" fmla="*/ 944604 w 3267398"/>
                  <a:gd name="connsiteY478" fmla="*/ 298149 h 3288194"/>
                  <a:gd name="connsiteX479" fmla="*/ 148234 w 3267398"/>
                  <a:gd name="connsiteY479" fmla="*/ 1631825 h 3288194"/>
                  <a:gd name="connsiteX480" fmla="*/ 156897 w 3267398"/>
                  <a:gd name="connsiteY480" fmla="*/ 1239209 h 3288194"/>
                  <a:gd name="connsiteX481" fmla="*/ 146378 w 3267398"/>
                  <a:gd name="connsiteY481" fmla="*/ 1275202 h 3288194"/>
                  <a:gd name="connsiteX482" fmla="*/ 156897 w 3267398"/>
                  <a:gd name="connsiteY482" fmla="*/ 1239209 h 3288194"/>
                  <a:gd name="connsiteX483" fmla="*/ 89863 w 3267398"/>
                  <a:gd name="connsiteY483" fmla="*/ 1853039 h 3288194"/>
                  <a:gd name="connsiteX484" fmla="*/ 89863 w 3267398"/>
                  <a:gd name="connsiteY484" fmla="*/ 1852626 h 3288194"/>
                  <a:gd name="connsiteX485" fmla="*/ 86047 w 3267398"/>
                  <a:gd name="connsiteY485" fmla="*/ 1824781 h 3288194"/>
                  <a:gd name="connsiteX486" fmla="*/ 89966 w 3267398"/>
                  <a:gd name="connsiteY486" fmla="*/ 1852936 h 3288194"/>
                  <a:gd name="connsiteX487" fmla="*/ 100485 w 3267398"/>
                  <a:gd name="connsiteY487" fmla="*/ 1982157 h 3288194"/>
                  <a:gd name="connsiteX488" fmla="*/ 99866 w 3267398"/>
                  <a:gd name="connsiteY488" fmla="*/ 1951322 h 3288194"/>
                  <a:gd name="connsiteX489" fmla="*/ 101826 w 3267398"/>
                  <a:gd name="connsiteY489" fmla="*/ 1944618 h 3288194"/>
                  <a:gd name="connsiteX490" fmla="*/ 101413 w 3267398"/>
                  <a:gd name="connsiteY490" fmla="*/ 1982982 h 3288194"/>
                  <a:gd name="connsiteX491" fmla="*/ 100588 w 3267398"/>
                  <a:gd name="connsiteY491" fmla="*/ 1982157 h 3288194"/>
                  <a:gd name="connsiteX492" fmla="*/ 231976 w 3267398"/>
                  <a:gd name="connsiteY492" fmla="*/ 2177692 h 3288194"/>
                  <a:gd name="connsiteX493" fmla="*/ 218982 w 3267398"/>
                  <a:gd name="connsiteY493" fmla="*/ 2162222 h 3288194"/>
                  <a:gd name="connsiteX494" fmla="*/ 214856 w 3267398"/>
                  <a:gd name="connsiteY494" fmla="*/ 2138193 h 3288194"/>
                  <a:gd name="connsiteX495" fmla="*/ 225891 w 3267398"/>
                  <a:gd name="connsiteY495" fmla="*/ 2158303 h 3288194"/>
                  <a:gd name="connsiteX496" fmla="*/ 231873 w 3267398"/>
                  <a:gd name="connsiteY496" fmla="*/ 2177795 h 3288194"/>
                  <a:gd name="connsiteX497" fmla="*/ 214650 w 3267398"/>
                  <a:gd name="connsiteY497" fmla="*/ 2136956 h 3288194"/>
                  <a:gd name="connsiteX498" fmla="*/ 194643 w 3267398"/>
                  <a:gd name="connsiteY498" fmla="*/ 2084566 h 3288194"/>
                  <a:gd name="connsiteX499" fmla="*/ 185567 w 3267398"/>
                  <a:gd name="connsiteY499" fmla="*/ 2029082 h 3288194"/>
                  <a:gd name="connsiteX500" fmla="*/ 198046 w 3267398"/>
                  <a:gd name="connsiteY500" fmla="*/ 2027947 h 3288194"/>
                  <a:gd name="connsiteX501" fmla="*/ 183711 w 3267398"/>
                  <a:gd name="connsiteY501" fmla="*/ 2000515 h 3288194"/>
                  <a:gd name="connsiteX502" fmla="*/ 171026 w 3267398"/>
                  <a:gd name="connsiteY502" fmla="*/ 1982982 h 3288194"/>
                  <a:gd name="connsiteX503" fmla="*/ 177214 w 3267398"/>
                  <a:gd name="connsiteY503" fmla="*/ 1927911 h 3288194"/>
                  <a:gd name="connsiteX504" fmla="*/ 208772 w 3267398"/>
                  <a:gd name="connsiteY504" fmla="*/ 2057030 h 3288194"/>
                  <a:gd name="connsiteX505" fmla="*/ 212278 w 3267398"/>
                  <a:gd name="connsiteY505" fmla="*/ 2072293 h 3288194"/>
                  <a:gd name="connsiteX506" fmla="*/ 212278 w 3267398"/>
                  <a:gd name="connsiteY506" fmla="*/ 2068683 h 3288194"/>
                  <a:gd name="connsiteX507" fmla="*/ 229088 w 3267398"/>
                  <a:gd name="connsiteY507" fmla="*/ 2121383 h 3288194"/>
                  <a:gd name="connsiteX508" fmla="*/ 214650 w 3267398"/>
                  <a:gd name="connsiteY508" fmla="*/ 2136956 h 3288194"/>
                  <a:gd name="connsiteX509" fmla="*/ 586433 w 3267398"/>
                  <a:gd name="connsiteY509" fmla="*/ 533491 h 3288194"/>
                  <a:gd name="connsiteX510" fmla="*/ 580658 w 3267398"/>
                  <a:gd name="connsiteY510" fmla="*/ 535657 h 3288194"/>
                  <a:gd name="connsiteX511" fmla="*/ 586433 w 3267398"/>
                  <a:gd name="connsiteY511" fmla="*/ 533491 h 3288194"/>
                  <a:gd name="connsiteX512" fmla="*/ 968530 w 3267398"/>
                  <a:gd name="connsiteY512" fmla="*/ 280101 h 3288194"/>
                  <a:gd name="connsiteX513" fmla="*/ 960073 w 3267398"/>
                  <a:gd name="connsiteY513" fmla="*/ 282576 h 3288194"/>
                  <a:gd name="connsiteX514" fmla="*/ 983999 w 3267398"/>
                  <a:gd name="connsiteY514" fmla="*/ 271438 h 3288194"/>
                  <a:gd name="connsiteX515" fmla="*/ 980287 w 3267398"/>
                  <a:gd name="connsiteY515" fmla="*/ 274326 h 3288194"/>
                  <a:gd name="connsiteX516" fmla="*/ 968530 w 3267398"/>
                  <a:gd name="connsiteY516" fmla="*/ 280101 h 3288194"/>
                  <a:gd name="connsiteX517" fmla="*/ 853334 w 3267398"/>
                  <a:gd name="connsiteY517" fmla="*/ 285257 h 3288194"/>
                  <a:gd name="connsiteX518" fmla="*/ 857665 w 3267398"/>
                  <a:gd name="connsiteY518" fmla="*/ 284020 h 3288194"/>
                  <a:gd name="connsiteX519" fmla="*/ 844671 w 3267398"/>
                  <a:gd name="connsiteY519" fmla="*/ 291342 h 3288194"/>
                  <a:gd name="connsiteX520" fmla="*/ 853437 w 3267398"/>
                  <a:gd name="connsiteY520" fmla="*/ 285361 h 3288194"/>
                  <a:gd name="connsiteX521" fmla="*/ 1017104 w 3267398"/>
                  <a:gd name="connsiteY521" fmla="*/ 261331 h 3288194"/>
                  <a:gd name="connsiteX522" fmla="*/ 1036492 w 3267398"/>
                  <a:gd name="connsiteY522" fmla="*/ 249059 h 3288194"/>
                  <a:gd name="connsiteX523" fmla="*/ 1037730 w 3267398"/>
                  <a:gd name="connsiteY523" fmla="*/ 248543 h 3288194"/>
                  <a:gd name="connsiteX524" fmla="*/ 1037730 w 3267398"/>
                  <a:gd name="connsiteY524" fmla="*/ 248337 h 3288194"/>
                  <a:gd name="connsiteX525" fmla="*/ 1039896 w 3267398"/>
                  <a:gd name="connsiteY525" fmla="*/ 246996 h 3288194"/>
                  <a:gd name="connsiteX526" fmla="*/ 1074754 w 3267398"/>
                  <a:gd name="connsiteY526" fmla="*/ 226989 h 3288194"/>
                  <a:gd name="connsiteX527" fmla="*/ 1074032 w 3267398"/>
                  <a:gd name="connsiteY527" fmla="*/ 235961 h 3288194"/>
                  <a:gd name="connsiteX528" fmla="*/ 1017310 w 3267398"/>
                  <a:gd name="connsiteY528" fmla="*/ 261434 h 3288194"/>
                  <a:gd name="connsiteX529" fmla="*/ 1116728 w 3267398"/>
                  <a:gd name="connsiteY529" fmla="*/ 214820 h 3288194"/>
                  <a:gd name="connsiteX530" fmla="*/ 1115490 w 3267398"/>
                  <a:gd name="connsiteY530" fmla="*/ 219048 h 3288194"/>
                  <a:gd name="connsiteX531" fmla="*/ 1080838 w 3267398"/>
                  <a:gd name="connsiteY531" fmla="*/ 232971 h 3288194"/>
                  <a:gd name="connsiteX532" fmla="*/ 1116728 w 3267398"/>
                  <a:gd name="connsiteY532" fmla="*/ 214820 h 3288194"/>
                  <a:gd name="connsiteX533" fmla="*/ 3166847 w 3267398"/>
                  <a:gd name="connsiteY533" fmla="*/ 1846954 h 3288194"/>
                  <a:gd name="connsiteX534" fmla="*/ 3163135 w 3267398"/>
                  <a:gd name="connsiteY534" fmla="*/ 1842107 h 3288194"/>
                  <a:gd name="connsiteX535" fmla="*/ 3164269 w 3267398"/>
                  <a:gd name="connsiteY535" fmla="*/ 1833650 h 3288194"/>
                  <a:gd name="connsiteX536" fmla="*/ 3166744 w 3267398"/>
                  <a:gd name="connsiteY536" fmla="*/ 1846954 h 3288194"/>
                  <a:gd name="connsiteX537" fmla="*/ 3142199 w 3267398"/>
                  <a:gd name="connsiteY537" fmla="*/ 1985458 h 3288194"/>
                  <a:gd name="connsiteX538" fmla="*/ 3146221 w 3267398"/>
                  <a:gd name="connsiteY538" fmla="*/ 2018047 h 3288194"/>
                  <a:gd name="connsiteX539" fmla="*/ 3140033 w 3267398"/>
                  <a:gd name="connsiteY539" fmla="*/ 2063630 h 3288194"/>
                  <a:gd name="connsiteX540" fmla="*/ 3118686 w 3267398"/>
                  <a:gd name="connsiteY540" fmla="*/ 2052080 h 3288194"/>
                  <a:gd name="connsiteX541" fmla="*/ 3139724 w 3267398"/>
                  <a:gd name="connsiteY541" fmla="*/ 1970607 h 3288194"/>
                  <a:gd name="connsiteX542" fmla="*/ 3142199 w 3267398"/>
                  <a:gd name="connsiteY542" fmla="*/ 1985458 h 3288194"/>
                  <a:gd name="connsiteX543" fmla="*/ 3113839 w 3267398"/>
                  <a:gd name="connsiteY543" fmla="*/ 2095085 h 3288194"/>
                  <a:gd name="connsiteX544" fmla="*/ 3121676 w 3267398"/>
                  <a:gd name="connsiteY544" fmla="*/ 2128499 h 3288194"/>
                  <a:gd name="connsiteX545" fmla="*/ 3110745 w 3267398"/>
                  <a:gd name="connsiteY545" fmla="*/ 2155416 h 3288194"/>
                  <a:gd name="connsiteX546" fmla="*/ 3096719 w 3267398"/>
                  <a:gd name="connsiteY546" fmla="*/ 2186045 h 3288194"/>
                  <a:gd name="connsiteX547" fmla="*/ 3094863 w 3267398"/>
                  <a:gd name="connsiteY547" fmla="*/ 2190067 h 3288194"/>
                  <a:gd name="connsiteX548" fmla="*/ 3093831 w 3267398"/>
                  <a:gd name="connsiteY548" fmla="*/ 2153044 h 3288194"/>
                  <a:gd name="connsiteX549" fmla="*/ 3093625 w 3267398"/>
                  <a:gd name="connsiteY549" fmla="*/ 2130458 h 3288194"/>
                  <a:gd name="connsiteX550" fmla="*/ 3109816 w 3267398"/>
                  <a:gd name="connsiteY550" fmla="*/ 2081678 h 3288194"/>
                  <a:gd name="connsiteX551" fmla="*/ 3113839 w 3267398"/>
                  <a:gd name="connsiteY551" fmla="*/ 2094982 h 3288194"/>
                  <a:gd name="connsiteX552" fmla="*/ 3063408 w 3267398"/>
                  <a:gd name="connsiteY552" fmla="*/ 2258030 h 3288194"/>
                  <a:gd name="connsiteX553" fmla="*/ 3060933 w 3267398"/>
                  <a:gd name="connsiteY553" fmla="*/ 2267931 h 3288194"/>
                  <a:gd name="connsiteX554" fmla="*/ 3055880 w 3267398"/>
                  <a:gd name="connsiteY554" fmla="*/ 2283709 h 3288194"/>
                  <a:gd name="connsiteX555" fmla="*/ 3049795 w 3267398"/>
                  <a:gd name="connsiteY555" fmla="*/ 2291960 h 3288194"/>
                  <a:gd name="connsiteX556" fmla="*/ 3050517 w 3267398"/>
                  <a:gd name="connsiteY556" fmla="*/ 2298045 h 3288194"/>
                  <a:gd name="connsiteX557" fmla="*/ 3042473 w 3267398"/>
                  <a:gd name="connsiteY557" fmla="*/ 2316711 h 3288194"/>
                  <a:gd name="connsiteX558" fmla="*/ 3024219 w 3267398"/>
                  <a:gd name="connsiteY558" fmla="*/ 2296704 h 3288194"/>
                  <a:gd name="connsiteX559" fmla="*/ 3031025 w 3267398"/>
                  <a:gd name="connsiteY559" fmla="*/ 2282575 h 3288194"/>
                  <a:gd name="connsiteX560" fmla="*/ 3033191 w 3267398"/>
                  <a:gd name="connsiteY560" fmla="*/ 2285153 h 3288194"/>
                  <a:gd name="connsiteX561" fmla="*/ 3038863 w 3267398"/>
                  <a:gd name="connsiteY561" fmla="*/ 2265868 h 3288194"/>
                  <a:gd name="connsiteX562" fmla="*/ 3068461 w 3267398"/>
                  <a:gd name="connsiteY562" fmla="*/ 2197287 h 3288194"/>
                  <a:gd name="connsiteX563" fmla="*/ 3068461 w 3267398"/>
                  <a:gd name="connsiteY563" fmla="*/ 2223688 h 3288194"/>
                  <a:gd name="connsiteX564" fmla="*/ 3064233 w 3267398"/>
                  <a:gd name="connsiteY564" fmla="*/ 2253905 h 3288194"/>
                  <a:gd name="connsiteX565" fmla="*/ 3061758 w 3267398"/>
                  <a:gd name="connsiteY565" fmla="*/ 2258649 h 3288194"/>
                  <a:gd name="connsiteX566" fmla="*/ 3063305 w 3267398"/>
                  <a:gd name="connsiteY566" fmla="*/ 2258030 h 3288194"/>
                  <a:gd name="connsiteX567" fmla="*/ 3000602 w 3267398"/>
                  <a:gd name="connsiteY567" fmla="*/ 2343216 h 3288194"/>
                  <a:gd name="connsiteX568" fmla="*/ 3020918 w 3267398"/>
                  <a:gd name="connsiteY568" fmla="*/ 2303717 h 3288194"/>
                  <a:gd name="connsiteX569" fmla="*/ 3011946 w 3267398"/>
                  <a:gd name="connsiteY569" fmla="*/ 2331252 h 3288194"/>
                  <a:gd name="connsiteX570" fmla="*/ 2995858 w 3267398"/>
                  <a:gd name="connsiteY570" fmla="*/ 2363326 h 3288194"/>
                  <a:gd name="connsiteX571" fmla="*/ 3000602 w 3267398"/>
                  <a:gd name="connsiteY571" fmla="*/ 2343216 h 3288194"/>
                  <a:gd name="connsiteX572" fmla="*/ 3171798 w 3267398"/>
                  <a:gd name="connsiteY572" fmla="*/ 1765585 h 3288194"/>
                  <a:gd name="connsiteX573" fmla="*/ 3175613 w 3267398"/>
                  <a:gd name="connsiteY573" fmla="*/ 1789820 h 3288194"/>
                  <a:gd name="connsiteX574" fmla="*/ 3169838 w 3267398"/>
                  <a:gd name="connsiteY574" fmla="*/ 1787758 h 3288194"/>
                  <a:gd name="connsiteX575" fmla="*/ 3171798 w 3267398"/>
                  <a:gd name="connsiteY575" fmla="*/ 1765585 h 3288194"/>
                  <a:gd name="connsiteX576" fmla="*/ 3176954 w 3267398"/>
                  <a:gd name="connsiteY576" fmla="*/ 1678027 h 3288194"/>
                  <a:gd name="connsiteX577" fmla="*/ 3177160 w 3267398"/>
                  <a:gd name="connsiteY577" fmla="*/ 1673180 h 3288194"/>
                  <a:gd name="connsiteX578" fmla="*/ 3177676 w 3267398"/>
                  <a:gd name="connsiteY578" fmla="*/ 1676068 h 3288194"/>
                  <a:gd name="connsiteX579" fmla="*/ 3176954 w 3267398"/>
                  <a:gd name="connsiteY579" fmla="*/ 1677924 h 3288194"/>
                  <a:gd name="connsiteX580" fmla="*/ 2989361 w 3267398"/>
                  <a:gd name="connsiteY580" fmla="*/ 2363841 h 3288194"/>
                  <a:gd name="connsiteX581" fmla="*/ 2984204 w 3267398"/>
                  <a:gd name="connsiteY581" fmla="*/ 2382920 h 3288194"/>
                  <a:gd name="connsiteX582" fmla="*/ 2955534 w 3267398"/>
                  <a:gd name="connsiteY582" fmla="*/ 2434176 h 3288194"/>
                  <a:gd name="connsiteX583" fmla="*/ 2933671 w 3267398"/>
                  <a:gd name="connsiteY583" fmla="*/ 2456968 h 3288194"/>
                  <a:gd name="connsiteX584" fmla="*/ 2933052 w 3267398"/>
                  <a:gd name="connsiteY584" fmla="*/ 2457483 h 3288194"/>
                  <a:gd name="connsiteX585" fmla="*/ 2989361 w 3267398"/>
                  <a:gd name="connsiteY585" fmla="*/ 2363738 h 3288194"/>
                  <a:gd name="connsiteX586" fmla="*/ 3210368 w 3267398"/>
                  <a:gd name="connsiteY586" fmla="*/ 1642035 h 3288194"/>
                  <a:gd name="connsiteX587" fmla="*/ 3177470 w 3267398"/>
                  <a:gd name="connsiteY587" fmla="*/ 1647295 h 3288194"/>
                  <a:gd name="connsiteX588" fmla="*/ 3177676 w 3267398"/>
                  <a:gd name="connsiteY588" fmla="*/ 1631928 h 3288194"/>
                  <a:gd name="connsiteX589" fmla="*/ 3177160 w 3267398"/>
                  <a:gd name="connsiteY589" fmla="*/ 1594183 h 3288194"/>
                  <a:gd name="connsiteX590" fmla="*/ 3177779 w 3267398"/>
                  <a:gd name="connsiteY590" fmla="*/ 1593564 h 3288194"/>
                  <a:gd name="connsiteX591" fmla="*/ 3177057 w 3267398"/>
                  <a:gd name="connsiteY591" fmla="*/ 1592842 h 3288194"/>
                  <a:gd name="connsiteX592" fmla="*/ 3176232 w 3267398"/>
                  <a:gd name="connsiteY592" fmla="*/ 1570669 h 3288194"/>
                  <a:gd name="connsiteX593" fmla="*/ 3210265 w 3267398"/>
                  <a:gd name="connsiteY593" fmla="*/ 1642035 h 3288194"/>
                  <a:gd name="connsiteX594" fmla="*/ 3081559 w 3267398"/>
                  <a:gd name="connsiteY594" fmla="*/ 1090702 h 3288194"/>
                  <a:gd name="connsiteX595" fmla="*/ 3076196 w 3267398"/>
                  <a:gd name="connsiteY595" fmla="*/ 1085855 h 3288194"/>
                  <a:gd name="connsiteX596" fmla="*/ 3065986 w 3267398"/>
                  <a:gd name="connsiteY596" fmla="*/ 1060176 h 3288194"/>
                  <a:gd name="connsiteX597" fmla="*/ 3081559 w 3267398"/>
                  <a:gd name="connsiteY597" fmla="*/ 1090702 h 3288194"/>
                  <a:gd name="connsiteX598" fmla="*/ 2939755 w 3267398"/>
                  <a:gd name="connsiteY598" fmla="*/ 791110 h 3288194"/>
                  <a:gd name="connsiteX599" fmla="*/ 2960278 w 3267398"/>
                  <a:gd name="connsiteY599" fmla="*/ 817099 h 3288194"/>
                  <a:gd name="connsiteX600" fmla="*/ 2945634 w 3267398"/>
                  <a:gd name="connsiteY600" fmla="*/ 815242 h 3288194"/>
                  <a:gd name="connsiteX601" fmla="*/ 2954503 w 3267398"/>
                  <a:gd name="connsiteY601" fmla="*/ 823905 h 3288194"/>
                  <a:gd name="connsiteX602" fmla="*/ 2953575 w 3267398"/>
                  <a:gd name="connsiteY602" fmla="*/ 838756 h 3288194"/>
                  <a:gd name="connsiteX603" fmla="*/ 2933980 w 3267398"/>
                  <a:gd name="connsiteY603" fmla="*/ 807714 h 3288194"/>
                  <a:gd name="connsiteX604" fmla="*/ 2945634 w 3267398"/>
                  <a:gd name="connsiteY604" fmla="*/ 815242 h 3288194"/>
                  <a:gd name="connsiteX605" fmla="*/ 2927792 w 3267398"/>
                  <a:gd name="connsiteY605" fmla="*/ 797710 h 3288194"/>
                  <a:gd name="connsiteX606" fmla="*/ 2928102 w 3267398"/>
                  <a:gd name="connsiteY606" fmla="*/ 798845 h 3288194"/>
                  <a:gd name="connsiteX607" fmla="*/ 2926658 w 3267398"/>
                  <a:gd name="connsiteY607" fmla="*/ 796679 h 3288194"/>
                  <a:gd name="connsiteX608" fmla="*/ 2927792 w 3267398"/>
                  <a:gd name="connsiteY608" fmla="*/ 797710 h 3288194"/>
                  <a:gd name="connsiteX609" fmla="*/ 2918201 w 3267398"/>
                  <a:gd name="connsiteY609" fmla="*/ 765946 h 3288194"/>
                  <a:gd name="connsiteX610" fmla="*/ 2939755 w 3267398"/>
                  <a:gd name="connsiteY610" fmla="*/ 791110 h 3288194"/>
                  <a:gd name="connsiteX611" fmla="*/ 2191135 w 3267398"/>
                  <a:gd name="connsiteY611" fmla="*/ 100552 h 3288194"/>
                  <a:gd name="connsiteX612" fmla="*/ 2189794 w 3267398"/>
                  <a:gd name="connsiteY612" fmla="*/ 100552 h 3288194"/>
                  <a:gd name="connsiteX613" fmla="*/ 2191135 w 3267398"/>
                  <a:gd name="connsiteY613" fmla="*/ 100552 h 3288194"/>
                  <a:gd name="connsiteX614" fmla="*/ 1911137 w 3267398"/>
                  <a:gd name="connsiteY614" fmla="*/ 59300 h 3288194"/>
                  <a:gd name="connsiteX615" fmla="*/ 1963734 w 3267398"/>
                  <a:gd name="connsiteY615" fmla="*/ 61362 h 3288194"/>
                  <a:gd name="connsiteX616" fmla="*/ 1999107 w 3267398"/>
                  <a:gd name="connsiteY616" fmla="*/ 71985 h 3288194"/>
                  <a:gd name="connsiteX617" fmla="*/ 1997766 w 3267398"/>
                  <a:gd name="connsiteY617" fmla="*/ 76522 h 3288194"/>
                  <a:gd name="connsiteX618" fmla="*/ 2060573 w 3267398"/>
                  <a:gd name="connsiteY618" fmla="*/ 87867 h 3288194"/>
                  <a:gd name="connsiteX619" fmla="*/ 2099349 w 3267398"/>
                  <a:gd name="connsiteY619" fmla="*/ 89929 h 3288194"/>
                  <a:gd name="connsiteX620" fmla="*/ 2134517 w 3267398"/>
                  <a:gd name="connsiteY620" fmla="*/ 92714 h 3288194"/>
                  <a:gd name="connsiteX621" fmla="*/ 2184741 w 3267398"/>
                  <a:gd name="connsiteY621" fmla="*/ 111380 h 3288194"/>
                  <a:gd name="connsiteX622" fmla="*/ 2184947 w 3267398"/>
                  <a:gd name="connsiteY622" fmla="*/ 140979 h 3288194"/>
                  <a:gd name="connsiteX623" fmla="*/ 2129257 w 3267398"/>
                  <a:gd name="connsiteY623" fmla="*/ 120456 h 3288194"/>
                  <a:gd name="connsiteX624" fmla="*/ 2084602 w 3267398"/>
                  <a:gd name="connsiteY624" fmla="*/ 103233 h 3288194"/>
                  <a:gd name="connsiteX625" fmla="*/ 2122038 w 3267398"/>
                  <a:gd name="connsiteY625" fmla="*/ 119012 h 3288194"/>
                  <a:gd name="connsiteX626" fmla="*/ 2058510 w 3267398"/>
                  <a:gd name="connsiteY626" fmla="*/ 104161 h 3288194"/>
                  <a:gd name="connsiteX627" fmla="*/ 2099246 w 3267398"/>
                  <a:gd name="connsiteY627" fmla="*/ 120250 h 3288194"/>
                  <a:gd name="connsiteX628" fmla="*/ 2131423 w 3267398"/>
                  <a:gd name="connsiteY628" fmla="*/ 130253 h 3288194"/>
                  <a:gd name="connsiteX629" fmla="*/ 2167828 w 3267398"/>
                  <a:gd name="connsiteY629" fmla="*/ 142938 h 3288194"/>
                  <a:gd name="connsiteX630" fmla="*/ 2206605 w 3267398"/>
                  <a:gd name="connsiteY630" fmla="*/ 156654 h 3288194"/>
                  <a:gd name="connsiteX631" fmla="*/ 2244866 w 3267398"/>
                  <a:gd name="connsiteY631" fmla="*/ 172433 h 3288194"/>
                  <a:gd name="connsiteX632" fmla="*/ 2280755 w 3267398"/>
                  <a:gd name="connsiteY632" fmla="*/ 188522 h 3288194"/>
                  <a:gd name="connsiteX633" fmla="*/ 2292409 w 3267398"/>
                  <a:gd name="connsiteY633" fmla="*/ 194606 h 3288194"/>
                  <a:gd name="connsiteX634" fmla="*/ 2248063 w 3267398"/>
                  <a:gd name="connsiteY634" fmla="*/ 179962 h 3288194"/>
                  <a:gd name="connsiteX635" fmla="*/ 2225684 w 3267398"/>
                  <a:gd name="connsiteY635" fmla="*/ 170061 h 3288194"/>
                  <a:gd name="connsiteX636" fmla="*/ 2206295 w 3267398"/>
                  <a:gd name="connsiteY636" fmla="*/ 159439 h 3288194"/>
                  <a:gd name="connsiteX637" fmla="*/ 2197942 w 3267398"/>
                  <a:gd name="connsiteY637" fmla="*/ 171093 h 3288194"/>
                  <a:gd name="connsiteX638" fmla="*/ 2165146 w 3267398"/>
                  <a:gd name="connsiteY638" fmla="*/ 156654 h 3288194"/>
                  <a:gd name="connsiteX639" fmla="*/ 2146995 w 3267398"/>
                  <a:gd name="connsiteY639" fmla="*/ 147373 h 3288194"/>
                  <a:gd name="connsiteX640" fmla="*/ 2128020 w 3267398"/>
                  <a:gd name="connsiteY640" fmla="*/ 138710 h 3288194"/>
                  <a:gd name="connsiteX641" fmla="*/ 2056447 w 3267398"/>
                  <a:gd name="connsiteY641" fmla="*/ 120456 h 3288194"/>
                  <a:gd name="connsiteX642" fmla="*/ 2050260 w 3267398"/>
                  <a:gd name="connsiteY642" fmla="*/ 114680 h 3288194"/>
                  <a:gd name="connsiteX643" fmla="*/ 2020558 w 3267398"/>
                  <a:gd name="connsiteY643" fmla="*/ 109730 h 3288194"/>
                  <a:gd name="connsiteX644" fmla="*/ 1984669 w 3267398"/>
                  <a:gd name="connsiteY644" fmla="*/ 103955 h 3288194"/>
                  <a:gd name="connsiteX645" fmla="*/ 1927638 w 3267398"/>
                  <a:gd name="connsiteY645" fmla="*/ 101067 h 3288194"/>
                  <a:gd name="connsiteX646" fmla="*/ 1920832 w 3267398"/>
                  <a:gd name="connsiteY646" fmla="*/ 93951 h 3288194"/>
                  <a:gd name="connsiteX647" fmla="*/ 1931763 w 3267398"/>
                  <a:gd name="connsiteY647" fmla="*/ 94570 h 3288194"/>
                  <a:gd name="connsiteX648" fmla="*/ 1889789 w 3267398"/>
                  <a:gd name="connsiteY648" fmla="*/ 82607 h 3288194"/>
                  <a:gd name="connsiteX649" fmla="*/ 1888861 w 3267398"/>
                  <a:gd name="connsiteY649" fmla="*/ 82607 h 3288194"/>
                  <a:gd name="connsiteX650" fmla="*/ 1887108 w 3267398"/>
                  <a:gd name="connsiteY650" fmla="*/ 82195 h 3288194"/>
                  <a:gd name="connsiteX651" fmla="*/ 1833584 w 3267398"/>
                  <a:gd name="connsiteY651" fmla="*/ 76316 h 3288194"/>
                  <a:gd name="connsiteX652" fmla="*/ 1868751 w 3267398"/>
                  <a:gd name="connsiteY652" fmla="*/ 63631 h 3288194"/>
                  <a:gd name="connsiteX653" fmla="*/ 1910828 w 3267398"/>
                  <a:gd name="connsiteY653" fmla="*/ 59403 h 3288194"/>
                  <a:gd name="connsiteX654" fmla="*/ 1747367 w 3267398"/>
                  <a:gd name="connsiteY654" fmla="*/ 66519 h 3288194"/>
                  <a:gd name="connsiteX655" fmla="*/ 1795632 w 3267398"/>
                  <a:gd name="connsiteY655" fmla="*/ 71160 h 3288194"/>
                  <a:gd name="connsiteX656" fmla="*/ 1807904 w 3267398"/>
                  <a:gd name="connsiteY656" fmla="*/ 75491 h 3288194"/>
                  <a:gd name="connsiteX657" fmla="*/ 1760258 w 3267398"/>
                  <a:gd name="connsiteY657" fmla="*/ 73016 h 3288194"/>
                  <a:gd name="connsiteX658" fmla="*/ 1736023 w 3267398"/>
                  <a:gd name="connsiteY658" fmla="*/ 65488 h 3288194"/>
                  <a:gd name="connsiteX659" fmla="*/ 1747367 w 3267398"/>
                  <a:gd name="connsiteY659" fmla="*/ 66416 h 3288194"/>
                  <a:gd name="connsiteX660" fmla="*/ 1597622 w 3267398"/>
                  <a:gd name="connsiteY660" fmla="*/ 49915 h 3288194"/>
                  <a:gd name="connsiteX661" fmla="*/ 1600613 w 3267398"/>
                  <a:gd name="connsiteY661" fmla="*/ 55175 h 3288194"/>
                  <a:gd name="connsiteX662" fmla="*/ 1599169 w 3267398"/>
                  <a:gd name="connsiteY662" fmla="*/ 55175 h 3288194"/>
                  <a:gd name="connsiteX663" fmla="*/ 1570602 w 3267398"/>
                  <a:gd name="connsiteY663" fmla="*/ 58475 h 3288194"/>
                  <a:gd name="connsiteX664" fmla="*/ 1552967 w 3267398"/>
                  <a:gd name="connsiteY664" fmla="*/ 62394 h 3288194"/>
                  <a:gd name="connsiteX665" fmla="*/ 1597622 w 3267398"/>
                  <a:gd name="connsiteY665" fmla="*/ 49709 h 3288194"/>
                  <a:gd name="connsiteX666" fmla="*/ 1275651 w 3267398"/>
                  <a:gd name="connsiteY666" fmla="*/ 78172 h 3288194"/>
                  <a:gd name="connsiteX667" fmla="*/ 1325256 w 3267398"/>
                  <a:gd name="connsiteY667" fmla="*/ 75285 h 3288194"/>
                  <a:gd name="connsiteX668" fmla="*/ 1343407 w 3267398"/>
                  <a:gd name="connsiteY668" fmla="*/ 74563 h 3288194"/>
                  <a:gd name="connsiteX669" fmla="*/ 1360630 w 3267398"/>
                  <a:gd name="connsiteY669" fmla="*/ 74975 h 3288194"/>
                  <a:gd name="connsiteX670" fmla="*/ 1385381 w 3267398"/>
                  <a:gd name="connsiteY670" fmla="*/ 76935 h 3288194"/>
                  <a:gd name="connsiteX671" fmla="*/ 1391259 w 3267398"/>
                  <a:gd name="connsiteY671" fmla="*/ 79410 h 3288194"/>
                  <a:gd name="connsiteX672" fmla="*/ 1355370 w 3267398"/>
                  <a:gd name="connsiteY672" fmla="*/ 92198 h 3288194"/>
                  <a:gd name="connsiteX673" fmla="*/ 1345985 w 3267398"/>
                  <a:gd name="connsiteY673" fmla="*/ 84051 h 3288194"/>
                  <a:gd name="connsiteX674" fmla="*/ 1333816 w 3267398"/>
                  <a:gd name="connsiteY674" fmla="*/ 87042 h 3288194"/>
                  <a:gd name="connsiteX675" fmla="*/ 1330825 w 3267398"/>
                  <a:gd name="connsiteY675" fmla="*/ 76832 h 3288194"/>
                  <a:gd name="connsiteX676" fmla="*/ 1328247 w 3267398"/>
                  <a:gd name="connsiteY676" fmla="*/ 87867 h 3288194"/>
                  <a:gd name="connsiteX677" fmla="*/ 1315665 w 3267398"/>
                  <a:gd name="connsiteY677" fmla="*/ 89311 h 3288194"/>
                  <a:gd name="connsiteX678" fmla="*/ 1269979 w 3267398"/>
                  <a:gd name="connsiteY678" fmla="*/ 95292 h 3288194"/>
                  <a:gd name="connsiteX679" fmla="*/ 1275651 w 3267398"/>
                  <a:gd name="connsiteY679" fmla="*/ 78069 h 3288194"/>
                  <a:gd name="connsiteX680" fmla="*/ 1048352 w 3267398"/>
                  <a:gd name="connsiteY680" fmla="*/ 155829 h 3288194"/>
                  <a:gd name="connsiteX681" fmla="*/ 1034327 w 3267398"/>
                  <a:gd name="connsiteY681" fmla="*/ 160058 h 3288194"/>
                  <a:gd name="connsiteX682" fmla="*/ 1056293 w 3267398"/>
                  <a:gd name="connsiteY682" fmla="*/ 147373 h 3288194"/>
                  <a:gd name="connsiteX683" fmla="*/ 1048352 w 3267398"/>
                  <a:gd name="connsiteY683" fmla="*/ 155829 h 3288194"/>
                  <a:gd name="connsiteX684" fmla="*/ 231666 w 3267398"/>
                  <a:gd name="connsiteY684" fmla="*/ 835765 h 3288194"/>
                  <a:gd name="connsiteX685" fmla="*/ 239607 w 3267398"/>
                  <a:gd name="connsiteY685" fmla="*/ 827721 h 3288194"/>
                  <a:gd name="connsiteX686" fmla="*/ 231666 w 3267398"/>
                  <a:gd name="connsiteY686" fmla="*/ 835765 h 3288194"/>
                  <a:gd name="connsiteX687" fmla="*/ 289007 w 3267398"/>
                  <a:gd name="connsiteY687" fmla="*/ 2473778 h 3288194"/>
                  <a:gd name="connsiteX688" fmla="*/ 293029 w 3267398"/>
                  <a:gd name="connsiteY688" fmla="*/ 2476562 h 3288194"/>
                  <a:gd name="connsiteX689" fmla="*/ 282200 w 3267398"/>
                  <a:gd name="connsiteY689" fmla="*/ 2459649 h 3288194"/>
                  <a:gd name="connsiteX690" fmla="*/ 282097 w 3267398"/>
                  <a:gd name="connsiteY690" fmla="*/ 2459443 h 3288194"/>
                  <a:gd name="connsiteX691" fmla="*/ 295298 w 3267398"/>
                  <a:gd name="connsiteY691" fmla="*/ 2477284 h 3288194"/>
                  <a:gd name="connsiteX692" fmla="*/ 333559 w 3267398"/>
                  <a:gd name="connsiteY692" fmla="*/ 2519568 h 3288194"/>
                  <a:gd name="connsiteX693" fmla="*/ 335003 w 3267398"/>
                  <a:gd name="connsiteY693" fmla="*/ 2535450 h 3288194"/>
                  <a:gd name="connsiteX694" fmla="*/ 289110 w 3267398"/>
                  <a:gd name="connsiteY694" fmla="*/ 2473778 h 3288194"/>
                  <a:gd name="connsiteX695" fmla="*/ 324999 w 3267398"/>
                  <a:gd name="connsiteY695" fmla="*/ 2538028 h 3288194"/>
                  <a:gd name="connsiteX696" fmla="*/ 335931 w 3267398"/>
                  <a:gd name="connsiteY696" fmla="*/ 2538337 h 3288194"/>
                  <a:gd name="connsiteX697" fmla="*/ 346553 w 3267398"/>
                  <a:gd name="connsiteY697" fmla="*/ 2558035 h 3288194"/>
                  <a:gd name="connsiteX698" fmla="*/ 324999 w 3267398"/>
                  <a:gd name="connsiteY698" fmla="*/ 2538028 h 3288194"/>
                  <a:gd name="connsiteX699" fmla="*/ 445970 w 3267398"/>
                  <a:gd name="connsiteY699" fmla="*/ 2540812 h 3288194"/>
                  <a:gd name="connsiteX700" fmla="*/ 421116 w 3267398"/>
                  <a:gd name="connsiteY700" fmla="*/ 2526168 h 3288194"/>
                  <a:gd name="connsiteX701" fmla="*/ 410391 w 3267398"/>
                  <a:gd name="connsiteY701" fmla="*/ 2501623 h 3288194"/>
                  <a:gd name="connsiteX702" fmla="*/ 420600 w 3267398"/>
                  <a:gd name="connsiteY702" fmla="*/ 2514205 h 3288194"/>
                  <a:gd name="connsiteX703" fmla="*/ 350472 w 3267398"/>
                  <a:gd name="connsiteY703" fmla="*/ 2436136 h 3288194"/>
                  <a:gd name="connsiteX704" fmla="*/ 346141 w 3267398"/>
                  <a:gd name="connsiteY704" fmla="*/ 2411487 h 3288194"/>
                  <a:gd name="connsiteX705" fmla="*/ 314995 w 3267398"/>
                  <a:gd name="connsiteY705" fmla="*/ 2370339 h 3288194"/>
                  <a:gd name="connsiteX706" fmla="*/ 320771 w 3267398"/>
                  <a:gd name="connsiteY706" fmla="*/ 2371267 h 3288194"/>
                  <a:gd name="connsiteX707" fmla="*/ 282922 w 3267398"/>
                  <a:gd name="connsiteY707" fmla="*/ 2302995 h 3288194"/>
                  <a:gd name="connsiteX708" fmla="*/ 283850 w 3267398"/>
                  <a:gd name="connsiteY708" fmla="*/ 2303201 h 3288194"/>
                  <a:gd name="connsiteX709" fmla="*/ 251467 w 3267398"/>
                  <a:gd name="connsiteY709" fmla="*/ 2264321 h 3288194"/>
                  <a:gd name="connsiteX710" fmla="*/ 258996 w 3267398"/>
                  <a:gd name="connsiteY710" fmla="*/ 2266281 h 3288194"/>
                  <a:gd name="connsiteX711" fmla="*/ 235482 w 3267398"/>
                  <a:gd name="connsiteY711" fmla="*/ 2229051 h 3288194"/>
                  <a:gd name="connsiteX712" fmla="*/ 246208 w 3267398"/>
                  <a:gd name="connsiteY712" fmla="*/ 2231319 h 3288194"/>
                  <a:gd name="connsiteX713" fmla="*/ 266524 w 3267398"/>
                  <a:gd name="connsiteY713" fmla="*/ 2268240 h 3288194"/>
                  <a:gd name="connsiteX714" fmla="*/ 256211 w 3267398"/>
                  <a:gd name="connsiteY714" fmla="*/ 2224822 h 3288194"/>
                  <a:gd name="connsiteX715" fmla="*/ 227851 w 3267398"/>
                  <a:gd name="connsiteY715" fmla="*/ 2151497 h 3288194"/>
                  <a:gd name="connsiteX716" fmla="*/ 245589 w 3267398"/>
                  <a:gd name="connsiteY716" fmla="*/ 2188211 h 3288194"/>
                  <a:gd name="connsiteX717" fmla="*/ 245280 w 3267398"/>
                  <a:gd name="connsiteY717" fmla="*/ 2165935 h 3288194"/>
                  <a:gd name="connsiteX718" fmla="*/ 507436 w 3267398"/>
                  <a:gd name="connsiteY718" fmla="*/ 2610941 h 3288194"/>
                  <a:gd name="connsiteX719" fmla="*/ 481035 w 3267398"/>
                  <a:gd name="connsiteY719" fmla="*/ 2581033 h 3288194"/>
                  <a:gd name="connsiteX720" fmla="*/ 446177 w 3267398"/>
                  <a:gd name="connsiteY720" fmla="*/ 2540812 h 3288194"/>
                  <a:gd name="connsiteX721" fmla="*/ 600562 w 3267398"/>
                  <a:gd name="connsiteY721" fmla="*/ 2739544 h 3288194"/>
                  <a:gd name="connsiteX722" fmla="*/ 578905 w 3267398"/>
                  <a:gd name="connsiteY722" fmla="*/ 2712317 h 3288194"/>
                  <a:gd name="connsiteX723" fmla="*/ 581896 w 3267398"/>
                  <a:gd name="connsiteY723" fmla="*/ 2699942 h 3288194"/>
                  <a:gd name="connsiteX724" fmla="*/ 535075 w 3267398"/>
                  <a:gd name="connsiteY724" fmla="*/ 2667559 h 3288194"/>
                  <a:gd name="connsiteX725" fmla="*/ 487738 w 3267398"/>
                  <a:gd name="connsiteY725" fmla="*/ 2610734 h 3288194"/>
                  <a:gd name="connsiteX726" fmla="*/ 519708 w 3267398"/>
                  <a:gd name="connsiteY726" fmla="*/ 2645283 h 3288194"/>
                  <a:gd name="connsiteX727" fmla="*/ 499392 w 3267398"/>
                  <a:gd name="connsiteY727" fmla="*/ 2610425 h 3288194"/>
                  <a:gd name="connsiteX728" fmla="*/ 520121 w 3267398"/>
                  <a:gd name="connsiteY728" fmla="*/ 2626101 h 3288194"/>
                  <a:gd name="connsiteX729" fmla="*/ 629026 w 3267398"/>
                  <a:gd name="connsiteY729" fmla="*/ 2738822 h 3288194"/>
                  <a:gd name="connsiteX730" fmla="*/ 600562 w 3267398"/>
                  <a:gd name="connsiteY730" fmla="*/ 2739544 h 3288194"/>
                  <a:gd name="connsiteX731" fmla="*/ 871897 w 3267398"/>
                  <a:gd name="connsiteY731" fmla="*/ 2929303 h 3288194"/>
                  <a:gd name="connsiteX732" fmla="*/ 834564 w 3267398"/>
                  <a:gd name="connsiteY732" fmla="*/ 2910533 h 3288194"/>
                  <a:gd name="connsiteX733" fmla="*/ 799912 w 3267398"/>
                  <a:gd name="connsiteY733" fmla="*/ 2887020 h 3288194"/>
                  <a:gd name="connsiteX734" fmla="*/ 781040 w 3267398"/>
                  <a:gd name="connsiteY734" fmla="*/ 2878460 h 3288194"/>
                  <a:gd name="connsiteX735" fmla="*/ 751338 w 3267398"/>
                  <a:gd name="connsiteY735" fmla="*/ 2854534 h 3288194"/>
                  <a:gd name="connsiteX736" fmla="*/ 723081 w 3267398"/>
                  <a:gd name="connsiteY736" fmla="*/ 2829164 h 3288194"/>
                  <a:gd name="connsiteX737" fmla="*/ 692245 w 3267398"/>
                  <a:gd name="connsiteY737" fmla="*/ 2804310 h 3288194"/>
                  <a:gd name="connsiteX738" fmla="*/ 656459 w 3267398"/>
                  <a:gd name="connsiteY738" fmla="*/ 2779249 h 3288194"/>
                  <a:gd name="connsiteX739" fmla="*/ 641711 w 3267398"/>
                  <a:gd name="connsiteY739" fmla="*/ 2750682 h 3288194"/>
                  <a:gd name="connsiteX740" fmla="*/ 806306 w 3267398"/>
                  <a:gd name="connsiteY740" fmla="*/ 2881244 h 3288194"/>
                  <a:gd name="connsiteX741" fmla="*/ 802284 w 3267398"/>
                  <a:gd name="connsiteY741" fmla="*/ 2886607 h 3288194"/>
                  <a:gd name="connsiteX742" fmla="*/ 818785 w 3267398"/>
                  <a:gd name="connsiteY742" fmla="*/ 2889804 h 3288194"/>
                  <a:gd name="connsiteX743" fmla="*/ 904589 w 3267398"/>
                  <a:gd name="connsiteY743" fmla="*/ 2943432 h 3288194"/>
                  <a:gd name="connsiteX744" fmla="*/ 871897 w 3267398"/>
                  <a:gd name="connsiteY744" fmla="*/ 2929303 h 3288194"/>
                  <a:gd name="connsiteX745" fmla="*/ 1764280 w 3267398"/>
                  <a:gd name="connsiteY745" fmla="*/ 3246428 h 3288194"/>
                  <a:gd name="connsiteX746" fmla="*/ 1739632 w 3267398"/>
                  <a:gd name="connsiteY746" fmla="*/ 3245190 h 3288194"/>
                  <a:gd name="connsiteX747" fmla="*/ 1749842 w 3267398"/>
                  <a:gd name="connsiteY747" fmla="*/ 3244984 h 3288194"/>
                  <a:gd name="connsiteX748" fmla="*/ 1780059 w 3267398"/>
                  <a:gd name="connsiteY748" fmla="*/ 3243333 h 3288194"/>
                  <a:gd name="connsiteX749" fmla="*/ 1789238 w 3267398"/>
                  <a:gd name="connsiteY749" fmla="*/ 3242818 h 3288194"/>
                  <a:gd name="connsiteX750" fmla="*/ 1764383 w 3267398"/>
                  <a:gd name="connsiteY750" fmla="*/ 3246530 h 3288194"/>
                  <a:gd name="connsiteX751" fmla="*/ 2037368 w 3267398"/>
                  <a:gd name="connsiteY751" fmla="*/ 3198060 h 3288194"/>
                  <a:gd name="connsiteX752" fmla="*/ 2048610 w 3267398"/>
                  <a:gd name="connsiteY752" fmla="*/ 3197956 h 3288194"/>
                  <a:gd name="connsiteX753" fmla="*/ 2037368 w 3267398"/>
                  <a:gd name="connsiteY753" fmla="*/ 3197956 h 3288194"/>
                  <a:gd name="connsiteX754" fmla="*/ 2068823 w 3267398"/>
                  <a:gd name="connsiteY754" fmla="*/ 3119475 h 3288194"/>
                  <a:gd name="connsiteX755" fmla="*/ 2047269 w 3267398"/>
                  <a:gd name="connsiteY755" fmla="*/ 3122775 h 3288194"/>
                  <a:gd name="connsiteX756" fmla="*/ 2021693 w 3267398"/>
                  <a:gd name="connsiteY756" fmla="*/ 3127725 h 3288194"/>
                  <a:gd name="connsiteX757" fmla="*/ 2036646 w 3267398"/>
                  <a:gd name="connsiteY757" fmla="*/ 3122981 h 3288194"/>
                  <a:gd name="connsiteX758" fmla="*/ 1994982 w 3267398"/>
                  <a:gd name="connsiteY758" fmla="*/ 3133088 h 3288194"/>
                  <a:gd name="connsiteX759" fmla="*/ 1972912 w 3267398"/>
                  <a:gd name="connsiteY759" fmla="*/ 3139275 h 3288194"/>
                  <a:gd name="connsiteX760" fmla="*/ 1947852 w 3267398"/>
                  <a:gd name="connsiteY760" fmla="*/ 3140719 h 3288194"/>
                  <a:gd name="connsiteX761" fmla="*/ 1899999 w 3267398"/>
                  <a:gd name="connsiteY761" fmla="*/ 3164026 h 3288194"/>
                  <a:gd name="connsiteX762" fmla="*/ 1968478 w 3267398"/>
                  <a:gd name="connsiteY762" fmla="*/ 3148248 h 3288194"/>
                  <a:gd name="connsiteX763" fmla="*/ 1909590 w 3267398"/>
                  <a:gd name="connsiteY763" fmla="*/ 3170214 h 3288194"/>
                  <a:gd name="connsiteX764" fmla="*/ 1829046 w 3267398"/>
                  <a:gd name="connsiteY764" fmla="*/ 3182796 h 3288194"/>
                  <a:gd name="connsiteX765" fmla="*/ 1865863 w 3267398"/>
                  <a:gd name="connsiteY765" fmla="*/ 3168667 h 3288194"/>
                  <a:gd name="connsiteX766" fmla="*/ 1837812 w 3267398"/>
                  <a:gd name="connsiteY766" fmla="*/ 3171452 h 3288194"/>
                  <a:gd name="connsiteX767" fmla="*/ 1809245 w 3267398"/>
                  <a:gd name="connsiteY767" fmla="*/ 3173618 h 3288194"/>
                  <a:gd name="connsiteX768" fmla="*/ 1824818 w 3267398"/>
                  <a:gd name="connsiteY768" fmla="*/ 3165058 h 3288194"/>
                  <a:gd name="connsiteX769" fmla="*/ 1857922 w 3267398"/>
                  <a:gd name="connsiteY769" fmla="*/ 3159179 h 3288194"/>
                  <a:gd name="connsiteX770" fmla="*/ 1897834 w 3267398"/>
                  <a:gd name="connsiteY770" fmla="*/ 3152992 h 3288194"/>
                  <a:gd name="connsiteX771" fmla="*/ 1933310 w 3267398"/>
                  <a:gd name="connsiteY771" fmla="*/ 3141441 h 3288194"/>
                  <a:gd name="connsiteX772" fmla="*/ 1889171 w 3267398"/>
                  <a:gd name="connsiteY772" fmla="*/ 3150001 h 3288194"/>
                  <a:gd name="connsiteX773" fmla="*/ 1874629 w 3267398"/>
                  <a:gd name="connsiteY773" fmla="*/ 3145257 h 3288194"/>
                  <a:gd name="connsiteX774" fmla="*/ 1820899 w 3267398"/>
                  <a:gd name="connsiteY774" fmla="*/ 3160727 h 3288194"/>
                  <a:gd name="connsiteX775" fmla="*/ 1750358 w 3267398"/>
                  <a:gd name="connsiteY775" fmla="*/ 3171040 h 3288194"/>
                  <a:gd name="connsiteX776" fmla="*/ 1753245 w 3267398"/>
                  <a:gd name="connsiteY776" fmla="*/ 3161655 h 3288194"/>
                  <a:gd name="connsiteX777" fmla="*/ 1713540 w 3267398"/>
                  <a:gd name="connsiteY777" fmla="*/ 3168771 h 3288194"/>
                  <a:gd name="connsiteX778" fmla="*/ 1740045 w 3267398"/>
                  <a:gd name="connsiteY778" fmla="*/ 3156292 h 3288194"/>
                  <a:gd name="connsiteX779" fmla="*/ 1620723 w 3267398"/>
                  <a:gd name="connsiteY779" fmla="*/ 3153817 h 3288194"/>
                  <a:gd name="connsiteX780" fmla="*/ 1665482 w 3267398"/>
                  <a:gd name="connsiteY780" fmla="*/ 3161036 h 3288194"/>
                  <a:gd name="connsiteX781" fmla="*/ 1674454 w 3267398"/>
                  <a:gd name="connsiteY781" fmla="*/ 3172277 h 3288194"/>
                  <a:gd name="connsiteX782" fmla="*/ 1641968 w 3267398"/>
                  <a:gd name="connsiteY782" fmla="*/ 3174546 h 3288194"/>
                  <a:gd name="connsiteX783" fmla="*/ 1619692 w 3267398"/>
                  <a:gd name="connsiteY783" fmla="*/ 3172999 h 3288194"/>
                  <a:gd name="connsiteX784" fmla="*/ 1591744 w 3267398"/>
                  <a:gd name="connsiteY784" fmla="*/ 3164026 h 3288194"/>
                  <a:gd name="connsiteX785" fmla="*/ 1562042 w 3267398"/>
                  <a:gd name="connsiteY785" fmla="*/ 3152373 h 3288194"/>
                  <a:gd name="connsiteX786" fmla="*/ 1505218 w 3267398"/>
                  <a:gd name="connsiteY786" fmla="*/ 3144844 h 3288194"/>
                  <a:gd name="connsiteX787" fmla="*/ 1534507 w 3267398"/>
                  <a:gd name="connsiteY787" fmla="*/ 3157117 h 3288194"/>
                  <a:gd name="connsiteX788" fmla="*/ 1499752 w 3267398"/>
                  <a:gd name="connsiteY788" fmla="*/ 3150207 h 3288194"/>
                  <a:gd name="connsiteX789" fmla="*/ 1471907 w 3267398"/>
                  <a:gd name="connsiteY789" fmla="*/ 3140410 h 3288194"/>
                  <a:gd name="connsiteX790" fmla="*/ 1449425 w 3267398"/>
                  <a:gd name="connsiteY790" fmla="*/ 3152682 h 3288194"/>
                  <a:gd name="connsiteX791" fmla="*/ 1377852 w 3267398"/>
                  <a:gd name="connsiteY791" fmla="*/ 3149176 h 3288194"/>
                  <a:gd name="connsiteX792" fmla="*/ 1379296 w 3267398"/>
                  <a:gd name="connsiteY792" fmla="*/ 3139997 h 3288194"/>
                  <a:gd name="connsiteX793" fmla="*/ 1353720 w 3267398"/>
                  <a:gd name="connsiteY793" fmla="*/ 3134531 h 3288194"/>
                  <a:gd name="connsiteX794" fmla="*/ 1338457 w 3267398"/>
                  <a:gd name="connsiteY794" fmla="*/ 3132366 h 3288194"/>
                  <a:gd name="connsiteX795" fmla="*/ 1325050 w 3267398"/>
                  <a:gd name="connsiteY795" fmla="*/ 3135563 h 3288194"/>
                  <a:gd name="connsiteX796" fmla="*/ 1277198 w 3267398"/>
                  <a:gd name="connsiteY796" fmla="*/ 3130303 h 3288194"/>
                  <a:gd name="connsiteX797" fmla="*/ 1312674 w 3267398"/>
                  <a:gd name="connsiteY797" fmla="*/ 3125250 h 3288194"/>
                  <a:gd name="connsiteX798" fmla="*/ 1272144 w 3267398"/>
                  <a:gd name="connsiteY798" fmla="*/ 3118959 h 3288194"/>
                  <a:gd name="connsiteX799" fmla="*/ 1282870 w 3267398"/>
                  <a:gd name="connsiteY799" fmla="*/ 3110915 h 3288194"/>
                  <a:gd name="connsiteX800" fmla="*/ 1232233 w 3267398"/>
                  <a:gd name="connsiteY800" fmla="*/ 3102355 h 3288194"/>
                  <a:gd name="connsiteX801" fmla="*/ 1210782 w 3267398"/>
                  <a:gd name="connsiteY801" fmla="*/ 3095548 h 3288194"/>
                  <a:gd name="connsiteX802" fmla="*/ 1184793 w 3267398"/>
                  <a:gd name="connsiteY802" fmla="*/ 3084926 h 3288194"/>
                  <a:gd name="connsiteX803" fmla="*/ 1137250 w 3267398"/>
                  <a:gd name="connsiteY803" fmla="*/ 3086885 h 3288194"/>
                  <a:gd name="connsiteX804" fmla="*/ 1102392 w 3267398"/>
                  <a:gd name="connsiteY804" fmla="*/ 3065434 h 3288194"/>
                  <a:gd name="connsiteX805" fmla="*/ 1124256 w 3267398"/>
                  <a:gd name="connsiteY805" fmla="*/ 3065847 h 3288194"/>
                  <a:gd name="connsiteX806" fmla="*/ 1136632 w 3267398"/>
                  <a:gd name="connsiteY806" fmla="*/ 3070075 h 3288194"/>
                  <a:gd name="connsiteX807" fmla="*/ 1150554 w 3267398"/>
                  <a:gd name="connsiteY807" fmla="*/ 3078738 h 3288194"/>
                  <a:gd name="connsiteX808" fmla="*/ 1167364 w 3267398"/>
                  <a:gd name="connsiteY808" fmla="*/ 3075129 h 3288194"/>
                  <a:gd name="connsiteX809" fmla="*/ 1083210 w 3267398"/>
                  <a:gd name="connsiteY809" fmla="*/ 3042127 h 3288194"/>
                  <a:gd name="connsiteX810" fmla="*/ 1102186 w 3267398"/>
                  <a:gd name="connsiteY810" fmla="*/ 3051924 h 3288194"/>
                  <a:gd name="connsiteX811" fmla="*/ 1063100 w 3267398"/>
                  <a:gd name="connsiteY811" fmla="*/ 3043261 h 3288194"/>
                  <a:gd name="connsiteX812" fmla="*/ 1024426 w 3267398"/>
                  <a:gd name="connsiteY812" fmla="*/ 3032845 h 3288194"/>
                  <a:gd name="connsiteX813" fmla="*/ 1034739 w 3267398"/>
                  <a:gd name="connsiteY813" fmla="*/ 3027586 h 3288194"/>
                  <a:gd name="connsiteX814" fmla="*/ 986165 w 3267398"/>
                  <a:gd name="connsiteY814" fmla="*/ 3011704 h 3288194"/>
                  <a:gd name="connsiteX815" fmla="*/ 1028551 w 3267398"/>
                  <a:gd name="connsiteY815" fmla="*/ 3010776 h 3288194"/>
                  <a:gd name="connsiteX816" fmla="*/ 957701 w 3267398"/>
                  <a:gd name="connsiteY816" fmla="*/ 2985302 h 3288194"/>
                  <a:gd name="connsiteX817" fmla="*/ 942850 w 3267398"/>
                  <a:gd name="connsiteY817" fmla="*/ 2970864 h 3288194"/>
                  <a:gd name="connsiteX818" fmla="*/ 936869 w 3267398"/>
                  <a:gd name="connsiteY818" fmla="*/ 2961583 h 3288194"/>
                  <a:gd name="connsiteX819" fmla="*/ 1663007 w 3267398"/>
                  <a:gd name="connsiteY819" fmla="*/ 3146701 h 3288194"/>
                  <a:gd name="connsiteX820" fmla="*/ 2922739 w 3267398"/>
                  <a:gd name="connsiteY820" fmla="*/ 2473365 h 3288194"/>
                  <a:gd name="connsiteX821" fmla="*/ 2949759 w 3267398"/>
                  <a:gd name="connsiteY821" fmla="*/ 2468931 h 3288194"/>
                  <a:gd name="connsiteX822" fmla="*/ 2949552 w 3267398"/>
                  <a:gd name="connsiteY822" fmla="*/ 2468931 h 3288194"/>
                  <a:gd name="connsiteX823" fmla="*/ 2950171 w 3267398"/>
                  <a:gd name="connsiteY823" fmla="*/ 2481719 h 3288194"/>
                  <a:gd name="connsiteX824" fmla="*/ 2928824 w 3267398"/>
                  <a:gd name="connsiteY824" fmla="*/ 2503995 h 3288194"/>
                  <a:gd name="connsiteX825" fmla="*/ 2915932 w 3267398"/>
                  <a:gd name="connsiteY825" fmla="*/ 2508430 h 3288194"/>
                  <a:gd name="connsiteX826" fmla="*/ 2929133 w 3267398"/>
                  <a:gd name="connsiteY826" fmla="*/ 2486875 h 3288194"/>
                  <a:gd name="connsiteX827" fmla="*/ 2891284 w 3267398"/>
                  <a:gd name="connsiteY827" fmla="*/ 2537306 h 3288194"/>
                  <a:gd name="connsiteX828" fmla="*/ 2886540 w 3267398"/>
                  <a:gd name="connsiteY828" fmla="*/ 2544628 h 3288194"/>
                  <a:gd name="connsiteX829" fmla="*/ 2876433 w 3267398"/>
                  <a:gd name="connsiteY829" fmla="*/ 2556591 h 3288194"/>
                  <a:gd name="connsiteX830" fmla="*/ 2883446 w 3267398"/>
                  <a:gd name="connsiteY830" fmla="*/ 2549372 h 3288194"/>
                  <a:gd name="connsiteX831" fmla="*/ 2864573 w 3267398"/>
                  <a:gd name="connsiteY831" fmla="*/ 2574845 h 3288194"/>
                  <a:gd name="connsiteX832" fmla="*/ 2891387 w 3267398"/>
                  <a:gd name="connsiteY832" fmla="*/ 2546175 h 3288194"/>
                  <a:gd name="connsiteX833" fmla="*/ 2875608 w 3267398"/>
                  <a:gd name="connsiteY833" fmla="*/ 2568245 h 3288194"/>
                  <a:gd name="connsiteX834" fmla="*/ 2862717 w 3267398"/>
                  <a:gd name="connsiteY834" fmla="*/ 2584643 h 3288194"/>
                  <a:gd name="connsiteX835" fmla="*/ 2862923 w 3267398"/>
                  <a:gd name="connsiteY835" fmla="*/ 2585158 h 3288194"/>
                  <a:gd name="connsiteX836" fmla="*/ 2838997 w 3267398"/>
                  <a:gd name="connsiteY836" fmla="*/ 2615685 h 3288194"/>
                  <a:gd name="connsiteX837" fmla="*/ 2778357 w 3267398"/>
                  <a:gd name="connsiteY837" fmla="*/ 2684060 h 3288194"/>
                  <a:gd name="connsiteX838" fmla="*/ 2747109 w 3267398"/>
                  <a:gd name="connsiteY838" fmla="*/ 2717474 h 3288194"/>
                  <a:gd name="connsiteX839" fmla="*/ 2715241 w 3267398"/>
                  <a:gd name="connsiteY839" fmla="*/ 2749238 h 3288194"/>
                  <a:gd name="connsiteX840" fmla="*/ 2655426 w 3267398"/>
                  <a:gd name="connsiteY840" fmla="*/ 2810291 h 3288194"/>
                  <a:gd name="connsiteX841" fmla="*/ 2664398 w 3267398"/>
                  <a:gd name="connsiteY841" fmla="*/ 2808228 h 3288194"/>
                  <a:gd name="connsiteX842" fmla="*/ 2645422 w 3267398"/>
                  <a:gd name="connsiteY842" fmla="*/ 2827307 h 3288194"/>
                  <a:gd name="connsiteX843" fmla="*/ 2630159 w 3267398"/>
                  <a:gd name="connsiteY843" fmla="*/ 2840096 h 3288194"/>
                  <a:gd name="connsiteX844" fmla="*/ 2606543 w 3267398"/>
                  <a:gd name="connsiteY844" fmla="*/ 2856699 h 3288194"/>
                  <a:gd name="connsiteX845" fmla="*/ 2581069 w 3267398"/>
                  <a:gd name="connsiteY845" fmla="*/ 2873303 h 3288194"/>
                  <a:gd name="connsiteX846" fmla="*/ 2539611 w 3267398"/>
                  <a:gd name="connsiteY846" fmla="*/ 2903108 h 3288194"/>
                  <a:gd name="connsiteX847" fmla="*/ 2541674 w 3267398"/>
                  <a:gd name="connsiteY847" fmla="*/ 2900323 h 3288194"/>
                  <a:gd name="connsiteX848" fmla="*/ 2488871 w 3267398"/>
                  <a:gd name="connsiteY848" fmla="*/ 2942400 h 3288194"/>
                  <a:gd name="connsiteX849" fmla="*/ 2469792 w 3267398"/>
                  <a:gd name="connsiteY849" fmla="*/ 2936419 h 3288194"/>
                  <a:gd name="connsiteX850" fmla="*/ 2447723 w 3267398"/>
                  <a:gd name="connsiteY850" fmla="*/ 2953126 h 3288194"/>
                  <a:gd name="connsiteX851" fmla="*/ 2433387 w 3267398"/>
                  <a:gd name="connsiteY851" fmla="*/ 2963852 h 3288194"/>
                  <a:gd name="connsiteX852" fmla="*/ 2420083 w 3267398"/>
                  <a:gd name="connsiteY852" fmla="*/ 2975711 h 3288194"/>
                  <a:gd name="connsiteX853" fmla="*/ 2412349 w 3267398"/>
                  <a:gd name="connsiteY853" fmla="*/ 2986024 h 3288194"/>
                  <a:gd name="connsiteX854" fmla="*/ 2391517 w 3267398"/>
                  <a:gd name="connsiteY854" fmla="*/ 3007682 h 3288194"/>
                  <a:gd name="connsiteX855" fmla="*/ 2375944 w 3267398"/>
                  <a:gd name="connsiteY855" fmla="*/ 3007682 h 3288194"/>
                  <a:gd name="connsiteX856" fmla="*/ 2357793 w 3267398"/>
                  <a:gd name="connsiteY856" fmla="*/ 3025420 h 3288194"/>
                  <a:gd name="connsiteX857" fmla="*/ 2320563 w 3267398"/>
                  <a:gd name="connsiteY857" fmla="*/ 3048005 h 3288194"/>
                  <a:gd name="connsiteX858" fmla="*/ 2324070 w 3267398"/>
                  <a:gd name="connsiteY858" fmla="*/ 3025626 h 3288194"/>
                  <a:gd name="connsiteX859" fmla="*/ 2265182 w 3267398"/>
                  <a:gd name="connsiteY859" fmla="*/ 3047387 h 3288194"/>
                  <a:gd name="connsiteX860" fmla="*/ 2221352 w 3267398"/>
                  <a:gd name="connsiteY860" fmla="*/ 3068838 h 3288194"/>
                  <a:gd name="connsiteX861" fmla="*/ 2185669 w 3267398"/>
                  <a:gd name="connsiteY861" fmla="*/ 3084926 h 3288194"/>
                  <a:gd name="connsiteX862" fmla="*/ 2150914 w 3267398"/>
                  <a:gd name="connsiteY862" fmla="*/ 3087710 h 3288194"/>
                  <a:gd name="connsiteX863" fmla="*/ 2175769 w 3267398"/>
                  <a:gd name="connsiteY863" fmla="*/ 3093486 h 3288194"/>
                  <a:gd name="connsiteX864" fmla="*/ 2210420 w 3267398"/>
                  <a:gd name="connsiteY864" fmla="*/ 3082760 h 3288194"/>
                  <a:gd name="connsiteX865" fmla="*/ 2200623 w 3267398"/>
                  <a:gd name="connsiteY865" fmla="*/ 3096889 h 3288194"/>
                  <a:gd name="connsiteX866" fmla="*/ 2152152 w 3267398"/>
                  <a:gd name="connsiteY866" fmla="*/ 3116793 h 3288194"/>
                  <a:gd name="connsiteX867" fmla="*/ 2103475 w 3267398"/>
                  <a:gd name="connsiteY867" fmla="*/ 3118753 h 3288194"/>
                  <a:gd name="connsiteX868" fmla="*/ 2069132 w 3267398"/>
                  <a:gd name="connsiteY868" fmla="*/ 3119681 h 3288194"/>
                  <a:gd name="connsiteX869" fmla="*/ 2140705 w 3267398"/>
                  <a:gd name="connsiteY869" fmla="*/ 3159901 h 3288194"/>
                  <a:gd name="connsiteX870" fmla="*/ 2127504 w 3267398"/>
                  <a:gd name="connsiteY870" fmla="*/ 3157736 h 3288194"/>
                  <a:gd name="connsiteX871" fmla="*/ 2144314 w 3267398"/>
                  <a:gd name="connsiteY871" fmla="*/ 3157117 h 3288194"/>
                  <a:gd name="connsiteX872" fmla="*/ 2140705 w 3267398"/>
                  <a:gd name="connsiteY872" fmla="*/ 3160005 h 3288194"/>
                  <a:gd name="connsiteX873" fmla="*/ 2325513 w 3267398"/>
                  <a:gd name="connsiteY873" fmla="*/ 3131850 h 3288194"/>
                  <a:gd name="connsiteX874" fmla="*/ 2326442 w 3267398"/>
                  <a:gd name="connsiteY874" fmla="*/ 3130819 h 3288194"/>
                  <a:gd name="connsiteX875" fmla="*/ 2325513 w 3267398"/>
                  <a:gd name="connsiteY875" fmla="*/ 3131850 h 3288194"/>
                  <a:gd name="connsiteX876" fmla="*/ 2481858 w 3267398"/>
                  <a:gd name="connsiteY876" fmla="*/ 3016035 h 3288194"/>
                  <a:gd name="connsiteX877" fmla="*/ 2479590 w 3267398"/>
                  <a:gd name="connsiteY877" fmla="*/ 3011807 h 3288194"/>
                  <a:gd name="connsiteX878" fmla="*/ 2426993 w 3267398"/>
                  <a:gd name="connsiteY878" fmla="*/ 3048212 h 3288194"/>
                  <a:gd name="connsiteX879" fmla="*/ 2398117 w 3267398"/>
                  <a:gd name="connsiteY879" fmla="*/ 3074200 h 3288194"/>
                  <a:gd name="connsiteX880" fmla="*/ 2371200 w 3267398"/>
                  <a:gd name="connsiteY880" fmla="*/ 3097095 h 3288194"/>
                  <a:gd name="connsiteX881" fmla="*/ 2322316 w 3267398"/>
                  <a:gd name="connsiteY881" fmla="*/ 3119475 h 3288194"/>
                  <a:gd name="connsiteX882" fmla="*/ 2303547 w 3267398"/>
                  <a:gd name="connsiteY882" fmla="*/ 3104624 h 3288194"/>
                  <a:gd name="connsiteX883" fmla="*/ 2314891 w 3267398"/>
                  <a:gd name="connsiteY883" fmla="*/ 3099467 h 3288194"/>
                  <a:gd name="connsiteX884" fmla="*/ 2352121 w 3267398"/>
                  <a:gd name="connsiteY884" fmla="*/ 3082451 h 3288194"/>
                  <a:gd name="connsiteX885" fmla="*/ 2398220 w 3267398"/>
                  <a:gd name="connsiteY885" fmla="*/ 3061309 h 3288194"/>
                  <a:gd name="connsiteX886" fmla="*/ 2424931 w 3267398"/>
                  <a:gd name="connsiteY886" fmla="*/ 3042437 h 3288194"/>
                  <a:gd name="connsiteX887" fmla="*/ 2452673 w 3267398"/>
                  <a:gd name="connsiteY887" fmla="*/ 3023976 h 3288194"/>
                  <a:gd name="connsiteX888" fmla="*/ 2514963 w 3267398"/>
                  <a:gd name="connsiteY888" fmla="*/ 2986540 h 3288194"/>
                  <a:gd name="connsiteX889" fmla="*/ 2503825 w 3267398"/>
                  <a:gd name="connsiteY889" fmla="*/ 2987262 h 3288194"/>
                  <a:gd name="connsiteX890" fmla="*/ 2529298 w 3267398"/>
                  <a:gd name="connsiteY890" fmla="*/ 2966945 h 3288194"/>
                  <a:gd name="connsiteX891" fmla="*/ 2540952 w 3267398"/>
                  <a:gd name="connsiteY891" fmla="*/ 2969524 h 3288194"/>
                  <a:gd name="connsiteX892" fmla="*/ 2549305 w 3267398"/>
                  <a:gd name="connsiteY892" fmla="*/ 2966533 h 3288194"/>
                  <a:gd name="connsiteX893" fmla="*/ 2514550 w 3267398"/>
                  <a:gd name="connsiteY893" fmla="*/ 2998400 h 3288194"/>
                  <a:gd name="connsiteX894" fmla="*/ 2481961 w 3267398"/>
                  <a:gd name="connsiteY894" fmla="*/ 3015932 h 32881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  <a:cxn ang="0">
                    <a:pos x="connsiteX360" y="connsiteY360"/>
                  </a:cxn>
                  <a:cxn ang="0">
                    <a:pos x="connsiteX361" y="connsiteY361"/>
                  </a:cxn>
                  <a:cxn ang="0">
                    <a:pos x="connsiteX362" y="connsiteY362"/>
                  </a:cxn>
                  <a:cxn ang="0">
                    <a:pos x="connsiteX363" y="connsiteY363"/>
                  </a:cxn>
                  <a:cxn ang="0">
                    <a:pos x="connsiteX364" y="connsiteY364"/>
                  </a:cxn>
                  <a:cxn ang="0">
                    <a:pos x="connsiteX365" y="connsiteY365"/>
                  </a:cxn>
                  <a:cxn ang="0">
                    <a:pos x="connsiteX366" y="connsiteY366"/>
                  </a:cxn>
                  <a:cxn ang="0">
                    <a:pos x="connsiteX367" y="connsiteY367"/>
                  </a:cxn>
                  <a:cxn ang="0">
                    <a:pos x="connsiteX368" y="connsiteY368"/>
                  </a:cxn>
                  <a:cxn ang="0">
                    <a:pos x="connsiteX369" y="connsiteY369"/>
                  </a:cxn>
                  <a:cxn ang="0">
                    <a:pos x="connsiteX370" y="connsiteY370"/>
                  </a:cxn>
                  <a:cxn ang="0">
                    <a:pos x="connsiteX371" y="connsiteY371"/>
                  </a:cxn>
                  <a:cxn ang="0">
                    <a:pos x="connsiteX372" y="connsiteY372"/>
                  </a:cxn>
                  <a:cxn ang="0">
                    <a:pos x="connsiteX373" y="connsiteY373"/>
                  </a:cxn>
                  <a:cxn ang="0">
                    <a:pos x="connsiteX374" y="connsiteY374"/>
                  </a:cxn>
                  <a:cxn ang="0">
                    <a:pos x="connsiteX375" y="connsiteY375"/>
                  </a:cxn>
                  <a:cxn ang="0">
                    <a:pos x="connsiteX376" y="connsiteY376"/>
                  </a:cxn>
                  <a:cxn ang="0">
                    <a:pos x="connsiteX377" y="connsiteY377"/>
                  </a:cxn>
                  <a:cxn ang="0">
                    <a:pos x="connsiteX378" y="connsiteY378"/>
                  </a:cxn>
                  <a:cxn ang="0">
                    <a:pos x="connsiteX379" y="connsiteY379"/>
                  </a:cxn>
                  <a:cxn ang="0">
                    <a:pos x="connsiteX380" y="connsiteY380"/>
                  </a:cxn>
                  <a:cxn ang="0">
                    <a:pos x="connsiteX381" y="connsiteY381"/>
                  </a:cxn>
                  <a:cxn ang="0">
                    <a:pos x="connsiteX382" y="connsiteY382"/>
                  </a:cxn>
                  <a:cxn ang="0">
                    <a:pos x="connsiteX383" y="connsiteY383"/>
                  </a:cxn>
                  <a:cxn ang="0">
                    <a:pos x="connsiteX384" y="connsiteY384"/>
                  </a:cxn>
                  <a:cxn ang="0">
                    <a:pos x="connsiteX385" y="connsiteY385"/>
                  </a:cxn>
                  <a:cxn ang="0">
                    <a:pos x="connsiteX386" y="connsiteY386"/>
                  </a:cxn>
                  <a:cxn ang="0">
                    <a:pos x="connsiteX387" y="connsiteY387"/>
                  </a:cxn>
                  <a:cxn ang="0">
                    <a:pos x="connsiteX388" y="connsiteY388"/>
                  </a:cxn>
                  <a:cxn ang="0">
                    <a:pos x="connsiteX389" y="connsiteY389"/>
                  </a:cxn>
                  <a:cxn ang="0">
                    <a:pos x="connsiteX390" y="connsiteY390"/>
                  </a:cxn>
                  <a:cxn ang="0">
                    <a:pos x="connsiteX391" y="connsiteY391"/>
                  </a:cxn>
                  <a:cxn ang="0">
                    <a:pos x="connsiteX392" y="connsiteY392"/>
                  </a:cxn>
                  <a:cxn ang="0">
                    <a:pos x="connsiteX393" y="connsiteY393"/>
                  </a:cxn>
                  <a:cxn ang="0">
                    <a:pos x="connsiteX394" y="connsiteY394"/>
                  </a:cxn>
                  <a:cxn ang="0">
                    <a:pos x="connsiteX395" y="connsiteY395"/>
                  </a:cxn>
                  <a:cxn ang="0">
                    <a:pos x="connsiteX396" y="connsiteY396"/>
                  </a:cxn>
                  <a:cxn ang="0">
                    <a:pos x="connsiteX397" y="connsiteY397"/>
                  </a:cxn>
                  <a:cxn ang="0">
                    <a:pos x="connsiteX398" y="connsiteY398"/>
                  </a:cxn>
                  <a:cxn ang="0">
                    <a:pos x="connsiteX399" y="connsiteY399"/>
                  </a:cxn>
                  <a:cxn ang="0">
                    <a:pos x="connsiteX400" y="connsiteY400"/>
                  </a:cxn>
                  <a:cxn ang="0">
                    <a:pos x="connsiteX401" y="connsiteY401"/>
                  </a:cxn>
                  <a:cxn ang="0">
                    <a:pos x="connsiteX402" y="connsiteY402"/>
                  </a:cxn>
                  <a:cxn ang="0">
                    <a:pos x="connsiteX403" y="connsiteY403"/>
                  </a:cxn>
                  <a:cxn ang="0">
                    <a:pos x="connsiteX404" y="connsiteY404"/>
                  </a:cxn>
                  <a:cxn ang="0">
                    <a:pos x="connsiteX405" y="connsiteY405"/>
                  </a:cxn>
                  <a:cxn ang="0">
                    <a:pos x="connsiteX406" y="connsiteY406"/>
                  </a:cxn>
                  <a:cxn ang="0">
                    <a:pos x="connsiteX407" y="connsiteY407"/>
                  </a:cxn>
                  <a:cxn ang="0">
                    <a:pos x="connsiteX408" y="connsiteY408"/>
                  </a:cxn>
                  <a:cxn ang="0">
                    <a:pos x="connsiteX409" y="connsiteY409"/>
                  </a:cxn>
                  <a:cxn ang="0">
                    <a:pos x="connsiteX410" y="connsiteY410"/>
                  </a:cxn>
                  <a:cxn ang="0">
                    <a:pos x="connsiteX411" y="connsiteY411"/>
                  </a:cxn>
                  <a:cxn ang="0">
                    <a:pos x="connsiteX412" y="connsiteY412"/>
                  </a:cxn>
                  <a:cxn ang="0">
                    <a:pos x="connsiteX413" y="connsiteY413"/>
                  </a:cxn>
                  <a:cxn ang="0">
                    <a:pos x="connsiteX414" y="connsiteY414"/>
                  </a:cxn>
                  <a:cxn ang="0">
                    <a:pos x="connsiteX415" y="connsiteY415"/>
                  </a:cxn>
                  <a:cxn ang="0">
                    <a:pos x="connsiteX416" y="connsiteY416"/>
                  </a:cxn>
                  <a:cxn ang="0">
                    <a:pos x="connsiteX417" y="connsiteY417"/>
                  </a:cxn>
                  <a:cxn ang="0">
                    <a:pos x="connsiteX418" y="connsiteY418"/>
                  </a:cxn>
                  <a:cxn ang="0">
                    <a:pos x="connsiteX419" y="connsiteY419"/>
                  </a:cxn>
                  <a:cxn ang="0">
                    <a:pos x="connsiteX420" y="connsiteY420"/>
                  </a:cxn>
                  <a:cxn ang="0">
                    <a:pos x="connsiteX421" y="connsiteY421"/>
                  </a:cxn>
                  <a:cxn ang="0">
                    <a:pos x="connsiteX422" y="connsiteY422"/>
                  </a:cxn>
                  <a:cxn ang="0">
                    <a:pos x="connsiteX423" y="connsiteY423"/>
                  </a:cxn>
                  <a:cxn ang="0">
                    <a:pos x="connsiteX424" y="connsiteY424"/>
                  </a:cxn>
                  <a:cxn ang="0">
                    <a:pos x="connsiteX425" y="connsiteY425"/>
                  </a:cxn>
                  <a:cxn ang="0">
                    <a:pos x="connsiteX426" y="connsiteY426"/>
                  </a:cxn>
                  <a:cxn ang="0">
                    <a:pos x="connsiteX427" y="connsiteY427"/>
                  </a:cxn>
                  <a:cxn ang="0">
                    <a:pos x="connsiteX428" y="connsiteY428"/>
                  </a:cxn>
                  <a:cxn ang="0">
                    <a:pos x="connsiteX429" y="connsiteY429"/>
                  </a:cxn>
                  <a:cxn ang="0">
                    <a:pos x="connsiteX430" y="connsiteY430"/>
                  </a:cxn>
                  <a:cxn ang="0">
                    <a:pos x="connsiteX431" y="connsiteY431"/>
                  </a:cxn>
                  <a:cxn ang="0">
                    <a:pos x="connsiteX432" y="connsiteY432"/>
                  </a:cxn>
                  <a:cxn ang="0">
                    <a:pos x="connsiteX433" y="connsiteY433"/>
                  </a:cxn>
                  <a:cxn ang="0">
                    <a:pos x="connsiteX434" y="connsiteY434"/>
                  </a:cxn>
                  <a:cxn ang="0">
                    <a:pos x="connsiteX435" y="connsiteY435"/>
                  </a:cxn>
                  <a:cxn ang="0">
                    <a:pos x="connsiteX436" y="connsiteY436"/>
                  </a:cxn>
                  <a:cxn ang="0">
                    <a:pos x="connsiteX437" y="connsiteY437"/>
                  </a:cxn>
                  <a:cxn ang="0">
                    <a:pos x="connsiteX438" y="connsiteY438"/>
                  </a:cxn>
                  <a:cxn ang="0">
                    <a:pos x="connsiteX439" y="connsiteY439"/>
                  </a:cxn>
                  <a:cxn ang="0">
                    <a:pos x="connsiteX440" y="connsiteY440"/>
                  </a:cxn>
                  <a:cxn ang="0">
                    <a:pos x="connsiteX441" y="connsiteY441"/>
                  </a:cxn>
                  <a:cxn ang="0">
                    <a:pos x="connsiteX442" y="connsiteY442"/>
                  </a:cxn>
                  <a:cxn ang="0">
                    <a:pos x="connsiteX443" y="connsiteY443"/>
                  </a:cxn>
                  <a:cxn ang="0">
                    <a:pos x="connsiteX444" y="connsiteY444"/>
                  </a:cxn>
                  <a:cxn ang="0">
                    <a:pos x="connsiteX445" y="connsiteY445"/>
                  </a:cxn>
                  <a:cxn ang="0">
                    <a:pos x="connsiteX446" y="connsiteY446"/>
                  </a:cxn>
                  <a:cxn ang="0">
                    <a:pos x="connsiteX447" y="connsiteY447"/>
                  </a:cxn>
                  <a:cxn ang="0">
                    <a:pos x="connsiteX448" y="connsiteY448"/>
                  </a:cxn>
                  <a:cxn ang="0">
                    <a:pos x="connsiteX449" y="connsiteY449"/>
                  </a:cxn>
                  <a:cxn ang="0">
                    <a:pos x="connsiteX450" y="connsiteY450"/>
                  </a:cxn>
                  <a:cxn ang="0">
                    <a:pos x="connsiteX451" y="connsiteY451"/>
                  </a:cxn>
                  <a:cxn ang="0">
                    <a:pos x="connsiteX452" y="connsiteY452"/>
                  </a:cxn>
                  <a:cxn ang="0">
                    <a:pos x="connsiteX453" y="connsiteY453"/>
                  </a:cxn>
                  <a:cxn ang="0">
                    <a:pos x="connsiteX454" y="connsiteY454"/>
                  </a:cxn>
                  <a:cxn ang="0">
                    <a:pos x="connsiteX455" y="connsiteY455"/>
                  </a:cxn>
                  <a:cxn ang="0">
                    <a:pos x="connsiteX456" y="connsiteY456"/>
                  </a:cxn>
                  <a:cxn ang="0">
                    <a:pos x="connsiteX457" y="connsiteY457"/>
                  </a:cxn>
                  <a:cxn ang="0">
                    <a:pos x="connsiteX458" y="connsiteY458"/>
                  </a:cxn>
                  <a:cxn ang="0">
                    <a:pos x="connsiteX459" y="connsiteY459"/>
                  </a:cxn>
                  <a:cxn ang="0">
                    <a:pos x="connsiteX460" y="connsiteY460"/>
                  </a:cxn>
                  <a:cxn ang="0">
                    <a:pos x="connsiteX461" y="connsiteY461"/>
                  </a:cxn>
                  <a:cxn ang="0">
                    <a:pos x="connsiteX462" y="connsiteY462"/>
                  </a:cxn>
                  <a:cxn ang="0">
                    <a:pos x="connsiteX463" y="connsiteY463"/>
                  </a:cxn>
                  <a:cxn ang="0">
                    <a:pos x="connsiteX464" y="connsiteY464"/>
                  </a:cxn>
                  <a:cxn ang="0">
                    <a:pos x="connsiteX465" y="connsiteY465"/>
                  </a:cxn>
                  <a:cxn ang="0">
                    <a:pos x="connsiteX466" y="connsiteY466"/>
                  </a:cxn>
                  <a:cxn ang="0">
                    <a:pos x="connsiteX467" y="connsiteY467"/>
                  </a:cxn>
                  <a:cxn ang="0">
                    <a:pos x="connsiteX468" y="connsiteY468"/>
                  </a:cxn>
                  <a:cxn ang="0">
                    <a:pos x="connsiteX469" y="connsiteY469"/>
                  </a:cxn>
                  <a:cxn ang="0">
                    <a:pos x="connsiteX470" y="connsiteY470"/>
                  </a:cxn>
                  <a:cxn ang="0">
                    <a:pos x="connsiteX471" y="connsiteY471"/>
                  </a:cxn>
                  <a:cxn ang="0">
                    <a:pos x="connsiteX472" y="connsiteY472"/>
                  </a:cxn>
                  <a:cxn ang="0">
                    <a:pos x="connsiteX473" y="connsiteY473"/>
                  </a:cxn>
                  <a:cxn ang="0">
                    <a:pos x="connsiteX474" y="connsiteY474"/>
                  </a:cxn>
                  <a:cxn ang="0">
                    <a:pos x="connsiteX475" y="connsiteY475"/>
                  </a:cxn>
                  <a:cxn ang="0">
                    <a:pos x="connsiteX476" y="connsiteY476"/>
                  </a:cxn>
                  <a:cxn ang="0">
                    <a:pos x="connsiteX477" y="connsiteY477"/>
                  </a:cxn>
                  <a:cxn ang="0">
                    <a:pos x="connsiteX478" y="connsiteY478"/>
                  </a:cxn>
                  <a:cxn ang="0">
                    <a:pos x="connsiteX479" y="connsiteY479"/>
                  </a:cxn>
                  <a:cxn ang="0">
                    <a:pos x="connsiteX480" y="connsiteY480"/>
                  </a:cxn>
                  <a:cxn ang="0">
                    <a:pos x="connsiteX481" y="connsiteY481"/>
                  </a:cxn>
                  <a:cxn ang="0">
                    <a:pos x="connsiteX482" y="connsiteY482"/>
                  </a:cxn>
                  <a:cxn ang="0">
                    <a:pos x="connsiteX483" y="connsiteY483"/>
                  </a:cxn>
                  <a:cxn ang="0">
                    <a:pos x="connsiteX484" y="connsiteY484"/>
                  </a:cxn>
                  <a:cxn ang="0">
                    <a:pos x="connsiteX485" y="connsiteY485"/>
                  </a:cxn>
                  <a:cxn ang="0">
                    <a:pos x="connsiteX486" y="connsiteY486"/>
                  </a:cxn>
                  <a:cxn ang="0">
                    <a:pos x="connsiteX487" y="connsiteY487"/>
                  </a:cxn>
                  <a:cxn ang="0">
                    <a:pos x="connsiteX488" y="connsiteY488"/>
                  </a:cxn>
                  <a:cxn ang="0">
                    <a:pos x="connsiteX489" y="connsiteY489"/>
                  </a:cxn>
                  <a:cxn ang="0">
                    <a:pos x="connsiteX490" y="connsiteY490"/>
                  </a:cxn>
                  <a:cxn ang="0">
                    <a:pos x="connsiteX491" y="connsiteY491"/>
                  </a:cxn>
                  <a:cxn ang="0">
                    <a:pos x="connsiteX492" y="connsiteY492"/>
                  </a:cxn>
                  <a:cxn ang="0">
                    <a:pos x="connsiteX493" y="connsiteY493"/>
                  </a:cxn>
                  <a:cxn ang="0">
                    <a:pos x="connsiteX494" y="connsiteY494"/>
                  </a:cxn>
                  <a:cxn ang="0">
                    <a:pos x="connsiteX495" y="connsiteY495"/>
                  </a:cxn>
                  <a:cxn ang="0">
                    <a:pos x="connsiteX496" y="connsiteY496"/>
                  </a:cxn>
                  <a:cxn ang="0">
                    <a:pos x="connsiteX497" y="connsiteY497"/>
                  </a:cxn>
                  <a:cxn ang="0">
                    <a:pos x="connsiteX498" y="connsiteY498"/>
                  </a:cxn>
                  <a:cxn ang="0">
                    <a:pos x="connsiteX499" y="connsiteY499"/>
                  </a:cxn>
                  <a:cxn ang="0">
                    <a:pos x="connsiteX500" y="connsiteY500"/>
                  </a:cxn>
                  <a:cxn ang="0">
                    <a:pos x="connsiteX501" y="connsiteY501"/>
                  </a:cxn>
                  <a:cxn ang="0">
                    <a:pos x="connsiteX502" y="connsiteY502"/>
                  </a:cxn>
                  <a:cxn ang="0">
                    <a:pos x="connsiteX503" y="connsiteY503"/>
                  </a:cxn>
                  <a:cxn ang="0">
                    <a:pos x="connsiteX504" y="connsiteY504"/>
                  </a:cxn>
                  <a:cxn ang="0">
                    <a:pos x="connsiteX505" y="connsiteY505"/>
                  </a:cxn>
                  <a:cxn ang="0">
                    <a:pos x="connsiteX506" y="connsiteY506"/>
                  </a:cxn>
                  <a:cxn ang="0">
                    <a:pos x="connsiteX507" y="connsiteY507"/>
                  </a:cxn>
                  <a:cxn ang="0">
                    <a:pos x="connsiteX508" y="connsiteY508"/>
                  </a:cxn>
                  <a:cxn ang="0">
                    <a:pos x="connsiteX509" y="connsiteY509"/>
                  </a:cxn>
                  <a:cxn ang="0">
                    <a:pos x="connsiteX510" y="connsiteY510"/>
                  </a:cxn>
                  <a:cxn ang="0">
                    <a:pos x="connsiteX511" y="connsiteY511"/>
                  </a:cxn>
                  <a:cxn ang="0">
                    <a:pos x="connsiteX512" y="connsiteY512"/>
                  </a:cxn>
                  <a:cxn ang="0">
                    <a:pos x="connsiteX513" y="connsiteY513"/>
                  </a:cxn>
                  <a:cxn ang="0">
                    <a:pos x="connsiteX514" y="connsiteY514"/>
                  </a:cxn>
                  <a:cxn ang="0">
                    <a:pos x="connsiteX515" y="connsiteY515"/>
                  </a:cxn>
                  <a:cxn ang="0">
                    <a:pos x="connsiteX516" y="connsiteY516"/>
                  </a:cxn>
                  <a:cxn ang="0">
                    <a:pos x="connsiteX517" y="connsiteY517"/>
                  </a:cxn>
                  <a:cxn ang="0">
                    <a:pos x="connsiteX518" y="connsiteY518"/>
                  </a:cxn>
                  <a:cxn ang="0">
                    <a:pos x="connsiteX519" y="connsiteY519"/>
                  </a:cxn>
                  <a:cxn ang="0">
                    <a:pos x="connsiteX520" y="connsiteY520"/>
                  </a:cxn>
                  <a:cxn ang="0">
                    <a:pos x="connsiteX521" y="connsiteY521"/>
                  </a:cxn>
                  <a:cxn ang="0">
                    <a:pos x="connsiteX522" y="connsiteY522"/>
                  </a:cxn>
                  <a:cxn ang="0">
                    <a:pos x="connsiteX523" y="connsiteY523"/>
                  </a:cxn>
                  <a:cxn ang="0">
                    <a:pos x="connsiteX524" y="connsiteY524"/>
                  </a:cxn>
                  <a:cxn ang="0">
                    <a:pos x="connsiteX525" y="connsiteY525"/>
                  </a:cxn>
                  <a:cxn ang="0">
                    <a:pos x="connsiteX526" y="connsiteY526"/>
                  </a:cxn>
                  <a:cxn ang="0">
                    <a:pos x="connsiteX527" y="connsiteY527"/>
                  </a:cxn>
                  <a:cxn ang="0">
                    <a:pos x="connsiteX528" y="connsiteY528"/>
                  </a:cxn>
                  <a:cxn ang="0">
                    <a:pos x="connsiteX529" y="connsiteY529"/>
                  </a:cxn>
                  <a:cxn ang="0">
                    <a:pos x="connsiteX530" y="connsiteY530"/>
                  </a:cxn>
                  <a:cxn ang="0">
                    <a:pos x="connsiteX531" y="connsiteY531"/>
                  </a:cxn>
                  <a:cxn ang="0">
                    <a:pos x="connsiteX532" y="connsiteY532"/>
                  </a:cxn>
                  <a:cxn ang="0">
                    <a:pos x="connsiteX533" y="connsiteY533"/>
                  </a:cxn>
                  <a:cxn ang="0">
                    <a:pos x="connsiteX534" y="connsiteY534"/>
                  </a:cxn>
                  <a:cxn ang="0">
                    <a:pos x="connsiteX535" y="connsiteY535"/>
                  </a:cxn>
                  <a:cxn ang="0">
                    <a:pos x="connsiteX536" y="connsiteY536"/>
                  </a:cxn>
                  <a:cxn ang="0">
                    <a:pos x="connsiteX537" y="connsiteY537"/>
                  </a:cxn>
                  <a:cxn ang="0">
                    <a:pos x="connsiteX538" y="connsiteY538"/>
                  </a:cxn>
                  <a:cxn ang="0">
                    <a:pos x="connsiteX539" y="connsiteY539"/>
                  </a:cxn>
                  <a:cxn ang="0">
                    <a:pos x="connsiteX540" y="connsiteY540"/>
                  </a:cxn>
                  <a:cxn ang="0">
                    <a:pos x="connsiteX541" y="connsiteY541"/>
                  </a:cxn>
                  <a:cxn ang="0">
                    <a:pos x="connsiteX542" y="connsiteY542"/>
                  </a:cxn>
                  <a:cxn ang="0">
                    <a:pos x="connsiteX543" y="connsiteY543"/>
                  </a:cxn>
                  <a:cxn ang="0">
                    <a:pos x="connsiteX544" y="connsiteY544"/>
                  </a:cxn>
                  <a:cxn ang="0">
                    <a:pos x="connsiteX545" y="connsiteY545"/>
                  </a:cxn>
                  <a:cxn ang="0">
                    <a:pos x="connsiteX546" y="connsiteY546"/>
                  </a:cxn>
                  <a:cxn ang="0">
                    <a:pos x="connsiteX547" y="connsiteY547"/>
                  </a:cxn>
                  <a:cxn ang="0">
                    <a:pos x="connsiteX548" y="connsiteY548"/>
                  </a:cxn>
                  <a:cxn ang="0">
                    <a:pos x="connsiteX549" y="connsiteY549"/>
                  </a:cxn>
                  <a:cxn ang="0">
                    <a:pos x="connsiteX550" y="connsiteY550"/>
                  </a:cxn>
                  <a:cxn ang="0">
                    <a:pos x="connsiteX551" y="connsiteY551"/>
                  </a:cxn>
                  <a:cxn ang="0">
                    <a:pos x="connsiteX552" y="connsiteY552"/>
                  </a:cxn>
                  <a:cxn ang="0">
                    <a:pos x="connsiteX553" y="connsiteY553"/>
                  </a:cxn>
                  <a:cxn ang="0">
                    <a:pos x="connsiteX554" y="connsiteY554"/>
                  </a:cxn>
                  <a:cxn ang="0">
                    <a:pos x="connsiteX555" y="connsiteY555"/>
                  </a:cxn>
                  <a:cxn ang="0">
                    <a:pos x="connsiteX556" y="connsiteY556"/>
                  </a:cxn>
                  <a:cxn ang="0">
                    <a:pos x="connsiteX557" y="connsiteY557"/>
                  </a:cxn>
                  <a:cxn ang="0">
                    <a:pos x="connsiteX558" y="connsiteY558"/>
                  </a:cxn>
                  <a:cxn ang="0">
                    <a:pos x="connsiteX559" y="connsiteY559"/>
                  </a:cxn>
                  <a:cxn ang="0">
                    <a:pos x="connsiteX560" y="connsiteY560"/>
                  </a:cxn>
                  <a:cxn ang="0">
                    <a:pos x="connsiteX561" y="connsiteY561"/>
                  </a:cxn>
                  <a:cxn ang="0">
                    <a:pos x="connsiteX562" y="connsiteY562"/>
                  </a:cxn>
                  <a:cxn ang="0">
                    <a:pos x="connsiteX563" y="connsiteY563"/>
                  </a:cxn>
                  <a:cxn ang="0">
                    <a:pos x="connsiteX564" y="connsiteY564"/>
                  </a:cxn>
                  <a:cxn ang="0">
                    <a:pos x="connsiteX565" y="connsiteY565"/>
                  </a:cxn>
                  <a:cxn ang="0">
                    <a:pos x="connsiteX566" y="connsiteY566"/>
                  </a:cxn>
                  <a:cxn ang="0">
                    <a:pos x="connsiteX567" y="connsiteY567"/>
                  </a:cxn>
                  <a:cxn ang="0">
                    <a:pos x="connsiteX568" y="connsiteY568"/>
                  </a:cxn>
                  <a:cxn ang="0">
                    <a:pos x="connsiteX569" y="connsiteY569"/>
                  </a:cxn>
                  <a:cxn ang="0">
                    <a:pos x="connsiteX570" y="connsiteY570"/>
                  </a:cxn>
                  <a:cxn ang="0">
                    <a:pos x="connsiteX571" y="connsiteY571"/>
                  </a:cxn>
                  <a:cxn ang="0">
                    <a:pos x="connsiteX572" y="connsiteY572"/>
                  </a:cxn>
                  <a:cxn ang="0">
                    <a:pos x="connsiteX573" y="connsiteY573"/>
                  </a:cxn>
                  <a:cxn ang="0">
                    <a:pos x="connsiteX574" y="connsiteY574"/>
                  </a:cxn>
                  <a:cxn ang="0">
                    <a:pos x="connsiteX575" y="connsiteY575"/>
                  </a:cxn>
                  <a:cxn ang="0">
                    <a:pos x="connsiteX576" y="connsiteY576"/>
                  </a:cxn>
                  <a:cxn ang="0">
                    <a:pos x="connsiteX577" y="connsiteY577"/>
                  </a:cxn>
                  <a:cxn ang="0">
                    <a:pos x="connsiteX578" y="connsiteY578"/>
                  </a:cxn>
                  <a:cxn ang="0">
                    <a:pos x="connsiteX579" y="connsiteY579"/>
                  </a:cxn>
                  <a:cxn ang="0">
                    <a:pos x="connsiteX580" y="connsiteY580"/>
                  </a:cxn>
                  <a:cxn ang="0">
                    <a:pos x="connsiteX581" y="connsiteY581"/>
                  </a:cxn>
                  <a:cxn ang="0">
                    <a:pos x="connsiteX582" y="connsiteY582"/>
                  </a:cxn>
                  <a:cxn ang="0">
                    <a:pos x="connsiteX583" y="connsiteY583"/>
                  </a:cxn>
                  <a:cxn ang="0">
                    <a:pos x="connsiteX584" y="connsiteY584"/>
                  </a:cxn>
                  <a:cxn ang="0">
                    <a:pos x="connsiteX585" y="connsiteY585"/>
                  </a:cxn>
                  <a:cxn ang="0">
                    <a:pos x="connsiteX586" y="connsiteY586"/>
                  </a:cxn>
                  <a:cxn ang="0">
                    <a:pos x="connsiteX587" y="connsiteY587"/>
                  </a:cxn>
                  <a:cxn ang="0">
                    <a:pos x="connsiteX588" y="connsiteY588"/>
                  </a:cxn>
                  <a:cxn ang="0">
                    <a:pos x="connsiteX589" y="connsiteY589"/>
                  </a:cxn>
                  <a:cxn ang="0">
                    <a:pos x="connsiteX590" y="connsiteY590"/>
                  </a:cxn>
                  <a:cxn ang="0">
                    <a:pos x="connsiteX591" y="connsiteY591"/>
                  </a:cxn>
                  <a:cxn ang="0">
                    <a:pos x="connsiteX592" y="connsiteY592"/>
                  </a:cxn>
                  <a:cxn ang="0">
                    <a:pos x="connsiteX593" y="connsiteY593"/>
                  </a:cxn>
                  <a:cxn ang="0">
                    <a:pos x="connsiteX594" y="connsiteY594"/>
                  </a:cxn>
                  <a:cxn ang="0">
                    <a:pos x="connsiteX595" y="connsiteY595"/>
                  </a:cxn>
                  <a:cxn ang="0">
                    <a:pos x="connsiteX596" y="connsiteY596"/>
                  </a:cxn>
                  <a:cxn ang="0">
                    <a:pos x="connsiteX597" y="connsiteY597"/>
                  </a:cxn>
                  <a:cxn ang="0">
                    <a:pos x="connsiteX598" y="connsiteY598"/>
                  </a:cxn>
                  <a:cxn ang="0">
                    <a:pos x="connsiteX599" y="connsiteY599"/>
                  </a:cxn>
                  <a:cxn ang="0">
                    <a:pos x="connsiteX600" y="connsiteY600"/>
                  </a:cxn>
                  <a:cxn ang="0">
                    <a:pos x="connsiteX601" y="connsiteY601"/>
                  </a:cxn>
                  <a:cxn ang="0">
                    <a:pos x="connsiteX602" y="connsiteY602"/>
                  </a:cxn>
                  <a:cxn ang="0">
                    <a:pos x="connsiteX603" y="connsiteY603"/>
                  </a:cxn>
                  <a:cxn ang="0">
                    <a:pos x="connsiteX604" y="connsiteY604"/>
                  </a:cxn>
                  <a:cxn ang="0">
                    <a:pos x="connsiteX605" y="connsiteY605"/>
                  </a:cxn>
                  <a:cxn ang="0">
                    <a:pos x="connsiteX606" y="connsiteY606"/>
                  </a:cxn>
                  <a:cxn ang="0">
                    <a:pos x="connsiteX607" y="connsiteY607"/>
                  </a:cxn>
                  <a:cxn ang="0">
                    <a:pos x="connsiteX608" y="connsiteY608"/>
                  </a:cxn>
                  <a:cxn ang="0">
                    <a:pos x="connsiteX609" y="connsiteY609"/>
                  </a:cxn>
                  <a:cxn ang="0">
                    <a:pos x="connsiteX610" y="connsiteY610"/>
                  </a:cxn>
                  <a:cxn ang="0">
                    <a:pos x="connsiteX611" y="connsiteY611"/>
                  </a:cxn>
                  <a:cxn ang="0">
                    <a:pos x="connsiteX612" y="connsiteY612"/>
                  </a:cxn>
                  <a:cxn ang="0">
                    <a:pos x="connsiteX613" y="connsiteY613"/>
                  </a:cxn>
                  <a:cxn ang="0">
                    <a:pos x="connsiteX614" y="connsiteY614"/>
                  </a:cxn>
                  <a:cxn ang="0">
                    <a:pos x="connsiteX615" y="connsiteY615"/>
                  </a:cxn>
                  <a:cxn ang="0">
                    <a:pos x="connsiteX616" y="connsiteY616"/>
                  </a:cxn>
                  <a:cxn ang="0">
                    <a:pos x="connsiteX617" y="connsiteY617"/>
                  </a:cxn>
                  <a:cxn ang="0">
                    <a:pos x="connsiteX618" y="connsiteY618"/>
                  </a:cxn>
                  <a:cxn ang="0">
                    <a:pos x="connsiteX619" y="connsiteY619"/>
                  </a:cxn>
                  <a:cxn ang="0">
                    <a:pos x="connsiteX620" y="connsiteY620"/>
                  </a:cxn>
                  <a:cxn ang="0">
                    <a:pos x="connsiteX621" y="connsiteY621"/>
                  </a:cxn>
                  <a:cxn ang="0">
                    <a:pos x="connsiteX622" y="connsiteY622"/>
                  </a:cxn>
                  <a:cxn ang="0">
                    <a:pos x="connsiteX623" y="connsiteY623"/>
                  </a:cxn>
                  <a:cxn ang="0">
                    <a:pos x="connsiteX624" y="connsiteY624"/>
                  </a:cxn>
                  <a:cxn ang="0">
                    <a:pos x="connsiteX625" y="connsiteY625"/>
                  </a:cxn>
                  <a:cxn ang="0">
                    <a:pos x="connsiteX626" y="connsiteY626"/>
                  </a:cxn>
                  <a:cxn ang="0">
                    <a:pos x="connsiteX627" y="connsiteY627"/>
                  </a:cxn>
                  <a:cxn ang="0">
                    <a:pos x="connsiteX628" y="connsiteY628"/>
                  </a:cxn>
                  <a:cxn ang="0">
                    <a:pos x="connsiteX629" y="connsiteY629"/>
                  </a:cxn>
                  <a:cxn ang="0">
                    <a:pos x="connsiteX630" y="connsiteY630"/>
                  </a:cxn>
                  <a:cxn ang="0">
                    <a:pos x="connsiteX631" y="connsiteY631"/>
                  </a:cxn>
                  <a:cxn ang="0">
                    <a:pos x="connsiteX632" y="connsiteY632"/>
                  </a:cxn>
                  <a:cxn ang="0">
                    <a:pos x="connsiteX633" y="connsiteY633"/>
                  </a:cxn>
                  <a:cxn ang="0">
                    <a:pos x="connsiteX634" y="connsiteY634"/>
                  </a:cxn>
                  <a:cxn ang="0">
                    <a:pos x="connsiteX635" y="connsiteY635"/>
                  </a:cxn>
                  <a:cxn ang="0">
                    <a:pos x="connsiteX636" y="connsiteY636"/>
                  </a:cxn>
                  <a:cxn ang="0">
                    <a:pos x="connsiteX637" y="connsiteY637"/>
                  </a:cxn>
                  <a:cxn ang="0">
                    <a:pos x="connsiteX638" y="connsiteY638"/>
                  </a:cxn>
                  <a:cxn ang="0">
                    <a:pos x="connsiteX639" y="connsiteY639"/>
                  </a:cxn>
                  <a:cxn ang="0">
                    <a:pos x="connsiteX640" y="connsiteY640"/>
                  </a:cxn>
                  <a:cxn ang="0">
                    <a:pos x="connsiteX641" y="connsiteY641"/>
                  </a:cxn>
                  <a:cxn ang="0">
                    <a:pos x="connsiteX642" y="connsiteY642"/>
                  </a:cxn>
                  <a:cxn ang="0">
                    <a:pos x="connsiteX643" y="connsiteY643"/>
                  </a:cxn>
                  <a:cxn ang="0">
                    <a:pos x="connsiteX644" y="connsiteY644"/>
                  </a:cxn>
                  <a:cxn ang="0">
                    <a:pos x="connsiteX645" y="connsiteY645"/>
                  </a:cxn>
                  <a:cxn ang="0">
                    <a:pos x="connsiteX646" y="connsiteY646"/>
                  </a:cxn>
                  <a:cxn ang="0">
                    <a:pos x="connsiteX647" y="connsiteY647"/>
                  </a:cxn>
                  <a:cxn ang="0">
                    <a:pos x="connsiteX648" y="connsiteY648"/>
                  </a:cxn>
                  <a:cxn ang="0">
                    <a:pos x="connsiteX649" y="connsiteY649"/>
                  </a:cxn>
                  <a:cxn ang="0">
                    <a:pos x="connsiteX650" y="connsiteY650"/>
                  </a:cxn>
                  <a:cxn ang="0">
                    <a:pos x="connsiteX651" y="connsiteY651"/>
                  </a:cxn>
                  <a:cxn ang="0">
                    <a:pos x="connsiteX652" y="connsiteY652"/>
                  </a:cxn>
                  <a:cxn ang="0">
                    <a:pos x="connsiteX653" y="connsiteY653"/>
                  </a:cxn>
                  <a:cxn ang="0">
                    <a:pos x="connsiteX654" y="connsiteY654"/>
                  </a:cxn>
                  <a:cxn ang="0">
                    <a:pos x="connsiteX655" y="connsiteY655"/>
                  </a:cxn>
                  <a:cxn ang="0">
                    <a:pos x="connsiteX656" y="connsiteY656"/>
                  </a:cxn>
                  <a:cxn ang="0">
                    <a:pos x="connsiteX657" y="connsiteY657"/>
                  </a:cxn>
                  <a:cxn ang="0">
                    <a:pos x="connsiteX658" y="connsiteY658"/>
                  </a:cxn>
                  <a:cxn ang="0">
                    <a:pos x="connsiteX659" y="connsiteY659"/>
                  </a:cxn>
                  <a:cxn ang="0">
                    <a:pos x="connsiteX660" y="connsiteY660"/>
                  </a:cxn>
                  <a:cxn ang="0">
                    <a:pos x="connsiteX661" y="connsiteY661"/>
                  </a:cxn>
                  <a:cxn ang="0">
                    <a:pos x="connsiteX662" y="connsiteY662"/>
                  </a:cxn>
                  <a:cxn ang="0">
                    <a:pos x="connsiteX663" y="connsiteY663"/>
                  </a:cxn>
                  <a:cxn ang="0">
                    <a:pos x="connsiteX664" y="connsiteY664"/>
                  </a:cxn>
                  <a:cxn ang="0">
                    <a:pos x="connsiteX665" y="connsiteY665"/>
                  </a:cxn>
                  <a:cxn ang="0">
                    <a:pos x="connsiteX666" y="connsiteY666"/>
                  </a:cxn>
                  <a:cxn ang="0">
                    <a:pos x="connsiteX667" y="connsiteY667"/>
                  </a:cxn>
                  <a:cxn ang="0">
                    <a:pos x="connsiteX668" y="connsiteY668"/>
                  </a:cxn>
                  <a:cxn ang="0">
                    <a:pos x="connsiteX669" y="connsiteY669"/>
                  </a:cxn>
                  <a:cxn ang="0">
                    <a:pos x="connsiteX670" y="connsiteY670"/>
                  </a:cxn>
                  <a:cxn ang="0">
                    <a:pos x="connsiteX671" y="connsiteY671"/>
                  </a:cxn>
                  <a:cxn ang="0">
                    <a:pos x="connsiteX672" y="connsiteY672"/>
                  </a:cxn>
                  <a:cxn ang="0">
                    <a:pos x="connsiteX673" y="connsiteY673"/>
                  </a:cxn>
                  <a:cxn ang="0">
                    <a:pos x="connsiteX674" y="connsiteY674"/>
                  </a:cxn>
                  <a:cxn ang="0">
                    <a:pos x="connsiteX675" y="connsiteY675"/>
                  </a:cxn>
                  <a:cxn ang="0">
                    <a:pos x="connsiteX676" y="connsiteY676"/>
                  </a:cxn>
                  <a:cxn ang="0">
                    <a:pos x="connsiteX677" y="connsiteY677"/>
                  </a:cxn>
                  <a:cxn ang="0">
                    <a:pos x="connsiteX678" y="connsiteY678"/>
                  </a:cxn>
                  <a:cxn ang="0">
                    <a:pos x="connsiteX679" y="connsiteY679"/>
                  </a:cxn>
                  <a:cxn ang="0">
                    <a:pos x="connsiteX680" y="connsiteY680"/>
                  </a:cxn>
                  <a:cxn ang="0">
                    <a:pos x="connsiteX681" y="connsiteY681"/>
                  </a:cxn>
                  <a:cxn ang="0">
                    <a:pos x="connsiteX682" y="connsiteY682"/>
                  </a:cxn>
                  <a:cxn ang="0">
                    <a:pos x="connsiteX683" y="connsiteY683"/>
                  </a:cxn>
                  <a:cxn ang="0">
                    <a:pos x="connsiteX684" y="connsiteY684"/>
                  </a:cxn>
                  <a:cxn ang="0">
                    <a:pos x="connsiteX685" y="connsiteY685"/>
                  </a:cxn>
                  <a:cxn ang="0">
                    <a:pos x="connsiteX686" y="connsiteY686"/>
                  </a:cxn>
                  <a:cxn ang="0">
                    <a:pos x="connsiteX687" y="connsiteY687"/>
                  </a:cxn>
                  <a:cxn ang="0">
                    <a:pos x="connsiteX688" y="connsiteY688"/>
                  </a:cxn>
                  <a:cxn ang="0">
                    <a:pos x="connsiteX689" y="connsiteY689"/>
                  </a:cxn>
                  <a:cxn ang="0">
                    <a:pos x="connsiteX690" y="connsiteY690"/>
                  </a:cxn>
                  <a:cxn ang="0">
                    <a:pos x="connsiteX691" y="connsiteY691"/>
                  </a:cxn>
                  <a:cxn ang="0">
                    <a:pos x="connsiteX692" y="connsiteY692"/>
                  </a:cxn>
                  <a:cxn ang="0">
                    <a:pos x="connsiteX693" y="connsiteY693"/>
                  </a:cxn>
                  <a:cxn ang="0">
                    <a:pos x="connsiteX694" y="connsiteY694"/>
                  </a:cxn>
                  <a:cxn ang="0">
                    <a:pos x="connsiteX695" y="connsiteY695"/>
                  </a:cxn>
                  <a:cxn ang="0">
                    <a:pos x="connsiteX696" y="connsiteY696"/>
                  </a:cxn>
                  <a:cxn ang="0">
                    <a:pos x="connsiteX697" y="connsiteY697"/>
                  </a:cxn>
                  <a:cxn ang="0">
                    <a:pos x="connsiteX698" y="connsiteY698"/>
                  </a:cxn>
                  <a:cxn ang="0">
                    <a:pos x="connsiteX699" y="connsiteY699"/>
                  </a:cxn>
                  <a:cxn ang="0">
                    <a:pos x="connsiteX700" y="connsiteY700"/>
                  </a:cxn>
                  <a:cxn ang="0">
                    <a:pos x="connsiteX701" y="connsiteY701"/>
                  </a:cxn>
                  <a:cxn ang="0">
                    <a:pos x="connsiteX702" y="connsiteY702"/>
                  </a:cxn>
                  <a:cxn ang="0">
                    <a:pos x="connsiteX703" y="connsiteY703"/>
                  </a:cxn>
                  <a:cxn ang="0">
                    <a:pos x="connsiteX704" y="connsiteY704"/>
                  </a:cxn>
                  <a:cxn ang="0">
                    <a:pos x="connsiteX705" y="connsiteY705"/>
                  </a:cxn>
                  <a:cxn ang="0">
                    <a:pos x="connsiteX706" y="connsiteY706"/>
                  </a:cxn>
                  <a:cxn ang="0">
                    <a:pos x="connsiteX707" y="connsiteY707"/>
                  </a:cxn>
                  <a:cxn ang="0">
                    <a:pos x="connsiteX708" y="connsiteY708"/>
                  </a:cxn>
                  <a:cxn ang="0">
                    <a:pos x="connsiteX709" y="connsiteY709"/>
                  </a:cxn>
                  <a:cxn ang="0">
                    <a:pos x="connsiteX710" y="connsiteY710"/>
                  </a:cxn>
                  <a:cxn ang="0">
                    <a:pos x="connsiteX711" y="connsiteY711"/>
                  </a:cxn>
                  <a:cxn ang="0">
                    <a:pos x="connsiteX712" y="connsiteY712"/>
                  </a:cxn>
                  <a:cxn ang="0">
                    <a:pos x="connsiteX713" y="connsiteY713"/>
                  </a:cxn>
                  <a:cxn ang="0">
                    <a:pos x="connsiteX714" y="connsiteY714"/>
                  </a:cxn>
                  <a:cxn ang="0">
                    <a:pos x="connsiteX715" y="connsiteY715"/>
                  </a:cxn>
                  <a:cxn ang="0">
                    <a:pos x="connsiteX716" y="connsiteY716"/>
                  </a:cxn>
                  <a:cxn ang="0">
                    <a:pos x="connsiteX717" y="connsiteY717"/>
                  </a:cxn>
                  <a:cxn ang="0">
                    <a:pos x="connsiteX718" y="connsiteY718"/>
                  </a:cxn>
                  <a:cxn ang="0">
                    <a:pos x="connsiteX719" y="connsiteY719"/>
                  </a:cxn>
                  <a:cxn ang="0">
                    <a:pos x="connsiteX720" y="connsiteY720"/>
                  </a:cxn>
                  <a:cxn ang="0">
                    <a:pos x="connsiteX721" y="connsiteY721"/>
                  </a:cxn>
                  <a:cxn ang="0">
                    <a:pos x="connsiteX722" y="connsiteY722"/>
                  </a:cxn>
                  <a:cxn ang="0">
                    <a:pos x="connsiteX723" y="connsiteY723"/>
                  </a:cxn>
                  <a:cxn ang="0">
                    <a:pos x="connsiteX724" y="connsiteY724"/>
                  </a:cxn>
                  <a:cxn ang="0">
                    <a:pos x="connsiteX725" y="connsiteY725"/>
                  </a:cxn>
                  <a:cxn ang="0">
                    <a:pos x="connsiteX726" y="connsiteY726"/>
                  </a:cxn>
                  <a:cxn ang="0">
                    <a:pos x="connsiteX727" y="connsiteY727"/>
                  </a:cxn>
                  <a:cxn ang="0">
                    <a:pos x="connsiteX728" y="connsiteY728"/>
                  </a:cxn>
                  <a:cxn ang="0">
                    <a:pos x="connsiteX729" y="connsiteY729"/>
                  </a:cxn>
                  <a:cxn ang="0">
                    <a:pos x="connsiteX730" y="connsiteY730"/>
                  </a:cxn>
                  <a:cxn ang="0">
                    <a:pos x="connsiteX731" y="connsiteY731"/>
                  </a:cxn>
                  <a:cxn ang="0">
                    <a:pos x="connsiteX732" y="connsiteY732"/>
                  </a:cxn>
                  <a:cxn ang="0">
                    <a:pos x="connsiteX733" y="connsiteY733"/>
                  </a:cxn>
                  <a:cxn ang="0">
                    <a:pos x="connsiteX734" y="connsiteY734"/>
                  </a:cxn>
                  <a:cxn ang="0">
                    <a:pos x="connsiteX735" y="connsiteY735"/>
                  </a:cxn>
                  <a:cxn ang="0">
                    <a:pos x="connsiteX736" y="connsiteY736"/>
                  </a:cxn>
                  <a:cxn ang="0">
                    <a:pos x="connsiteX737" y="connsiteY737"/>
                  </a:cxn>
                  <a:cxn ang="0">
                    <a:pos x="connsiteX738" y="connsiteY738"/>
                  </a:cxn>
                  <a:cxn ang="0">
                    <a:pos x="connsiteX739" y="connsiteY739"/>
                  </a:cxn>
                  <a:cxn ang="0">
                    <a:pos x="connsiteX740" y="connsiteY740"/>
                  </a:cxn>
                  <a:cxn ang="0">
                    <a:pos x="connsiteX741" y="connsiteY741"/>
                  </a:cxn>
                  <a:cxn ang="0">
                    <a:pos x="connsiteX742" y="connsiteY742"/>
                  </a:cxn>
                  <a:cxn ang="0">
                    <a:pos x="connsiteX743" y="connsiteY743"/>
                  </a:cxn>
                  <a:cxn ang="0">
                    <a:pos x="connsiteX744" y="connsiteY744"/>
                  </a:cxn>
                  <a:cxn ang="0">
                    <a:pos x="connsiteX745" y="connsiteY745"/>
                  </a:cxn>
                  <a:cxn ang="0">
                    <a:pos x="connsiteX746" y="connsiteY746"/>
                  </a:cxn>
                  <a:cxn ang="0">
                    <a:pos x="connsiteX747" y="connsiteY747"/>
                  </a:cxn>
                  <a:cxn ang="0">
                    <a:pos x="connsiteX748" y="connsiteY748"/>
                  </a:cxn>
                  <a:cxn ang="0">
                    <a:pos x="connsiteX749" y="connsiteY749"/>
                  </a:cxn>
                  <a:cxn ang="0">
                    <a:pos x="connsiteX750" y="connsiteY750"/>
                  </a:cxn>
                  <a:cxn ang="0">
                    <a:pos x="connsiteX751" y="connsiteY751"/>
                  </a:cxn>
                  <a:cxn ang="0">
                    <a:pos x="connsiteX752" y="connsiteY752"/>
                  </a:cxn>
                  <a:cxn ang="0">
                    <a:pos x="connsiteX753" y="connsiteY753"/>
                  </a:cxn>
                  <a:cxn ang="0">
                    <a:pos x="connsiteX754" y="connsiteY754"/>
                  </a:cxn>
                  <a:cxn ang="0">
                    <a:pos x="connsiteX755" y="connsiteY755"/>
                  </a:cxn>
                  <a:cxn ang="0">
                    <a:pos x="connsiteX756" y="connsiteY756"/>
                  </a:cxn>
                  <a:cxn ang="0">
                    <a:pos x="connsiteX757" y="connsiteY757"/>
                  </a:cxn>
                  <a:cxn ang="0">
                    <a:pos x="connsiteX758" y="connsiteY758"/>
                  </a:cxn>
                  <a:cxn ang="0">
                    <a:pos x="connsiteX759" y="connsiteY759"/>
                  </a:cxn>
                  <a:cxn ang="0">
                    <a:pos x="connsiteX760" y="connsiteY760"/>
                  </a:cxn>
                  <a:cxn ang="0">
                    <a:pos x="connsiteX761" y="connsiteY761"/>
                  </a:cxn>
                  <a:cxn ang="0">
                    <a:pos x="connsiteX762" y="connsiteY762"/>
                  </a:cxn>
                  <a:cxn ang="0">
                    <a:pos x="connsiteX763" y="connsiteY763"/>
                  </a:cxn>
                  <a:cxn ang="0">
                    <a:pos x="connsiteX764" y="connsiteY764"/>
                  </a:cxn>
                  <a:cxn ang="0">
                    <a:pos x="connsiteX765" y="connsiteY765"/>
                  </a:cxn>
                  <a:cxn ang="0">
                    <a:pos x="connsiteX766" y="connsiteY766"/>
                  </a:cxn>
                  <a:cxn ang="0">
                    <a:pos x="connsiteX767" y="connsiteY767"/>
                  </a:cxn>
                  <a:cxn ang="0">
                    <a:pos x="connsiteX768" y="connsiteY768"/>
                  </a:cxn>
                  <a:cxn ang="0">
                    <a:pos x="connsiteX769" y="connsiteY769"/>
                  </a:cxn>
                  <a:cxn ang="0">
                    <a:pos x="connsiteX770" y="connsiteY770"/>
                  </a:cxn>
                  <a:cxn ang="0">
                    <a:pos x="connsiteX771" y="connsiteY771"/>
                  </a:cxn>
                  <a:cxn ang="0">
                    <a:pos x="connsiteX772" y="connsiteY772"/>
                  </a:cxn>
                  <a:cxn ang="0">
                    <a:pos x="connsiteX773" y="connsiteY773"/>
                  </a:cxn>
                  <a:cxn ang="0">
                    <a:pos x="connsiteX774" y="connsiteY774"/>
                  </a:cxn>
                  <a:cxn ang="0">
                    <a:pos x="connsiteX775" y="connsiteY775"/>
                  </a:cxn>
                  <a:cxn ang="0">
                    <a:pos x="connsiteX776" y="connsiteY776"/>
                  </a:cxn>
                  <a:cxn ang="0">
                    <a:pos x="connsiteX777" y="connsiteY777"/>
                  </a:cxn>
                  <a:cxn ang="0">
                    <a:pos x="connsiteX778" y="connsiteY778"/>
                  </a:cxn>
                  <a:cxn ang="0">
                    <a:pos x="connsiteX779" y="connsiteY779"/>
                  </a:cxn>
                  <a:cxn ang="0">
                    <a:pos x="connsiteX780" y="connsiteY780"/>
                  </a:cxn>
                  <a:cxn ang="0">
                    <a:pos x="connsiteX781" y="connsiteY781"/>
                  </a:cxn>
                  <a:cxn ang="0">
                    <a:pos x="connsiteX782" y="connsiteY782"/>
                  </a:cxn>
                  <a:cxn ang="0">
                    <a:pos x="connsiteX783" y="connsiteY783"/>
                  </a:cxn>
                  <a:cxn ang="0">
                    <a:pos x="connsiteX784" y="connsiteY784"/>
                  </a:cxn>
                  <a:cxn ang="0">
                    <a:pos x="connsiteX785" y="connsiteY785"/>
                  </a:cxn>
                  <a:cxn ang="0">
                    <a:pos x="connsiteX786" y="connsiteY786"/>
                  </a:cxn>
                  <a:cxn ang="0">
                    <a:pos x="connsiteX787" y="connsiteY787"/>
                  </a:cxn>
                  <a:cxn ang="0">
                    <a:pos x="connsiteX788" y="connsiteY788"/>
                  </a:cxn>
                  <a:cxn ang="0">
                    <a:pos x="connsiteX789" y="connsiteY789"/>
                  </a:cxn>
                  <a:cxn ang="0">
                    <a:pos x="connsiteX790" y="connsiteY790"/>
                  </a:cxn>
                  <a:cxn ang="0">
                    <a:pos x="connsiteX791" y="connsiteY791"/>
                  </a:cxn>
                  <a:cxn ang="0">
                    <a:pos x="connsiteX792" y="connsiteY792"/>
                  </a:cxn>
                  <a:cxn ang="0">
                    <a:pos x="connsiteX793" y="connsiteY793"/>
                  </a:cxn>
                  <a:cxn ang="0">
                    <a:pos x="connsiteX794" y="connsiteY794"/>
                  </a:cxn>
                  <a:cxn ang="0">
                    <a:pos x="connsiteX795" y="connsiteY795"/>
                  </a:cxn>
                  <a:cxn ang="0">
                    <a:pos x="connsiteX796" y="connsiteY796"/>
                  </a:cxn>
                  <a:cxn ang="0">
                    <a:pos x="connsiteX797" y="connsiteY797"/>
                  </a:cxn>
                  <a:cxn ang="0">
                    <a:pos x="connsiteX798" y="connsiteY798"/>
                  </a:cxn>
                  <a:cxn ang="0">
                    <a:pos x="connsiteX799" y="connsiteY799"/>
                  </a:cxn>
                  <a:cxn ang="0">
                    <a:pos x="connsiteX800" y="connsiteY800"/>
                  </a:cxn>
                  <a:cxn ang="0">
                    <a:pos x="connsiteX801" y="connsiteY801"/>
                  </a:cxn>
                  <a:cxn ang="0">
                    <a:pos x="connsiteX802" y="connsiteY802"/>
                  </a:cxn>
                  <a:cxn ang="0">
                    <a:pos x="connsiteX803" y="connsiteY803"/>
                  </a:cxn>
                  <a:cxn ang="0">
                    <a:pos x="connsiteX804" y="connsiteY804"/>
                  </a:cxn>
                  <a:cxn ang="0">
                    <a:pos x="connsiteX805" y="connsiteY805"/>
                  </a:cxn>
                  <a:cxn ang="0">
                    <a:pos x="connsiteX806" y="connsiteY806"/>
                  </a:cxn>
                  <a:cxn ang="0">
                    <a:pos x="connsiteX807" y="connsiteY807"/>
                  </a:cxn>
                  <a:cxn ang="0">
                    <a:pos x="connsiteX808" y="connsiteY808"/>
                  </a:cxn>
                  <a:cxn ang="0">
                    <a:pos x="connsiteX809" y="connsiteY809"/>
                  </a:cxn>
                  <a:cxn ang="0">
                    <a:pos x="connsiteX810" y="connsiteY810"/>
                  </a:cxn>
                  <a:cxn ang="0">
                    <a:pos x="connsiteX811" y="connsiteY811"/>
                  </a:cxn>
                  <a:cxn ang="0">
                    <a:pos x="connsiteX812" y="connsiteY812"/>
                  </a:cxn>
                  <a:cxn ang="0">
                    <a:pos x="connsiteX813" y="connsiteY813"/>
                  </a:cxn>
                  <a:cxn ang="0">
                    <a:pos x="connsiteX814" y="connsiteY814"/>
                  </a:cxn>
                  <a:cxn ang="0">
                    <a:pos x="connsiteX815" y="connsiteY815"/>
                  </a:cxn>
                  <a:cxn ang="0">
                    <a:pos x="connsiteX816" y="connsiteY816"/>
                  </a:cxn>
                  <a:cxn ang="0">
                    <a:pos x="connsiteX817" y="connsiteY817"/>
                  </a:cxn>
                  <a:cxn ang="0">
                    <a:pos x="connsiteX818" y="connsiteY818"/>
                  </a:cxn>
                  <a:cxn ang="0">
                    <a:pos x="connsiteX819" y="connsiteY819"/>
                  </a:cxn>
                  <a:cxn ang="0">
                    <a:pos x="connsiteX820" y="connsiteY820"/>
                  </a:cxn>
                  <a:cxn ang="0">
                    <a:pos x="connsiteX821" y="connsiteY821"/>
                  </a:cxn>
                  <a:cxn ang="0">
                    <a:pos x="connsiteX822" y="connsiteY822"/>
                  </a:cxn>
                  <a:cxn ang="0">
                    <a:pos x="connsiteX823" y="connsiteY823"/>
                  </a:cxn>
                  <a:cxn ang="0">
                    <a:pos x="connsiteX824" y="connsiteY824"/>
                  </a:cxn>
                  <a:cxn ang="0">
                    <a:pos x="connsiteX825" y="connsiteY825"/>
                  </a:cxn>
                  <a:cxn ang="0">
                    <a:pos x="connsiteX826" y="connsiteY826"/>
                  </a:cxn>
                  <a:cxn ang="0">
                    <a:pos x="connsiteX827" y="connsiteY827"/>
                  </a:cxn>
                  <a:cxn ang="0">
                    <a:pos x="connsiteX828" y="connsiteY828"/>
                  </a:cxn>
                  <a:cxn ang="0">
                    <a:pos x="connsiteX829" y="connsiteY829"/>
                  </a:cxn>
                  <a:cxn ang="0">
                    <a:pos x="connsiteX830" y="connsiteY830"/>
                  </a:cxn>
                  <a:cxn ang="0">
                    <a:pos x="connsiteX831" y="connsiteY831"/>
                  </a:cxn>
                  <a:cxn ang="0">
                    <a:pos x="connsiteX832" y="connsiteY832"/>
                  </a:cxn>
                  <a:cxn ang="0">
                    <a:pos x="connsiteX833" y="connsiteY833"/>
                  </a:cxn>
                  <a:cxn ang="0">
                    <a:pos x="connsiteX834" y="connsiteY834"/>
                  </a:cxn>
                  <a:cxn ang="0">
                    <a:pos x="connsiteX835" y="connsiteY835"/>
                  </a:cxn>
                  <a:cxn ang="0">
                    <a:pos x="connsiteX836" y="connsiteY836"/>
                  </a:cxn>
                  <a:cxn ang="0">
                    <a:pos x="connsiteX837" y="connsiteY837"/>
                  </a:cxn>
                  <a:cxn ang="0">
                    <a:pos x="connsiteX838" y="connsiteY838"/>
                  </a:cxn>
                  <a:cxn ang="0">
                    <a:pos x="connsiteX839" y="connsiteY839"/>
                  </a:cxn>
                  <a:cxn ang="0">
                    <a:pos x="connsiteX840" y="connsiteY840"/>
                  </a:cxn>
                  <a:cxn ang="0">
                    <a:pos x="connsiteX841" y="connsiteY841"/>
                  </a:cxn>
                  <a:cxn ang="0">
                    <a:pos x="connsiteX842" y="connsiteY842"/>
                  </a:cxn>
                  <a:cxn ang="0">
                    <a:pos x="connsiteX843" y="connsiteY843"/>
                  </a:cxn>
                  <a:cxn ang="0">
                    <a:pos x="connsiteX844" y="connsiteY844"/>
                  </a:cxn>
                  <a:cxn ang="0">
                    <a:pos x="connsiteX845" y="connsiteY845"/>
                  </a:cxn>
                  <a:cxn ang="0">
                    <a:pos x="connsiteX846" y="connsiteY846"/>
                  </a:cxn>
                  <a:cxn ang="0">
                    <a:pos x="connsiteX847" y="connsiteY847"/>
                  </a:cxn>
                  <a:cxn ang="0">
                    <a:pos x="connsiteX848" y="connsiteY848"/>
                  </a:cxn>
                  <a:cxn ang="0">
                    <a:pos x="connsiteX849" y="connsiteY849"/>
                  </a:cxn>
                  <a:cxn ang="0">
                    <a:pos x="connsiteX850" y="connsiteY850"/>
                  </a:cxn>
                  <a:cxn ang="0">
                    <a:pos x="connsiteX851" y="connsiteY851"/>
                  </a:cxn>
                  <a:cxn ang="0">
                    <a:pos x="connsiteX852" y="connsiteY852"/>
                  </a:cxn>
                  <a:cxn ang="0">
                    <a:pos x="connsiteX853" y="connsiteY853"/>
                  </a:cxn>
                  <a:cxn ang="0">
                    <a:pos x="connsiteX854" y="connsiteY854"/>
                  </a:cxn>
                  <a:cxn ang="0">
                    <a:pos x="connsiteX855" y="connsiteY855"/>
                  </a:cxn>
                  <a:cxn ang="0">
                    <a:pos x="connsiteX856" y="connsiteY856"/>
                  </a:cxn>
                  <a:cxn ang="0">
                    <a:pos x="connsiteX857" y="connsiteY857"/>
                  </a:cxn>
                  <a:cxn ang="0">
                    <a:pos x="connsiteX858" y="connsiteY858"/>
                  </a:cxn>
                  <a:cxn ang="0">
                    <a:pos x="connsiteX859" y="connsiteY859"/>
                  </a:cxn>
                  <a:cxn ang="0">
                    <a:pos x="connsiteX860" y="connsiteY860"/>
                  </a:cxn>
                  <a:cxn ang="0">
                    <a:pos x="connsiteX861" y="connsiteY861"/>
                  </a:cxn>
                  <a:cxn ang="0">
                    <a:pos x="connsiteX862" y="connsiteY862"/>
                  </a:cxn>
                  <a:cxn ang="0">
                    <a:pos x="connsiteX863" y="connsiteY863"/>
                  </a:cxn>
                  <a:cxn ang="0">
                    <a:pos x="connsiteX864" y="connsiteY864"/>
                  </a:cxn>
                  <a:cxn ang="0">
                    <a:pos x="connsiteX865" y="connsiteY865"/>
                  </a:cxn>
                  <a:cxn ang="0">
                    <a:pos x="connsiteX866" y="connsiteY866"/>
                  </a:cxn>
                  <a:cxn ang="0">
                    <a:pos x="connsiteX867" y="connsiteY867"/>
                  </a:cxn>
                  <a:cxn ang="0">
                    <a:pos x="connsiteX868" y="connsiteY868"/>
                  </a:cxn>
                  <a:cxn ang="0">
                    <a:pos x="connsiteX869" y="connsiteY869"/>
                  </a:cxn>
                  <a:cxn ang="0">
                    <a:pos x="connsiteX870" y="connsiteY870"/>
                  </a:cxn>
                  <a:cxn ang="0">
                    <a:pos x="connsiteX871" y="connsiteY871"/>
                  </a:cxn>
                  <a:cxn ang="0">
                    <a:pos x="connsiteX872" y="connsiteY872"/>
                  </a:cxn>
                  <a:cxn ang="0">
                    <a:pos x="connsiteX873" y="connsiteY873"/>
                  </a:cxn>
                  <a:cxn ang="0">
                    <a:pos x="connsiteX874" y="connsiteY874"/>
                  </a:cxn>
                  <a:cxn ang="0">
                    <a:pos x="connsiteX875" y="connsiteY875"/>
                  </a:cxn>
                  <a:cxn ang="0">
                    <a:pos x="connsiteX876" y="connsiteY876"/>
                  </a:cxn>
                  <a:cxn ang="0">
                    <a:pos x="connsiteX877" y="connsiteY877"/>
                  </a:cxn>
                  <a:cxn ang="0">
                    <a:pos x="connsiteX878" y="connsiteY878"/>
                  </a:cxn>
                  <a:cxn ang="0">
                    <a:pos x="connsiteX879" y="connsiteY879"/>
                  </a:cxn>
                  <a:cxn ang="0">
                    <a:pos x="connsiteX880" y="connsiteY880"/>
                  </a:cxn>
                  <a:cxn ang="0">
                    <a:pos x="connsiteX881" y="connsiteY881"/>
                  </a:cxn>
                  <a:cxn ang="0">
                    <a:pos x="connsiteX882" y="connsiteY882"/>
                  </a:cxn>
                  <a:cxn ang="0">
                    <a:pos x="connsiteX883" y="connsiteY883"/>
                  </a:cxn>
                  <a:cxn ang="0">
                    <a:pos x="connsiteX884" y="connsiteY884"/>
                  </a:cxn>
                  <a:cxn ang="0">
                    <a:pos x="connsiteX885" y="connsiteY885"/>
                  </a:cxn>
                  <a:cxn ang="0">
                    <a:pos x="connsiteX886" y="connsiteY886"/>
                  </a:cxn>
                  <a:cxn ang="0">
                    <a:pos x="connsiteX887" y="connsiteY887"/>
                  </a:cxn>
                  <a:cxn ang="0">
                    <a:pos x="connsiteX888" y="connsiteY888"/>
                  </a:cxn>
                  <a:cxn ang="0">
                    <a:pos x="connsiteX889" y="connsiteY889"/>
                  </a:cxn>
                  <a:cxn ang="0">
                    <a:pos x="connsiteX890" y="connsiteY890"/>
                  </a:cxn>
                  <a:cxn ang="0">
                    <a:pos x="connsiteX891" y="connsiteY891"/>
                  </a:cxn>
                  <a:cxn ang="0">
                    <a:pos x="connsiteX892" y="connsiteY892"/>
                  </a:cxn>
                  <a:cxn ang="0">
                    <a:pos x="connsiteX893" y="connsiteY893"/>
                  </a:cxn>
                  <a:cxn ang="0">
                    <a:pos x="connsiteX894" y="connsiteY894"/>
                  </a:cxn>
                </a:cxnLst>
                <a:rect l="l" t="t" r="r" b="b"/>
                <a:pathLst>
                  <a:path w="3267398" h="3288194">
                    <a:moveTo>
                      <a:pt x="3267399" y="1787036"/>
                    </a:moveTo>
                    <a:cubicBezTo>
                      <a:pt x="3261727" y="1777960"/>
                      <a:pt x="3263377" y="1753106"/>
                      <a:pt x="3265027" y="1729077"/>
                    </a:cubicBezTo>
                    <a:cubicBezTo>
                      <a:pt x="3266058" y="1717114"/>
                      <a:pt x="3266265" y="1705254"/>
                      <a:pt x="3265646" y="1695869"/>
                    </a:cubicBezTo>
                    <a:cubicBezTo>
                      <a:pt x="3265130" y="1686484"/>
                      <a:pt x="3263686" y="1679368"/>
                      <a:pt x="3260799" y="1676893"/>
                    </a:cubicBezTo>
                    <a:lnTo>
                      <a:pt x="3262242" y="1706388"/>
                    </a:lnTo>
                    <a:cubicBezTo>
                      <a:pt x="3255436" y="1686484"/>
                      <a:pt x="3247392" y="1699994"/>
                      <a:pt x="3238110" y="1717114"/>
                    </a:cubicBezTo>
                    <a:cubicBezTo>
                      <a:pt x="3231407" y="1728767"/>
                      <a:pt x="3224394" y="1742071"/>
                      <a:pt x="3217690" y="1748259"/>
                    </a:cubicBezTo>
                    <a:cubicBezTo>
                      <a:pt x="3218928" y="1734130"/>
                      <a:pt x="3218722" y="1720207"/>
                      <a:pt x="3216143" y="1707316"/>
                    </a:cubicBezTo>
                    <a:lnTo>
                      <a:pt x="3228210" y="1697725"/>
                    </a:lnTo>
                    <a:lnTo>
                      <a:pt x="3220888" y="1672355"/>
                    </a:lnTo>
                    <a:lnTo>
                      <a:pt x="3212431" y="1647295"/>
                    </a:lnTo>
                    <a:cubicBezTo>
                      <a:pt x="3218928" y="1616768"/>
                      <a:pt x="3222744" y="1603568"/>
                      <a:pt x="3232541" y="1633991"/>
                    </a:cubicBezTo>
                    <a:cubicBezTo>
                      <a:pt x="3228622" y="1615530"/>
                      <a:pt x="3226250" y="1602742"/>
                      <a:pt x="3224497" y="1592739"/>
                    </a:cubicBezTo>
                    <a:cubicBezTo>
                      <a:pt x="3222434" y="1582838"/>
                      <a:pt x="3221300" y="1575722"/>
                      <a:pt x="3220166" y="1569019"/>
                    </a:cubicBezTo>
                    <a:cubicBezTo>
                      <a:pt x="3217793" y="1555612"/>
                      <a:pt x="3216040" y="1543443"/>
                      <a:pt x="3206346" y="1513123"/>
                    </a:cubicBezTo>
                    <a:lnTo>
                      <a:pt x="3214287" y="1515391"/>
                    </a:lnTo>
                    <a:cubicBezTo>
                      <a:pt x="3211296" y="1493115"/>
                      <a:pt x="3196961" y="1459082"/>
                      <a:pt x="3201602" y="1444954"/>
                    </a:cubicBezTo>
                    <a:cubicBezTo>
                      <a:pt x="3203459" y="1432062"/>
                      <a:pt x="3201602" y="1410405"/>
                      <a:pt x="3198096" y="1383076"/>
                    </a:cubicBezTo>
                    <a:cubicBezTo>
                      <a:pt x="3197167" y="1376269"/>
                      <a:pt x="3196343" y="1369050"/>
                      <a:pt x="3195002" y="1361522"/>
                    </a:cubicBezTo>
                    <a:cubicBezTo>
                      <a:pt x="3193558" y="1354096"/>
                      <a:pt x="3192011" y="1346361"/>
                      <a:pt x="3190361" y="1338420"/>
                    </a:cubicBezTo>
                    <a:cubicBezTo>
                      <a:pt x="3186958" y="1322435"/>
                      <a:pt x="3183451" y="1305522"/>
                      <a:pt x="3179738" y="1287990"/>
                    </a:cubicBezTo>
                    <a:cubicBezTo>
                      <a:pt x="3162413" y="1218274"/>
                      <a:pt x="3138384" y="1140411"/>
                      <a:pt x="3120542" y="1078017"/>
                    </a:cubicBezTo>
                    <a:cubicBezTo>
                      <a:pt x="3114354" y="1093796"/>
                      <a:pt x="3111776" y="1078842"/>
                      <a:pt x="3107651" y="1060279"/>
                    </a:cubicBezTo>
                    <a:cubicBezTo>
                      <a:pt x="3103113" y="1041922"/>
                      <a:pt x="3097544" y="1019646"/>
                      <a:pt x="3088572" y="1020883"/>
                    </a:cubicBezTo>
                    <a:cubicBezTo>
                      <a:pt x="3090428" y="1011911"/>
                      <a:pt x="3085993" y="994069"/>
                      <a:pt x="3098575" y="1011395"/>
                    </a:cubicBezTo>
                    <a:cubicBezTo>
                      <a:pt x="3094656" y="1004073"/>
                      <a:pt x="3091253" y="997163"/>
                      <a:pt x="3088159" y="990460"/>
                    </a:cubicBezTo>
                    <a:cubicBezTo>
                      <a:pt x="3084962" y="983860"/>
                      <a:pt x="3081972" y="977672"/>
                      <a:pt x="3079084" y="971793"/>
                    </a:cubicBezTo>
                    <a:cubicBezTo>
                      <a:pt x="3073515" y="959934"/>
                      <a:pt x="3068977" y="949002"/>
                      <a:pt x="3064439" y="938792"/>
                    </a:cubicBezTo>
                    <a:cubicBezTo>
                      <a:pt x="3055776" y="918166"/>
                      <a:pt x="3045670" y="901046"/>
                      <a:pt x="3028138" y="884752"/>
                    </a:cubicBezTo>
                    <a:cubicBezTo>
                      <a:pt x="3029066" y="875573"/>
                      <a:pt x="3041854" y="893312"/>
                      <a:pt x="3041338" y="885886"/>
                    </a:cubicBezTo>
                    <a:cubicBezTo>
                      <a:pt x="3037729" y="881761"/>
                      <a:pt x="3027106" y="869798"/>
                      <a:pt x="3026488" y="862166"/>
                    </a:cubicBezTo>
                    <a:cubicBezTo>
                      <a:pt x="3025972" y="854638"/>
                      <a:pt x="3035047" y="868457"/>
                      <a:pt x="3042266" y="876501"/>
                    </a:cubicBezTo>
                    <a:cubicBezTo>
                      <a:pt x="3033810" y="861754"/>
                      <a:pt x="3026384" y="850822"/>
                      <a:pt x="3019681" y="842881"/>
                    </a:cubicBezTo>
                    <a:cubicBezTo>
                      <a:pt x="3012565" y="835146"/>
                      <a:pt x="3006480" y="830196"/>
                      <a:pt x="3001014" y="827308"/>
                    </a:cubicBezTo>
                    <a:cubicBezTo>
                      <a:pt x="2990083" y="821327"/>
                      <a:pt x="2981832" y="823080"/>
                      <a:pt x="2973994" y="825143"/>
                    </a:cubicBezTo>
                    <a:cubicBezTo>
                      <a:pt x="2968116" y="808848"/>
                      <a:pt x="2962753" y="797194"/>
                      <a:pt x="2956050" y="787810"/>
                    </a:cubicBezTo>
                    <a:cubicBezTo>
                      <a:pt x="2948934" y="778734"/>
                      <a:pt x="2940787" y="771721"/>
                      <a:pt x="2929648" y="764605"/>
                    </a:cubicBezTo>
                    <a:cubicBezTo>
                      <a:pt x="2927070" y="752127"/>
                      <a:pt x="2920057" y="732841"/>
                      <a:pt x="2945324" y="766049"/>
                    </a:cubicBezTo>
                    <a:cubicBezTo>
                      <a:pt x="2942127" y="761099"/>
                      <a:pt x="2935733" y="751095"/>
                      <a:pt x="2927895" y="738823"/>
                    </a:cubicBezTo>
                    <a:cubicBezTo>
                      <a:pt x="2923873" y="732738"/>
                      <a:pt x="2919542" y="726035"/>
                      <a:pt x="2915107" y="719125"/>
                    </a:cubicBezTo>
                    <a:cubicBezTo>
                      <a:pt x="2910157" y="712525"/>
                      <a:pt x="2905103" y="705821"/>
                      <a:pt x="2900153" y="699118"/>
                    </a:cubicBezTo>
                    <a:cubicBezTo>
                      <a:pt x="2879940" y="672717"/>
                      <a:pt x="2860242" y="649409"/>
                      <a:pt x="2854364" y="652709"/>
                    </a:cubicBezTo>
                    <a:cubicBezTo>
                      <a:pt x="2851992" y="645181"/>
                      <a:pt x="2833841" y="627339"/>
                      <a:pt x="2828684" y="623627"/>
                    </a:cubicBezTo>
                    <a:cubicBezTo>
                      <a:pt x="2820331" y="613520"/>
                      <a:pt x="2813937" y="605785"/>
                      <a:pt x="2808368" y="599082"/>
                    </a:cubicBezTo>
                    <a:cubicBezTo>
                      <a:pt x="2802799" y="592482"/>
                      <a:pt x="2797848" y="587428"/>
                      <a:pt x="2793105" y="582169"/>
                    </a:cubicBezTo>
                    <a:cubicBezTo>
                      <a:pt x="2783514" y="571752"/>
                      <a:pt x="2773819" y="561646"/>
                      <a:pt x="2755772" y="543392"/>
                    </a:cubicBezTo>
                    <a:lnTo>
                      <a:pt x="2764125" y="555149"/>
                    </a:lnTo>
                    <a:cubicBezTo>
                      <a:pt x="2739889" y="550508"/>
                      <a:pt x="2731742" y="527407"/>
                      <a:pt x="2700494" y="500077"/>
                    </a:cubicBezTo>
                    <a:lnTo>
                      <a:pt x="2702350" y="499768"/>
                    </a:lnTo>
                    <a:cubicBezTo>
                      <a:pt x="2687190" y="481204"/>
                      <a:pt x="2676671" y="471407"/>
                      <a:pt x="2669452" y="464807"/>
                    </a:cubicBezTo>
                    <a:cubicBezTo>
                      <a:pt x="2662233" y="458309"/>
                      <a:pt x="2657901" y="455422"/>
                      <a:pt x="2653776" y="452534"/>
                    </a:cubicBezTo>
                    <a:cubicBezTo>
                      <a:pt x="2649548" y="449647"/>
                      <a:pt x="2645526" y="446759"/>
                      <a:pt x="2638410" y="440262"/>
                    </a:cubicBezTo>
                    <a:cubicBezTo>
                      <a:pt x="2631500" y="433455"/>
                      <a:pt x="2621393" y="423452"/>
                      <a:pt x="2604583" y="406951"/>
                    </a:cubicBezTo>
                    <a:lnTo>
                      <a:pt x="2602933" y="417367"/>
                    </a:lnTo>
                    <a:cubicBezTo>
                      <a:pt x="2593342" y="422523"/>
                      <a:pt x="2578904" y="407673"/>
                      <a:pt x="2560753" y="387975"/>
                    </a:cubicBezTo>
                    <a:cubicBezTo>
                      <a:pt x="2542086" y="369102"/>
                      <a:pt x="2518882" y="345795"/>
                      <a:pt x="2494440" y="333522"/>
                    </a:cubicBezTo>
                    <a:lnTo>
                      <a:pt x="2507641" y="348992"/>
                    </a:lnTo>
                    <a:cubicBezTo>
                      <a:pt x="2493822" y="343010"/>
                      <a:pt x="2480002" y="326716"/>
                      <a:pt x="2466492" y="308977"/>
                    </a:cubicBezTo>
                    <a:cubicBezTo>
                      <a:pt x="2452982" y="291342"/>
                      <a:pt x="2439988" y="271954"/>
                      <a:pt x="2427199" y="263806"/>
                    </a:cubicBezTo>
                    <a:cubicBezTo>
                      <a:pt x="2422249" y="259166"/>
                      <a:pt x="2437822" y="266282"/>
                      <a:pt x="2446279" y="270097"/>
                    </a:cubicBezTo>
                    <a:cubicBezTo>
                      <a:pt x="2382957" y="220904"/>
                      <a:pt x="2431222" y="275460"/>
                      <a:pt x="2378625" y="249265"/>
                    </a:cubicBezTo>
                    <a:cubicBezTo>
                      <a:pt x="2372128" y="238436"/>
                      <a:pt x="2399045" y="241015"/>
                      <a:pt x="2364290" y="221420"/>
                    </a:cubicBezTo>
                    <a:cubicBezTo>
                      <a:pt x="2360784" y="218326"/>
                      <a:pt x="2352843" y="214923"/>
                      <a:pt x="2342324" y="211107"/>
                    </a:cubicBezTo>
                    <a:cubicBezTo>
                      <a:pt x="2345005" y="211004"/>
                      <a:pt x="2345624" y="209869"/>
                      <a:pt x="2342530" y="206982"/>
                    </a:cubicBezTo>
                    <a:lnTo>
                      <a:pt x="2317160" y="197081"/>
                    </a:lnTo>
                    <a:cubicBezTo>
                      <a:pt x="2297772" y="179137"/>
                      <a:pt x="2368828" y="207807"/>
                      <a:pt x="2338920" y="189965"/>
                    </a:cubicBezTo>
                    <a:cubicBezTo>
                      <a:pt x="2357071" y="194503"/>
                      <a:pt x="2375841" y="200794"/>
                      <a:pt x="2396158" y="208219"/>
                    </a:cubicBezTo>
                    <a:cubicBezTo>
                      <a:pt x="2406264" y="212035"/>
                      <a:pt x="2416680" y="216367"/>
                      <a:pt x="2427303" y="221523"/>
                    </a:cubicBezTo>
                    <a:cubicBezTo>
                      <a:pt x="2437719" y="227092"/>
                      <a:pt x="2448238" y="233589"/>
                      <a:pt x="2458964" y="241118"/>
                    </a:cubicBezTo>
                    <a:lnTo>
                      <a:pt x="2461542" y="256175"/>
                    </a:lnTo>
                    <a:cubicBezTo>
                      <a:pt x="2462367" y="252668"/>
                      <a:pt x="2435656" y="233177"/>
                      <a:pt x="2421218" y="229155"/>
                    </a:cubicBezTo>
                    <a:cubicBezTo>
                      <a:pt x="2431840" y="232145"/>
                      <a:pt x="2447207" y="245656"/>
                      <a:pt x="2463192" y="257928"/>
                    </a:cubicBezTo>
                    <a:cubicBezTo>
                      <a:pt x="2471236" y="264116"/>
                      <a:pt x="2479486" y="269891"/>
                      <a:pt x="2487324" y="274326"/>
                    </a:cubicBezTo>
                    <a:cubicBezTo>
                      <a:pt x="2495059" y="278966"/>
                      <a:pt x="2502691" y="281957"/>
                      <a:pt x="2509703" y="281854"/>
                    </a:cubicBezTo>
                    <a:cubicBezTo>
                      <a:pt x="2500937" y="273088"/>
                      <a:pt x="2492378" y="263910"/>
                      <a:pt x="2483096" y="255762"/>
                    </a:cubicBezTo>
                    <a:cubicBezTo>
                      <a:pt x="2500834" y="262259"/>
                      <a:pt x="2520326" y="270304"/>
                      <a:pt x="2540849" y="279070"/>
                    </a:cubicBezTo>
                    <a:cubicBezTo>
                      <a:pt x="2550955" y="283710"/>
                      <a:pt x="2561475" y="288351"/>
                      <a:pt x="2571272" y="294333"/>
                    </a:cubicBezTo>
                    <a:cubicBezTo>
                      <a:pt x="2581069" y="300314"/>
                      <a:pt x="2590557" y="307018"/>
                      <a:pt x="2599530" y="314546"/>
                    </a:cubicBezTo>
                    <a:cubicBezTo>
                      <a:pt x="2588907" y="292786"/>
                      <a:pt x="2590145" y="309390"/>
                      <a:pt x="2570550" y="279070"/>
                    </a:cubicBezTo>
                    <a:cubicBezTo>
                      <a:pt x="2585504" y="308565"/>
                      <a:pt x="2470102" y="214098"/>
                      <a:pt x="2499700" y="254009"/>
                    </a:cubicBezTo>
                    <a:cubicBezTo>
                      <a:pt x="2489181" y="238643"/>
                      <a:pt x="2477218" y="229980"/>
                      <a:pt x="2464017" y="220698"/>
                    </a:cubicBezTo>
                    <a:cubicBezTo>
                      <a:pt x="2450713" y="211520"/>
                      <a:pt x="2436481" y="201619"/>
                      <a:pt x="2419465" y="185737"/>
                    </a:cubicBezTo>
                    <a:cubicBezTo>
                      <a:pt x="2418846" y="189862"/>
                      <a:pt x="2430087" y="199556"/>
                      <a:pt x="2395951" y="179859"/>
                    </a:cubicBezTo>
                    <a:cubicBezTo>
                      <a:pt x="2393889" y="180065"/>
                      <a:pt x="2389454" y="179446"/>
                      <a:pt x="2386773" y="179034"/>
                    </a:cubicBezTo>
                    <a:cubicBezTo>
                      <a:pt x="2385741" y="178415"/>
                      <a:pt x="2385432" y="178105"/>
                      <a:pt x="2384504" y="177590"/>
                    </a:cubicBezTo>
                    <a:cubicBezTo>
                      <a:pt x="2385123" y="178105"/>
                      <a:pt x="2385638" y="178518"/>
                      <a:pt x="2386257" y="179034"/>
                    </a:cubicBezTo>
                    <a:cubicBezTo>
                      <a:pt x="2384504" y="178827"/>
                      <a:pt x="2384297" y="178827"/>
                      <a:pt x="2386876" y="179549"/>
                    </a:cubicBezTo>
                    <a:cubicBezTo>
                      <a:pt x="2394404" y="185324"/>
                      <a:pt x="2400179" y="190584"/>
                      <a:pt x="2401933" y="193884"/>
                    </a:cubicBezTo>
                    <a:cubicBezTo>
                      <a:pt x="2391207" y="193575"/>
                      <a:pt x="2372334" y="185840"/>
                      <a:pt x="2353152" y="178518"/>
                    </a:cubicBezTo>
                    <a:cubicBezTo>
                      <a:pt x="2333764" y="171505"/>
                      <a:pt x="2314479" y="163977"/>
                      <a:pt x="2304062" y="161811"/>
                    </a:cubicBezTo>
                    <a:cubicBezTo>
                      <a:pt x="2283849" y="150673"/>
                      <a:pt x="2314582" y="161708"/>
                      <a:pt x="2304784" y="152735"/>
                    </a:cubicBezTo>
                    <a:lnTo>
                      <a:pt x="2289212" y="149435"/>
                    </a:lnTo>
                    <a:lnTo>
                      <a:pt x="2273330" y="146857"/>
                    </a:lnTo>
                    <a:cubicBezTo>
                      <a:pt x="2273845" y="137782"/>
                      <a:pt x="2221352" y="110968"/>
                      <a:pt x="2274155" y="126334"/>
                    </a:cubicBezTo>
                    <a:lnTo>
                      <a:pt x="2228262" y="107874"/>
                    </a:lnTo>
                    <a:cubicBezTo>
                      <a:pt x="2215577" y="100242"/>
                      <a:pt x="2199592" y="93539"/>
                      <a:pt x="2183916" y="87454"/>
                    </a:cubicBezTo>
                    <a:cubicBezTo>
                      <a:pt x="2168137" y="81576"/>
                      <a:pt x="2152771" y="76419"/>
                      <a:pt x="2140395" y="74769"/>
                    </a:cubicBezTo>
                    <a:cubicBezTo>
                      <a:pt x="2118429" y="66519"/>
                      <a:pt x="2081095" y="67860"/>
                      <a:pt x="2102443" y="66931"/>
                    </a:cubicBezTo>
                    <a:cubicBezTo>
                      <a:pt x="2089758" y="64353"/>
                      <a:pt x="2077177" y="61465"/>
                      <a:pt x="2064388" y="59093"/>
                    </a:cubicBezTo>
                    <a:lnTo>
                      <a:pt x="2026024" y="53009"/>
                    </a:lnTo>
                    <a:lnTo>
                      <a:pt x="2025818" y="50740"/>
                    </a:lnTo>
                    <a:cubicBezTo>
                      <a:pt x="1988897" y="40736"/>
                      <a:pt x="1949295" y="38467"/>
                      <a:pt x="1909178" y="32898"/>
                    </a:cubicBezTo>
                    <a:cubicBezTo>
                      <a:pt x="1868648" y="29598"/>
                      <a:pt x="1827499" y="23204"/>
                      <a:pt x="1784494" y="13098"/>
                    </a:cubicBezTo>
                    <a:cubicBezTo>
                      <a:pt x="1771603" y="13201"/>
                      <a:pt x="1758505" y="13304"/>
                      <a:pt x="1743242" y="13098"/>
                    </a:cubicBezTo>
                    <a:cubicBezTo>
                      <a:pt x="1727979" y="13304"/>
                      <a:pt x="1710653" y="12994"/>
                      <a:pt x="1689202" y="11138"/>
                    </a:cubicBezTo>
                    <a:lnTo>
                      <a:pt x="1680951" y="3506"/>
                    </a:lnTo>
                    <a:cubicBezTo>
                      <a:pt x="1664347" y="3919"/>
                      <a:pt x="1639596" y="3094"/>
                      <a:pt x="1617011" y="2372"/>
                    </a:cubicBezTo>
                    <a:cubicBezTo>
                      <a:pt x="1594425" y="1753"/>
                      <a:pt x="1574212" y="1444"/>
                      <a:pt x="1567405" y="6291"/>
                    </a:cubicBezTo>
                    <a:cubicBezTo>
                      <a:pt x="1558949" y="1753"/>
                      <a:pt x="1544201" y="0"/>
                      <a:pt x="1526360" y="0"/>
                    </a:cubicBezTo>
                    <a:cubicBezTo>
                      <a:pt x="1517490" y="0"/>
                      <a:pt x="1507796" y="309"/>
                      <a:pt x="1497586" y="1031"/>
                    </a:cubicBezTo>
                    <a:cubicBezTo>
                      <a:pt x="1487480" y="1959"/>
                      <a:pt x="1476960" y="3506"/>
                      <a:pt x="1466235" y="5053"/>
                    </a:cubicBezTo>
                    <a:cubicBezTo>
                      <a:pt x="1444887" y="8457"/>
                      <a:pt x="1422714" y="11551"/>
                      <a:pt x="1402604" y="15882"/>
                    </a:cubicBezTo>
                    <a:cubicBezTo>
                      <a:pt x="1382493" y="20110"/>
                      <a:pt x="1364033" y="23720"/>
                      <a:pt x="1349389" y="25473"/>
                    </a:cubicBezTo>
                    <a:lnTo>
                      <a:pt x="1349079" y="35477"/>
                    </a:lnTo>
                    <a:cubicBezTo>
                      <a:pt x="1344129" y="36302"/>
                      <a:pt x="1339282" y="37230"/>
                      <a:pt x="1334332" y="38055"/>
                    </a:cubicBezTo>
                    <a:cubicBezTo>
                      <a:pt x="1329485" y="39293"/>
                      <a:pt x="1324637" y="40427"/>
                      <a:pt x="1319790" y="41664"/>
                    </a:cubicBezTo>
                    <a:cubicBezTo>
                      <a:pt x="1310096" y="44140"/>
                      <a:pt x="1300299" y="46821"/>
                      <a:pt x="1290295" y="49709"/>
                    </a:cubicBezTo>
                    <a:cubicBezTo>
                      <a:pt x="1280292" y="52699"/>
                      <a:pt x="1270082" y="55793"/>
                      <a:pt x="1259356" y="58990"/>
                    </a:cubicBezTo>
                    <a:cubicBezTo>
                      <a:pt x="1248734" y="62600"/>
                      <a:pt x="1237699" y="66828"/>
                      <a:pt x="1226045" y="71057"/>
                    </a:cubicBezTo>
                    <a:lnTo>
                      <a:pt x="1231305" y="78482"/>
                    </a:lnTo>
                    <a:cubicBezTo>
                      <a:pt x="1211916" y="87867"/>
                      <a:pt x="1184999" y="93023"/>
                      <a:pt x="1155711" y="101067"/>
                    </a:cubicBezTo>
                    <a:cubicBezTo>
                      <a:pt x="1140963" y="104883"/>
                      <a:pt x="1125390" y="108699"/>
                      <a:pt x="1109508" y="113030"/>
                    </a:cubicBezTo>
                    <a:cubicBezTo>
                      <a:pt x="1093833" y="117878"/>
                      <a:pt x="1077951" y="123550"/>
                      <a:pt x="1062378" y="129944"/>
                    </a:cubicBezTo>
                    <a:cubicBezTo>
                      <a:pt x="1065369" y="125200"/>
                      <a:pt x="1081663" y="119734"/>
                      <a:pt x="1093626" y="117156"/>
                    </a:cubicBezTo>
                    <a:cubicBezTo>
                      <a:pt x="1073207" y="119940"/>
                      <a:pt x="1053199" y="126231"/>
                      <a:pt x="1033811" y="134069"/>
                    </a:cubicBezTo>
                    <a:cubicBezTo>
                      <a:pt x="1014629" y="142526"/>
                      <a:pt x="996272" y="153251"/>
                      <a:pt x="978224" y="163667"/>
                    </a:cubicBezTo>
                    <a:cubicBezTo>
                      <a:pt x="959970" y="173774"/>
                      <a:pt x="942954" y="185737"/>
                      <a:pt x="925628" y="195431"/>
                    </a:cubicBezTo>
                    <a:cubicBezTo>
                      <a:pt x="908302" y="205229"/>
                      <a:pt x="890873" y="213273"/>
                      <a:pt x="873444" y="219564"/>
                    </a:cubicBezTo>
                    <a:cubicBezTo>
                      <a:pt x="859212" y="231320"/>
                      <a:pt x="847249" y="236993"/>
                      <a:pt x="835080" y="241530"/>
                    </a:cubicBezTo>
                    <a:cubicBezTo>
                      <a:pt x="836524" y="240705"/>
                      <a:pt x="837761" y="239777"/>
                      <a:pt x="838792" y="238849"/>
                    </a:cubicBezTo>
                    <a:cubicBezTo>
                      <a:pt x="837142" y="239674"/>
                      <a:pt x="834667" y="241015"/>
                      <a:pt x="832295" y="242458"/>
                    </a:cubicBezTo>
                    <a:cubicBezTo>
                      <a:pt x="824457" y="245037"/>
                      <a:pt x="816619" y="248027"/>
                      <a:pt x="808266" y="251740"/>
                    </a:cubicBezTo>
                    <a:cubicBezTo>
                      <a:pt x="815794" y="249368"/>
                      <a:pt x="822807" y="246790"/>
                      <a:pt x="828789" y="244418"/>
                    </a:cubicBezTo>
                    <a:cubicBezTo>
                      <a:pt x="816723" y="251637"/>
                      <a:pt x="799603" y="264425"/>
                      <a:pt x="783102" y="277316"/>
                    </a:cubicBezTo>
                    <a:lnTo>
                      <a:pt x="770520" y="274326"/>
                    </a:lnTo>
                    <a:cubicBezTo>
                      <a:pt x="769180" y="275357"/>
                      <a:pt x="768045" y="276079"/>
                      <a:pt x="766601" y="277213"/>
                    </a:cubicBezTo>
                    <a:cubicBezTo>
                      <a:pt x="747419" y="285464"/>
                      <a:pt x="755154" y="289795"/>
                      <a:pt x="768251" y="289692"/>
                    </a:cubicBezTo>
                    <a:cubicBezTo>
                      <a:pt x="760207" y="296395"/>
                      <a:pt x="753607" y="303821"/>
                      <a:pt x="748760" y="309905"/>
                    </a:cubicBezTo>
                    <a:cubicBezTo>
                      <a:pt x="737725" y="308565"/>
                      <a:pt x="727309" y="317537"/>
                      <a:pt x="716274" y="326819"/>
                    </a:cubicBezTo>
                    <a:cubicBezTo>
                      <a:pt x="710705" y="331460"/>
                      <a:pt x="705033" y="336204"/>
                      <a:pt x="698948" y="339710"/>
                    </a:cubicBezTo>
                    <a:cubicBezTo>
                      <a:pt x="692967" y="343423"/>
                      <a:pt x="686779" y="346207"/>
                      <a:pt x="679869" y="346517"/>
                    </a:cubicBezTo>
                    <a:cubicBezTo>
                      <a:pt x="676672" y="353942"/>
                      <a:pt x="656974" y="371268"/>
                      <a:pt x="638411" y="389109"/>
                    </a:cubicBezTo>
                    <a:cubicBezTo>
                      <a:pt x="636451" y="391172"/>
                      <a:pt x="634389" y="393338"/>
                      <a:pt x="632429" y="395400"/>
                    </a:cubicBezTo>
                    <a:cubicBezTo>
                      <a:pt x="593962" y="424277"/>
                      <a:pt x="556732" y="454081"/>
                      <a:pt x="520740" y="484814"/>
                    </a:cubicBezTo>
                    <a:cubicBezTo>
                      <a:pt x="505373" y="498530"/>
                      <a:pt x="490007" y="512246"/>
                      <a:pt x="474744" y="525963"/>
                    </a:cubicBezTo>
                    <a:cubicBezTo>
                      <a:pt x="459893" y="540092"/>
                      <a:pt x="445661" y="554633"/>
                      <a:pt x="431223" y="568968"/>
                    </a:cubicBezTo>
                    <a:cubicBezTo>
                      <a:pt x="424107" y="576187"/>
                      <a:pt x="416682" y="583200"/>
                      <a:pt x="409875" y="590728"/>
                    </a:cubicBezTo>
                    <a:cubicBezTo>
                      <a:pt x="403172" y="598257"/>
                      <a:pt x="396365" y="605785"/>
                      <a:pt x="389662" y="613314"/>
                    </a:cubicBezTo>
                    <a:cubicBezTo>
                      <a:pt x="382958" y="620842"/>
                      <a:pt x="376358" y="628371"/>
                      <a:pt x="369654" y="635899"/>
                    </a:cubicBezTo>
                    <a:cubicBezTo>
                      <a:pt x="362951" y="643428"/>
                      <a:pt x="356454" y="650956"/>
                      <a:pt x="350369" y="658897"/>
                    </a:cubicBezTo>
                    <a:cubicBezTo>
                      <a:pt x="357794" y="657041"/>
                      <a:pt x="365117" y="655081"/>
                      <a:pt x="372748" y="653534"/>
                    </a:cubicBezTo>
                    <a:cubicBezTo>
                      <a:pt x="360785" y="667560"/>
                      <a:pt x="349647" y="682205"/>
                      <a:pt x="338097" y="696540"/>
                    </a:cubicBezTo>
                    <a:cubicBezTo>
                      <a:pt x="326649" y="706028"/>
                      <a:pt x="317367" y="705306"/>
                      <a:pt x="342119" y="674264"/>
                    </a:cubicBezTo>
                    <a:cubicBezTo>
                      <a:pt x="332631" y="680039"/>
                      <a:pt x="323658" y="694271"/>
                      <a:pt x="317471" y="707265"/>
                    </a:cubicBezTo>
                    <a:cubicBezTo>
                      <a:pt x="310973" y="720156"/>
                      <a:pt x="308498" y="732635"/>
                      <a:pt x="309220" y="733873"/>
                    </a:cubicBezTo>
                    <a:cubicBezTo>
                      <a:pt x="260233" y="794101"/>
                      <a:pt x="313139" y="699427"/>
                      <a:pt x="299320" y="718713"/>
                    </a:cubicBezTo>
                    <a:lnTo>
                      <a:pt x="281581" y="745939"/>
                    </a:lnTo>
                    <a:lnTo>
                      <a:pt x="287150" y="740885"/>
                    </a:lnTo>
                    <a:cubicBezTo>
                      <a:pt x="281994" y="753364"/>
                      <a:pt x="280344" y="760893"/>
                      <a:pt x="276528" y="770071"/>
                    </a:cubicBezTo>
                    <a:cubicBezTo>
                      <a:pt x="274672" y="774712"/>
                      <a:pt x="272093" y="779765"/>
                      <a:pt x="268484" y="786056"/>
                    </a:cubicBezTo>
                    <a:cubicBezTo>
                      <a:pt x="265081" y="792554"/>
                      <a:pt x="260543" y="800391"/>
                      <a:pt x="254046" y="810292"/>
                    </a:cubicBezTo>
                    <a:cubicBezTo>
                      <a:pt x="235689" y="834321"/>
                      <a:pt x="238473" y="818749"/>
                      <a:pt x="231770" y="828546"/>
                    </a:cubicBezTo>
                    <a:cubicBezTo>
                      <a:pt x="230945" y="827927"/>
                      <a:pt x="228469" y="831124"/>
                      <a:pt x="221766" y="843809"/>
                    </a:cubicBezTo>
                    <a:cubicBezTo>
                      <a:pt x="209597" y="863816"/>
                      <a:pt x="198149" y="884236"/>
                      <a:pt x="186289" y="904450"/>
                    </a:cubicBezTo>
                    <a:lnTo>
                      <a:pt x="209700" y="885371"/>
                    </a:lnTo>
                    <a:cubicBezTo>
                      <a:pt x="204543" y="900221"/>
                      <a:pt x="196499" y="914453"/>
                      <a:pt x="192993" y="922188"/>
                    </a:cubicBezTo>
                    <a:cubicBezTo>
                      <a:pt x="189796" y="930129"/>
                      <a:pt x="190621" y="931160"/>
                      <a:pt x="204028" y="920228"/>
                    </a:cubicBezTo>
                    <a:cubicBezTo>
                      <a:pt x="184536" y="936317"/>
                      <a:pt x="153185" y="993657"/>
                      <a:pt x="129155" y="1051616"/>
                    </a:cubicBezTo>
                    <a:cubicBezTo>
                      <a:pt x="122555" y="1065848"/>
                      <a:pt x="117605" y="1080596"/>
                      <a:pt x="112345" y="1094415"/>
                    </a:cubicBezTo>
                    <a:cubicBezTo>
                      <a:pt x="107189" y="1108234"/>
                      <a:pt x="102342" y="1121229"/>
                      <a:pt x="98113" y="1132882"/>
                    </a:cubicBezTo>
                    <a:cubicBezTo>
                      <a:pt x="89863" y="1156190"/>
                      <a:pt x="84294" y="1174134"/>
                      <a:pt x="80478" y="1180528"/>
                    </a:cubicBezTo>
                    <a:cubicBezTo>
                      <a:pt x="79034" y="1191460"/>
                      <a:pt x="77178" y="1202186"/>
                      <a:pt x="74909" y="1212808"/>
                    </a:cubicBezTo>
                    <a:cubicBezTo>
                      <a:pt x="72950" y="1223637"/>
                      <a:pt x="70887" y="1234465"/>
                      <a:pt x="68309" y="1245500"/>
                    </a:cubicBezTo>
                    <a:cubicBezTo>
                      <a:pt x="63358" y="1267570"/>
                      <a:pt x="56346" y="1290362"/>
                      <a:pt x="50673" y="1316144"/>
                    </a:cubicBezTo>
                    <a:cubicBezTo>
                      <a:pt x="55727" y="1303872"/>
                      <a:pt x="69546" y="1299128"/>
                      <a:pt x="58408" y="1342855"/>
                    </a:cubicBezTo>
                    <a:cubicBezTo>
                      <a:pt x="52942" y="1337492"/>
                      <a:pt x="48508" y="1339658"/>
                      <a:pt x="44383" y="1346568"/>
                    </a:cubicBezTo>
                    <a:cubicBezTo>
                      <a:pt x="40257" y="1353477"/>
                      <a:pt x="36338" y="1365028"/>
                      <a:pt x="33348" y="1378538"/>
                    </a:cubicBezTo>
                    <a:cubicBezTo>
                      <a:pt x="30151" y="1391945"/>
                      <a:pt x="26850" y="1407105"/>
                      <a:pt x="22828" y="1421027"/>
                    </a:cubicBezTo>
                    <a:cubicBezTo>
                      <a:pt x="20869" y="1427937"/>
                      <a:pt x="18600" y="1434641"/>
                      <a:pt x="16228" y="1440622"/>
                    </a:cubicBezTo>
                    <a:cubicBezTo>
                      <a:pt x="14062" y="1446604"/>
                      <a:pt x="11587" y="1451966"/>
                      <a:pt x="8700" y="1456298"/>
                    </a:cubicBezTo>
                    <a:cubicBezTo>
                      <a:pt x="16744" y="1440725"/>
                      <a:pt x="13650" y="1473108"/>
                      <a:pt x="11484" y="1503222"/>
                    </a:cubicBezTo>
                    <a:cubicBezTo>
                      <a:pt x="10143" y="1518279"/>
                      <a:pt x="10350" y="1532820"/>
                      <a:pt x="11484" y="1540349"/>
                    </a:cubicBezTo>
                    <a:cubicBezTo>
                      <a:pt x="12722" y="1547980"/>
                      <a:pt x="15403" y="1548599"/>
                      <a:pt x="20663" y="1536120"/>
                    </a:cubicBezTo>
                    <a:cubicBezTo>
                      <a:pt x="15816" y="1573763"/>
                      <a:pt x="10865" y="1537564"/>
                      <a:pt x="2718" y="1566028"/>
                    </a:cubicBezTo>
                    <a:cubicBezTo>
                      <a:pt x="3337" y="1577476"/>
                      <a:pt x="2821" y="1589129"/>
                      <a:pt x="3131" y="1600989"/>
                    </a:cubicBezTo>
                    <a:cubicBezTo>
                      <a:pt x="3337" y="1612952"/>
                      <a:pt x="3234" y="1625019"/>
                      <a:pt x="2924" y="1637497"/>
                    </a:cubicBezTo>
                    <a:cubicBezTo>
                      <a:pt x="2409" y="1649873"/>
                      <a:pt x="1996" y="1662455"/>
                      <a:pt x="1480" y="1675346"/>
                    </a:cubicBezTo>
                    <a:cubicBezTo>
                      <a:pt x="1274" y="1688134"/>
                      <a:pt x="1068" y="1701232"/>
                      <a:pt x="759" y="1714432"/>
                    </a:cubicBezTo>
                    <a:cubicBezTo>
                      <a:pt x="552" y="1727633"/>
                      <a:pt x="-170" y="1741040"/>
                      <a:pt x="37" y="1754550"/>
                    </a:cubicBezTo>
                    <a:cubicBezTo>
                      <a:pt x="449" y="1768060"/>
                      <a:pt x="862" y="1781776"/>
                      <a:pt x="1274" y="1795492"/>
                    </a:cubicBezTo>
                    <a:cubicBezTo>
                      <a:pt x="1790" y="1823131"/>
                      <a:pt x="5090" y="1850976"/>
                      <a:pt x="9318" y="1878821"/>
                    </a:cubicBezTo>
                    <a:cubicBezTo>
                      <a:pt x="12928" y="1880059"/>
                      <a:pt x="15816" y="1860877"/>
                      <a:pt x="23653" y="1884081"/>
                    </a:cubicBezTo>
                    <a:cubicBezTo>
                      <a:pt x="19941" y="1904398"/>
                      <a:pt x="18291" y="1924611"/>
                      <a:pt x="15919" y="1945237"/>
                    </a:cubicBezTo>
                    <a:cubicBezTo>
                      <a:pt x="18600" y="1956066"/>
                      <a:pt x="24272" y="1960294"/>
                      <a:pt x="28707" y="1966997"/>
                    </a:cubicBezTo>
                    <a:cubicBezTo>
                      <a:pt x="30872" y="1970401"/>
                      <a:pt x="32729" y="1974320"/>
                      <a:pt x="33863" y="1980095"/>
                    </a:cubicBezTo>
                    <a:cubicBezTo>
                      <a:pt x="35204" y="1985870"/>
                      <a:pt x="35720" y="1993295"/>
                      <a:pt x="34998" y="2003815"/>
                    </a:cubicBezTo>
                    <a:cubicBezTo>
                      <a:pt x="36545" y="1997627"/>
                      <a:pt x="38917" y="1988448"/>
                      <a:pt x="43145" y="2002680"/>
                    </a:cubicBezTo>
                    <a:cubicBezTo>
                      <a:pt x="57583" y="2111792"/>
                      <a:pt x="95226" y="2219047"/>
                      <a:pt x="142047" y="2321146"/>
                    </a:cubicBezTo>
                    <a:cubicBezTo>
                      <a:pt x="188971" y="2423760"/>
                      <a:pt x="244558" y="2521321"/>
                      <a:pt x="297670" y="2621357"/>
                    </a:cubicBezTo>
                    <a:cubicBezTo>
                      <a:pt x="285603" y="2592584"/>
                      <a:pt x="297670" y="2608878"/>
                      <a:pt x="311180" y="2627648"/>
                    </a:cubicBezTo>
                    <a:cubicBezTo>
                      <a:pt x="303754" y="2614447"/>
                      <a:pt x="318089" y="2623007"/>
                      <a:pt x="320152" y="2617850"/>
                    </a:cubicBezTo>
                    <a:lnTo>
                      <a:pt x="343459" y="2658587"/>
                    </a:lnTo>
                    <a:cubicBezTo>
                      <a:pt x="351503" y="2672097"/>
                      <a:pt x="358826" y="2686122"/>
                      <a:pt x="367489" y="2699220"/>
                    </a:cubicBezTo>
                    <a:cubicBezTo>
                      <a:pt x="378008" y="2701695"/>
                      <a:pt x="394405" y="2720465"/>
                      <a:pt x="410184" y="2738615"/>
                    </a:cubicBezTo>
                    <a:cubicBezTo>
                      <a:pt x="417919" y="2747897"/>
                      <a:pt x="426170" y="2756354"/>
                      <a:pt x="433285" y="2762645"/>
                    </a:cubicBezTo>
                    <a:cubicBezTo>
                      <a:pt x="440401" y="2768936"/>
                      <a:pt x="446280" y="2772958"/>
                      <a:pt x="450199" y="2772649"/>
                    </a:cubicBezTo>
                    <a:lnTo>
                      <a:pt x="428335" y="2752745"/>
                    </a:lnTo>
                    <a:cubicBezTo>
                      <a:pt x="447208" y="2762026"/>
                      <a:pt x="443392" y="2746763"/>
                      <a:pt x="437823" y="2728096"/>
                    </a:cubicBezTo>
                    <a:cubicBezTo>
                      <a:pt x="432667" y="2709017"/>
                      <a:pt x="425448" y="2686844"/>
                      <a:pt x="434317" y="2682925"/>
                    </a:cubicBezTo>
                    <a:cubicBezTo>
                      <a:pt x="424313" y="2677563"/>
                      <a:pt x="415857" y="2668487"/>
                      <a:pt x="407812" y="2657452"/>
                    </a:cubicBezTo>
                    <a:cubicBezTo>
                      <a:pt x="400078" y="2646108"/>
                      <a:pt x="393374" y="2632495"/>
                      <a:pt x="385743" y="2618572"/>
                    </a:cubicBezTo>
                    <a:cubicBezTo>
                      <a:pt x="381927" y="2611559"/>
                      <a:pt x="378008" y="2604443"/>
                      <a:pt x="373780" y="2597431"/>
                    </a:cubicBezTo>
                    <a:cubicBezTo>
                      <a:pt x="370995" y="2592996"/>
                      <a:pt x="368107" y="2588562"/>
                      <a:pt x="365323" y="2584024"/>
                    </a:cubicBezTo>
                    <a:cubicBezTo>
                      <a:pt x="373161" y="2593821"/>
                      <a:pt x="381824" y="2603515"/>
                      <a:pt x="390796" y="2612694"/>
                    </a:cubicBezTo>
                    <a:cubicBezTo>
                      <a:pt x="406678" y="2629195"/>
                      <a:pt x="421322" y="2645386"/>
                      <a:pt x="431739" y="2657556"/>
                    </a:cubicBezTo>
                    <a:cubicBezTo>
                      <a:pt x="442052" y="2669828"/>
                      <a:pt x="446899" y="2679316"/>
                      <a:pt x="441226" y="2683957"/>
                    </a:cubicBezTo>
                    <a:cubicBezTo>
                      <a:pt x="452261" y="2696023"/>
                      <a:pt x="462781" y="2708502"/>
                      <a:pt x="474125" y="2720258"/>
                    </a:cubicBezTo>
                    <a:lnTo>
                      <a:pt x="508467" y="2755116"/>
                    </a:lnTo>
                    <a:lnTo>
                      <a:pt x="504548" y="2755323"/>
                    </a:lnTo>
                    <a:cubicBezTo>
                      <a:pt x="514964" y="2767079"/>
                      <a:pt x="524143" y="2776464"/>
                      <a:pt x="532806" y="2783684"/>
                    </a:cubicBezTo>
                    <a:cubicBezTo>
                      <a:pt x="541262" y="2791109"/>
                      <a:pt x="548688" y="2796884"/>
                      <a:pt x="555288" y="2801525"/>
                    </a:cubicBezTo>
                    <a:cubicBezTo>
                      <a:pt x="568695" y="2810806"/>
                      <a:pt x="578802" y="2816066"/>
                      <a:pt x="589424" y="2820604"/>
                    </a:cubicBezTo>
                    <a:cubicBezTo>
                      <a:pt x="598912" y="2831536"/>
                      <a:pt x="589218" y="2826689"/>
                      <a:pt x="587258" y="2826998"/>
                    </a:cubicBezTo>
                    <a:cubicBezTo>
                      <a:pt x="619848" y="2858968"/>
                      <a:pt x="637792" y="2876810"/>
                      <a:pt x="657284" y="2889701"/>
                    </a:cubicBezTo>
                    <a:cubicBezTo>
                      <a:pt x="676672" y="2902695"/>
                      <a:pt x="695235" y="2913833"/>
                      <a:pt x="730815" y="2929509"/>
                    </a:cubicBezTo>
                    <a:lnTo>
                      <a:pt x="731743" y="2941885"/>
                    </a:lnTo>
                    <a:cubicBezTo>
                      <a:pt x="736797" y="2943741"/>
                      <a:pt x="745460" y="2950238"/>
                      <a:pt x="756907" y="2959520"/>
                    </a:cubicBezTo>
                    <a:cubicBezTo>
                      <a:pt x="768355" y="2968905"/>
                      <a:pt x="783412" y="2979940"/>
                      <a:pt x="800016" y="2992625"/>
                    </a:cubicBezTo>
                    <a:cubicBezTo>
                      <a:pt x="808369" y="2998916"/>
                      <a:pt x="817238" y="3005413"/>
                      <a:pt x="826417" y="3011910"/>
                    </a:cubicBezTo>
                    <a:cubicBezTo>
                      <a:pt x="835905" y="3017995"/>
                      <a:pt x="845805" y="3024182"/>
                      <a:pt x="855809" y="3030164"/>
                    </a:cubicBezTo>
                    <a:cubicBezTo>
                      <a:pt x="865916" y="3036145"/>
                      <a:pt x="876229" y="3041921"/>
                      <a:pt x="886645" y="3047284"/>
                    </a:cubicBezTo>
                    <a:cubicBezTo>
                      <a:pt x="896958" y="3052750"/>
                      <a:pt x="907889" y="3056771"/>
                      <a:pt x="918512" y="3060794"/>
                    </a:cubicBezTo>
                    <a:cubicBezTo>
                      <a:pt x="917274" y="3061309"/>
                      <a:pt x="914696" y="3062134"/>
                      <a:pt x="907786" y="3060072"/>
                    </a:cubicBezTo>
                    <a:cubicBezTo>
                      <a:pt x="955020" y="3078738"/>
                      <a:pt x="1006688" y="3110502"/>
                      <a:pt x="1054334" y="3133397"/>
                    </a:cubicBezTo>
                    <a:cubicBezTo>
                      <a:pt x="1066194" y="3139069"/>
                      <a:pt x="1077744" y="3144432"/>
                      <a:pt x="1088779" y="3149073"/>
                    </a:cubicBezTo>
                    <a:cubicBezTo>
                      <a:pt x="1094245" y="3151445"/>
                      <a:pt x="1099608" y="3153611"/>
                      <a:pt x="1104764" y="3155467"/>
                    </a:cubicBezTo>
                    <a:cubicBezTo>
                      <a:pt x="1110024" y="3157117"/>
                      <a:pt x="1115077" y="3158664"/>
                      <a:pt x="1120028" y="3159901"/>
                    </a:cubicBezTo>
                    <a:cubicBezTo>
                      <a:pt x="1139622" y="3164955"/>
                      <a:pt x="1155917" y="3165986"/>
                      <a:pt x="1167261" y="3160727"/>
                    </a:cubicBezTo>
                    <a:lnTo>
                      <a:pt x="1183659" y="3164026"/>
                    </a:lnTo>
                    <a:lnTo>
                      <a:pt x="1200160" y="3166605"/>
                    </a:lnTo>
                    <a:lnTo>
                      <a:pt x="1233161" y="3171555"/>
                    </a:lnTo>
                    <a:cubicBezTo>
                      <a:pt x="1151895" y="3145669"/>
                      <a:pt x="1249456" y="3160520"/>
                      <a:pt x="1217486" y="3145463"/>
                    </a:cubicBezTo>
                    <a:cubicBezTo>
                      <a:pt x="1233677" y="3148970"/>
                      <a:pt x="1253581" y="3157426"/>
                      <a:pt x="1264616" y="3163717"/>
                    </a:cubicBezTo>
                    <a:cubicBezTo>
                      <a:pt x="1275754" y="3169492"/>
                      <a:pt x="1277713" y="3174030"/>
                      <a:pt x="1257706" y="3169596"/>
                    </a:cubicBezTo>
                    <a:lnTo>
                      <a:pt x="1251931" y="3166192"/>
                    </a:lnTo>
                    <a:cubicBezTo>
                      <a:pt x="1232336" y="3180940"/>
                      <a:pt x="1353308" y="3197338"/>
                      <a:pt x="1348873" y="3207960"/>
                    </a:cubicBezTo>
                    <a:cubicBezTo>
                      <a:pt x="1431789" y="3224255"/>
                      <a:pt x="1514706" y="3234980"/>
                      <a:pt x="1596797" y="3241374"/>
                    </a:cubicBezTo>
                    <a:cubicBezTo>
                      <a:pt x="1617320" y="3242509"/>
                      <a:pt x="1637843" y="3243643"/>
                      <a:pt x="1658263" y="3244777"/>
                    </a:cubicBezTo>
                    <a:cubicBezTo>
                      <a:pt x="1678683" y="3245293"/>
                      <a:pt x="1698999" y="3245087"/>
                      <a:pt x="1719316" y="3245190"/>
                    </a:cubicBezTo>
                    <a:cubicBezTo>
                      <a:pt x="1724678" y="3245190"/>
                      <a:pt x="1729938" y="3245190"/>
                      <a:pt x="1735301" y="3245190"/>
                    </a:cubicBezTo>
                    <a:cubicBezTo>
                      <a:pt x="1702506" y="3253750"/>
                      <a:pt x="1726535" y="3276645"/>
                      <a:pt x="1759124" y="3288195"/>
                    </a:cubicBezTo>
                    <a:cubicBezTo>
                      <a:pt x="1759949" y="3284585"/>
                      <a:pt x="1759846" y="3282420"/>
                      <a:pt x="1796251" y="3273344"/>
                    </a:cubicBezTo>
                    <a:cubicBezTo>
                      <a:pt x="1782844" y="3271694"/>
                      <a:pt x="1713540" y="3270766"/>
                      <a:pt x="1744067" y="3261691"/>
                    </a:cubicBezTo>
                    <a:cubicBezTo>
                      <a:pt x="1768199" y="3258287"/>
                      <a:pt x="1778100" y="3257462"/>
                      <a:pt x="1785113" y="3258287"/>
                    </a:cubicBezTo>
                    <a:cubicBezTo>
                      <a:pt x="1792125" y="3259112"/>
                      <a:pt x="1796044" y="3261381"/>
                      <a:pt x="1808110" y="3261897"/>
                    </a:cubicBezTo>
                    <a:cubicBezTo>
                      <a:pt x="1797488" y="3258391"/>
                      <a:pt x="1812545" y="3253131"/>
                      <a:pt x="1828530" y="3247149"/>
                    </a:cubicBezTo>
                    <a:cubicBezTo>
                      <a:pt x="1844619" y="3241580"/>
                      <a:pt x="1861222" y="3233433"/>
                      <a:pt x="1855035" y="3227555"/>
                    </a:cubicBezTo>
                    <a:cubicBezTo>
                      <a:pt x="1847300" y="3230030"/>
                      <a:pt x="1839462" y="3231989"/>
                      <a:pt x="1831624" y="3233846"/>
                    </a:cubicBezTo>
                    <a:cubicBezTo>
                      <a:pt x="1827808" y="3231577"/>
                      <a:pt x="1823993" y="3229205"/>
                      <a:pt x="1820177" y="3226730"/>
                    </a:cubicBezTo>
                    <a:cubicBezTo>
                      <a:pt x="1838431" y="3225286"/>
                      <a:pt x="1856685" y="3222811"/>
                      <a:pt x="1874939" y="3220851"/>
                    </a:cubicBezTo>
                    <a:cubicBezTo>
                      <a:pt x="1889686" y="3222295"/>
                      <a:pt x="1895771" y="3229308"/>
                      <a:pt x="1856478" y="3233742"/>
                    </a:cubicBezTo>
                    <a:cubicBezTo>
                      <a:pt x="1867307" y="3236424"/>
                      <a:pt x="1883602" y="3232608"/>
                      <a:pt x="1897215" y="3227864"/>
                    </a:cubicBezTo>
                    <a:cubicBezTo>
                      <a:pt x="1910828" y="3223326"/>
                      <a:pt x="1921450" y="3216313"/>
                      <a:pt x="1921760" y="3214870"/>
                    </a:cubicBezTo>
                    <a:cubicBezTo>
                      <a:pt x="1945686" y="3212394"/>
                      <a:pt x="1952080" y="3213529"/>
                      <a:pt x="1950327" y="3216107"/>
                    </a:cubicBezTo>
                    <a:lnTo>
                      <a:pt x="1927844" y="3219098"/>
                    </a:lnTo>
                    <a:lnTo>
                      <a:pt x="1934960" y="3224151"/>
                    </a:lnTo>
                    <a:cubicBezTo>
                      <a:pt x="1922172" y="3229308"/>
                      <a:pt x="1907631" y="3234155"/>
                      <a:pt x="1917944" y="3232402"/>
                    </a:cubicBezTo>
                    <a:lnTo>
                      <a:pt x="1949708" y="3225698"/>
                    </a:lnTo>
                    <a:lnTo>
                      <a:pt x="1942283" y="3225389"/>
                    </a:lnTo>
                    <a:cubicBezTo>
                      <a:pt x="1954658" y="3220232"/>
                      <a:pt x="1961155" y="3216107"/>
                      <a:pt x="1970334" y="3212292"/>
                    </a:cubicBezTo>
                    <a:cubicBezTo>
                      <a:pt x="1974975" y="3210332"/>
                      <a:pt x="1980234" y="3208579"/>
                      <a:pt x="1987247" y="3206619"/>
                    </a:cubicBezTo>
                    <a:cubicBezTo>
                      <a:pt x="1994260" y="3204454"/>
                      <a:pt x="2003026" y="3202185"/>
                      <a:pt x="2014577" y="3199710"/>
                    </a:cubicBezTo>
                    <a:cubicBezTo>
                      <a:pt x="2044381" y="3195687"/>
                      <a:pt x="2031593" y="3204660"/>
                      <a:pt x="2043247" y="3202597"/>
                    </a:cubicBezTo>
                    <a:cubicBezTo>
                      <a:pt x="2043453" y="3203629"/>
                      <a:pt x="2047475" y="3203113"/>
                      <a:pt x="2061088" y="3198884"/>
                    </a:cubicBezTo>
                    <a:cubicBezTo>
                      <a:pt x="2083777" y="3193419"/>
                      <a:pt x="2106259" y="3187025"/>
                      <a:pt x="2128845" y="3181146"/>
                    </a:cubicBezTo>
                    <a:lnTo>
                      <a:pt x="2111416" y="3179393"/>
                    </a:lnTo>
                    <a:cubicBezTo>
                      <a:pt x="2116469" y="3177640"/>
                      <a:pt x="2119357" y="3176299"/>
                      <a:pt x="2118738" y="3175474"/>
                    </a:cubicBezTo>
                    <a:lnTo>
                      <a:pt x="2105331" y="3178774"/>
                    </a:lnTo>
                    <a:lnTo>
                      <a:pt x="2098834" y="3178156"/>
                    </a:lnTo>
                    <a:cubicBezTo>
                      <a:pt x="2112963" y="3171349"/>
                      <a:pt x="2128638" y="3167017"/>
                      <a:pt x="2136579" y="3163924"/>
                    </a:cubicBezTo>
                    <a:cubicBezTo>
                      <a:pt x="2137404" y="3163511"/>
                      <a:pt x="2138126" y="3163202"/>
                      <a:pt x="2138848" y="3162892"/>
                    </a:cubicBezTo>
                    <a:cubicBezTo>
                      <a:pt x="2139158" y="3163511"/>
                      <a:pt x="2140292" y="3163820"/>
                      <a:pt x="2142561" y="3163717"/>
                    </a:cubicBezTo>
                    <a:lnTo>
                      <a:pt x="2167518" y="3152785"/>
                    </a:lnTo>
                    <a:cubicBezTo>
                      <a:pt x="2194023" y="3151754"/>
                      <a:pt x="2123379" y="3181765"/>
                      <a:pt x="2157102" y="3173205"/>
                    </a:cubicBezTo>
                    <a:cubicBezTo>
                      <a:pt x="2141014" y="3182899"/>
                      <a:pt x="2123276" y="3191666"/>
                      <a:pt x="2103681" y="3200844"/>
                    </a:cubicBezTo>
                    <a:cubicBezTo>
                      <a:pt x="2093780" y="3205278"/>
                      <a:pt x="2083364" y="3209610"/>
                      <a:pt x="2072226" y="3213529"/>
                    </a:cubicBezTo>
                    <a:cubicBezTo>
                      <a:pt x="2060882" y="3216932"/>
                      <a:pt x="2048816" y="3219820"/>
                      <a:pt x="2035925" y="3222089"/>
                    </a:cubicBezTo>
                    <a:lnTo>
                      <a:pt x="2023446" y="3213220"/>
                    </a:lnTo>
                    <a:cubicBezTo>
                      <a:pt x="2025302" y="3216210"/>
                      <a:pt x="2058097" y="3211260"/>
                      <a:pt x="2071195" y="3203835"/>
                    </a:cubicBezTo>
                    <a:cubicBezTo>
                      <a:pt x="2061501" y="3209301"/>
                      <a:pt x="2041081" y="3210538"/>
                      <a:pt x="2021074" y="3213220"/>
                    </a:cubicBezTo>
                    <a:cubicBezTo>
                      <a:pt x="2010967" y="3214457"/>
                      <a:pt x="2001067" y="3216210"/>
                      <a:pt x="1992301" y="3218686"/>
                    </a:cubicBezTo>
                    <a:cubicBezTo>
                      <a:pt x="1983535" y="3220851"/>
                      <a:pt x="1976006" y="3224151"/>
                      <a:pt x="1971056" y="3229205"/>
                    </a:cubicBezTo>
                    <a:cubicBezTo>
                      <a:pt x="1983535" y="3229205"/>
                      <a:pt x="1996116" y="3229617"/>
                      <a:pt x="2008492" y="3228792"/>
                    </a:cubicBezTo>
                    <a:cubicBezTo>
                      <a:pt x="1991269" y="3236733"/>
                      <a:pt x="1971778" y="3244881"/>
                      <a:pt x="1950945" y="3253234"/>
                    </a:cubicBezTo>
                    <a:cubicBezTo>
                      <a:pt x="1940529" y="3257153"/>
                      <a:pt x="1929804" y="3261381"/>
                      <a:pt x="1918563" y="3263959"/>
                    </a:cubicBezTo>
                    <a:cubicBezTo>
                      <a:pt x="1907322" y="3266641"/>
                      <a:pt x="1895874" y="3268600"/>
                      <a:pt x="1884220" y="3269632"/>
                    </a:cubicBezTo>
                    <a:cubicBezTo>
                      <a:pt x="1907218" y="3277469"/>
                      <a:pt x="1894533" y="3266641"/>
                      <a:pt x="1929804" y="3274272"/>
                    </a:cubicBezTo>
                    <a:cubicBezTo>
                      <a:pt x="1898349" y="3263959"/>
                      <a:pt x="2047063" y="3249109"/>
                      <a:pt x="1997766" y="3241890"/>
                    </a:cubicBezTo>
                    <a:cubicBezTo>
                      <a:pt x="2016020" y="3245396"/>
                      <a:pt x="2030768" y="3243024"/>
                      <a:pt x="2046650" y="3240136"/>
                    </a:cubicBezTo>
                    <a:cubicBezTo>
                      <a:pt x="2062532" y="3237249"/>
                      <a:pt x="2079755" y="3234155"/>
                      <a:pt x="2102959" y="3233330"/>
                    </a:cubicBezTo>
                    <a:cubicBezTo>
                      <a:pt x="2100484" y="3230030"/>
                      <a:pt x="2085633" y="3231061"/>
                      <a:pt x="2123688" y="3220851"/>
                    </a:cubicBezTo>
                    <a:cubicBezTo>
                      <a:pt x="2125029" y="3219201"/>
                      <a:pt x="2128535" y="3216520"/>
                      <a:pt x="2130804" y="3214973"/>
                    </a:cubicBezTo>
                    <a:cubicBezTo>
                      <a:pt x="2131939" y="3214767"/>
                      <a:pt x="2132454" y="3214663"/>
                      <a:pt x="2133382" y="3214457"/>
                    </a:cubicBezTo>
                    <a:cubicBezTo>
                      <a:pt x="2132557" y="3214457"/>
                      <a:pt x="2131939" y="3214560"/>
                      <a:pt x="2131217" y="3214663"/>
                    </a:cubicBezTo>
                    <a:cubicBezTo>
                      <a:pt x="2132660" y="3213632"/>
                      <a:pt x="2132764" y="3213426"/>
                      <a:pt x="2130392" y="3214663"/>
                    </a:cubicBezTo>
                    <a:cubicBezTo>
                      <a:pt x="2120904" y="3215901"/>
                      <a:pt x="2113066" y="3216313"/>
                      <a:pt x="2109559" y="3215179"/>
                    </a:cubicBezTo>
                    <a:cubicBezTo>
                      <a:pt x="2117397" y="3207754"/>
                      <a:pt x="2136270" y="3199916"/>
                      <a:pt x="2155040" y="3191459"/>
                    </a:cubicBezTo>
                    <a:cubicBezTo>
                      <a:pt x="2173706" y="3182693"/>
                      <a:pt x="2192682" y="3174339"/>
                      <a:pt x="2201654" y="3168564"/>
                    </a:cubicBezTo>
                    <a:cubicBezTo>
                      <a:pt x="2223930" y="3162170"/>
                      <a:pt x="2194229" y="3176093"/>
                      <a:pt x="2207533" y="3175577"/>
                    </a:cubicBezTo>
                    <a:lnTo>
                      <a:pt x="2220940" y="3166811"/>
                    </a:lnTo>
                    <a:lnTo>
                      <a:pt x="2234037" y="3157426"/>
                    </a:lnTo>
                    <a:cubicBezTo>
                      <a:pt x="2240122" y="3164233"/>
                      <a:pt x="2296328" y="3146082"/>
                      <a:pt x="2247960" y="3172586"/>
                    </a:cubicBezTo>
                    <a:lnTo>
                      <a:pt x="2293543" y="3153198"/>
                    </a:lnTo>
                    <a:cubicBezTo>
                      <a:pt x="2307981" y="3149692"/>
                      <a:pt x="2324070" y="3142988"/>
                      <a:pt x="2339436" y="3136285"/>
                    </a:cubicBezTo>
                    <a:cubicBezTo>
                      <a:pt x="2354699" y="3129272"/>
                      <a:pt x="2369344" y="3122053"/>
                      <a:pt x="2379347" y="3114421"/>
                    </a:cubicBezTo>
                    <a:cubicBezTo>
                      <a:pt x="2400798" y="3104624"/>
                      <a:pt x="2426271" y="3077294"/>
                      <a:pt x="2411833" y="3093073"/>
                    </a:cubicBezTo>
                    <a:cubicBezTo>
                      <a:pt x="2422662" y="3085957"/>
                      <a:pt x="2433593" y="3079048"/>
                      <a:pt x="2444319" y="3071725"/>
                    </a:cubicBezTo>
                    <a:lnTo>
                      <a:pt x="2475774" y="3048934"/>
                    </a:lnTo>
                    <a:lnTo>
                      <a:pt x="2477527" y="3050377"/>
                    </a:lnTo>
                    <a:cubicBezTo>
                      <a:pt x="2510735" y="3031298"/>
                      <a:pt x="2540539" y="3004897"/>
                      <a:pt x="2572819" y="2980352"/>
                    </a:cubicBezTo>
                    <a:cubicBezTo>
                      <a:pt x="2603861" y="2953951"/>
                      <a:pt x="2637584" y="2929303"/>
                      <a:pt x="2675227" y="2905995"/>
                    </a:cubicBezTo>
                    <a:cubicBezTo>
                      <a:pt x="2684302" y="2896714"/>
                      <a:pt x="2693481" y="2887432"/>
                      <a:pt x="2704516" y="2876810"/>
                    </a:cubicBezTo>
                    <a:cubicBezTo>
                      <a:pt x="2715138" y="2865878"/>
                      <a:pt x="2727720" y="2853812"/>
                      <a:pt x="2744118" y="2839889"/>
                    </a:cubicBezTo>
                    <a:lnTo>
                      <a:pt x="2755462" y="2839477"/>
                    </a:lnTo>
                    <a:cubicBezTo>
                      <a:pt x="2766909" y="2827411"/>
                      <a:pt x="2785060" y="2810497"/>
                      <a:pt x="2801561" y="2795028"/>
                    </a:cubicBezTo>
                    <a:cubicBezTo>
                      <a:pt x="2817959" y="2779455"/>
                      <a:pt x="2832500" y="2765326"/>
                      <a:pt x="2833944" y="2757076"/>
                    </a:cubicBezTo>
                    <a:cubicBezTo>
                      <a:pt x="2843535" y="2753673"/>
                      <a:pt x="2855189" y="2744391"/>
                      <a:pt x="2867874" y="2731809"/>
                    </a:cubicBezTo>
                    <a:cubicBezTo>
                      <a:pt x="2874164" y="2725518"/>
                      <a:pt x="2880765" y="2718402"/>
                      <a:pt x="2887468" y="2710771"/>
                    </a:cubicBezTo>
                    <a:cubicBezTo>
                      <a:pt x="2893966" y="2702933"/>
                      <a:pt x="2900360" y="2694373"/>
                      <a:pt x="2906857" y="2685710"/>
                    </a:cubicBezTo>
                    <a:cubicBezTo>
                      <a:pt x="2919542" y="2668178"/>
                      <a:pt x="2933052" y="2650233"/>
                      <a:pt x="2944293" y="2632907"/>
                    </a:cubicBezTo>
                    <a:cubicBezTo>
                      <a:pt x="2955534" y="2615582"/>
                      <a:pt x="2966053" y="2600009"/>
                      <a:pt x="2975232" y="2588458"/>
                    </a:cubicBezTo>
                    <a:lnTo>
                      <a:pt x="2968425" y="2581136"/>
                    </a:lnTo>
                    <a:cubicBezTo>
                      <a:pt x="2969560" y="2579486"/>
                      <a:pt x="2970797" y="2577836"/>
                      <a:pt x="2971932" y="2576186"/>
                    </a:cubicBezTo>
                    <a:cubicBezTo>
                      <a:pt x="2975644" y="2573195"/>
                      <a:pt x="2979357" y="2570204"/>
                      <a:pt x="2983173" y="2567214"/>
                    </a:cubicBezTo>
                    <a:cubicBezTo>
                      <a:pt x="2987298" y="2560407"/>
                      <a:pt x="2987917" y="2554941"/>
                      <a:pt x="2988536" y="2549475"/>
                    </a:cubicBezTo>
                    <a:cubicBezTo>
                      <a:pt x="2992352" y="2542875"/>
                      <a:pt x="2996167" y="2536378"/>
                      <a:pt x="2999983" y="2529468"/>
                    </a:cubicBezTo>
                    <a:cubicBezTo>
                      <a:pt x="3002355" y="2525033"/>
                      <a:pt x="3004727" y="2520599"/>
                      <a:pt x="3007202" y="2516061"/>
                    </a:cubicBezTo>
                    <a:cubicBezTo>
                      <a:pt x="3008440" y="2514927"/>
                      <a:pt x="3009677" y="2513689"/>
                      <a:pt x="3011121" y="2512452"/>
                    </a:cubicBezTo>
                    <a:cubicBezTo>
                      <a:pt x="3010193" y="2512967"/>
                      <a:pt x="3009265" y="2513586"/>
                      <a:pt x="3008233" y="2514102"/>
                    </a:cubicBezTo>
                    <a:cubicBezTo>
                      <a:pt x="3010605" y="2509770"/>
                      <a:pt x="3012874" y="2505439"/>
                      <a:pt x="3015349" y="2501004"/>
                    </a:cubicBezTo>
                    <a:cubicBezTo>
                      <a:pt x="3019062" y="2493476"/>
                      <a:pt x="3022775" y="2485535"/>
                      <a:pt x="3026488" y="2477284"/>
                    </a:cubicBezTo>
                    <a:cubicBezTo>
                      <a:pt x="3082281" y="2397152"/>
                      <a:pt x="3124873" y="2306192"/>
                      <a:pt x="3159525" y="2212962"/>
                    </a:cubicBezTo>
                    <a:cubicBezTo>
                      <a:pt x="3198818" y="2107460"/>
                      <a:pt x="3228416" y="1999380"/>
                      <a:pt x="3261520" y="1891300"/>
                    </a:cubicBezTo>
                    <a:cubicBezTo>
                      <a:pt x="3249764" y="1920073"/>
                      <a:pt x="3252651" y="1900066"/>
                      <a:pt x="3256467" y="1877274"/>
                    </a:cubicBezTo>
                    <a:cubicBezTo>
                      <a:pt x="3252342" y="1891816"/>
                      <a:pt x="3248320" y="1875624"/>
                      <a:pt x="3243267" y="1877893"/>
                    </a:cubicBezTo>
                    <a:lnTo>
                      <a:pt x="3255539" y="1832722"/>
                    </a:lnTo>
                    <a:cubicBezTo>
                      <a:pt x="3259355" y="1817562"/>
                      <a:pt x="3264202" y="1802402"/>
                      <a:pt x="3267193" y="1787036"/>
                    </a:cubicBezTo>
                    <a:close/>
                    <a:moveTo>
                      <a:pt x="1949502" y="3217345"/>
                    </a:moveTo>
                    <a:lnTo>
                      <a:pt x="1950017" y="3216829"/>
                    </a:lnTo>
                    <a:cubicBezTo>
                      <a:pt x="1950017" y="3216829"/>
                      <a:pt x="1949708" y="3217139"/>
                      <a:pt x="1949502" y="3217345"/>
                    </a:cubicBezTo>
                    <a:close/>
                    <a:moveTo>
                      <a:pt x="2503103" y="2983343"/>
                    </a:moveTo>
                    <a:cubicBezTo>
                      <a:pt x="2504237" y="2979940"/>
                      <a:pt x="2509291" y="2974577"/>
                      <a:pt x="2520532" y="2967151"/>
                    </a:cubicBezTo>
                    <a:cubicBezTo>
                      <a:pt x="2518573" y="2968595"/>
                      <a:pt x="2516510" y="2970142"/>
                      <a:pt x="2514344" y="2971896"/>
                    </a:cubicBezTo>
                    <a:cubicBezTo>
                      <a:pt x="2510941" y="2975608"/>
                      <a:pt x="2506300" y="2979940"/>
                      <a:pt x="2503103" y="2983343"/>
                    </a:cubicBezTo>
                    <a:close/>
                    <a:moveTo>
                      <a:pt x="148234" y="1631825"/>
                    </a:moveTo>
                    <a:cubicBezTo>
                      <a:pt x="148234" y="1726189"/>
                      <a:pt x="156897" y="1818490"/>
                      <a:pt x="173398" y="1908007"/>
                    </a:cubicBezTo>
                    <a:cubicBezTo>
                      <a:pt x="168963" y="1904913"/>
                      <a:pt x="166901" y="1955034"/>
                      <a:pt x="155453" y="1901407"/>
                    </a:cubicBezTo>
                    <a:cubicBezTo>
                      <a:pt x="154422" y="1889031"/>
                      <a:pt x="152978" y="1877687"/>
                      <a:pt x="151122" y="1866652"/>
                    </a:cubicBezTo>
                    <a:cubicBezTo>
                      <a:pt x="149678" y="1855617"/>
                      <a:pt x="148028" y="1844892"/>
                      <a:pt x="145759" y="1833960"/>
                    </a:cubicBezTo>
                    <a:cubicBezTo>
                      <a:pt x="141428" y="1811993"/>
                      <a:pt x="134827" y="1789098"/>
                      <a:pt x="129362" y="1759603"/>
                    </a:cubicBezTo>
                    <a:cubicBezTo>
                      <a:pt x="130909" y="1724539"/>
                      <a:pt x="137303" y="1765069"/>
                      <a:pt x="139881" y="1752384"/>
                    </a:cubicBezTo>
                    <a:lnTo>
                      <a:pt x="127711" y="1722373"/>
                    </a:lnTo>
                    <a:cubicBezTo>
                      <a:pt x="127402" y="1714845"/>
                      <a:pt x="130599" y="1717114"/>
                      <a:pt x="132146" y="1718248"/>
                    </a:cubicBezTo>
                    <a:cubicBezTo>
                      <a:pt x="126990" y="1692465"/>
                      <a:pt x="119667" y="1716804"/>
                      <a:pt x="115130" y="1675758"/>
                    </a:cubicBezTo>
                    <a:cubicBezTo>
                      <a:pt x="108426" y="1670396"/>
                      <a:pt x="112139" y="1648945"/>
                      <a:pt x="117192" y="1622956"/>
                    </a:cubicBezTo>
                    <a:cubicBezTo>
                      <a:pt x="119874" y="1609962"/>
                      <a:pt x="122555" y="1595730"/>
                      <a:pt x="123689" y="1581601"/>
                    </a:cubicBezTo>
                    <a:cubicBezTo>
                      <a:pt x="124927" y="1567472"/>
                      <a:pt x="123999" y="1553343"/>
                      <a:pt x="121421" y="1540452"/>
                    </a:cubicBezTo>
                    <a:cubicBezTo>
                      <a:pt x="125855" y="1528179"/>
                      <a:pt x="128537" y="1546949"/>
                      <a:pt x="133487" y="1543340"/>
                    </a:cubicBezTo>
                    <a:cubicBezTo>
                      <a:pt x="131115" y="1508482"/>
                      <a:pt x="130393" y="1493425"/>
                      <a:pt x="129155" y="1479915"/>
                    </a:cubicBezTo>
                    <a:cubicBezTo>
                      <a:pt x="128021" y="1466405"/>
                      <a:pt x="127196" y="1454442"/>
                      <a:pt x="123999" y="1424946"/>
                    </a:cubicBezTo>
                    <a:cubicBezTo>
                      <a:pt x="128640" y="1409064"/>
                      <a:pt x="133281" y="1393286"/>
                      <a:pt x="139159" y="1377713"/>
                    </a:cubicBezTo>
                    <a:cubicBezTo>
                      <a:pt x="123689" y="1411643"/>
                      <a:pt x="121008" y="1364822"/>
                      <a:pt x="119358" y="1322642"/>
                    </a:cubicBezTo>
                    <a:cubicBezTo>
                      <a:pt x="112655" y="1334501"/>
                      <a:pt x="106879" y="1344814"/>
                      <a:pt x="103785" y="1351827"/>
                    </a:cubicBezTo>
                    <a:lnTo>
                      <a:pt x="105435" y="1330892"/>
                    </a:lnTo>
                    <a:cubicBezTo>
                      <a:pt x="110901" y="1321713"/>
                      <a:pt x="119358" y="1298922"/>
                      <a:pt x="118739" y="1319754"/>
                    </a:cubicBezTo>
                    <a:cubicBezTo>
                      <a:pt x="118945" y="1318104"/>
                      <a:pt x="119049" y="1316557"/>
                      <a:pt x="119255" y="1315010"/>
                    </a:cubicBezTo>
                    <a:cubicBezTo>
                      <a:pt x="119255" y="1317485"/>
                      <a:pt x="119255" y="1319960"/>
                      <a:pt x="119358" y="1322538"/>
                    </a:cubicBezTo>
                    <a:cubicBezTo>
                      <a:pt x="120596" y="1320373"/>
                      <a:pt x="121833" y="1318104"/>
                      <a:pt x="123174" y="1315835"/>
                    </a:cubicBezTo>
                    <a:cubicBezTo>
                      <a:pt x="122246" y="1311710"/>
                      <a:pt x="121421" y="1307894"/>
                      <a:pt x="120596" y="1304181"/>
                    </a:cubicBezTo>
                    <a:cubicBezTo>
                      <a:pt x="121214" y="1299747"/>
                      <a:pt x="121833" y="1295828"/>
                      <a:pt x="122452" y="1292218"/>
                    </a:cubicBezTo>
                    <a:cubicBezTo>
                      <a:pt x="123586" y="1285308"/>
                      <a:pt x="124308" y="1279843"/>
                      <a:pt x="124927" y="1275305"/>
                    </a:cubicBezTo>
                    <a:cubicBezTo>
                      <a:pt x="130496" y="1270045"/>
                      <a:pt x="133487" y="1281080"/>
                      <a:pt x="135756" y="1294590"/>
                    </a:cubicBezTo>
                    <a:cubicBezTo>
                      <a:pt x="131424" y="1301809"/>
                      <a:pt x="127196" y="1308925"/>
                      <a:pt x="123071" y="1315835"/>
                    </a:cubicBezTo>
                    <a:cubicBezTo>
                      <a:pt x="127608" y="1333161"/>
                      <a:pt x="133074" y="1349352"/>
                      <a:pt x="140706" y="1347393"/>
                    </a:cubicBezTo>
                    <a:cubicBezTo>
                      <a:pt x="140087" y="1343061"/>
                      <a:pt x="140293" y="1334914"/>
                      <a:pt x="141118" y="1326045"/>
                    </a:cubicBezTo>
                    <a:cubicBezTo>
                      <a:pt x="142356" y="1330583"/>
                      <a:pt x="143697" y="1333470"/>
                      <a:pt x="145244" y="1331820"/>
                    </a:cubicBezTo>
                    <a:cubicBezTo>
                      <a:pt x="146997" y="1329964"/>
                      <a:pt x="145037" y="1322745"/>
                      <a:pt x="144522" y="1311916"/>
                    </a:cubicBezTo>
                    <a:lnTo>
                      <a:pt x="161229" y="1300572"/>
                    </a:lnTo>
                    <a:lnTo>
                      <a:pt x="156691" y="1295931"/>
                    </a:lnTo>
                    <a:lnTo>
                      <a:pt x="170304" y="1256226"/>
                    </a:lnTo>
                    <a:cubicBezTo>
                      <a:pt x="174636" y="1242922"/>
                      <a:pt x="180411" y="1230134"/>
                      <a:pt x="185464" y="1217140"/>
                    </a:cubicBezTo>
                    <a:cubicBezTo>
                      <a:pt x="186186" y="1201876"/>
                      <a:pt x="186392" y="1186819"/>
                      <a:pt x="186805" y="1171453"/>
                    </a:cubicBezTo>
                    <a:cubicBezTo>
                      <a:pt x="187836" y="1156293"/>
                      <a:pt x="188868" y="1140617"/>
                      <a:pt x="190518" y="1123910"/>
                    </a:cubicBezTo>
                    <a:cubicBezTo>
                      <a:pt x="191343" y="1115557"/>
                      <a:pt x="192374" y="1106894"/>
                      <a:pt x="193612" y="1097921"/>
                    </a:cubicBezTo>
                    <a:cubicBezTo>
                      <a:pt x="194952" y="1088949"/>
                      <a:pt x="197118" y="1079874"/>
                      <a:pt x="199181" y="1070283"/>
                    </a:cubicBezTo>
                    <a:cubicBezTo>
                      <a:pt x="201346" y="1060691"/>
                      <a:pt x="203925" y="1050688"/>
                      <a:pt x="206915" y="1040169"/>
                    </a:cubicBezTo>
                    <a:cubicBezTo>
                      <a:pt x="209597" y="1030577"/>
                      <a:pt x="212484" y="1020574"/>
                      <a:pt x="216403" y="1010364"/>
                    </a:cubicBezTo>
                    <a:cubicBezTo>
                      <a:pt x="216816" y="1009745"/>
                      <a:pt x="217125" y="1009126"/>
                      <a:pt x="217538" y="1008405"/>
                    </a:cubicBezTo>
                    <a:cubicBezTo>
                      <a:pt x="217331" y="1032537"/>
                      <a:pt x="230635" y="1018511"/>
                      <a:pt x="240948" y="1024390"/>
                    </a:cubicBezTo>
                    <a:cubicBezTo>
                      <a:pt x="229810" y="1033775"/>
                      <a:pt x="224654" y="1051719"/>
                      <a:pt x="219085" y="1072551"/>
                    </a:cubicBezTo>
                    <a:cubicBezTo>
                      <a:pt x="216403" y="1082968"/>
                      <a:pt x="213619" y="1094106"/>
                      <a:pt x="210628" y="1105656"/>
                    </a:cubicBezTo>
                    <a:cubicBezTo>
                      <a:pt x="207947" y="1117207"/>
                      <a:pt x="204646" y="1128964"/>
                      <a:pt x="200006" y="1140514"/>
                    </a:cubicBezTo>
                    <a:cubicBezTo>
                      <a:pt x="209494" y="1116588"/>
                      <a:pt x="213000" y="1123807"/>
                      <a:pt x="212794" y="1130614"/>
                    </a:cubicBezTo>
                    <a:cubicBezTo>
                      <a:pt x="217847" y="1101531"/>
                      <a:pt x="225994" y="1073376"/>
                      <a:pt x="233007" y="1044500"/>
                    </a:cubicBezTo>
                    <a:cubicBezTo>
                      <a:pt x="237132" y="1047285"/>
                      <a:pt x="240536" y="1043675"/>
                      <a:pt x="244455" y="1036868"/>
                    </a:cubicBezTo>
                    <a:cubicBezTo>
                      <a:pt x="248374" y="1030062"/>
                      <a:pt x="253427" y="1020471"/>
                      <a:pt x="259924" y="1010880"/>
                    </a:cubicBezTo>
                    <a:cubicBezTo>
                      <a:pt x="247548" y="1014902"/>
                      <a:pt x="251364" y="998710"/>
                      <a:pt x="259512" y="976950"/>
                    </a:cubicBezTo>
                    <a:cubicBezTo>
                      <a:pt x="261574" y="971484"/>
                      <a:pt x="263843" y="965709"/>
                      <a:pt x="266215" y="959934"/>
                    </a:cubicBezTo>
                    <a:cubicBezTo>
                      <a:pt x="268896" y="954158"/>
                      <a:pt x="271578" y="948383"/>
                      <a:pt x="274259" y="942608"/>
                    </a:cubicBezTo>
                    <a:cubicBezTo>
                      <a:pt x="279519" y="931160"/>
                      <a:pt x="284366" y="920228"/>
                      <a:pt x="287150" y="911566"/>
                    </a:cubicBezTo>
                    <a:cubicBezTo>
                      <a:pt x="293854" y="912597"/>
                      <a:pt x="295813" y="923322"/>
                      <a:pt x="274568" y="961377"/>
                    </a:cubicBezTo>
                    <a:cubicBezTo>
                      <a:pt x="291997" y="943226"/>
                      <a:pt x="293957" y="926932"/>
                      <a:pt x="295813" y="910431"/>
                    </a:cubicBezTo>
                    <a:cubicBezTo>
                      <a:pt x="297257" y="893724"/>
                      <a:pt x="299939" y="877430"/>
                      <a:pt x="317058" y="859794"/>
                    </a:cubicBezTo>
                    <a:cubicBezTo>
                      <a:pt x="311902" y="869179"/>
                      <a:pt x="308086" y="873717"/>
                      <a:pt x="308911" y="878977"/>
                    </a:cubicBezTo>
                    <a:cubicBezTo>
                      <a:pt x="312623" y="866704"/>
                      <a:pt x="323143" y="847831"/>
                      <a:pt x="332424" y="834012"/>
                    </a:cubicBezTo>
                    <a:cubicBezTo>
                      <a:pt x="341809" y="820296"/>
                      <a:pt x="350678" y="812045"/>
                      <a:pt x="349028" y="819471"/>
                    </a:cubicBezTo>
                    <a:lnTo>
                      <a:pt x="343356" y="828546"/>
                    </a:lnTo>
                    <a:cubicBezTo>
                      <a:pt x="353360" y="813901"/>
                      <a:pt x="365735" y="795338"/>
                      <a:pt x="378317" y="775331"/>
                    </a:cubicBezTo>
                    <a:cubicBezTo>
                      <a:pt x="391312" y="755530"/>
                      <a:pt x="405853" y="735110"/>
                      <a:pt x="418228" y="715412"/>
                    </a:cubicBezTo>
                    <a:cubicBezTo>
                      <a:pt x="430913" y="695921"/>
                      <a:pt x="443289" y="678492"/>
                      <a:pt x="451230" y="664054"/>
                    </a:cubicBezTo>
                    <a:cubicBezTo>
                      <a:pt x="452674" y="661372"/>
                      <a:pt x="454015" y="658897"/>
                      <a:pt x="455252" y="656525"/>
                    </a:cubicBezTo>
                    <a:cubicBezTo>
                      <a:pt x="457624" y="652400"/>
                      <a:pt x="459893" y="648172"/>
                      <a:pt x="461852" y="643634"/>
                    </a:cubicBezTo>
                    <a:lnTo>
                      <a:pt x="466493" y="652297"/>
                    </a:lnTo>
                    <a:cubicBezTo>
                      <a:pt x="467112" y="651162"/>
                      <a:pt x="467937" y="649719"/>
                      <a:pt x="468762" y="648172"/>
                    </a:cubicBezTo>
                    <a:cubicBezTo>
                      <a:pt x="470309" y="652813"/>
                      <a:pt x="471547" y="657350"/>
                      <a:pt x="471547" y="659619"/>
                    </a:cubicBezTo>
                    <a:cubicBezTo>
                      <a:pt x="474434" y="649719"/>
                      <a:pt x="477425" y="639818"/>
                      <a:pt x="480416" y="629918"/>
                    </a:cubicBezTo>
                    <a:cubicBezTo>
                      <a:pt x="483200" y="626102"/>
                      <a:pt x="486191" y="622492"/>
                      <a:pt x="489491" y="619192"/>
                    </a:cubicBezTo>
                    <a:lnTo>
                      <a:pt x="479488" y="646831"/>
                    </a:lnTo>
                    <a:cubicBezTo>
                      <a:pt x="485985" y="635590"/>
                      <a:pt x="494235" y="626514"/>
                      <a:pt x="503208" y="618161"/>
                    </a:cubicBezTo>
                    <a:cubicBezTo>
                      <a:pt x="503104" y="623317"/>
                      <a:pt x="502795" y="628680"/>
                      <a:pt x="502692" y="633837"/>
                    </a:cubicBezTo>
                    <a:cubicBezTo>
                      <a:pt x="506198" y="622905"/>
                      <a:pt x="510117" y="614964"/>
                      <a:pt x="514552" y="608364"/>
                    </a:cubicBezTo>
                    <a:cubicBezTo>
                      <a:pt x="532290" y="594028"/>
                      <a:pt x="551266" y="581447"/>
                      <a:pt x="565807" y="564018"/>
                    </a:cubicBezTo>
                    <a:cubicBezTo>
                      <a:pt x="539200" y="589388"/>
                      <a:pt x="532084" y="593410"/>
                      <a:pt x="529712" y="591553"/>
                    </a:cubicBezTo>
                    <a:cubicBezTo>
                      <a:pt x="531465" y="590110"/>
                      <a:pt x="533218" y="588666"/>
                      <a:pt x="535075" y="587119"/>
                    </a:cubicBezTo>
                    <a:cubicBezTo>
                      <a:pt x="532703" y="586913"/>
                      <a:pt x="530228" y="586706"/>
                      <a:pt x="527856" y="586500"/>
                    </a:cubicBezTo>
                    <a:cubicBezTo>
                      <a:pt x="527134" y="584128"/>
                      <a:pt x="525484" y="582581"/>
                      <a:pt x="519708" y="585778"/>
                    </a:cubicBezTo>
                    <a:cubicBezTo>
                      <a:pt x="518883" y="585778"/>
                      <a:pt x="518058" y="585675"/>
                      <a:pt x="517336" y="585572"/>
                    </a:cubicBezTo>
                    <a:cubicBezTo>
                      <a:pt x="524040" y="576703"/>
                      <a:pt x="530537" y="569896"/>
                      <a:pt x="536209" y="564327"/>
                    </a:cubicBezTo>
                    <a:cubicBezTo>
                      <a:pt x="540334" y="560202"/>
                      <a:pt x="544150" y="556799"/>
                      <a:pt x="547657" y="553911"/>
                    </a:cubicBezTo>
                    <a:cubicBezTo>
                      <a:pt x="550132" y="560511"/>
                      <a:pt x="548172" y="570102"/>
                      <a:pt x="537034" y="585572"/>
                    </a:cubicBezTo>
                    <a:cubicBezTo>
                      <a:pt x="543531" y="580209"/>
                      <a:pt x="550854" y="574124"/>
                      <a:pt x="559001" y="565874"/>
                    </a:cubicBezTo>
                    <a:cubicBezTo>
                      <a:pt x="567251" y="557624"/>
                      <a:pt x="576017" y="546898"/>
                      <a:pt x="587258" y="533285"/>
                    </a:cubicBezTo>
                    <a:cubicBezTo>
                      <a:pt x="593446" y="531016"/>
                      <a:pt x="600253" y="528232"/>
                      <a:pt x="608606" y="523488"/>
                    </a:cubicBezTo>
                    <a:cubicBezTo>
                      <a:pt x="620260" y="516887"/>
                      <a:pt x="634389" y="506162"/>
                      <a:pt x="654293" y="488527"/>
                    </a:cubicBezTo>
                    <a:cubicBezTo>
                      <a:pt x="640886" y="499768"/>
                      <a:pt x="610256" y="518434"/>
                      <a:pt x="624798" y="500593"/>
                    </a:cubicBezTo>
                    <a:cubicBezTo>
                      <a:pt x="633873" y="494302"/>
                      <a:pt x="644083" y="486670"/>
                      <a:pt x="654396" y="480895"/>
                    </a:cubicBezTo>
                    <a:cubicBezTo>
                      <a:pt x="664709" y="475120"/>
                      <a:pt x="674300" y="470273"/>
                      <a:pt x="681107" y="468107"/>
                    </a:cubicBezTo>
                    <a:cubicBezTo>
                      <a:pt x="739994" y="420048"/>
                      <a:pt x="666153" y="467797"/>
                      <a:pt x="688326" y="443459"/>
                    </a:cubicBezTo>
                    <a:cubicBezTo>
                      <a:pt x="702970" y="439437"/>
                      <a:pt x="709880" y="432218"/>
                      <a:pt x="717202" y="422833"/>
                    </a:cubicBezTo>
                    <a:cubicBezTo>
                      <a:pt x="717408" y="422833"/>
                      <a:pt x="717615" y="422730"/>
                      <a:pt x="717821" y="422626"/>
                    </a:cubicBezTo>
                    <a:cubicBezTo>
                      <a:pt x="717615" y="422626"/>
                      <a:pt x="717512" y="422626"/>
                      <a:pt x="717408" y="422523"/>
                    </a:cubicBezTo>
                    <a:cubicBezTo>
                      <a:pt x="718440" y="421183"/>
                      <a:pt x="719574" y="419739"/>
                      <a:pt x="720709" y="418295"/>
                    </a:cubicBezTo>
                    <a:cubicBezTo>
                      <a:pt x="724731" y="414789"/>
                      <a:pt x="731640" y="409426"/>
                      <a:pt x="739478" y="403547"/>
                    </a:cubicBezTo>
                    <a:cubicBezTo>
                      <a:pt x="741231" y="402310"/>
                      <a:pt x="743088" y="400969"/>
                      <a:pt x="744944" y="399732"/>
                    </a:cubicBezTo>
                    <a:lnTo>
                      <a:pt x="747110" y="402722"/>
                    </a:lnTo>
                    <a:cubicBezTo>
                      <a:pt x="756495" y="397050"/>
                      <a:pt x="763611" y="392409"/>
                      <a:pt x="769077" y="388490"/>
                    </a:cubicBezTo>
                    <a:cubicBezTo>
                      <a:pt x="774749" y="384778"/>
                      <a:pt x="778668" y="381787"/>
                      <a:pt x="781452" y="379209"/>
                    </a:cubicBezTo>
                    <a:cubicBezTo>
                      <a:pt x="787021" y="374052"/>
                      <a:pt x="787949" y="370649"/>
                      <a:pt x="788671" y="367452"/>
                    </a:cubicBezTo>
                    <a:cubicBezTo>
                      <a:pt x="790115" y="360955"/>
                      <a:pt x="790837" y="355180"/>
                      <a:pt x="826314" y="337338"/>
                    </a:cubicBezTo>
                    <a:lnTo>
                      <a:pt x="804759" y="366008"/>
                    </a:lnTo>
                    <a:cubicBezTo>
                      <a:pt x="810225" y="362089"/>
                      <a:pt x="815485" y="357964"/>
                      <a:pt x="820951" y="353942"/>
                    </a:cubicBezTo>
                    <a:cubicBezTo>
                      <a:pt x="821776" y="355386"/>
                      <a:pt x="824354" y="356417"/>
                      <a:pt x="829098" y="357242"/>
                    </a:cubicBezTo>
                    <a:cubicBezTo>
                      <a:pt x="831780" y="355901"/>
                      <a:pt x="834151" y="354561"/>
                      <a:pt x="836317" y="353426"/>
                    </a:cubicBezTo>
                    <a:cubicBezTo>
                      <a:pt x="836317" y="353942"/>
                      <a:pt x="836111" y="354458"/>
                      <a:pt x="836111" y="355076"/>
                    </a:cubicBezTo>
                    <a:cubicBezTo>
                      <a:pt x="838689" y="352911"/>
                      <a:pt x="841164" y="350951"/>
                      <a:pt x="843536" y="348992"/>
                    </a:cubicBezTo>
                    <a:cubicBezTo>
                      <a:pt x="846011" y="347342"/>
                      <a:pt x="847868" y="345898"/>
                      <a:pt x="849105" y="344660"/>
                    </a:cubicBezTo>
                    <a:cubicBezTo>
                      <a:pt x="859934" y="336307"/>
                      <a:pt x="868906" y="330531"/>
                      <a:pt x="878085" y="325272"/>
                    </a:cubicBezTo>
                    <a:cubicBezTo>
                      <a:pt x="884376" y="321662"/>
                      <a:pt x="890770" y="318465"/>
                      <a:pt x="898092" y="314959"/>
                    </a:cubicBezTo>
                    <a:cubicBezTo>
                      <a:pt x="905414" y="311452"/>
                      <a:pt x="913974" y="308255"/>
                      <a:pt x="923978" y="304027"/>
                    </a:cubicBezTo>
                    <a:cubicBezTo>
                      <a:pt x="913974" y="302893"/>
                      <a:pt x="918924" y="291445"/>
                      <a:pt x="940891" y="277523"/>
                    </a:cubicBezTo>
                    <a:cubicBezTo>
                      <a:pt x="948523" y="276285"/>
                      <a:pt x="947491" y="278348"/>
                      <a:pt x="966880" y="268344"/>
                    </a:cubicBezTo>
                    <a:cubicBezTo>
                      <a:pt x="968427" y="269994"/>
                      <a:pt x="963889" y="273604"/>
                      <a:pt x="978327" y="267416"/>
                    </a:cubicBezTo>
                    <a:cubicBezTo>
                      <a:pt x="975130" y="271438"/>
                      <a:pt x="964920" y="278348"/>
                      <a:pt x="956464" y="283401"/>
                    </a:cubicBezTo>
                    <a:cubicBezTo>
                      <a:pt x="955123" y="283607"/>
                      <a:pt x="953988" y="283917"/>
                      <a:pt x="952545" y="284123"/>
                    </a:cubicBezTo>
                    <a:cubicBezTo>
                      <a:pt x="952338" y="284742"/>
                      <a:pt x="952029" y="285567"/>
                      <a:pt x="951513" y="286392"/>
                    </a:cubicBezTo>
                    <a:cubicBezTo>
                      <a:pt x="950070" y="287217"/>
                      <a:pt x="948729" y="288042"/>
                      <a:pt x="947594" y="288558"/>
                    </a:cubicBezTo>
                    <a:lnTo>
                      <a:pt x="951101" y="286907"/>
                    </a:lnTo>
                    <a:cubicBezTo>
                      <a:pt x="948626" y="290723"/>
                      <a:pt x="943882" y="295570"/>
                      <a:pt x="943160" y="298561"/>
                    </a:cubicBezTo>
                    <a:cubicBezTo>
                      <a:pt x="943572" y="298458"/>
                      <a:pt x="944088" y="298252"/>
                      <a:pt x="944604" y="298149"/>
                    </a:cubicBezTo>
                    <a:cubicBezTo>
                      <a:pt x="470515" y="553705"/>
                      <a:pt x="148234" y="1055122"/>
                      <a:pt x="148234" y="1631825"/>
                    </a:cubicBezTo>
                    <a:close/>
                    <a:moveTo>
                      <a:pt x="156897" y="1239209"/>
                    </a:moveTo>
                    <a:cubicBezTo>
                      <a:pt x="157516" y="1248388"/>
                      <a:pt x="153288" y="1261176"/>
                      <a:pt x="146378" y="1275202"/>
                    </a:cubicBezTo>
                    <a:cubicBezTo>
                      <a:pt x="148234" y="1264270"/>
                      <a:pt x="151122" y="1251998"/>
                      <a:pt x="156897" y="1239209"/>
                    </a:cubicBezTo>
                    <a:close/>
                    <a:moveTo>
                      <a:pt x="89863" y="1853039"/>
                    </a:moveTo>
                    <a:cubicBezTo>
                      <a:pt x="89863" y="1853039"/>
                      <a:pt x="89863" y="1852833"/>
                      <a:pt x="89863" y="1852626"/>
                    </a:cubicBezTo>
                    <a:cubicBezTo>
                      <a:pt x="88728" y="1843448"/>
                      <a:pt x="87181" y="1834166"/>
                      <a:pt x="86047" y="1824781"/>
                    </a:cubicBezTo>
                    <a:cubicBezTo>
                      <a:pt x="89244" y="1830556"/>
                      <a:pt x="90069" y="1840457"/>
                      <a:pt x="89966" y="1852936"/>
                    </a:cubicBezTo>
                    <a:close/>
                    <a:moveTo>
                      <a:pt x="100485" y="1982157"/>
                    </a:moveTo>
                    <a:cubicBezTo>
                      <a:pt x="98010" y="1968957"/>
                      <a:pt x="98423" y="1958541"/>
                      <a:pt x="99866" y="1951322"/>
                    </a:cubicBezTo>
                    <a:cubicBezTo>
                      <a:pt x="100382" y="1948537"/>
                      <a:pt x="101104" y="1946475"/>
                      <a:pt x="101826" y="1944618"/>
                    </a:cubicBezTo>
                    <a:cubicBezTo>
                      <a:pt x="103682" y="1955447"/>
                      <a:pt x="103063" y="1968854"/>
                      <a:pt x="101413" y="1982982"/>
                    </a:cubicBezTo>
                    <a:lnTo>
                      <a:pt x="100588" y="1982157"/>
                    </a:lnTo>
                    <a:close/>
                    <a:moveTo>
                      <a:pt x="231976" y="2177692"/>
                    </a:moveTo>
                    <a:cubicBezTo>
                      <a:pt x="224550" y="2173464"/>
                      <a:pt x="221147" y="2168513"/>
                      <a:pt x="218982" y="2162222"/>
                    </a:cubicBezTo>
                    <a:cubicBezTo>
                      <a:pt x="217022" y="2155828"/>
                      <a:pt x="216610" y="2147990"/>
                      <a:pt x="214856" y="2138193"/>
                    </a:cubicBezTo>
                    <a:cubicBezTo>
                      <a:pt x="217641" y="2143350"/>
                      <a:pt x="222282" y="2150878"/>
                      <a:pt x="225891" y="2158303"/>
                    </a:cubicBezTo>
                    <a:cubicBezTo>
                      <a:pt x="229913" y="2165626"/>
                      <a:pt x="232904" y="2172845"/>
                      <a:pt x="231873" y="2177795"/>
                    </a:cubicBezTo>
                    <a:close/>
                    <a:moveTo>
                      <a:pt x="214650" y="2136956"/>
                    </a:moveTo>
                    <a:cubicBezTo>
                      <a:pt x="212381" y="2123755"/>
                      <a:pt x="207431" y="2107151"/>
                      <a:pt x="194643" y="2084566"/>
                    </a:cubicBezTo>
                    <a:cubicBezTo>
                      <a:pt x="203409" y="2081575"/>
                      <a:pt x="194643" y="2058577"/>
                      <a:pt x="185567" y="2029082"/>
                    </a:cubicBezTo>
                    <a:lnTo>
                      <a:pt x="198046" y="2027947"/>
                    </a:lnTo>
                    <a:cubicBezTo>
                      <a:pt x="191652" y="2012581"/>
                      <a:pt x="187630" y="2005671"/>
                      <a:pt x="183711" y="2000515"/>
                    </a:cubicBezTo>
                    <a:cubicBezTo>
                      <a:pt x="179792" y="1995358"/>
                      <a:pt x="175976" y="1991955"/>
                      <a:pt x="171026" y="1982982"/>
                    </a:cubicBezTo>
                    <a:cubicBezTo>
                      <a:pt x="164013" y="1947712"/>
                      <a:pt x="170820" y="1937708"/>
                      <a:pt x="177214" y="1927911"/>
                    </a:cubicBezTo>
                    <a:cubicBezTo>
                      <a:pt x="185877" y="1971638"/>
                      <a:pt x="196499" y="2014747"/>
                      <a:pt x="208772" y="2057030"/>
                    </a:cubicBezTo>
                    <a:cubicBezTo>
                      <a:pt x="209494" y="2061052"/>
                      <a:pt x="210731" y="2065899"/>
                      <a:pt x="212278" y="2072293"/>
                    </a:cubicBezTo>
                    <a:lnTo>
                      <a:pt x="212278" y="2068683"/>
                    </a:lnTo>
                    <a:cubicBezTo>
                      <a:pt x="217641" y="2086319"/>
                      <a:pt x="223210" y="2103954"/>
                      <a:pt x="229088" y="2121383"/>
                    </a:cubicBezTo>
                    <a:cubicBezTo>
                      <a:pt x="229088" y="2143143"/>
                      <a:pt x="227026" y="2161707"/>
                      <a:pt x="214650" y="2136956"/>
                    </a:cubicBezTo>
                    <a:close/>
                    <a:moveTo>
                      <a:pt x="586433" y="533491"/>
                    </a:moveTo>
                    <a:cubicBezTo>
                      <a:pt x="584783" y="534419"/>
                      <a:pt x="582824" y="535141"/>
                      <a:pt x="580658" y="535657"/>
                    </a:cubicBezTo>
                    <a:cubicBezTo>
                      <a:pt x="582514" y="534935"/>
                      <a:pt x="584371" y="534213"/>
                      <a:pt x="586433" y="533491"/>
                    </a:cubicBezTo>
                    <a:close/>
                    <a:moveTo>
                      <a:pt x="968530" y="280101"/>
                    </a:moveTo>
                    <a:cubicBezTo>
                      <a:pt x="965952" y="281132"/>
                      <a:pt x="963167" y="281854"/>
                      <a:pt x="960073" y="282576"/>
                    </a:cubicBezTo>
                    <a:lnTo>
                      <a:pt x="983999" y="271438"/>
                    </a:lnTo>
                    <a:cubicBezTo>
                      <a:pt x="982865" y="272366"/>
                      <a:pt x="981627" y="273397"/>
                      <a:pt x="980287" y="274326"/>
                    </a:cubicBezTo>
                    <a:cubicBezTo>
                      <a:pt x="976986" y="276595"/>
                      <a:pt x="973171" y="278554"/>
                      <a:pt x="968530" y="280101"/>
                    </a:cubicBezTo>
                    <a:close/>
                    <a:moveTo>
                      <a:pt x="853334" y="285257"/>
                    </a:moveTo>
                    <a:cubicBezTo>
                      <a:pt x="854468" y="284948"/>
                      <a:pt x="855912" y="284639"/>
                      <a:pt x="857665" y="284020"/>
                    </a:cubicBezTo>
                    <a:cubicBezTo>
                      <a:pt x="853746" y="286598"/>
                      <a:pt x="849208" y="288970"/>
                      <a:pt x="844671" y="291342"/>
                    </a:cubicBezTo>
                    <a:cubicBezTo>
                      <a:pt x="847352" y="289279"/>
                      <a:pt x="850240" y="287320"/>
                      <a:pt x="853437" y="285361"/>
                    </a:cubicBezTo>
                    <a:close/>
                    <a:moveTo>
                      <a:pt x="1017104" y="261331"/>
                    </a:moveTo>
                    <a:cubicBezTo>
                      <a:pt x="1023498" y="257206"/>
                      <a:pt x="1029995" y="253081"/>
                      <a:pt x="1036492" y="249059"/>
                    </a:cubicBezTo>
                    <a:lnTo>
                      <a:pt x="1037730" y="248543"/>
                    </a:lnTo>
                    <a:cubicBezTo>
                      <a:pt x="1037730" y="248543"/>
                      <a:pt x="1037730" y="248440"/>
                      <a:pt x="1037730" y="248337"/>
                    </a:cubicBezTo>
                    <a:cubicBezTo>
                      <a:pt x="1038452" y="247924"/>
                      <a:pt x="1039174" y="247409"/>
                      <a:pt x="1039896" y="246996"/>
                    </a:cubicBezTo>
                    <a:lnTo>
                      <a:pt x="1074754" y="226989"/>
                    </a:lnTo>
                    <a:cubicBezTo>
                      <a:pt x="1086201" y="225958"/>
                      <a:pt x="1081045" y="230702"/>
                      <a:pt x="1074032" y="235961"/>
                    </a:cubicBezTo>
                    <a:cubicBezTo>
                      <a:pt x="1054850" y="244005"/>
                      <a:pt x="1035977" y="252565"/>
                      <a:pt x="1017310" y="261434"/>
                    </a:cubicBezTo>
                    <a:close/>
                    <a:moveTo>
                      <a:pt x="1116728" y="214820"/>
                    </a:moveTo>
                    <a:cubicBezTo>
                      <a:pt x="1116212" y="216263"/>
                      <a:pt x="1115799" y="217707"/>
                      <a:pt x="1115490" y="219048"/>
                    </a:cubicBezTo>
                    <a:cubicBezTo>
                      <a:pt x="1103836" y="223586"/>
                      <a:pt x="1092389" y="228227"/>
                      <a:pt x="1080838" y="232971"/>
                    </a:cubicBezTo>
                    <a:cubicBezTo>
                      <a:pt x="1090636" y="227402"/>
                      <a:pt x="1099711" y="220904"/>
                      <a:pt x="1116728" y="214820"/>
                    </a:cubicBezTo>
                    <a:close/>
                    <a:moveTo>
                      <a:pt x="3166847" y="1846954"/>
                    </a:moveTo>
                    <a:cubicBezTo>
                      <a:pt x="3166125" y="1844273"/>
                      <a:pt x="3164785" y="1842726"/>
                      <a:pt x="3163135" y="1842107"/>
                    </a:cubicBezTo>
                    <a:cubicBezTo>
                      <a:pt x="3163547" y="1839323"/>
                      <a:pt x="3163960" y="1836538"/>
                      <a:pt x="3164269" y="1833650"/>
                    </a:cubicBezTo>
                    <a:cubicBezTo>
                      <a:pt x="3165094" y="1838085"/>
                      <a:pt x="3165919" y="1842520"/>
                      <a:pt x="3166744" y="1846954"/>
                    </a:cubicBezTo>
                    <a:close/>
                    <a:moveTo>
                      <a:pt x="3142199" y="1985458"/>
                    </a:moveTo>
                    <a:cubicBezTo>
                      <a:pt x="3144056" y="1995564"/>
                      <a:pt x="3145912" y="2005671"/>
                      <a:pt x="3146221" y="2018047"/>
                    </a:cubicBezTo>
                    <a:cubicBezTo>
                      <a:pt x="3146428" y="2030422"/>
                      <a:pt x="3145706" y="2045067"/>
                      <a:pt x="3140033" y="2063630"/>
                    </a:cubicBezTo>
                    <a:cubicBezTo>
                      <a:pt x="3138693" y="2056411"/>
                      <a:pt x="3128792" y="2045067"/>
                      <a:pt x="3118686" y="2052080"/>
                    </a:cubicBezTo>
                    <a:cubicBezTo>
                      <a:pt x="3126420" y="2025266"/>
                      <a:pt x="3133433" y="1998040"/>
                      <a:pt x="3139724" y="1970607"/>
                    </a:cubicBezTo>
                    <a:cubicBezTo>
                      <a:pt x="3140549" y="1975763"/>
                      <a:pt x="3141374" y="1980611"/>
                      <a:pt x="3142199" y="1985458"/>
                    </a:cubicBezTo>
                    <a:close/>
                    <a:moveTo>
                      <a:pt x="3113839" y="2095085"/>
                    </a:moveTo>
                    <a:cubicBezTo>
                      <a:pt x="3116520" y="2104470"/>
                      <a:pt x="3119614" y="2115917"/>
                      <a:pt x="3121676" y="2128499"/>
                    </a:cubicBezTo>
                    <a:cubicBezTo>
                      <a:pt x="3118067" y="2137265"/>
                      <a:pt x="3114457" y="2146237"/>
                      <a:pt x="3110745" y="2155416"/>
                    </a:cubicBezTo>
                    <a:cubicBezTo>
                      <a:pt x="3106723" y="2165419"/>
                      <a:pt x="3101566" y="2175320"/>
                      <a:pt x="3096719" y="2186045"/>
                    </a:cubicBezTo>
                    <a:cubicBezTo>
                      <a:pt x="3096100" y="2187386"/>
                      <a:pt x="3095482" y="2188727"/>
                      <a:pt x="3094863" y="2190067"/>
                    </a:cubicBezTo>
                    <a:cubicBezTo>
                      <a:pt x="3094553" y="2177486"/>
                      <a:pt x="3093934" y="2164904"/>
                      <a:pt x="3093831" y="2153044"/>
                    </a:cubicBezTo>
                    <a:cubicBezTo>
                      <a:pt x="3093625" y="2145206"/>
                      <a:pt x="3093625" y="2137677"/>
                      <a:pt x="3093625" y="2130458"/>
                    </a:cubicBezTo>
                    <a:cubicBezTo>
                      <a:pt x="3099297" y="2114267"/>
                      <a:pt x="3104660" y="2098076"/>
                      <a:pt x="3109816" y="2081678"/>
                    </a:cubicBezTo>
                    <a:cubicBezTo>
                      <a:pt x="3111054" y="2085494"/>
                      <a:pt x="3112395" y="2089928"/>
                      <a:pt x="3113839" y="2094982"/>
                    </a:cubicBezTo>
                    <a:close/>
                    <a:moveTo>
                      <a:pt x="3063408" y="2258030"/>
                    </a:moveTo>
                    <a:cubicBezTo>
                      <a:pt x="3062686" y="2261330"/>
                      <a:pt x="3061861" y="2264630"/>
                      <a:pt x="3060933" y="2267931"/>
                    </a:cubicBezTo>
                    <a:cubicBezTo>
                      <a:pt x="3059386" y="2273087"/>
                      <a:pt x="3057736" y="2278450"/>
                      <a:pt x="3055880" y="2283709"/>
                    </a:cubicBezTo>
                    <a:cubicBezTo>
                      <a:pt x="3053920" y="2286288"/>
                      <a:pt x="3051961" y="2288866"/>
                      <a:pt x="3049795" y="2291960"/>
                    </a:cubicBezTo>
                    <a:cubicBezTo>
                      <a:pt x="3049795" y="2295054"/>
                      <a:pt x="3050001" y="2297013"/>
                      <a:pt x="3050517" y="2298045"/>
                    </a:cubicBezTo>
                    <a:cubicBezTo>
                      <a:pt x="3048042" y="2304232"/>
                      <a:pt x="3045463" y="2310523"/>
                      <a:pt x="3042473" y="2316711"/>
                    </a:cubicBezTo>
                    <a:cubicBezTo>
                      <a:pt x="3032263" y="2329087"/>
                      <a:pt x="3028138" y="2304439"/>
                      <a:pt x="3024219" y="2296704"/>
                    </a:cubicBezTo>
                    <a:cubicBezTo>
                      <a:pt x="3026488" y="2291960"/>
                      <a:pt x="3028859" y="2287319"/>
                      <a:pt x="3031025" y="2282575"/>
                    </a:cubicBezTo>
                    <a:cubicBezTo>
                      <a:pt x="3031335" y="2284019"/>
                      <a:pt x="3031953" y="2285050"/>
                      <a:pt x="3033191" y="2285153"/>
                    </a:cubicBezTo>
                    <a:cubicBezTo>
                      <a:pt x="3035254" y="2278759"/>
                      <a:pt x="3037007" y="2272365"/>
                      <a:pt x="3038863" y="2265868"/>
                    </a:cubicBezTo>
                    <a:cubicBezTo>
                      <a:pt x="3049279" y="2243283"/>
                      <a:pt x="3059180" y="2220491"/>
                      <a:pt x="3068461" y="2197287"/>
                    </a:cubicBezTo>
                    <a:cubicBezTo>
                      <a:pt x="3069183" y="2204403"/>
                      <a:pt x="3069183" y="2213375"/>
                      <a:pt x="3068461" y="2223688"/>
                    </a:cubicBezTo>
                    <a:cubicBezTo>
                      <a:pt x="3067636" y="2232763"/>
                      <a:pt x="3066399" y="2243076"/>
                      <a:pt x="3064233" y="2253905"/>
                    </a:cubicBezTo>
                    <a:cubicBezTo>
                      <a:pt x="3063408" y="2255555"/>
                      <a:pt x="3062686" y="2256999"/>
                      <a:pt x="3061758" y="2258649"/>
                    </a:cubicBezTo>
                    <a:lnTo>
                      <a:pt x="3063305" y="2258030"/>
                    </a:lnTo>
                    <a:close/>
                    <a:moveTo>
                      <a:pt x="3000602" y="2343216"/>
                    </a:moveTo>
                    <a:cubicBezTo>
                      <a:pt x="3007512" y="2330118"/>
                      <a:pt x="3014318" y="2317020"/>
                      <a:pt x="3020918" y="2303717"/>
                    </a:cubicBezTo>
                    <a:cubicBezTo>
                      <a:pt x="3019165" y="2311142"/>
                      <a:pt x="3016071" y="2321455"/>
                      <a:pt x="3011946" y="2331252"/>
                    </a:cubicBezTo>
                    <a:cubicBezTo>
                      <a:pt x="3005758" y="2346516"/>
                      <a:pt x="2998746" y="2361057"/>
                      <a:pt x="2995858" y="2363326"/>
                    </a:cubicBezTo>
                    <a:lnTo>
                      <a:pt x="3000602" y="2343216"/>
                    </a:lnTo>
                    <a:close/>
                    <a:moveTo>
                      <a:pt x="3171798" y="1765585"/>
                    </a:moveTo>
                    <a:cubicBezTo>
                      <a:pt x="3174685" y="1772082"/>
                      <a:pt x="3176438" y="1780538"/>
                      <a:pt x="3175613" y="1789820"/>
                    </a:cubicBezTo>
                    <a:cubicBezTo>
                      <a:pt x="3174788" y="1788479"/>
                      <a:pt x="3172520" y="1788067"/>
                      <a:pt x="3169838" y="1787758"/>
                    </a:cubicBezTo>
                    <a:cubicBezTo>
                      <a:pt x="3170560" y="1780332"/>
                      <a:pt x="3171179" y="1773010"/>
                      <a:pt x="3171798" y="1765585"/>
                    </a:cubicBezTo>
                    <a:close/>
                    <a:moveTo>
                      <a:pt x="3176954" y="1678027"/>
                    </a:moveTo>
                    <a:cubicBezTo>
                      <a:pt x="3176954" y="1676377"/>
                      <a:pt x="3177057" y="1674830"/>
                      <a:pt x="3177160" y="1673180"/>
                    </a:cubicBezTo>
                    <a:cubicBezTo>
                      <a:pt x="3177367" y="1674005"/>
                      <a:pt x="3177573" y="1674933"/>
                      <a:pt x="3177676" y="1676068"/>
                    </a:cubicBezTo>
                    <a:cubicBezTo>
                      <a:pt x="3177367" y="1676790"/>
                      <a:pt x="3177160" y="1677305"/>
                      <a:pt x="3176954" y="1677924"/>
                    </a:cubicBezTo>
                    <a:close/>
                    <a:moveTo>
                      <a:pt x="2989361" y="2363841"/>
                    </a:moveTo>
                    <a:cubicBezTo>
                      <a:pt x="2987504" y="2370132"/>
                      <a:pt x="2985957" y="2376526"/>
                      <a:pt x="2984204" y="2382920"/>
                    </a:cubicBezTo>
                    <a:cubicBezTo>
                      <a:pt x="2979460" y="2399627"/>
                      <a:pt x="2972344" y="2416438"/>
                      <a:pt x="2955534" y="2434176"/>
                    </a:cubicBezTo>
                    <a:cubicBezTo>
                      <a:pt x="2951100" y="2440983"/>
                      <a:pt x="2941921" y="2449852"/>
                      <a:pt x="2933671" y="2456968"/>
                    </a:cubicBezTo>
                    <a:cubicBezTo>
                      <a:pt x="2933464" y="2457174"/>
                      <a:pt x="2933258" y="2457380"/>
                      <a:pt x="2933052" y="2457483"/>
                    </a:cubicBezTo>
                    <a:cubicBezTo>
                      <a:pt x="2952956" y="2426957"/>
                      <a:pt x="2971726" y="2395709"/>
                      <a:pt x="2989361" y="2363738"/>
                    </a:cubicBezTo>
                    <a:close/>
                    <a:moveTo>
                      <a:pt x="3210368" y="1642035"/>
                    </a:moveTo>
                    <a:cubicBezTo>
                      <a:pt x="3202530" y="1636156"/>
                      <a:pt x="3189433" y="1646263"/>
                      <a:pt x="3177470" y="1647295"/>
                    </a:cubicBezTo>
                    <a:cubicBezTo>
                      <a:pt x="3177470" y="1642138"/>
                      <a:pt x="3177676" y="1637085"/>
                      <a:pt x="3177676" y="1631928"/>
                    </a:cubicBezTo>
                    <a:cubicBezTo>
                      <a:pt x="3177676" y="1619243"/>
                      <a:pt x="3177470" y="1606661"/>
                      <a:pt x="3177160" y="1594183"/>
                    </a:cubicBezTo>
                    <a:cubicBezTo>
                      <a:pt x="3177367" y="1593976"/>
                      <a:pt x="3177573" y="1593770"/>
                      <a:pt x="3177779" y="1593564"/>
                    </a:cubicBezTo>
                    <a:cubicBezTo>
                      <a:pt x="3177573" y="1593358"/>
                      <a:pt x="3177367" y="1593048"/>
                      <a:pt x="3177057" y="1592842"/>
                    </a:cubicBezTo>
                    <a:cubicBezTo>
                      <a:pt x="3176851" y="1585417"/>
                      <a:pt x="3176541" y="1578094"/>
                      <a:pt x="3176232" y="1570669"/>
                    </a:cubicBezTo>
                    <a:cubicBezTo>
                      <a:pt x="3188195" y="1593976"/>
                      <a:pt x="3199746" y="1617696"/>
                      <a:pt x="3210265" y="1642035"/>
                    </a:cubicBezTo>
                    <a:close/>
                    <a:moveTo>
                      <a:pt x="3081559" y="1090702"/>
                    </a:moveTo>
                    <a:cubicBezTo>
                      <a:pt x="3079599" y="1088640"/>
                      <a:pt x="3077846" y="1087093"/>
                      <a:pt x="3076196" y="1085855"/>
                    </a:cubicBezTo>
                    <a:cubicBezTo>
                      <a:pt x="3072896" y="1077295"/>
                      <a:pt x="3069493" y="1068736"/>
                      <a:pt x="3065986" y="1060176"/>
                    </a:cubicBezTo>
                    <a:cubicBezTo>
                      <a:pt x="3071349" y="1069664"/>
                      <a:pt x="3076815" y="1079564"/>
                      <a:pt x="3081559" y="1090702"/>
                    </a:cubicBezTo>
                    <a:close/>
                    <a:moveTo>
                      <a:pt x="2939755" y="791110"/>
                    </a:moveTo>
                    <a:cubicBezTo>
                      <a:pt x="2947077" y="799463"/>
                      <a:pt x="2953368" y="808436"/>
                      <a:pt x="2960278" y="817099"/>
                    </a:cubicBezTo>
                    <a:cubicBezTo>
                      <a:pt x="2962856" y="824936"/>
                      <a:pt x="2955637" y="821533"/>
                      <a:pt x="2945634" y="815242"/>
                    </a:cubicBezTo>
                    <a:cubicBezTo>
                      <a:pt x="2948831" y="818439"/>
                      <a:pt x="2951925" y="821533"/>
                      <a:pt x="2954503" y="823905"/>
                    </a:cubicBezTo>
                    <a:cubicBezTo>
                      <a:pt x="2958937" y="835456"/>
                      <a:pt x="2957700" y="839168"/>
                      <a:pt x="2953575" y="838756"/>
                    </a:cubicBezTo>
                    <a:cubicBezTo>
                      <a:pt x="2947181" y="828340"/>
                      <a:pt x="2940580" y="818027"/>
                      <a:pt x="2933980" y="807714"/>
                    </a:cubicBezTo>
                    <a:cubicBezTo>
                      <a:pt x="2938105" y="810395"/>
                      <a:pt x="2942024" y="812870"/>
                      <a:pt x="2945634" y="815242"/>
                    </a:cubicBezTo>
                    <a:cubicBezTo>
                      <a:pt x="2940168" y="809983"/>
                      <a:pt x="2934496" y="803692"/>
                      <a:pt x="2927792" y="797710"/>
                    </a:cubicBezTo>
                    <a:cubicBezTo>
                      <a:pt x="2927895" y="798123"/>
                      <a:pt x="2927998" y="798535"/>
                      <a:pt x="2928102" y="798845"/>
                    </a:cubicBezTo>
                    <a:cubicBezTo>
                      <a:pt x="2927586" y="798123"/>
                      <a:pt x="2927173" y="797401"/>
                      <a:pt x="2926658" y="796679"/>
                    </a:cubicBezTo>
                    <a:cubicBezTo>
                      <a:pt x="2927070" y="796988"/>
                      <a:pt x="2927380" y="797401"/>
                      <a:pt x="2927792" y="797710"/>
                    </a:cubicBezTo>
                    <a:cubicBezTo>
                      <a:pt x="2924079" y="784613"/>
                      <a:pt x="2920882" y="773165"/>
                      <a:pt x="2918201" y="765946"/>
                    </a:cubicBezTo>
                    <a:lnTo>
                      <a:pt x="2939755" y="791110"/>
                    </a:lnTo>
                    <a:close/>
                    <a:moveTo>
                      <a:pt x="2191135" y="100552"/>
                    </a:moveTo>
                    <a:cubicBezTo>
                      <a:pt x="2190620" y="100552"/>
                      <a:pt x="2190207" y="100552"/>
                      <a:pt x="2189794" y="100552"/>
                    </a:cubicBezTo>
                    <a:cubicBezTo>
                      <a:pt x="2165146" y="88382"/>
                      <a:pt x="2173809" y="92817"/>
                      <a:pt x="2191135" y="100552"/>
                    </a:cubicBezTo>
                    <a:close/>
                    <a:moveTo>
                      <a:pt x="1911137" y="59300"/>
                    </a:moveTo>
                    <a:cubicBezTo>
                      <a:pt x="1927019" y="59197"/>
                      <a:pt x="1944758" y="59815"/>
                      <a:pt x="1963734" y="61362"/>
                    </a:cubicBezTo>
                    <a:cubicBezTo>
                      <a:pt x="1993744" y="64353"/>
                      <a:pt x="1999313" y="69406"/>
                      <a:pt x="1999107" y="71985"/>
                    </a:cubicBezTo>
                    <a:cubicBezTo>
                      <a:pt x="1998798" y="74872"/>
                      <a:pt x="1992404" y="76522"/>
                      <a:pt x="1997766" y="76522"/>
                    </a:cubicBezTo>
                    <a:cubicBezTo>
                      <a:pt x="2024890" y="83535"/>
                      <a:pt x="2044691" y="86629"/>
                      <a:pt x="2060573" y="87867"/>
                    </a:cubicBezTo>
                    <a:cubicBezTo>
                      <a:pt x="2076248" y="89826"/>
                      <a:pt x="2088108" y="89826"/>
                      <a:pt x="2099349" y="89929"/>
                    </a:cubicBezTo>
                    <a:cubicBezTo>
                      <a:pt x="2110591" y="89929"/>
                      <a:pt x="2121213" y="90239"/>
                      <a:pt x="2134517" y="92714"/>
                    </a:cubicBezTo>
                    <a:cubicBezTo>
                      <a:pt x="2147821" y="95189"/>
                      <a:pt x="2163393" y="101274"/>
                      <a:pt x="2184741" y="111380"/>
                    </a:cubicBezTo>
                    <a:cubicBezTo>
                      <a:pt x="2216608" y="133038"/>
                      <a:pt x="2179481" y="131284"/>
                      <a:pt x="2184947" y="140979"/>
                    </a:cubicBezTo>
                    <a:cubicBezTo>
                      <a:pt x="2161434" y="135203"/>
                      <a:pt x="2144520" y="127469"/>
                      <a:pt x="2129257" y="120456"/>
                    </a:cubicBezTo>
                    <a:cubicBezTo>
                      <a:pt x="2113891" y="113959"/>
                      <a:pt x="2100484" y="107461"/>
                      <a:pt x="2084602" y="103233"/>
                    </a:cubicBezTo>
                    <a:lnTo>
                      <a:pt x="2122038" y="119012"/>
                    </a:lnTo>
                    <a:cubicBezTo>
                      <a:pt x="2106259" y="118084"/>
                      <a:pt x="2074701" y="111896"/>
                      <a:pt x="2058510" y="104161"/>
                    </a:cubicBezTo>
                    <a:cubicBezTo>
                      <a:pt x="2065317" y="108493"/>
                      <a:pt x="2079961" y="113959"/>
                      <a:pt x="2099246" y="120250"/>
                    </a:cubicBezTo>
                    <a:cubicBezTo>
                      <a:pt x="2108941" y="123240"/>
                      <a:pt x="2119769" y="126644"/>
                      <a:pt x="2131423" y="130253"/>
                    </a:cubicBezTo>
                    <a:cubicBezTo>
                      <a:pt x="2142870" y="134275"/>
                      <a:pt x="2155143" y="138504"/>
                      <a:pt x="2167828" y="142938"/>
                    </a:cubicBezTo>
                    <a:cubicBezTo>
                      <a:pt x="2180513" y="147373"/>
                      <a:pt x="2193610" y="151704"/>
                      <a:pt x="2206605" y="156654"/>
                    </a:cubicBezTo>
                    <a:cubicBezTo>
                      <a:pt x="2219393" y="161914"/>
                      <a:pt x="2232284" y="167277"/>
                      <a:pt x="2244866" y="172433"/>
                    </a:cubicBezTo>
                    <a:cubicBezTo>
                      <a:pt x="2257344" y="177899"/>
                      <a:pt x="2269720" y="182643"/>
                      <a:pt x="2280755" y="188522"/>
                    </a:cubicBezTo>
                    <a:cubicBezTo>
                      <a:pt x="2284777" y="190584"/>
                      <a:pt x="2288593" y="192647"/>
                      <a:pt x="2292409" y="194606"/>
                    </a:cubicBezTo>
                    <a:cubicBezTo>
                      <a:pt x="2277661" y="190275"/>
                      <a:pt x="2262398" y="185531"/>
                      <a:pt x="2248063" y="179962"/>
                    </a:cubicBezTo>
                    <a:cubicBezTo>
                      <a:pt x="2240225" y="176868"/>
                      <a:pt x="2232697" y="173671"/>
                      <a:pt x="2225684" y="170061"/>
                    </a:cubicBezTo>
                    <a:cubicBezTo>
                      <a:pt x="2218568" y="166761"/>
                      <a:pt x="2211967" y="163358"/>
                      <a:pt x="2206295" y="159439"/>
                    </a:cubicBezTo>
                    <a:cubicBezTo>
                      <a:pt x="2215680" y="168308"/>
                      <a:pt x="2224652" y="177177"/>
                      <a:pt x="2197942" y="171093"/>
                    </a:cubicBezTo>
                    <a:cubicBezTo>
                      <a:pt x="2188041" y="167792"/>
                      <a:pt x="2177006" y="162636"/>
                      <a:pt x="2165146" y="156654"/>
                    </a:cubicBezTo>
                    <a:cubicBezTo>
                      <a:pt x="2159268" y="153664"/>
                      <a:pt x="2153183" y="150467"/>
                      <a:pt x="2146995" y="147373"/>
                    </a:cubicBezTo>
                    <a:cubicBezTo>
                      <a:pt x="2140705" y="144485"/>
                      <a:pt x="2134414" y="141597"/>
                      <a:pt x="2128020" y="138710"/>
                    </a:cubicBezTo>
                    <a:cubicBezTo>
                      <a:pt x="2102546" y="127572"/>
                      <a:pt x="2076970" y="117156"/>
                      <a:pt x="2056447" y="120456"/>
                    </a:cubicBezTo>
                    <a:cubicBezTo>
                      <a:pt x="2051703" y="117774"/>
                      <a:pt x="2050156" y="115918"/>
                      <a:pt x="2050260" y="114680"/>
                    </a:cubicBezTo>
                    <a:cubicBezTo>
                      <a:pt x="2042319" y="113546"/>
                      <a:pt x="2031903" y="111793"/>
                      <a:pt x="2020558" y="109730"/>
                    </a:cubicBezTo>
                    <a:cubicBezTo>
                      <a:pt x="2009214" y="107668"/>
                      <a:pt x="1996838" y="105193"/>
                      <a:pt x="1984669" y="103955"/>
                    </a:cubicBezTo>
                    <a:cubicBezTo>
                      <a:pt x="1960433" y="100964"/>
                      <a:pt x="1937745" y="98902"/>
                      <a:pt x="1927638" y="101067"/>
                    </a:cubicBezTo>
                    <a:cubicBezTo>
                      <a:pt x="1926091" y="98386"/>
                      <a:pt x="1923719" y="96014"/>
                      <a:pt x="1920832" y="93951"/>
                    </a:cubicBezTo>
                    <a:cubicBezTo>
                      <a:pt x="1924647" y="94158"/>
                      <a:pt x="1928360" y="94364"/>
                      <a:pt x="1931763" y="94570"/>
                    </a:cubicBezTo>
                    <a:cubicBezTo>
                      <a:pt x="1928051" y="88176"/>
                      <a:pt x="1910519" y="83638"/>
                      <a:pt x="1889789" y="82607"/>
                    </a:cubicBezTo>
                    <a:cubicBezTo>
                      <a:pt x="1889480" y="82607"/>
                      <a:pt x="1889171" y="82607"/>
                      <a:pt x="1888861" y="82607"/>
                    </a:cubicBezTo>
                    <a:cubicBezTo>
                      <a:pt x="1888242" y="82504"/>
                      <a:pt x="1887727" y="82298"/>
                      <a:pt x="1887108" y="82195"/>
                    </a:cubicBezTo>
                    <a:cubicBezTo>
                      <a:pt x="1871123" y="79101"/>
                      <a:pt x="1852353" y="77038"/>
                      <a:pt x="1833584" y="76316"/>
                    </a:cubicBezTo>
                    <a:cubicBezTo>
                      <a:pt x="1839256" y="71057"/>
                      <a:pt x="1851425" y="66725"/>
                      <a:pt x="1868751" y="63631"/>
                    </a:cubicBezTo>
                    <a:cubicBezTo>
                      <a:pt x="1880611" y="61672"/>
                      <a:pt x="1894946" y="59609"/>
                      <a:pt x="1910828" y="59403"/>
                    </a:cubicBezTo>
                    <a:close/>
                    <a:moveTo>
                      <a:pt x="1747367" y="66519"/>
                    </a:moveTo>
                    <a:cubicBezTo>
                      <a:pt x="1762218" y="68272"/>
                      <a:pt x="1777997" y="69819"/>
                      <a:pt x="1795632" y="71160"/>
                    </a:cubicBezTo>
                    <a:cubicBezTo>
                      <a:pt x="1797694" y="72294"/>
                      <a:pt x="1802645" y="73841"/>
                      <a:pt x="1807904" y="75491"/>
                    </a:cubicBezTo>
                    <a:cubicBezTo>
                      <a:pt x="1789857" y="74975"/>
                      <a:pt x="1773149" y="74150"/>
                      <a:pt x="1760258" y="73016"/>
                    </a:cubicBezTo>
                    <a:cubicBezTo>
                      <a:pt x="1747986" y="71985"/>
                      <a:pt x="1739220" y="69819"/>
                      <a:pt x="1736023" y="65488"/>
                    </a:cubicBezTo>
                    <a:cubicBezTo>
                      <a:pt x="1739838" y="65797"/>
                      <a:pt x="1743448" y="66106"/>
                      <a:pt x="1747367" y="66416"/>
                    </a:cubicBezTo>
                    <a:close/>
                    <a:moveTo>
                      <a:pt x="1597622" y="49915"/>
                    </a:moveTo>
                    <a:cubicBezTo>
                      <a:pt x="1596591" y="51668"/>
                      <a:pt x="1598241" y="53524"/>
                      <a:pt x="1600613" y="55175"/>
                    </a:cubicBezTo>
                    <a:cubicBezTo>
                      <a:pt x="1600201" y="55175"/>
                      <a:pt x="1599685" y="55175"/>
                      <a:pt x="1599169" y="55175"/>
                    </a:cubicBezTo>
                    <a:cubicBezTo>
                      <a:pt x="1587928" y="55896"/>
                      <a:pt x="1578543" y="57031"/>
                      <a:pt x="1570602" y="58475"/>
                    </a:cubicBezTo>
                    <a:cubicBezTo>
                      <a:pt x="1563899" y="59712"/>
                      <a:pt x="1558227" y="61053"/>
                      <a:pt x="1552967" y="62394"/>
                    </a:cubicBezTo>
                    <a:cubicBezTo>
                      <a:pt x="1566890" y="56515"/>
                      <a:pt x="1583287" y="51152"/>
                      <a:pt x="1597622" y="49709"/>
                    </a:cubicBezTo>
                    <a:close/>
                    <a:moveTo>
                      <a:pt x="1275651" y="78172"/>
                    </a:moveTo>
                    <a:cubicBezTo>
                      <a:pt x="1278641" y="77966"/>
                      <a:pt x="1301227" y="76419"/>
                      <a:pt x="1325256" y="75285"/>
                    </a:cubicBezTo>
                    <a:cubicBezTo>
                      <a:pt x="1331238" y="75079"/>
                      <a:pt x="1337425" y="74666"/>
                      <a:pt x="1343407" y="74563"/>
                    </a:cubicBezTo>
                    <a:cubicBezTo>
                      <a:pt x="1349389" y="74666"/>
                      <a:pt x="1355267" y="74872"/>
                      <a:pt x="1360630" y="74975"/>
                    </a:cubicBezTo>
                    <a:cubicBezTo>
                      <a:pt x="1371355" y="75388"/>
                      <a:pt x="1380328" y="76007"/>
                      <a:pt x="1385381" y="76935"/>
                    </a:cubicBezTo>
                    <a:cubicBezTo>
                      <a:pt x="1388165" y="77554"/>
                      <a:pt x="1390125" y="78379"/>
                      <a:pt x="1391259" y="79410"/>
                    </a:cubicBezTo>
                    <a:cubicBezTo>
                      <a:pt x="1380843" y="82710"/>
                      <a:pt x="1369293" y="86732"/>
                      <a:pt x="1355370" y="92198"/>
                    </a:cubicBezTo>
                    <a:lnTo>
                      <a:pt x="1345985" y="84051"/>
                    </a:lnTo>
                    <a:cubicBezTo>
                      <a:pt x="1343407" y="85185"/>
                      <a:pt x="1339282" y="86217"/>
                      <a:pt x="1333816" y="87042"/>
                    </a:cubicBezTo>
                    <a:lnTo>
                      <a:pt x="1330825" y="76832"/>
                    </a:lnTo>
                    <a:lnTo>
                      <a:pt x="1328247" y="87867"/>
                    </a:lnTo>
                    <a:cubicBezTo>
                      <a:pt x="1324431" y="88382"/>
                      <a:pt x="1320306" y="88898"/>
                      <a:pt x="1315665" y="89311"/>
                    </a:cubicBezTo>
                    <a:cubicBezTo>
                      <a:pt x="1302980" y="90548"/>
                      <a:pt x="1287304" y="92817"/>
                      <a:pt x="1269979" y="95292"/>
                    </a:cubicBezTo>
                    <a:cubicBezTo>
                      <a:pt x="1269772" y="88382"/>
                      <a:pt x="1271422" y="82195"/>
                      <a:pt x="1275651" y="78069"/>
                    </a:cubicBezTo>
                    <a:close/>
                    <a:moveTo>
                      <a:pt x="1048352" y="155829"/>
                    </a:moveTo>
                    <a:cubicBezTo>
                      <a:pt x="1043711" y="157273"/>
                      <a:pt x="1038968" y="158717"/>
                      <a:pt x="1034327" y="160058"/>
                    </a:cubicBezTo>
                    <a:cubicBezTo>
                      <a:pt x="1041546" y="155623"/>
                      <a:pt x="1048868" y="151292"/>
                      <a:pt x="1056293" y="147373"/>
                    </a:cubicBezTo>
                    <a:cubicBezTo>
                      <a:pt x="1054025" y="149745"/>
                      <a:pt x="1051240" y="152632"/>
                      <a:pt x="1048352" y="155829"/>
                    </a:cubicBezTo>
                    <a:close/>
                    <a:moveTo>
                      <a:pt x="231666" y="835765"/>
                    </a:moveTo>
                    <a:lnTo>
                      <a:pt x="239607" y="827721"/>
                    </a:lnTo>
                    <a:cubicBezTo>
                      <a:pt x="228779" y="850100"/>
                      <a:pt x="230429" y="842984"/>
                      <a:pt x="231666" y="835765"/>
                    </a:cubicBezTo>
                    <a:close/>
                    <a:moveTo>
                      <a:pt x="289007" y="2473778"/>
                    </a:moveTo>
                    <a:lnTo>
                      <a:pt x="293029" y="2476562"/>
                    </a:lnTo>
                    <a:cubicBezTo>
                      <a:pt x="289316" y="2470787"/>
                      <a:pt x="285707" y="2465115"/>
                      <a:pt x="282200" y="2459649"/>
                    </a:cubicBezTo>
                    <a:cubicBezTo>
                      <a:pt x="282200" y="2459649"/>
                      <a:pt x="282200" y="2459546"/>
                      <a:pt x="282097" y="2459443"/>
                    </a:cubicBezTo>
                    <a:cubicBezTo>
                      <a:pt x="286325" y="2465424"/>
                      <a:pt x="290657" y="2471509"/>
                      <a:pt x="295298" y="2477284"/>
                    </a:cubicBezTo>
                    <a:cubicBezTo>
                      <a:pt x="310252" y="2496467"/>
                      <a:pt x="324896" y="2513999"/>
                      <a:pt x="333559" y="2519568"/>
                    </a:cubicBezTo>
                    <a:cubicBezTo>
                      <a:pt x="332321" y="2524208"/>
                      <a:pt x="332940" y="2529571"/>
                      <a:pt x="335003" y="2535450"/>
                    </a:cubicBezTo>
                    <a:cubicBezTo>
                      <a:pt x="318708" y="2525652"/>
                      <a:pt x="306539" y="2508017"/>
                      <a:pt x="289110" y="2473778"/>
                    </a:cubicBezTo>
                    <a:close/>
                    <a:moveTo>
                      <a:pt x="324999" y="2538028"/>
                    </a:moveTo>
                    <a:cubicBezTo>
                      <a:pt x="320049" y="2525137"/>
                      <a:pt x="333456" y="2540709"/>
                      <a:pt x="335931" y="2538337"/>
                    </a:cubicBezTo>
                    <a:cubicBezTo>
                      <a:pt x="338303" y="2544422"/>
                      <a:pt x="342119" y="2551022"/>
                      <a:pt x="346553" y="2558035"/>
                    </a:cubicBezTo>
                    <a:cubicBezTo>
                      <a:pt x="340159" y="2550919"/>
                      <a:pt x="333146" y="2544113"/>
                      <a:pt x="324999" y="2538028"/>
                    </a:cubicBezTo>
                    <a:close/>
                    <a:moveTo>
                      <a:pt x="445970" y="2540812"/>
                    </a:moveTo>
                    <a:cubicBezTo>
                      <a:pt x="435864" y="2529984"/>
                      <a:pt x="427201" y="2523487"/>
                      <a:pt x="421116" y="2526168"/>
                    </a:cubicBezTo>
                    <a:lnTo>
                      <a:pt x="410391" y="2501623"/>
                    </a:lnTo>
                    <a:cubicBezTo>
                      <a:pt x="414516" y="2507914"/>
                      <a:pt x="416475" y="2508017"/>
                      <a:pt x="420600" y="2514205"/>
                    </a:cubicBezTo>
                    <a:cubicBezTo>
                      <a:pt x="401315" y="2465837"/>
                      <a:pt x="383371" y="2493888"/>
                      <a:pt x="350472" y="2436136"/>
                    </a:cubicBezTo>
                    <a:cubicBezTo>
                      <a:pt x="340056" y="2415406"/>
                      <a:pt x="335828" y="2399421"/>
                      <a:pt x="346141" y="2411487"/>
                    </a:cubicBezTo>
                    <a:lnTo>
                      <a:pt x="314995" y="2370339"/>
                    </a:lnTo>
                    <a:cubicBezTo>
                      <a:pt x="308189" y="2357035"/>
                      <a:pt x="313861" y="2358169"/>
                      <a:pt x="320771" y="2371267"/>
                    </a:cubicBezTo>
                    <a:cubicBezTo>
                      <a:pt x="307364" y="2348888"/>
                      <a:pt x="295607" y="2325683"/>
                      <a:pt x="282922" y="2302995"/>
                    </a:cubicBezTo>
                    <a:lnTo>
                      <a:pt x="283850" y="2303201"/>
                    </a:lnTo>
                    <a:cubicBezTo>
                      <a:pt x="274981" y="2295157"/>
                      <a:pt x="259202" y="2274531"/>
                      <a:pt x="251467" y="2264321"/>
                    </a:cubicBezTo>
                    <a:cubicBezTo>
                      <a:pt x="246620" y="2244623"/>
                      <a:pt x="258171" y="2272365"/>
                      <a:pt x="258996" y="2266281"/>
                    </a:cubicBezTo>
                    <a:cubicBezTo>
                      <a:pt x="251261" y="2253905"/>
                      <a:pt x="242908" y="2241632"/>
                      <a:pt x="235482" y="2229051"/>
                    </a:cubicBezTo>
                    <a:cubicBezTo>
                      <a:pt x="235379" y="2219460"/>
                      <a:pt x="240123" y="2222553"/>
                      <a:pt x="246208" y="2231319"/>
                    </a:cubicBezTo>
                    <a:cubicBezTo>
                      <a:pt x="252705" y="2239982"/>
                      <a:pt x="260749" y="2254421"/>
                      <a:pt x="266524" y="2268240"/>
                    </a:cubicBezTo>
                    <a:cubicBezTo>
                      <a:pt x="270134" y="2244417"/>
                      <a:pt x="264874" y="2237198"/>
                      <a:pt x="256211" y="2224822"/>
                    </a:cubicBezTo>
                    <a:cubicBezTo>
                      <a:pt x="248167" y="2212240"/>
                      <a:pt x="236101" y="2194605"/>
                      <a:pt x="227851" y="2151497"/>
                    </a:cubicBezTo>
                    <a:cubicBezTo>
                      <a:pt x="233317" y="2163873"/>
                      <a:pt x="239711" y="2175939"/>
                      <a:pt x="245589" y="2188211"/>
                    </a:cubicBezTo>
                    <a:cubicBezTo>
                      <a:pt x="246723" y="2180683"/>
                      <a:pt x="246414" y="2173464"/>
                      <a:pt x="245280" y="2165935"/>
                    </a:cubicBezTo>
                    <a:cubicBezTo>
                      <a:pt x="306951" y="2329705"/>
                      <a:pt x="396262" y="2479863"/>
                      <a:pt x="507436" y="2610941"/>
                    </a:cubicBezTo>
                    <a:cubicBezTo>
                      <a:pt x="498773" y="2602278"/>
                      <a:pt x="489491" y="2591965"/>
                      <a:pt x="481035" y="2581033"/>
                    </a:cubicBezTo>
                    <a:cubicBezTo>
                      <a:pt x="468968" y="2566182"/>
                      <a:pt x="456799" y="2551332"/>
                      <a:pt x="446177" y="2540812"/>
                    </a:cubicBezTo>
                    <a:close/>
                    <a:moveTo>
                      <a:pt x="600562" y="2739544"/>
                    </a:moveTo>
                    <a:cubicBezTo>
                      <a:pt x="578389" y="2721393"/>
                      <a:pt x="576533" y="2715721"/>
                      <a:pt x="578905" y="2712317"/>
                    </a:cubicBezTo>
                    <a:cubicBezTo>
                      <a:pt x="581174" y="2709120"/>
                      <a:pt x="587362" y="2708398"/>
                      <a:pt x="581896" y="2699942"/>
                    </a:cubicBezTo>
                    <a:cubicBezTo>
                      <a:pt x="569830" y="2692207"/>
                      <a:pt x="552710" y="2681791"/>
                      <a:pt x="535075" y="2667559"/>
                    </a:cubicBezTo>
                    <a:cubicBezTo>
                      <a:pt x="517646" y="2653224"/>
                      <a:pt x="500836" y="2633939"/>
                      <a:pt x="487738" y="2610734"/>
                    </a:cubicBezTo>
                    <a:cubicBezTo>
                      <a:pt x="501042" y="2622182"/>
                      <a:pt x="508364" y="2633733"/>
                      <a:pt x="519708" y="2645283"/>
                    </a:cubicBezTo>
                    <a:lnTo>
                      <a:pt x="499392" y="2610425"/>
                    </a:lnTo>
                    <a:cubicBezTo>
                      <a:pt x="507126" y="2615788"/>
                      <a:pt x="514036" y="2621151"/>
                      <a:pt x="520121" y="2626101"/>
                    </a:cubicBezTo>
                    <a:cubicBezTo>
                      <a:pt x="554463" y="2665496"/>
                      <a:pt x="590868" y="2703139"/>
                      <a:pt x="629026" y="2738822"/>
                    </a:cubicBezTo>
                    <a:cubicBezTo>
                      <a:pt x="617269" y="2734387"/>
                      <a:pt x="653365" y="2783993"/>
                      <a:pt x="600562" y="2739544"/>
                    </a:cubicBezTo>
                    <a:close/>
                    <a:moveTo>
                      <a:pt x="871897" y="2929303"/>
                    </a:moveTo>
                    <a:cubicBezTo>
                      <a:pt x="859625" y="2923424"/>
                      <a:pt x="846940" y="2917340"/>
                      <a:pt x="834564" y="2910533"/>
                    </a:cubicBezTo>
                    <a:cubicBezTo>
                      <a:pt x="822292" y="2903623"/>
                      <a:pt x="810122" y="2896404"/>
                      <a:pt x="799912" y="2887020"/>
                    </a:cubicBezTo>
                    <a:cubicBezTo>
                      <a:pt x="796715" y="2886607"/>
                      <a:pt x="791249" y="2884338"/>
                      <a:pt x="781040" y="2878460"/>
                    </a:cubicBezTo>
                    <a:cubicBezTo>
                      <a:pt x="770727" y="2870622"/>
                      <a:pt x="760929" y="2862578"/>
                      <a:pt x="751338" y="2854534"/>
                    </a:cubicBezTo>
                    <a:cubicBezTo>
                      <a:pt x="741953" y="2846077"/>
                      <a:pt x="732775" y="2837517"/>
                      <a:pt x="723081" y="2829164"/>
                    </a:cubicBezTo>
                    <a:cubicBezTo>
                      <a:pt x="713490" y="2820707"/>
                      <a:pt x="703177" y="2812663"/>
                      <a:pt x="692245" y="2804310"/>
                    </a:cubicBezTo>
                    <a:cubicBezTo>
                      <a:pt x="681519" y="2795750"/>
                      <a:pt x="669762" y="2787396"/>
                      <a:pt x="656459" y="2779249"/>
                    </a:cubicBezTo>
                    <a:cubicBezTo>
                      <a:pt x="651508" y="2769658"/>
                      <a:pt x="646352" y="2760376"/>
                      <a:pt x="641711" y="2750682"/>
                    </a:cubicBezTo>
                    <a:cubicBezTo>
                      <a:pt x="693379" y="2797915"/>
                      <a:pt x="748451" y="2841539"/>
                      <a:pt x="806306" y="2881244"/>
                    </a:cubicBezTo>
                    <a:cubicBezTo>
                      <a:pt x="802903" y="2880832"/>
                      <a:pt x="804966" y="2885266"/>
                      <a:pt x="802284" y="2886607"/>
                    </a:cubicBezTo>
                    <a:cubicBezTo>
                      <a:pt x="807750" y="2887742"/>
                      <a:pt x="813216" y="2888876"/>
                      <a:pt x="818785" y="2889804"/>
                    </a:cubicBezTo>
                    <a:cubicBezTo>
                      <a:pt x="846733" y="2908574"/>
                      <a:pt x="875300" y="2926415"/>
                      <a:pt x="904589" y="2943432"/>
                    </a:cubicBezTo>
                    <a:cubicBezTo>
                      <a:pt x="894276" y="2938791"/>
                      <a:pt x="883241" y="2934253"/>
                      <a:pt x="871897" y="2929303"/>
                    </a:cubicBezTo>
                    <a:close/>
                    <a:moveTo>
                      <a:pt x="1764280" y="3246428"/>
                    </a:moveTo>
                    <a:cubicBezTo>
                      <a:pt x="1756236" y="3246634"/>
                      <a:pt x="1747780" y="3246221"/>
                      <a:pt x="1739632" y="3245190"/>
                    </a:cubicBezTo>
                    <a:cubicBezTo>
                      <a:pt x="1743036" y="3245190"/>
                      <a:pt x="1746439" y="3245190"/>
                      <a:pt x="1749842" y="3244984"/>
                    </a:cubicBezTo>
                    <a:cubicBezTo>
                      <a:pt x="1759949" y="3244468"/>
                      <a:pt x="1769952" y="3243849"/>
                      <a:pt x="1780059" y="3243333"/>
                    </a:cubicBezTo>
                    <a:cubicBezTo>
                      <a:pt x="1783153" y="3243127"/>
                      <a:pt x="1786144" y="3242921"/>
                      <a:pt x="1789238" y="3242818"/>
                    </a:cubicBezTo>
                    <a:cubicBezTo>
                      <a:pt x="1781812" y="3244468"/>
                      <a:pt x="1773253" y="3246015"/>
                      <a:pt x="1764383" y="3246530"/>
                    </a:cubicBezTo>
                    <a:close/>
                    <a:moveTo>
                      <a:pt x="2037368" y="3198060"/>
                    </a:moveTo>
                    <a:cubicBezTo>
                      <a:pt x="2060779" y="3189912"/>
                      <a:pt x="2054694" y="3193831"/>
                      <a:pt x="2048610" y="3197956"/>
                    </a:cubicBezTo>
                    <a:lnTo>
                      <a:pt x="2037368" y="3197956"/>
                    </a:lnTo>
                    <a:close/>
                    <a:moveTo>
                      <a:pt x="2068823" y="3119475"/>
                    </a:moveTo>
                    <a:cubicBezTo>
                      <a:pt x="2062223" y="3120196"/>
                      <a:pt x="2055004" y="3121228"/>
                      <a:pt x="2047269" y="3122775"/>
                    </a:cubicBezTo>
                    <a:cubicBezTo>
                      <a:pt x="2039431" y="3124012"/>
                      <a:pt x="2030871" y="3125559"/>
                      <a:pt x="2021693" y="3127725"/>
                    </a:cubicBezTo>
                    <a:cubicBezTo>
                      <a:pt x="2029118" y="3126075"/>
                      <a:pt x="2029221" y="3124528"/>
                      <a:pt x="2036646" y="3122981"/>
                    </a:cubicBezTo>
                    <a:cubicBezTo>
                      <a:pt x="2022208" y="3123703"/>
                      <a:pt x="2009111" y="3128550"/>
                      <a:pt x="1994982" y="3133088"/>
                    </a:cubicBezTo>
                    <a:cubicBezTo>
                      <a:pt x="1987969" y="3135356"/>
                      <a:pt x="1980647" y="3137625"/>
                      <a:pt x="1972912" y="3139275"/>
                    </a:cubicBezTo>
                    <a:cubicBezTo>
                      <a:pt x="1965074" y="3140616"/>
                      <a:pt x="1956824" y="3141235"/>
                      <a:pt x="1947852" y="3140719"/>
                    </a:cubicBezTo>
                    <a:cubicBezTo>
                      <a:pt x="1930732" y="3155879"/>
                      <a:pt x="1903196" y="3148041"/>
                      <a:pt x="1899999" y="3164026"/>
                    </a:cubicBezTo>
                    <a:lnTo>
                      <a:pt x="1968478" y="3148248"/>
                    </a:lnTo>
                    <a:cubicBezTo>
                      <a:pt x="1949295" y="3153713"/>
                      <a:pt x="1931351" y="3162480"/>
                      <a:pt x="1909590" y="3170214"/>
                    </a:cubicBezTo>
                    <a:cubicBezTo>
                      <a:pt x="1887933" y="3177949"/>
                      <a:pt x="1862254" y="3182693"/>
                      <a:pt x="1829046" y="3182796"/>
                    </a:cubicBezTo>
                    <a:cubicBezTo>
                      <a:pt x="1833790" y="3179084"/>
                      <a:pt x="1852766" y="3172586"/>
                      <a:pt x="1865863" y="3168667"/>
                    </a:cubicBezTo>
                    <a:cubicBezTo>
                      <a:pt x="1856066" y="3167636"/>
                      <a:pt x="1846990" y="3169596"/>
                      <a:pt x="1837812" y="3171452"/>
                    </a:cubicBezTo>
                    <a:cubicBezTo>
                      <a:pt x="1828633" y="3173411"/>
                      <a:pt x="1819352" y="3175371"/>
                      <a:pt x="1809245" y="3173618"/>
                    </a:cubicBezTo>
                    <a:cubicBezTo>
                      <a:pt x="1810276" y="3169596"/>
                      <a:pt x="1816155" y="3167430"/>
                      <a:pt x="1824818" y="3165058"/>
                    </a:cubicBezTo>
                    <a:cubicBezTo>
                      <a:pt x="1833480" y="3162686"/>
                      <a:pt x="1845134" y="3160933"/>
                      <a:pt x="1857922" y="3159179"/>
                    </a:cubicBezTo>
                    <a:cubicBezTo>
                      <a:pt x="1870710" y="3157323"/>
                      <a:pt x="1884633" y="3155570"/>
                      <a:pt x="1897834" y="3152992"/>
                    </a:cubicBezTo>
                    <a:cubicBezTo>
                      <a:pt x="1910931" y="3149898"/>
                      <a:pt x="1923410" y="3146185"/>
                      <a:pt x="1933310" y="3141441"/>
                    </a:cubicBezTo>
                    <a:cubicBezTo>
                      <a:pt x="1922688" y="3139894"/>
                      <a:pt x="1903609" y="3146597"/>
                      <a:pt x="1889171" y="3150001"/>
                    </a:cubicBezTo>
                    <a:cubicBezTo>
                      <a:pt x="1874732" y="3153301"/>
                      <a:pt x="1865245" y="3154745"/>
                      <a:pt x="1874629" y="3145257"/>
                    </a:cubicBezTo>
                    <a:cubicBezTo>
                      <a:pt x="1861016" y="3157530"/>
                      <a:pt x="1842143" y="3159283"/>
                      <a:pt x="1820899" y="3160727"/>
                    </a:cubicBezTo>
                    <a:cubicBezTo>
                      <a:pt x="1799448" y="3161242"/>
                      <a:pt x="1775625" y="3161036"/>
                      <a:pt x="1750358" y="3171040"/>
                    </a:cubicBezTo>
                    <a:lnTo>
                      <a:pt x="1753245" y="3161655"/>
                    </a:lnTo>
                    <a:cubicBezTo>
                      <a:pt x="1745304" y="3164026"/>
                      <a:pt x="1728597" y="3168667"/>
                      <a:pt x="1713540" y="3168771"/>
                    </a:cubicBezTo>
                    <a:lnTo>
                      <a:pt x="1740045" y="3156292"/>
                    </a:lnTo>
                    <a:cubicBezTo>
                      <a:pt x="1698896" y="3167223"/>
                      <a:pt x="1660119" y="3150207"/>
                      <a:pt x="1620723" y="3153817"/>
                    </a:cubicBezTo>
                    <a:cubicBezTo>
                      <a:pt x="1662182" y="3154848"/>
                      <a:pt x="1666822" y="3157426"/>
                      <a:pt x="1665482" y="3161036"/>
                    </a:cubicBezTo>
                    <a:cubicBezTo>
                      <a:pt x="1664141" y="3164645"/>
                      <a:pt x="1656716" y="3169389"/>
                      <a:pt x="1674454" y="3172277"/>
                    </a:cubicBezTo>
                    <a:cubicBezTo>
                      <a:pt x="1661563" y="3174443"/>
                      <a:pt x="1650837" y="3174546"/>
                      <a:pt x="1641968" y="3174546"/>
                    </a:cubicBezTo>
                    <a:cubicBezTo>
                      <a:pt x="1632996" y="3174546"/>
                      <a:pt x="1625777" y="3173927"/>
                      <a:pt x="1619692" y="3172999"/>
                    </a:cubicBezTo>
                    <a:cubicBezTo>
                      <a:pt x="1607523" y="3171142"/>
                      <a:pt x="1599788" y="3167636"/>
                      <a:pt x="1591744" y="3164026"/>
                    </a:cubicBezTo>
                    <a:cubicBezTo>
                      <a:pt x="1583700" y="3160520"/>
                      <a:pt x="1575449" y="3155982"/>
                      <a:pt x="1562042" y="3152373"/>
                    </a:cubicBezTo>
                    <a:cubicBezTo>
                      <a:pt x="1549254" y="3148763"/>
                      <a:pt x="1531619" y="3146391"/>
                      <a:pt x="1505218" y="3144844"/>
                    </a:cubicBezTo>
                    <a:cubicBezTo>
                      <a:pt x="1522647" y="3146391"/>
                      <a:pt x="1557402" y="3154745"/>
                      <a:pt x="1534507" y="3157117"/>
                    </a:cubicBezTo>
                    <a:cubicBezTo>
                      <a:pt x="1523678" y="3155157"/>
                      <a:pt x="1511096" y="3153404"/>
                      <a:pt x="1499752" y="3150207"/>
                    </a:cubicBezTo>
                    <a:cubicBezTo>
                      <a:pt x="1488408" y="3147010"/>
                      <a:pt x="1478198" y="3143607"/>
                      <a:pt x="1471907" y="3140410"/>
                    </a:cubicBezTo>
                    <a:cubicBezTo>
                      <a:pt x="1396416" y="3132778"/>
                      <a:pt x="1482220" y="3151135"/>
                      <a:pt x="1449425" y="3152682"/>
                    </a:cubicBezTo>
                    <a:cubicBezTo>
                      <a:pt x="1425189" y="3138863"/>
                      <a:pt x="1411782" y="3151445"/>
                      <a:pt x="1377852" y="3149176"/>
                    </a:cubicBezTo>
                    <a:lnTo>
                      <a:pt x="1379296" y="3139997"/>
                    </a:lnTo>
                    <a:cubicBezTo>
                      <a:pt x="1368674" y="3137316"/>
                      <a:pt x="1360424" y="3135563"/>
                      <a:pt x="1353720" y="3134531"/>
                    </a:cubicBezTo>
                    <a:cubicBezTo>
                      <a:pt x="1347120" y="3133191"/>
                      <a:pt x="1342273" y="3132469"/>
                      <a:pt x="1338457" y="3132366"/>
                    </a:cubicBezTo>
                    <a:cubicBezTo>
                      <a:pt x="1330928" y="3132056"/>
                      <a:pt x="1327834" y="3133809"/>
                      <a:pt x="1325050" y="3135563"/>
                    </a:cubicBezTo>
                    <a:cubicBezTo>
                      <a:pt x="1319481" y="3139069"/>
                      <a:pt x="1314840" y="3142679"/>
                      <a:pt x="1277198" y="3130303"/>
                    </a:cubicBezTo>
                    <a:lnTo>
                      <a:pt x="1312674" y="3125250"/>
                    </a:lnTo>
                    <a:cubicBezTo>
                      <a:pt x="1299164" y="3123084"/>
                      <a:pt x="1285551" y="3121640"/>
                      <a:pt x="1272144" y="3118959"/>
                    </a:cubicBezTo>
                    <a:cubicBezTo>
                      <a:pt x="1275754" y="3116278"/>
                      <a:pt x="1279260" y="3113802"/>
                      <a:pt x="1282870" y="3110915"/>
                    </a:cubicBezTo>
                    <a:cubicBezTo>
                      <a:pt x="1260594" y="3108852"/>
                      <a:pt x="1246156" y="3106171"/>
                      <a:pt x="1232233" y="3102355"/>
                    </a:cubicBezTo>
                    <a:cubicBezTo>
                      <a:pt x="1225323" y="3100395"/>
                      <a:pt x="1218414" y="3098230"/>
                      <a:pt x="1210782" y="3095548"/>
                    </a:cubicBezTo>
                    <a:cubicBezTo>
                      <a:pt x="1203150" y="3092867"/>
                      <a:pt x="1194900" y="3089051"/>
                      <a:pt x="1184793" y="3084926"/>
                    </a:cubicBezTo>
                    <a:cubicBezTo>
                      <a:pt x="1192322" y="3094414"/>
                      <a:pt x="1174171" y="3099158"/>
                      <a:pt x="1137250" y="3086885"/>
                    </a:cubicBezTo>
                    <a:cubicBezTo>
                      <a:pt x="1114252" y="3072654"/>
                      <a:pt x="1153957" y="3084204"/>
                      <a:pt x="1102392" y="3065434"/>
                    </a:cubicBezTo>
                    <a:cubicBezTo>
                      <a:pt x="1109199" y="3065022"/>
                      <a:pt x="1116418" y="3064300"/>
                      <a:pt x="1124256" y="3065847"/>
                    </a:cubicBezTo>
                    <a:cubicBezTo>
                      <a:pt x="1128175" y="3066569"/>
                      <a:pt x="1132300" y="3067910"/>
                      <a:pt x="1136632" y="3070075"/>
                    </a:cubicBezTo>
                    <a:cubicBezTo>
                      <a:pt x="1141066" y="3072035"/>
                      <a:pt x="1145604" y="3074819"/>
                      <a:pt x="1150554" y="3078738"/>
                    </a:cubicBezTo>
                    <a:cubicBezTo>
                      <a:pt x="1153854" y="3076675"/>
                      <a:pt x="1163961" y="3077088"/>
                      <a:pt x="1167364" y="3075129"/>
                    </a:cubicBezTo>
                    <a:cubicBezTo>
                      <a:pt x="1142510" y="3060897"/>
                      <a:pt x="1101670" y="3049140"/>
                      <a:pt x="1083210" y="3042127"/>
                    </a:cubicBezTo>
                    <a:cubicBezTo>
                      <a:pt x="1090120" y="3045221"/>
                      <a:pt x="1098370" y="3049037"/>
                      <a:pt x="1102186" y="3051924"/>
                    </a:cubicBezTo>
                    <a:cubicBezTo>
                      <a:pt x="1089192" y="3049037"/>
                      <a:pt x="1076094" y="3046355"/>
                      <a:pt x="1063100" y="3043261"/>
                    </a:cubicBezTo>
                    <a:lnTo>
                      <a:pt x="1024426" y="3032845"/>
                    </a:lnTo>
                    <a:cubicBezTo>
                      <a:pt x="1014526" y="3024492"/>
                      <a:pt x="1024736" y="3026039"/>
                      <a:pt x="1034739" y="3027586"/>
                    </a:cubicBezTo>
                    <a:cubicBezTo>
                      <a:pt x="1019889" y="3021707"/>
                      <a:pt x="1007616" y="3021707"/>
                      <a:pt x="986165" y="3011704"/>
                    </a:cubicBezTo>
                    <a:cubicBezTo>
                      <a:pt x="994931" y="3007579"/>
                      <a:pt x="996891" y="3000566"/>
                      <a:pt x="1028551" y="3010776"/>
                    </a:cubicBezTo>
                    <a:cubicBezTo>
                      <a:pt x="1004522" y="3003556"/>
                      <a:pt x="981318" y="2994171"/>
                      <a:pt x="957701" y="2985302"/>
                    </a:cubicBezTo>
                    <a:cubicBezTo>
                      <a:pt x="956257" y="2982724"/>
                      <a:pt x="948729" y="2976330"/>
                      <a:pt x="942850" y="2970864"/>
                    </a:cubicBezTo>
                    <a:cubicBezTo>
                      <a:pt x="937385" y="2966017"/>
                      <a:pt x="933775" y="2961273"/>
                      <a:pt x="936869" y="2961583"/>
                    </a:cubicBezTo>
                    <a:cubicBezTo>
                      <a:pt x="1152514" y="3079563"/>
                      <a:pt x="1399922" y="3146701"/>
                      <a:pt x="1663007" y="3146701"/>
                    </a:cubicBezTo>
                    <a:cubicBezTo>
                      <a:pt x="2188247" y="3146701"/>
                      <a:pt x="2650991" y="2879388"/>
                      <a:pt x="2922739" y="2473365"/>
                    </a:cubicBezTo>
                    <a:cubicBezTo>
                      <a:pt x="2930886" y="2469240"/>
                      <a:pt x="2940477" y="2468003"/>
                      <a:pt x="2949759" y="2468931"/>
                    </a:cubicBezTo>
                    <a:lnTo>
                      <a:pt x="2949552" y="2468931"/>
                    </a:lnTo>
                    <a:cubicBezTo>
                      <a:pt x="2949552" y="2468931"/>
                      <a:pt x="2950171" y="2481719"/>
                      <a:pt x="2950171" y="2481719"/>
                    </a:cubicBezTo>
                    <a:cubicBezTo>
                      <a:pt x="2942540" y="2492857"/>
                      <a:pt x="2935011" y="2499870"/>
                      <a:pt x="2928824" y="2503995"/>
                    </a:cubicBezTo>
                    <a:cubicBezTo>
                      <a:pt x="2922739" y="2508120"/>
                      <a:pt x="2918201" y="2509358"/>
                      <a:pt x="2915932" y="2508430"/>
                    </a:cubicBezTo>
                    <a:cubicBezTo>
                      <a:pt x="2920161" y="2503479"/>
                      <a:pt x="2925420" y="2492651"/>
                      <a:pt x="2929133" y="2486875"/>
                    </a:cubicBezTo>
                    <a:cubicBezTo>
                      <a:pt x="2916345" y="2499045"/>
                      <a:pt x="2902732" y="2519052"/>
                      <a:pt x="2891284" y="2537306"/>
                    </a:cubicBezTo>
                    <a:cubicBezTo>
                      <a:pt x="2889634" y="2539781"/>
                      <a:pt x="2888087" y="2542256"/>
                      <a:pt x="2886540" y="2544628"/>
                    </a:cubicBezTo>
                    <a:cubicBezTo>
                      <a:pt x="2884065" y="2547000"/>
                      <a:pt x="2880765" y="2550816"/>
                      <a:pt x="2876433" y="2556591"/>
                    </a:cubicBezTo>
                    <a:cubicBezTo>
                      <a:pt x="2879115" y="2553601"/>
                      <a:pt x="2881280" y="2551332"/>
                      <a:pt x="2883446" y="2549372"/>
                    </a:cubicBezTo>
                    <a:cubicBezTo>
                      <a:pt x="2875093" y="2561954"/>
                      <a:pt x="2867977" y="2571751"/>
                      <a:pt x="2864573" y="2574845"/>
                    </a:cubicBezTo>
                    <a:cubicBezTo>
                      <a:pt x="2873443" y="2565357"/>
                      <a:pt x="2882621" y="2555972"/>
                      <a:pt x="2891387" y="2546175"/>
                    </a:cubicBezTo>
                    <a:cubicBezTo>
                      <a:pt x="2886437" y="2553497"/>
                      <a:pt x="2881074" y="2560820"/>
                      <a:pt x="2875608" y="2568245"/>
                    </a:cubicBezTo>
                    <a:cubicBezTo>
                      <a:pt x="2873340" y="2569586"/>
                      <a:pt x="2869730" y="2573711"/>
                      <a:pt x="2862717" y="2584643"/>
                    </a:cubicBezTo>
                    <a:cubicBezTo>
                      <a:pt x="2862717" y="2584849"/>
                      <a:pt x="2862820" y="2585055"/>
                      <a:pt x="2862923" y="2585158"/>
                    </a:cubicBezTo>
                    <a:cubicBezTo>
                      <a:pt x="2855189" y="2595368"/>
                      <a:pt x="2847660" y="2605887"/>
                      <a:pt x="2838997" y="2615685"/>
                    </a:cubicBezTo>
                    <a:cubicBezTo>
                      <a:pt x="2819300" y="2638373"/>
                      <a:pt x="2799911" y="2662299"/>
                      <a:pt x="2778357" y="2684060"/>
                    </a:cubicBezTo>
                    <a:cubicBezTo>
                      <a:pt x="2767838" y="2695198"/>
                      <a:pt x="2757422" y="2706439"/>
                      <a:pt x="2747109" y="2717474"/>
                    </a:cubicBezTo>
                    <a:cubicBezTo>
                      <a:pt x="2736280" y="2728096"/>
                      <a:pt x="2725657" y="2738719"/>
                      <a:pt x="2715241" y="2749238"/>
                    </a:cubicBezTo>
                    <a:cubicBezTo>
                      <a:pt x="2694925" y="2770895"/>
                      <a:pt x="2673783" y="2790284"/>
                      <a:pt x="2655426" y="2810291"/>
                    </a:cubicBezTo>
                    <a:lnTo>
                      <a:pt x="2664398" y="2808228"/>
                    </a:lnTo>
                    <a:cubicBezTo>
                      <a:pt x="2657179" y="2815757"/>
                      <a:pt x="2651095" y="2822048"/>
                      <a:pt x="2645422" y="2827307"/>
                    </a:cubicBezTo>
                    <a:cubicBezTo>
                      <a:pt x="2639647" y="2832361"/>
                      <a:pt x="2634697" y="2836486"/>
                      <a:pt x="2630159" y="2840096"/>
                    </a:cubicBezTo>
                    <a:cubicBezTo>
                      <a:pt x="2621084" y="2847211"/>
                      <a:pt x="2613968" y="2851956"/>
                      <a:pt x="2606543" y="2856699"/>
                    </a:cubicBezTo>
                    <a:cubicBezTo>
                      <a:pt x="2599014" y="2861340"/>
                      <a:pt x="2591589" y="2866497"/>
                      <a:pt x="2581069" y="2873303"/>
                    </a:cubicBezTo>
                    <a:cubicBezTo>
                      <a:pt x="2570550" y="2880110"/>
                      <a:pt x="2557453" y="2889288"/>
                      <a:pt x="2539611" y="2903108"/>
                    </a:cubicBezTo>
                    <a:lnTo>
                      <a:pt x="2541674" y="2900323"/>
                    </a:lnTo>
                    <a:cubicBezTo>
                      <a:pt x="2529607" y="2914762"/>
                      <a:pt x="2510013" y="2929303"/>
                      <a:pt x="2488871" y="2942400"/>
                    </a:cubicBezTo>
                    <a:cubicBezTo>
                      <a:pt x="2505372" y="2925797"/>
                      <a:pt x="2447516" y="2957354"/>
                      <a:pt x="2469792" y="2936419"/>
                    </a:cubicBezTo>
                    <a:cubicBezTo>
                      <a:pt x="2461129" y="2943432"/>
                      <a:pt x="2453807" y="2948794"/>
                      <a:pt x="2447723" y="2953126"/>
                    </a:cubicBezTo>
                    <a:cubicBezTo>
                      <a:pt x="2441741" y="2957457"/>
                      <a:pt x="2436997" y="2960964"/>
                      <a:pt x="2433387" y="2963852"/>
                    </a:cubicBezTo>
                    <a:cubicBezTo>
                      <a:pt x="2426065" y="2969524"/>
                      <a:pt x="2422559" y="2972824"/>
                      <a:pt x="2420083" y="2975711"/>
                    </a:cubicBezTo>
                    <a:cubicBezTo>
                      <a:pt x="2417608" y="2978702"/>
                      <a:pt x="2415958" y="2981383"/>
                      <a:pt x="2412349" y="2986024"/>
                    </a:cubicBezTo>
                    <a:cubicBezTo>
                      <a:pt x="2408636" y="2990665"/>
                      <a:pt x="2402964" y="2997575"/>
                      <a:pt x="2391517" y="3007682"/>
                    </a:cubicBezTo>
                    <a:lnTo>
                      <a:pt x="2375944" y="3007682"/>
                    </a:lnTo>
                    <a:cubicBezTo>
                      <a:pt x="2368416" y="3015107"/>
                      <a:pt x="2364703" y="3019748"/>
                      <a:pt x="2357793" y="3025420"/>
                    </a:cubicBezTo>
                    <a:cubicBezTo>
                      <a:pt x="2350883" y="3030989"/>
                      <a:pt x="2341189" y="3038002"/>
                      <a:pt x="2320563" y="3048005"/>
                    </a:cubicBezTo>
                    <a:cubicBezTo>
                      <a:pt x="2352018" y="3027070"/>
                      <a:pt x="2289521" y="3050068"/>
                      <a:pt x="2324070" y="3025626"/>
                    </a:cubicBezTo>
                    <a:cubicBezTo>
                      <a:pt x="2300762" y="3031814"/>
                      <a:pt x="2281683" y="3039446"/>
                      <a:pt x="2265182" y="3047387"/>
                    </a:cubicBezTo>
                    <a:cubicBezTo>
                      <a:pt x="2248475" y="3054915"/>
                      <a:pt x="2234243" y="3062031"/>
                      <a:pt x="2221352" y="3068838"/>
                    </a:cubicBezTo>
                    <a:cubicBezTo>
                      <a:pt x="2208461" y="3075335"/>
                      <a:pt x="2197220" y="3081832"/>
                      <a:pt x="2185669" y="3084926"/>
                    </a:cubicBezTo>
                    <a:cubicBezTo>
                      <a:pt x="2174222" y="3088226"/>
                      <a:pt x="2162981" y="3089567"/>
                      <a:pt x="2150914" y="3087710"/>
                    </a:cubicBezTo>
                    <a:cubicBezTo>
                      <a:pt x="2133485" y="3104005"/>
                      <a:pt x="2153699" y="3100086"/>
                      <a:pt x="2175769" y="3093486"/>
                    </a:cubicBezTo>
                    <a:cubicBezTo>
                      <a:pt x="2198045" y="3087401"/>
                      <a:pt x="2220940" y="3076057"/>
                      <a:pt x="2210420" y="3082760"/>
                    </a:cubicBezTo>
                    <a:cubicBezTo>
                      <a:pt x="2221146" y="3082038"/>
                      <a:pt x="2214030" y="3088742"/>
                      <a:pt x="2200623" y="3096889"/>
                    </a:cubicBezTo>
                    <a:cubicBezTo>
                      <a:pt x="2187010" y="3104521"/>
                      <a:pt x="2166693" y="3112874"/>
                      <a:pt x="2152152" y="3116793"/>
                    </a:cubicBezTo>
                    <a:cubicBezTo>
                      <a:pt x="2137508" y="3121537"/>
                      <a:pt x="2123276" y="3119887"/>
                      <a:pt x="2103475" y="3118753"/>
                    </a:cubicBezTo>
                    <a:cubicBezTo>
                      <a:pt x="2093574" y="3118340"/>
                      <a:pt x="2082333" y="3118340"/>
                      <a:pt x="2069132" y="3119681"/>
                    </a:cubicBezTo>
                    <a:close/>
                    <a:moveTo>
                      <a:pt x="2140705" y="3159901"/>
                    </a:moveTo>
                    <a:cubicBezTo>
                      <a:pt x="2139055" y="3159076"/>
                      <a:pt x="2134929" y="3158458"/>
                      <a:pt x="2127504" y="3157736"/>
                    </a:cubicBezTo>
                    <a:cubicBezTo>
                      <a:pt x="2131939" y="3158148"/>
                      <a:pt x="2137714" y="3157942"/>
                      <a:pt x="2144314" y="3157117"/>
                    </a:cubicBezTo>
                    <a:cubicBezTo>
                      <a:pt x="2142870" y="3158148"/>
                      <a:pt x="2141633" y="3159076"/>
                      <a:pt x="2140705" y="3160005"/>
                    </a:cubicBezTo>
                    <a:close/>
                    <a:moveTo>
                      <a:pt x="2325513" y="3131850"/>
                    </a:moveTo>
                    <a:cubicBezTo>
                      <a:pt x="2325513" y="3131850"/>
                      <a:pt x="2326235" y="3131231"/>
                      <a:pt x="2326442" y="3130819"/>
                    </a:cubicBezTo>
                    <a:cubicBezTo>
                      <a:pt x="2352533" y="3121950"/>
                      <a:pt x="2343252" y="3124940"/>
                      <a:pt x="2325513" y="3131850"/>
                    </a:cubicBezTo>
                    <a:close/>
                    <a:moveTo>
                      <a:pt x="2481858" y="3016035"/>
                    </a:moveTo>
                    <a:cubicBezTo>
                      <a:pt x="2480105" y="3013766"/>
                      <a:pt x="2483405" y="3008094"/>
                      <a:pt x="2479590" y="3011807"/>
                    </a:cubicBezTo>
                    <a:cubicBezTo>
                      <a:pt x="2455354" y="3026142"/>
                      <a:pt x="2439163" y="3037899"/>
                      <a:pt x="2426993" y="3048212"/>
                    </a:cubicBezTo>
                    <a:cubicBezTo>
                      <a:pt x="2414515" y="3057906"/>
                      <a:pt x="2406058" y="3066260"/>
                      <a:pt x="2398117" y="3074200"/>
                    </a:cubicBezTo>
                    <a:cubicBezTo>
                      <a:pt x="2390073" y="3082141"/>
                      <a:pt x="2382441" y="3089464"/>
                      <a:pt x="2371200" y="3097095"/>
                    </a:cubicBezTo>
                    <a:cubicBezTo>
                      <a:pt x="2360062" y="3104727"/>
                      <a:pt x="2344695" y="3111533"/>
                      <a:pt x="2322316" y="3119475"/>
                    </a:cubicBezTo>
                    <a:cubicBezTo>
                      <a:pt x="2294368" y="3124734"/>
                      <a:pt x="2301897" y="3112565"/>
                      <a:pt x="2303547" y="3104624"/>
                    </a:cubicBezTo>
                    <a:cubicBezTo>
                      <a:pt x="2307363" y="3102871"/>
                      <a:pt x="2311178" y="3101117"/>
                      <a:pt x="2314891" y="3099467"/>
                    </a:cubicBezTo>
                    <a:cubicBezTo>
                      <a:pt x="2328195" y="3093383"/>
                      <a:pt x="2340880" y="3087607"/>
                      <a:pt x="2352121" y="3082451"/>
                    </a:cubicBezTo>
                    <a:cubicBezTo>
                      <a:pt x="2374397" y="3071725"/>
                      <a:pt x="2391001" y="3063165"/>
                      <a:pt x="2398220" y="3061309"/>
                    </a:cubicBezTo>
                    <a:cubicBezTo>
                      <a:pt x="2406883" y="3054606"/>
                      <a:pt x="2415752" y="3048315"/>
                      <a:pt x="2424931" y="3042437"/>
                    </a:cubicBezTo>
                    <a:cubicBezTo>
                      <a:pt x="2433903" y="3036145"/>
                      <a:pt x="2443082" y="3029958"/>
                      <a:pt x="2452673" y="3023976"/>
                    </a:cubicBezTo>
                    <a:cubicBezTo>
                      <a:pt x="2471752" y="3011910"/>
                      <a:pt x="2492790" y="3000772"/>
                      <a:pt x="2514963" y="2986540"/>
                    </a:cubicBezTo>
                    <a:cubicBezTo>
                      <a:pt x="2510529" y="2988396"/>
                      <a:pt x="2505888" y="2988706"/>
                      <a:pt x="2503825" y="2987262"/>
                    </a:cubicBezTo>
                    <a:lnTo>
                      <a:pt x="2529298" y="2966945"/>
                    </a:lnTo>
                    <a:cubicBezTo>
                      <a:pt x="2531051" y="2970452"/>
                      <a:pt x="2535176" y="2970967"/>
                      <a:pt x="2540952" y="2969524"/>
                    </a:cubicBezTo>
                    <a:cubicBezTo>
                      <a:pt x="2543427" y="2968905"/>
                      <a:pt x="2546315" y="2967873"/>
                      <a:pt x="2549305" y="2966533"/>
                    </a:cubicBezTo>
                    <a:cubicBezTo>
                      <a:pt x="2538992" y="2976743"/>
                      <a:pt x="2527442" y="2987468"/>
                      <a:pt x="2514550" y="2998400"/>
                    </a:cubicBezTo>
                    <a:cubicBezTo>
                      <a:pt x="2491140" y="3017479"/>
                      <a:pt x="2483612" y="3017995"/>
                      <a:pt x="2481961" y="3015932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72" name="Freeform 71">
                <a:extLst>
                  <a:ext uri="{FF2B5EF4-FFF2-40B4-BE49-F238E27FC236}">
                    <a16:creationId xmlns:a16="http://schemas.microsoft.com/office/drawing/2014/main" id="{FB983AC6-7820-F8DF-3B98-2B2DFEE60E19}"/>
                  </a:ext>
                </a:extLst>
              </p:cNvPr>
              <p:cNvSpPr/>
              <p:nvPr/>
            </p:nvSpPr>
            <p:spPr>
              <a:xfrm>
                <a:off x="8083550" y="4074616"/>
                <a:ext cx="5878" cy="7364"/>
              </a:xfrm>
              <a:custGeom>
                <a:avLst/>
                <a:gdLst>
                  <a:gd name="connsiteX0" fmla="*/ 5878 w 5878"/>
                  <a:gd name="connsiteY0" fmla="*/ 0 h 7364"/>
                  <a:gd name="connsiteX1" fmla="*/ 0 w 5878"/>
                  <a:gd name="connsiteY1" fmla="*/ 4022 h 7364"/>
                  <a:gd name="connsiteX2" fmla="*/ 5878 w 5878"/>
                  <a:gd name="connsiteY2" fmla="*/ 0 h 73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878" h="7364">
                    <a:moveTo>
                      <a:pt x="5878" y="0"/>
                    </a:moveTo>
                    <a:cubicBezTo>
                      <a:pt x="3713" y="2991"/>
                      <a:pt x="1856" y="3507"/>
                      <a:pt x="0" y="4022"/>
                    </a:cubicBezTo>
                    <a:cubicBezTo>
                      <a:pt x="722" y="8869"/>
                      <a:pt x="2475" y="9179"/>
                      <a:pt x="5878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3" name="Freeform 72">
                <a:extLst>
                  <a:ext uri="{FF2B5EF4-FFF2-40B4-BE49-F238E27FC236}">
                    <a16:creationId xmlns:a16="http://schemas.microsoft.com/office/drawing/2014/main" id="{EBE83C68-3F97-A9BE-0010-82FF7B12AC7F}"/>
                  </a:ext>
                </a:extLst>
              </p:cNvPr>
              <p:cNvSpPr/>
              <p:nvPr/>
            </p:nvSpPr>
            <p:spPr>
              <a:xfrm>
                <a:off x="8741313" y="5617027"/>
                <a:ext cx="3918" cy="1172"/>
              </a:xfrm>
              <a:custGeom>
                <a:avLst/>
                <a:gdLst>
                  <a:gd name="connsiteX0" fmla="*/ 0 w 3918"/>
                  <a:gd name="connsiteY0" fmla="*/ 0 h 1172"/>
                  <a:gd name="connsiteX1" fmla="*/ 1444 w 3918"/>
                  <a:gd name="connsiteY1" fmla="*/ 1134 h 1172"/>
                  <a:gd name="connsiteX2" fmla="*/ 3919 w 3918"/>
                  <a:gd name="connsiteY2" fmla="*/ 825 h 1172"/>
                  <a:gd name="connsiteX3" fmla="*/ 103 w 3918"/>
                  <a:gd name="connsiteY3" fmla="*/ 0 h 11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918" h="1172">
                    <a:moveTo>
                      <a:pt x="0" y="0"/>
                    </a:moveTo>
                    <a:lnTo>
                      <a:pt x="1444" y="1134"/>
                    </a:lnTo>
                    <a:cubicBezTo>
                      <a:pt x="2578" y="1238"/>
                      <a:pt x="3300" y="1134"/>
                      <a:pt x="3919" y="825"/>
                    </a:cubicBezTo>
                    <a:lnTo>
                      <a:pt x="103" y="0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4" name="Freeform 73">
                <a:extLst>
                  <a:ext uri="{FF2B5EF4-FFF2-40B4-BE49-F238E27FC236}">
                    <a16:creationId xmlns:a16="http://schemas.microsoft.com/office/drawing/2014/main" id="{D06B6ED3-19BD-4E91-F651-C7B43DE12515}"/>
                  </a:ext>
                </a:extLst>
              </p:cNvPr>
              <p:cNvSpPr/>
              <p:nvPr/>
            </p:nvSpPr>
            <p:spPr>
              <a:xfrm>
                <a:off x="10428828" y="2957513"/>
                <a:ext cx="28876" cy="19285"/>
              </a:xfrm>
              <a:custGeom>
                <a:avLst/>
                <a:gdLst>
                  <a:gd name="connsiteX0" fmla="*/ 28877 w 28876"/>
                  <a:gd name="connsiteY0" fmla="*/ 14644 h 19285"/>
                  <a:gd name="connsiteX1" fmla="*/ 0 w 28876"/>
                  <a:gd name="connsiteY1" fmla="*/ 0 h 19285"/>
                  <a:gd name="connsiteX2" fmla="*/ 26711 w 28876"/>
                  <a:gd name="connsiteY2" fmla="*/ 19285 h 19285"/>
                  <a:gd name="connsiteX3" fmla="*/ 28877 w 28876"/>
                  <a:gd name="connsiteY3" fmla="*/ 14644 h 192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76" h="19285">
                    <a:moveTo>
                      <a:pt x="28877" y="14644"/>
                    </a:moveTo>
                    <a:cubicBezTo>
                      <a:pt x="19492" y="9488"/>
                      <a:pt x="9694" y="4847"/>
                      <a:pt x="0" y="0"/>
                    </a:cubicBezTo>
                    <a:cubicBezTo>
                      <a:pt x="15469" y="8457"/>
                      <a:pt x="20007" y="13097"/>
                      <a:pt x="26711" y="19285"/>
                    </a:cubicBezTo>
                    <a:cubicBezTo>
                      <a:pt x="27123" y="17429"/>
                      <a:pt x="24339" y="12788"/>
                      <a:pt x="28877" y="14644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5" name="Freeform 74">
                <a:extLst>
                  <a:ext uri="{FF2B5EF4-FFF2-40B4-BE49-F238E27FC236}">
                    <a16:creationId xmlns:a16="http://schemas.microsoft.com/office/drawing/2014/main" id="{9DBB88B9-5851-3C33-F1AD-A6D8548A9351}"/>
                  </a:ext>
                </a:extLst>
              </p:cNvPr>
              <p:cNvSpPr/>
              <p:nvPr/>
            </p:nvSpPr>
            <p:spPr>
              <a:xfrm>
                <a:off x="10457704" y="2972157"/>
                <a:ext cx="3712" cy="1959"/>
              </a:xfrm>
              <a:custGeom>
                <a:avLst/>
                <a:gdLst>
                  <a:gd name="connsiteX0" fmla="*/ 0 w 3712"/>
                  <a:gd name="connsiteY0" fmla="*/ 0 h 1959"/>
                  <a:gd name="connsiteX1" fmla="*/ 3713 w 3712"/>
                  <a:gd name="connsiteY1" fmla="*/ 1959 h 1959"/>
                  <a:gd name="connsiteX2" fmla="*/ 0 w 3712"/>
                  <a:gd name="connsiteY2" fmla="*/ 0 h 19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712" h="1959">
                    <a:moveTo>
                      <a:pt x="0" y="0"/>
                    </a:moveTo>
                    <a:cubicBezTo>
                      <a:pt x="1238" y="722"/>
                      <a:pt x="2475" y="1238"/>
                      <a:pt x="3713" y="1959"/>
                    </a:cubicBezTo>
                    <a:cubicBezTo>
                      <a:pt x="2062" y="928"/>
                      <a:pt x="928" y="309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6" name="Freeform 75">
                <a:extLst>
                  <a:ext uri="{FF2B5EF4-FFF2-40B4-BE49-F238E27FC236}">
                    <a16:creationId xmlns:a16="http://schemas.microsoft.com/office/drawing/2014/main" id="{639608B2-83C3-BCDA-560E-BAF19A517A07}"/>
                  </a:ext>
                </a:extLst>
              </p:cNvPr>
              <p:cNvSpPr/>
              <p:nvPr/>
            </p:nvSpPr>
            <p:spPr>
              <a:xfrm>
                <a:off x="10667646" y="3198256"/>
                <a:ext cx="21069" cy="19659"/>
              </a:xfrm>
              <a:custGeom>
                <a:avLst/>
                <a:gdLst>
                  <a:gd name="connsiteX0" fmla="*/ 6631 w 21069"/>
                  <a:gd name="connsiteY0" fmla="*/ 9553 h 19659"/>
                  <a:gd name="connsiteX1" fmla="*/ 19110 w 21069"/>
                  <a:gd name="connsiteY1" fmla="*/ 19660 h 19659"/>
                  <a:gd name="connsiteX2" fmla="*/ 21069 w 21069"/>
                  <a:gd name="connsiteY2" fmla="*/ 15535 h 19659"/>
                  <a:gd name="connsiteX3" fmla="*/ 6631 w 21069"/>
                  <a:gd name="connsiteY3" fmla="*/ 9553 h 196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1069" h="19659">
                    <a:moveTo>
                      <a:pt x="6631" y="9553"/>
                    </a:moveTo>
                    <a:cubicBezTo>
                      <a:pt x="11169" y="12234"/>
                      <a:pt x="14572" y="16978"/>
                      <a:pt x="19110" y="19660"/>
                    </a:cubicBezTo>
                    <a:lnTo>
                      <a:pt x="21069" y="15535"/>
                    </a:lnTo>
                    <a:cubicBezTo>
                      <a:pt x="4878" y="581"/>
                      <a:pt x="-8529" y="-7463"/>
                      <a:pt x="6631" y="9553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7" name="Freeform 76">
                <a:extLst>
                  <a:ext uri="{FF2B5EF4-FFF2-40B4-BE49-F238E27FC236}">
                    <a16:creationId xmlns:a16="http://schemas.microsoft.com/office/drawing/2014/main" id="{C1A25A94-CD53-9C19-4115-34B754E5C2E0}"/>
                  </a:ext>
                </a:extLst>
              </p:cNvPr>
              <p:cNvSpPr/>
              <p:nvPr/>
            </p:nvSpPr>
            <p:spPr>
              <a:xfrm>
                <a:off x="10473159" y="3018153"/>
                <a:ext cx="39925" cy="31042"/>
              </a:xfrm>
              <a:custGeom>
                <a:avLst/>
                <a:gdLst>
                  <a:gd name="connsiteX0" fmla="*/ 24559 w 39925"/>
                  <a:gd name="connsiteY0" fmla="*/ 21554 h 31042"/>
                  <a:gd name="connsiteX1" fmla="*/ 39926 w 39925"/>
                  <a:gd name="connsiteY1" fmla="*/ 31042 h 31042"/>
                  <a:gd name="connsiteX2" fmla="*/ 36316 w 39925"/>
                  <a:gd name="connsiteY2" fmla="*/ 28464 h 31042"/>
                  <a:gd name="connsiteX3" fmla="*/ 32088 w 39925"/>
                  <a:gd name="connsiteY3" fmla="*/ 16501 h 31042"/>
                  <a:gd name="connsiteX4" fmla="*/ 118 w 39925"/>
                  <a:gd name="connsiteY4" fmla="*/ 0 h 31042"/>
                  <a:gd name="connsiteX5" fmla="*/ 11359 w 39925"/>
                  <a:gd name="connsiteY5" fmla="*/ 13510 h 31042"/>
                  <a:gd name="connsiteX6" fmla="*/ 24663 w 39925"/>
                  <a:gd name="connsiteY6" fmla="*/ 21451 h 310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9925" h="31042">
                    <a:moveTo>
                      <a:pt x="24559" y="21554"/>
                    </a:moveTo>
                    <a:cubicBezTo>
                      <a:pt x="29406" y="24545"/>
                      <a:pt x="34563" y="27742"/>
                      <a:pt x="39926" y="31042"/>
                    </a:cubicBezTo>
                    <a:cubicBezTo>
                      <a:pt x="38688" y="30217"/>
                      <a:pt x="37451" y="29392"/>
                      <a:pt x="36316" y="28464"/>
                    </a:cubicBezTo>
                    <a:cubicBezTo>
                      <a:pt x="42401" y="26092"/>
                      <a:pt x="39513" y="21760"/>
                      <a:pt x="32088" y="16501"/>
                    </a:cubicBezTo>
                    <a:cubicBezTo>
                      <a:pt x="24663" y="11344"/>
                      <a:pt x="12184" y="5775"/>
                      <a:pt x="118" y="0"/>
                    </a:cubicBezTo>
                    <a:cubicBezTo>
                      <a:pt x="-811" y="4022"/>
                      <a:pt x="3830" y="8560"/>
                      <a:pt x="11359" y="13510"/>
                    </a:cubicBezTo>
                    <a:cubicBezTo>
                      <a:pt x="15175" y="15985"/>
                      <a:pt x="19712" y="18667"/>
                      <a:pt x="24663" y="21451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8" name="Freeform 77">
                <a:extLst>
                  <a:ext uri="{FF2B5EF4-FFF2-40B4-BE49-F238E27FC236}">
                    <a16:creationId xmlns:a16="http://schemas.microsoft.com/office/drawing/2014/main" id="{F9983D45-D020-6907-40A0-8ECA26A40BC7}"/>
                  </a:ext>
                </a:extLst>
              </p:cNvPr>
              <p:cNvSpPr/>
              <p:nvPr/>
            </p:nvSpPr>
            <p:spPr>
              <a:xfrm>
                <a:off x="10517932" y="3052392"/>
                <a:ext cx="20115" cy="13303"/>
              </a:xfrm>
              <a:custGeom>
                <a:avLst/>
                <a:gdLst>
                  <a:gd name="connsiteX0" fmla="*/ 0 w 20115"/>
                  <a:gd name="connsiteY0" fmla="*/ 0 h 13303"/>
                  <a:gd name="connsiteX1" fmla="*/ 18976 w 20115"/>
                  <a:gd name="connsiteY1" fmla="*/ 13304 h 13303"/>
                  <a:gd name="connsiteX2" fmla="*/ 0 w 20115"/>
                  <a:gd name="connsiteY2" fmla="*/ 0 h 133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0115" h="13303">
                    <a:moveTo>
                      <a:pt x="0" y="0"/>
                    </a:moveTo>
                    <a:cubicBezTo>
                      <a:pt x="6497" y="4125"/>
                      <a:pt x="12994" y="8560"/>
                      <a:pt x="18976" y="13304"/>
                    </a:cubicBezTo>
                    <a:cubicBezTo>
                      <a:pt x="23926" y="11447"/>
                      <a:pt x="11860" y="7116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9" name="Freeform 78">
                <a:extLst>
                  <a:ext uri="{FF2B5EF4-FFF2-40B4-BE49-F238E27FC236}">
                    <a16:creationId xmlns:a16="http://schemas.microsoft.com/office/drawing/2014/main" id="{0470CFBF-9961-196F-7E28-D469F6A0D0CF}"/>
                  </a:ext>
                </a:extLst>
              </p:cNvPr>
              <p:cNvSpPr/>
              <p:nvPr/>
            </p:nvSpPr>
            <p:spPr>
              <a:xfrm>
                <a:off x="10232257" y="2866449"/>
                <a:ext cx="39395" cy="12881"/>
              </a:xfrm>
              <a:custGeom>
                <a:avLst/>
                <a:gdLst>
                  <a:gd name="connsiteX0" fmla="*/ 21560 w 39395"/>
                  <a:gd name="connsiteY0" fmla="*/ 10829 h 12881"/>
                  <a:gd name="connsiteX1" fmla="*/ 37442 w 39395"/>
                  <a:gd name="connsiteY1" fmla="*/ 10519 h 12881"/>
                  <a:gd name="connsiteX2" fmla="*/ 12175 w 39395"/>
                  <a:gd name="connsiteY2" fmla="*/ 928 h 12881"/>
                  <a:gd name="connsiteX3" fmla="*/ 6 w 39395"/>
                  <a:gd name="connsiteY3" fmla="*/ 928 h 12881"/>
                  <a:gd name="connsiteX4" fmla="*/ 21560 w 39395"/>
                  <a:gd name="connsiteY4" fmla="*/ 10726 h 128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395" h="12881">
                    <a:moveTo>
                      <a:pt x="21560" y="10829"/>
                    </a:moveTo>
                    <a:cubicBezTo>
                      <a:pt x="31770" y="17635"/>
                      <a:pt x="32491" y="4847"/>
                      <a:pt x="37442" y="10519"/>
                    </a:cubicBezTo>
                    <a:cubicBezTo>
                      <a:pt x="45692" y="8766"/>
                      <a:pt x="25994" y="3197"/>
                      <a:pt x="12175" y="928"/>
                    </a:cubicBezTo>
                    <a:cubicBezTo>
                      <a:pt x="5368" y="-309"/>
                      <a:pt x="-201" y="-309"/>
                      <a:pt x="6" y="928"/>
                    </a:cubicBezTo>
                    <a:cubicBezTo>
                      <a:pt x="212" y="2166"/>
                      <a:pt x="6090" y="5053"/>
                      <a:pt x="21560" y="10726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0" name="Freeform 79">
                <a:extLst>
                  <a:ext uri="{FF2B5EF4-FFF2-40B4-BE49-F238E27FC236}">
                    <a16:creationId xmlns:a16="http://schemas.microsoft.com/office/drawing/2014/main" id="{ABF44D94-BD51-AF3A-253D-737ED4FF9584}"/>
                  </a:ext>
                </a:extLst>
              </p:cNvPr>
              <p:cNvSpPr/>
              <p:nvPr/>
            </p:nvSpPr>
            <p:spPr>
              <a:xfrm>
                <a:off x="10458014" y="3036819"/>
                <a:ext cx="18047" cy="13819"/>
              </a:xfrm>
              <a:custGeom>
                <a:avLst/>
                <a:gdLst>
                  <a:gd name="connsiteX0" fmla="*/ 0 w 18047"/>
                  <a:gd name="connsiteY0" fmla="*/ 0 h 13819"/>
                  <a:gd name="connsiteX1" fmla="*/ 18048 w 18047"/>
                  <a:gd name="connsiteY1" fmla="*/ 13819 h 13819"/>
                  <a:gd name="connsiteX2" fmla="*/ 15882 w 18047"/>
                  <a:gd name="connsiteY2" fmla="*/ 928 h 13819"/>
                  <a:gd name="connsiteX3" fmla="*/ 0 w 18047"/>
                  <a:gd name="connsiteY3" fmla="*/ 0 h 138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047" h="13819">
                    <a:moveTo>
                      <a:pt x="0" y="0"/>
                    </a:moveTo>
                    <a:lnTo>
                      <a:pt x="18048" y="13819"/>
                    </a:lnTo>
                    <a:lnTo>
                      <a:pt x="15882" y="92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1" name="Freeform 80">
                <a:extLst>
                  <a:ext uri="{FF2B5EF4-FFF2-40B4-BE49-F238E27FC236}">
                    <a16:creationId xmlns:a16="http://schemas.microsoft.com/office/drawing/2014/main" id="{03C6EA7B-469D-F387-11E5-85F6708181E9}"/>
                  </a:ext>
                </a:extLst>
              </p:cNvPr>
              <p:cNvSpPr/>
              <p:nvPr/>
            </p:nvSpPr>
            <p:spPr>
              <a:xfrm>
                <a:off x="10310538" y="2946376"/>
                <a:ext cx="45067" cy="22790"/>
              </a:xfrm>
              <a:custGeom>
                <a:avLst/>
                <a:gdLst>
                  <a:gd name="connsiteX0" fmla="*/ 0 w 45067"/>
                  <a:gd name="connsiteY0" fmla="*/ 411 h 22790"/>
                  <a:gd name="connsiteX1" fmla="*/ 34033 w 45067"/>
                  <a:gd name="connsiteY1" fmla="*/ 20831 h 22790"/>
                  <a:gd name="connsiteX2" fmla="*/ 45068 w 45067"/>
                  <a:gd name="connsiteY2" fmla="*/ 22790 h 22790"/>
                  <a:gd name="connsiteX3" fmla="*/ 0 w 45067"/>
                  <a:gd name="connsiteY3" fmla="*/ 411 h 227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067" h="22790">
                    <a:moveTo>
                      <a:pt x="0" y="411"/>
                    </a:moveTo>
                    <a:lnTo>
                      <a:pt x="34033" y="20831"/>
                    </a:lnTo>
                    <a:cubicBezTo>
                      <a:pt x="34239" y="19181"/>
                      <a:pt x="39190" y="20625"/>
                      <a:pt x="45068" y="22790"/>
                    </a:cubicBezTo>
                    <a:cubicBezTo>
                      <a:pt x="23514" y="11343"/>
                      <a:pt x="516" y="-2580"/>
                      <a:pt x="0" y="411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2" name="Freeform 81">
                <a:extLst>
                  <a:ext uri="{FF2B5EF4-FFF2-40B4-BE49-F238E27FC236}">
                    <a16:creationId xmlns:a16="http://schemas.microsoft.com/office/drawing/2014/main" id="{A5DB8041-B1BB-459D-CD25-3CAE2245252A}"/>
                  </a:ext>
                </a:extLst>
              </p:cNvPr>
              <p:cNvSpPr/>
              <p:nvPr/>
            </p:nvSpPr>
            <p:spPr>
              <a:xfrm>
                <a:off x="10355605" y="2969166"/>
                <a:ext cx="28567" cy="14335"/>
              </a:xfrm>
              <a:custGeom>
                <a:avLst/>
                <a:gdLst>
                  <a:gd name="connsiteX0" fmla="*/ 28567 w 28567"/>
                  <a:gd name="connsiteY0" fmla="*/ 14335 h 14335"/>
                  <a:gd name="connsiteX1" fmla="*/ 0 w 28567"/>
                  <a:gd name="connsiteY1" fmla="*/ 0 h 14335"/>
                  <a:gd name="connsiteX2" fmla="*/ 28567 w 28567"/>
                  <a:gd name="connsiteY2" fmla="*/ 14335 h 14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8567" h="14335">
                    <a:moveTo>
                      <a:pt x="28567" y="14335"/>
                    </a:moveTo>
                    <a:cubicBezTo>
                      <a:pt x="22483" y="11035"/>
                      <a:pt x="9591" y="3713"/>
                      <a:pt x="0" y="0"/>
                    </a:cubicBezTo>
                    <a:cubicBezTo>
                      <a:pt x="11138" y="6085"/>
                      <a:pt x="21554" y="12272"/>
                      <a:pt x="28567" y="14335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3" name="Freeform 82">
                <a:extLst>
                  <a:ext uri="{FF2B5EF4-FFF2-40B4-BE49-F238E27FC236}">
                    <a16:creationId xmlns:a16="http://schemas.microsoft.com/office/drawing/2014/main" id="{0ECEEE33-52FA-F70D-89EB-1CB0E3F3CADF}"/>
                  </a:ext>
                </a:extLst>
              </p:cNvPr>
              <p:cNvSpPr/>
              <p:nvPr/>
            </p:nvSpPr>
            <p:spPr>
              <a:xfrm>
                <a:off x="10396548" y="3001549"/>
                <a:ext cx="32589" cy="22482"/>
              </a:xfrm>
              <a:custGeom>
                <a:avLst/>
                <a:gdLst>
                  <a:gd name="connsiteX0" fmla="*/ 32589 w 32589"/>
                  <a:gd name="connsiteY0" fmla="*/ 22379 h 22482"/>
                  <a:gd name="connsiteX1" fmla="*/ 23823 w 32589"/>
                  <a:gd name="connsiteY1" fmla="*/ 14438 h 22482"/>
                  <a:gd name="connsiteX2" fmla="*/ 0 w 32589"/>
                  <a:gd name="connsiteY2" fmla="*/ 0 h 22482"/>
                  <a:gd name="connsiteX3" fmla="*/ 32589 w 32589"/>
                  <a:gd name="connsiteY3" fmla="*/ 22482 h 22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2589" h="22482">
                    <a:moveTo>
                      <a:pt x="32589" y="22379"/>
                    </a:moveTo>
                    <a:cubicBezTo>
                      <a:pt x="29701" y="19698"/>
                      <a:pt x="26814" y="17016"/>
                      <a:pt x="23823" y="14438"/>
                    </a:cubicBezTo>
                    <a:lnTo>
                      <a:pt x="0" y="0"/>
                    </a:lnTo>
                    <a:cubicBezTo>
                      <a:pt x="10829" y="7529"/>
                      <a:pt x="22173" y="14335"/>
                      <a:pt x="32589" y="22482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4" name="Freeform 83">
                <a:extLst>
                  <a:ext uri="{FF2B5EF4-FFF2-40B4-BE49-F238E27FC236}">
                    <a16:creationId xmlns:a16="http://schemas.microsoft.com/office/drawing/2014/main" id="{6BDA613D-5AA5-C646-09C4-4E04E93EF27E}"/>
                  </a:ext>
                </a:extLst>
              </p:cNvPr>
              <p:cNvSpPr/>
              <p:nvPr/>
            </p:nvSpPr>
            <p:spPr>
              <a:xfrm>
                <a:off x="9864601" y="2803436"/>
                <a:ext cx="45501" cy="8044"/>
              </a:xfrm>
              <a:custGeom>
                <a:avLst/>
                <a:gdLst>
                  <a:gd name="connsiteX0" fmla="*/ 23517 w 45501"/>
                  <a:gd name="connsiteY0" fmla="*/ 8044 h 8044"/>
                  <a:gd name="connsiteX1" fmla="*/ 44246 w 45501"/>
                  <a:gd name="connsiteY1" fmla="*/ 4847 h 8044"/>
                  <a:gd name="connsiteX2" fmla="*/ 1138 w 45501"/>
                  <a:gd name="connsiteY2" fmla="*/ 0 h 8044"/>
                  <a:gd name="connsiteX3" fmla="*/ 23517 w 45501"/>
                  <a:gd name="connsiteY3" fmla="*/ 8044 h 8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501" h="8044">
                    <a:moveTo>
                      <a:pt x="23517" y="8044"/>
                    </a:moveTo>
                    <a:cubicBezTo>
                      <a:pt x="34036" y="7632"/>
                      <a:pt x="50124" y="9179"/>
                      <a:pt x="44246" y="4847"/>
                    </a:cubicBezTo>
                    <a:lnTo>
                      <a:pt x="1138" y="0"/>
                    </a:lnTo>
                    <a:cubicBezTo>
                      <a:pt x="-3710" y="2475"/>
                      <a:pt x="7532" y="6497"/>
                      <a:pt x="23517" y="8044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5" name="Freeform 84">
                <a:extLst>
                  <a:ext uri="{FF2B5EF4-FFF2-40B4-BE49-F238E27FC236}">
                    <a16:creationId xmlns:a16="http://schemas.microsoft.com/office/drawing/2014/main" id="{C5575BCA-9266-4F21-D45B-3C7AE090D3EA}"/>
                  </a:ext>
                </a:extLst>
              </p:cNvPr>
              <p:cNvSpPr/>
              <p:nvPr/>
            </p:nvSpPr>
            <p:spPr>
              <a:xfrm>
                <a:off x="11223135" y="4422783"/>
                <a:ext cx="7115" cy="33620"/>
              </a:xfrm>
              <a:custGeom>
                <a:avLst/>
                <a:gdLst>
                  <a:gd name="connsiteX0" fmla="*/ 1650 w 7115"/>
                  <a:gd name="connsiteY0" fmla="*/ 33620 h 33620"/>
                  <a:gd name="connsiteX1" fmla="*/ 7116 w 7115"/>
                  <a:gd name="connsiteY1" fmla="*/ 0 h 33620"/>
                  <a:gd name="connsiteX2" fmla="*/ 0 w 7115"/>
                  <a:gd name="connsiteY2" fmla="*/ 21554 h 33620"/>
                  <a:gd name="connsiteX3" fmla="*/ 1753 w 7115"/>
                  <a:gd name="connsiteY3" fmla="*/ 33620 h 33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7115" h="33620">
                    <a:moveTo>
                      <a:pt x="1650" y="33620"/>
                    </a:moveTo>
                    <a:cubicBezTo>
                      <a:pt x="4125" y="22482"/>
                      <a:pt x="5259" y="11241"/>
                      <a:pt x="7116" y="0"/>
                    </a:cubicBezTo>
                    <a:lnTo>
                      <a:pt x="0" y="21554"/>
                    </a:lnTo>
                    <a:cubicBezTo>
                      <a:pt x="722" y="25576"/>
                      <a:pt x="1134" y="29598"/>
                      <a:pt x="1753" y="3362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6" name="Freeform 85">
                <a:extLst>
                  <a:ext uri="{FF2B5EF4-FFF2-40B4-BE49-F238E27FC236}">
                    <a16:creationId xmlns:a16="http://schemas.microsoft.com/office/drawing/2014/main" id="{7B427BC1-C044-A0FB-DEF6-84DE27F72F09}"/>
                  </a:ext>
                </a:extLst>
              </p:cNvPr>
              <p:cNvSpPr/>
              <p:nvPr/>
            </p:nvSpPr>
            <p:spPr>
              <a:xfrm>
                <a:off x="11212409" y="4363483"/>
                <a:ext cx="12684" cy="27948"/>
              </a:xfrm>
              <a:custGeom>
                <a:avLst/>
                <a:gdLst>
                  <a:gd name="connsiteX0" fmla="*/ 12685 w 12684"/>
                  <a:gd name="connsiteY0" fmla="*/ 20213 h 27948"/>
                  <a:gd name="connsiteX1" fmla="*/ 1856 w 12684"/>
                  <a:gd name="connsiteY1" fmla="*/ 0 h 27948"/>
                  <a:gd name="connsiteX2" fmla="*/ 0 w 12684"/>
                  <a:gd name="connsiteY2" fmla="*/ 27948 h 27948"/>
                  <a:gd name="connsiteX3" fmla="*/ 12685 w 12684"/>
                  <a:gd name="connsiteY3" fmla="*/ 20213 h 279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684" h="27948">
                    <a:moveTo>
                      <a:pt x="12685" y="20213"/>
                    </a:moveTo>
                    <a:lnTo>
                      <a:pt x="1856" y="0"/>
                    </a:lnTo>
                    <a:cubicBezTo>
                      <a:pt x="2269" y="7528"/>
                      <a:pt x="2888" y="22276"/>
                      <a:pt x="0" y="27948"/>
                    </a:cubicBezTo>
                    <a:lnTo>
                      <a:pt x="12685" y="20213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7" name="Freeform 86">
                <a:extLst>
                  <a:ext uri="{FF2B5EF4-FFF2-40B4-BE49-F238E27FC236}">
                    <a16:creationId xmlns:a16="http://schemas.microsoft.com/office/drawing/2014/main" id="{CA68385A-3EB2-B146-53EB-0747D284C65D}"/>
                  </a:ext>
                </a:extLst>
              </p:cNvPr>
              <p:cNvSpPr/>
              <p:nvPr/>
            </p:nvSpPr>
            <p:spPr>
              <a:xfrm>
                <a:off x="8314252" y="5164081"/>
                <a:ext cx="5878" cy="17635"/>
              </a:xfrm>
              <a:custGeom>
                <a:avLst/>
                <a:gdLst>
                  <a:gd name="connsiteX0" fmla="*/ 0 w 5878"/>
                  <a:gd name="connsiteY0" fmla="*/ 17635 h 17635"/>
                  <a:gd name="connsiteX1" fmla="*/ 5878 w 5878"/>
                  <a:gd name="connsiteY1" fmla="*/ 6394 h 17635"/>
                  <a:gd name="connsiteX2" fmla="*/ 2063 w 5878"/>
                  <a:gd name="connsiteY2" fmla="*/ 0 h 17635"/>
                  <a:gd name="connsiteX3" fmla="*/ 0 w 5878"/>
                  <a:gd name="connsiteY3" fmla="*/ 17635 h 17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878" h="17635">
                    <a:moveTo>
                      <a:pt x="0" y="17635"/>
                    </a:moveTo>
                    <a:lnTo>
                      <a:pt x="5878" y="6394"/>
                    </a:lnTo>
                    <a:lnTo>
                      <a:pt x="2063" y="0"/>
                    </a:lnTo>
                    <a:lnTo>
                      <a:pt x="0" y="17635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8" name="Freeform 87">
                <a:extLst>
                  <a:ext uri="{FF2B5EF4-FFF2-40B4-BE49-F238E27FC236}">
                    <a16:creationId xmlns:a16="http://schemas.microsoft.com/office/drawing/2014/main" id="{4BBC768C-701A-D6C6-E312-33E76A552B57}"/>
                  </a:ext>
                </a:extLst>
              </p:cNvPr>
              <p:cNvSpPr/>
              <p:nvPr/>
            </p:nvSpPr>
            <p:spPr>
              <a:xfrm>
                <a:off x="8401809" y="5555429"/>
                <a:ext cx="15813" cy="10600"/>
              </a:xfrm>
              <a:custGeom>
                <a:avLst/>
                <a:gdLst>
                  <a:gd name="connsiteX0" fmla="*/ 14851 w 15813"/>
                  <a:gd name="connsiteY0" fmla="*/ 5289 h 10600"/>
                  <a:gd name="connsiteX1" fmla="*/ 0 w 15813"/>
                  <a:gd name="connsiteY1" fmla="*/ 3330 h 10600"/>
                  <a:gd name="connsiteX2" fmla="*/ 14851 w 15813"/>
                  <a:gd name="connsiteY2" fmla="*/ 5289 h 10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5813" h="10600">
                    <a:moveTo>
                      <a:pt x="14851" y="5289"/>
                    </a:moveTo>
                    <a:cubicBezTo>
                      <a:pt x="4435" y="-5643"/>
                      <a:pt x="2681" y="3845"/>
                      <a:pt x="0" y="3330"/>
                    </a:cubicBezTo>
                    <a:cubicBezTo>
                      <a:pt x="19595" y="19521"/>
                      <a:pt x="15882" y="3330"/>
                      <a:pt x="14851" y="528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89" name="Freeform 88">
                <a:extLst>
                  <a:ext uri="{FF2B5EF4-FFF2-40B4-BE49-F238E27FC236}">
                    <a16:creationId xmlns:a16="http://schemas.microsoft.com/office/drawing/2014/main" id="{4A38B754-CDDF-9001-F899-7F1121C8B307}"/>
                  </a:ext>
                </a:extLst>
              </p:cNvPr>
              <p:cNvSpPr/>
              <p:nvPr/>
            </p:nvSpPr>
            <p:spPr>
              <a:xfrm>
                <a:off x="8611679" y="5706544"/>
                <a:ext cx="34445" cy="14335"/>
              </a:xfrm>
              <a:custGeom>
                <a:avLst/>
                <a:gdLst>
                  <a:gd name="connsiteX0" fmla="*/ 0 w 34445"/>
                  <a:gd name="connsiteY0" fmla="*/ 206 h 14335"/>
                  <a:gd name="connsiteX1" fmla="*/ 34445 w 34445"/>
                  <a:gd name="connsiteY1" fmla="*/ 14335 h 14335"/>
                  <a:gd name="connsiteX2" fmla="*/ 5569 w 34445"/>
                  <a:gd name="connsiteY2" fmla="*/ 0 h 14335"/>
                  <a:gd name="connsiteX3" fmla="*/ 0 w 34445"/>
                  <a:gd name="connsiteY3" fmla="*/ 206 h 143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4445" h="14335">
                    <a:moveTo>
                      <a:pt x="0" y="206"/>
                    </a:moveTo>
                    <a:lnTo>
                      <a:pt x="34445" y="14335"/>
                    </a:lnTo>
                    <a:lnTo>
                      <a:pt x="5569" y="0"/>
                    </a:lnTo>
                    <a:lnTo>
                      <a:pt x="0" y="206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0" name="Freeform 89">
                <a:extLst>
                  <a:ext uri="{FF2B5EF4-FFF2-40B4-BE49-F238E27FC236}">
                    <a16:creationId xmlns:a16="http://schemas.microsoft.com/office/drawing/2014/main" id="{DA68E02D-5672-C60A-A8D9-6EFB423896E7}"/>
                  </a:ext>
                </a:extLst>
              </p:cNvPr>
              <p:cNvSpPr/>
              <p:nvPr/>
            </p:nvSpPr>
            <p:spPr>
              <a:xfrm>
                <a:off x="8680672" y="5756665"/>
                <a:ext cx="131903" cy="71262"/>
              </a:xfrm>
              <a:custGeom>
                <a:avLst/>
                <a:gdLst>
                  <a:gd name="connsiteX0" fmla="*/ 86113 w 131903"/>
                  <a:gd name="connsiteY0" fmla="*/ 40530 h 71262"/>
                  <a:gd name="connsiteX1" fmla="*/ 25679 w 131903"/>
                  <a:gd name="connsiteY1" fmla="*/ 6704 h 71262"/>
                  <a:gd name="connsiteX2" fmla="*/ 21657 w 131903"/>
                  <a:gd name="connsiteY2" fmla="*/ 516 h 71262"/>
                  <a:gd name="connsiteX3" fmla="*/ 0 w 131903"/>
                  <a:gd name="connsiteY3" fmla="*/ 0 h 71262"/>
                  <a:gd name="connsiteX4" fmla="*/ 34652 w 131903"/>
                  <a:gd name="connsiteY4" fmla="*/ 19182 h 71262"/>
                  <a:gd name="connsiteX5" fmla="*/ 71057 w 131903"/>
                  <a:gd name="connsiteY5" fmla="*/ 38055 h 71262"/>
                  <a:gd name="connsiteX6" fmla="*/ 131903 w 131903"/>
                  <a:gd name="connsiteY6" fmla="*/ 71263 h 71262"/>
                  <a:gd name="connsiteX7" fmla="*/ 86113 w 131903"/>
                  <a:gd name="connsiteY7" fmla="*/ 40530 h 712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1903" h="71262">
                    <a:moveTo>
                      <a:pt x="86113" y="40530"/>
                    </a:moveTo>
                    <a:cubicBezTo>
                      <a:pt x="64766" y="31145"/>
                      <a:pt x="41665" y="19595"/>
                      <a:pt x="25679" y="6704"/>
                    </a:cubicBezTo>
                    <a:lnTo>
                      <a:pt x="21657" y="516"/>
                    </a:lnTo>
                    <a:lnTo>
                      <a:pt x="0" y="0"/>
                    </a:lnTo>
                    <a:cubicBezTo>
                      <a:pt x="10829" y="6291"/>
                      <a:pt x="22689" y="12685"/>
                      <a:pt x="34652" y="19182"/>
                    </a:cubicBezTo>
                    <a:cubicBezTo>
                      <a:pt x="46718" y="25576"/>
                      <a:pt x="58784" y="32486"/>
                      <a:pt x="71057" y="38055"/>
                    </a:cubicBezTo>
                    <a:cubicBezTo>
                      <a:pt x="95292" y="49709"/>
                      <a:pt x="117362" y="61259"/>
                      <a:pt x="131903" y="71263"/>
                    </a:cubicBezTo>
                    <a:cubicBezTo>
                      <a:pt x="125406" y="60125"/>
                      <a:pt x="107255" y="50327"/>
                      <a:pt x="86113" y="4053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1" name="Freeform 90">
                <a:extLst>
                  <a:ext uri="{FF2B5EF4-FFF2-40B4-BE49-F238E27FC236}">
                    <a16:creationId xmlns:a16="http://schemas.microsoft.com/office/drawing/2014/main" id="{402D1142-FC2D-0DAD-5423-D0D2ED1AB854}"/>
                  </a:ext>
                </a:extLst>
              </p:cNvPr>
              <p:cNvSpPr/>
              <p:nvPr/>
            </p:nvSpPr>
            <p:spPr>
              <a:xfrm>
                <a:off x="8885798" y="5894344"/>
                <a:ext cx="31007" cy="13200"/>
              </a:xfrm>
              <a:custGeom>
                <a:avLst/>
                <a:gdLst>
                  <a:gd name="connsiteX0" fmla="*/ 4331 w 31007"/>
                  <a:gd name="connsiteY0" fmla="*/ 3403 h 13200"/>
                  <a:gd name="connsiteX1" fmla="*/ 26092 w 31007"/>
                  <a:gd name="connsiteY1" fmla="*/ 13201 h 13200"/>
                  <a:gd name="connsiteX2" fmla="*/ 0 w 31007"/>
                  <a:gd name="connsiteY2" fmla="*/ 0 h 13200"/>
                  <a:gd name="connsiteX3" fmla="*/ 4331 w 31007"/>
                  <a:gd name="connsiteY3" fmla="*/ 3300 h 13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1007" h="13200">
                    <a:moveTo>
                      <a:pt x="4331" y="3403"/>
                    </a:moveTo>
                    <a:cubicBezTo>
                      <a:pt x="8972" y="5363"/>
                      <a:pt x="15366" y="8147"/>
                      <a:pt x="26092" y="13201"/>
                    </a:cubicBezTo>
                    <a:cubicBezTo>
                      <a:pt x="21142" y="5156"/>
                      <a:pt x="52699" y="19698"/>
                      <a:pt x="0" y="0"/>
                    </a:cubicBezTo>
                    <a:cubicBezTo>
                      <a:pt x="2372" y="1650"/>
                      <a:pt x="2991" y="2269"/>
                      <a:pt x="4331" y="330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2" name="Freeform 91">
                <a:extLst>
                  <a:ext uri="{FF2B5EF4-FFF2-40B4-BE49-F238E27FC236}">
                    <a16:creationId xmlns:a16="http://schemas.microsoft.com/office/drawing/2014/main" id="{A68F0857-9045-A24A-ACA9-B519F368819C}"/>
                  </a:ext>
                </a:extLst>
              </p:cNvPr>
              <p:cNvSpPr/>
              <p:nvPr/>
            </p:nvSpPr>
            <p:spPr>
              <a:xfrm>
                <a:off x="8882340" y="5895113"/>
                <a:ext cx="10720" cy="5783"/>
              </a:xfrm>
              <a:custGeom>
                <a:avLst/>
                <a:gdLst>
                  <a:gd name="connsiteX0" fmla="*/ 7789 w 10720"/>
                  <a:gd name="connsiteY0" fmla="*/ 2634 h 5783"/>
                  <a:gd name="connsiteX1" fmla="*/ 7789 w 10720"/>
                  <a:gd name="connsiteY1" fmla="*/ 2634 h 5783"/>
                  <a:gd name="connsiteX2" fmla="*/ 7789 w 10720"/>
                  <a:gd name="connsiteY2" fmla="*/ 2634 h 5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0720" h="5783">
                    <a:moveTo>
                      <a:pt x="7789" y="2634"/>
                    </a:moveTo>
                    <a:cubicBezTo>
                      <a:pt x="-15003" y="-6854"/>
                      <a:pt x="20783" y="13153"/>
                      <a:pt x="7789" y="2634"/>
                    </a:cubicBezTo>
                    <a:lnTo>
                      <a:pt x="7789" y="2634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3" name="Freeform 92">
                <a:extLst>
                  <a:ext uri="{FF2B5EF4-FFF2-40B4-BE49-F238E27FC236}">
                    <a16:creationId xmlns:a16="http://schemas.microsoft.com/office/drawing/2014/main" id="{FE06AC90-FBEB-A68E-8E95-0366251F7C10}"/>
                  </a:ext>
                </a:extLst>
              </p:cNvPr>
              <p:cNvSpPr/>
              <p:nvPr/>
            </p:nvSpPr>
            <p:spPr>
              <a:xfrm>
                <a:off x="8964795" y="5930646"/>
                <a:ext cx="44814" cy="19416"/>
              </a:xfrm>
              <a:custGeom>
                <a:avLst/>
                <a:gdLst>
                  <a:gd name="connsiteX0" fmla="*/ 32073 w 44814"/>
                  <a:gd name="connsiteY0" fmla="*/ 7013 h 19416"/>
                  <a:gd name="connsiteX1" fmla="*/ 0 w 44814"/>
                  <a:gd name="connsiteY1" fmla="*/ 0 h 19416"/>
                  <a:gd name="connsiteX2" fmla="*/ 21245 w 44814"/>
                  <a:gd name="connsiteY2" fmla="*/ 14644 h 19416"/>
                  <a:gd name="connsiteX3" fmla="*/ 32073 w 44814"/>
                  <a:gd name="connsiteY3" fmla="*/ 7013 h 194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4814" h="19416">
                    <a:moveTo>
                      <a:pt x="32073" y="7013"/>
                    </a:moveTo>
                    <a:lnTo>
                      <a:pt x="0" y="0"/>
                    </a:lnTo>
                    <a:cubicBezTo>
                      <a:pt x="5260" y="5363"/>
                      <a:pt x="32176" y="16294"/>
                      <a:pt x="21245" y="14644"/>
                    </a:cubicBezTo>
                    <a:cubicBezTo>
                      <a:pt x="53524" y="24029"/>
                      <a:pt x="48059" y="18563"/>
                      <a:pt x="32073" y="7013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4" name="Freeform 93">
                <a:extLst>
                  <a:ext uri="{FF2B5EF4-FFF2-40B4-BE49-F238E27FC236}">
                    <a16:creationId xmlns:a16="http://schemas.microsoft.com/office/drawing/2014/main" id="{858740EA-236A-F791-EC37-B34A3C0D0FC9}"/>
                  </a:ext>
                </a:extLst>
              </p:cNvPr>
              <p:cNvSpPr/>
              <p:nvPr/>
            </p:nvSpPr>
            <p:spPr>
              <a:xfrm>
                <a:off x="9012648" y="5934977"/>
                <a:ext cx="16500" cy="3788"/>
              </a:xfrm>
              <a:custGeom>
                <a:avLst/>
                <a:gdLst>
                  <a:gd name="connsiteX0" fmla="*/ 16501 w 16500"/>
                  <a:gd name="connsiteY0" fmla="*/ 3610 h 3788"/>
                  <a:gd name="connsiteX1" fmla="*/ 0 w 16500"/>
                  <a:gd name="connsiteY1" fmla="*/ 0 h 3788"/>
                  <a:gd name="connsiteX2" fmla="*/ 16501 w 16500"/>
                  <a:gd name="connsiteY2" fmla="*/ 3610 h 37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6500" h="3788">
                    <a:moveTo>
                      <a:pt x="16501" y="3610"/>
                    </a:moveTo>
                    <a:cubicBezTo>
                      <a:pt x="10932" y="2578"/>
                      <a:pt x="5466" y="1444"/>
                      <a:pt x="0" y="0"/>
                    </a:cubicBezTo>
                    <a:cubicBezTo>
                      <a:pt x="2269" y="2269"/>
                      <a:pt x="6291" y="4435"/>
                      <a:pt x="16501" y="361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5" name="Freeform 94">
                <a:extLst>
                  <a:ext uri="{FF2B5EF4-FFF2-40B4-BE49-F238E27FC236}">
                    <a16:creationId xmlns:a16="http://schemas.microsoft.com/office/drawing/2014/main" id="{7DA98ECF-5346-E48D-3B77-F79E2FDCFA3E}"/>
                  </a:ext>
                </a:extLst>
              </p:cNvPr>
              <p:cNvSpPr/>
              <p:nvPr/>
            </p:nvSpPr>
            <p:spPr>
              <a:xfrm>
                <a:off x="8977893" y="5926520"/>
                <a:ext cx="34754" cy="8559"/>
              </a:xfrm>
              <a:custGeom>
                <a:avLst/>
                <a:gdLst>
                  <a:gd name="connsiteX0" fmla="*/ 18976 w 34754"/>
                  <a:gd name="connsiteY0" fmla="*/ 4228 h 8559"/>
                  <a:gd name="connsiteX1" fmla="*/ 0 w 34754"/>
                  <a:gd name="connsiteY1" fmla="*/ 0 h 8559"/>
                  <a:gd name="connsiteX2" fmla="*/ 34755 w 34754"/>
                  <a:gd name="connsiteY2" fmla="*/ 8560 h 8559"/>
                  <a:gd name="connsiteX3" fmla="*/ 18976 w 34754"/>
                  <a:gd name="connsiteY3" fmla="*/ 4228 h 85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4754" h="8559">
                    <a:moveTo>
                      <a:pt x="18976" y="4228"/>
                    </a:moveTo>
                    <a:cubicBezTo>
                      <a:pt x="23101" y="1444"/>
                      <a:pt x="15160" y="2681"/>
                      <a:pt x="0" y="0"/>
                    </a:cubicBezTo>
                    <a:lnTo>
                      <a:pt x="34755" y="8560"/>
                    </a:lnTo>
                    <a:cubicBezTo>
                      <a:pt x="31145" y="4847"/>
                      <a:pt x="32176" y="413"/>
                      <a:pt x="18976" y="4228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6" name="Freeform 95">
                <a:extLst>
                  <a:ext uri="{FF2B5EF4-FFF2-40B4-BE49-F238E27FC236}">
                    <a16:creationId xmlns:a16="http://schemas.microsoft.com/office/drawing/2014/main" id="{04E027D8-3B57-607F-1BDD-81F311CB02B7}"/>
                  </a:ext>
                </a:extLst>
              </p:cNvPr>
              <p:cNvSpPr/>
              <p:nvPr/>
            </p:nvSpPr>
            <p:spPr>
              <a:xfrm>
                <a:off x="8914091" y="5893499"/>
                <a:ext cx="45857" cy="23945"/>
              </a:xfrm>
              <a:custGeom>
                <a:avLst/>
                <a:gdLst>
                  <a:gd name="connsiteX0" fmla="*/ 40804 w 45857"/>
                  <a:gd name="connsiteY0" fmla="*/ 11776 h 23945"/>
                  <a:gd name="connsiteX1" fmla="*/ 68 w 45857"/>
                  <a:gd name="connsiteY1" fmla="*/ 1257 h 23945"/>
                  <a:gd name="connsiteX2" fmla="*/ 12443 w 45857"/>
                  <a:gd name="connsiteY2" fmla="*/ 9817 h 23945"/>
                  <a:gd name="connsiteX3" fmla="*/ 45857 w 45857"/>
                  <a:gd name="connsiteY3" fmla="*/ 23946 h 23945"/>
                  <a:gd name="connsiteX4" fmla="*/ 25541 w 45857"/>
                  <a:gd name="connsiteY4" fmla="*/ 11467 h 23945"/>
                  <a:gd name="connsiteX5" fmla="*/ 40907 w 45857"/>
                  <a:gd name="connsiteY5" fmla="*/ 11776 h 239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5857" h="23945">
                    <a:moveTo>
                      <a:pt x="40804" y="11776"/>
                    </a:moveTo>
                    <a:cubicBezTo>
                      <a:pt x="12031" y="1051"/>
                      <a:pt x="-1067" y="-2043"/>
                      <a:pt x="68" y="1257"/>
                    </a:cubicBezTo>
                    <a:cubicBezTo>
                      <a:pt x="583" y="2804"/>
                      <a:pt x="4812" y="5795"/>
                      <a:pt x="12443" y="9817"/>
                    </a:cubicBezTo>
                    <a:cubicBezTo>
                      <a:pt x="20075" y="13839"/>
                      <a:pt x="31110" y="19099"/>
                      <a:pt x="45857" y="23946"/>
                    </a:cubicBezTo>
                    <a:cubicBezTo>
                      <a:pt x="37916" y="19408"/>
                      <a:pt x="28635" y="14561"/>
                      <a:pt x="25541" y="11467"/>
                    </a:cubicBezTo>
                    <a:cubicBezTo>
                      <a:pt x="22447" y="8373"/>
                      <a:pt x="24922" y="8167"/>
                      <a:pt x="40907" y="11776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7" name="Freeform 96">
                <a:extLst>
                  <a:ext uri="{FF2B5EF4-FFF2-40B4-BE49-F238E27FC236}">
                    <a16:creationId xmlns:a16="http://schemas.microsoft.com/office/drawing/2014/main" id="{986012F4-DD84-1EEB-F1F6-9D2AFA2784D3}"/>
                  </a:ext>
                </a:extLst>
              </p:cNvPr>
              <p:cNvSpPr/>
              <p:nvPr/>
            </p:nvSpPr>
            <p:spPr>
              <a:xfrm>
                <a:off x="8790403" y="5799980"/>
                <a:ext cx="39292" cy="21018"/>
              </a:xfrm>
              <a:custGeom>
                <a:avLst/>
                <a:gdLst>
                  <a:gd name="connsiteX0" fmla="*/ 0 w 39292"/>
                  <a:gd name="connsiteY0" fmla="*/ 0 h 21018"/>
                  <a:gd name="connsiteX1" fmla="*/ 22998 w 39292"/>
                  <a:gd name="connsiteY1" fmla="*/ 13304 h 21018"/>
                  <a:gd name="connsiteX2" fmla="*/ 39292 w 39292"/>
                  <a:gd name="connsiteY2" fmla="*/ 20420 h 21018"/>
                  <a:gd name="connsiteX3" fmla="*/ 20110 w 39292"/>
                  <a:gd name="connsiteY3" fmla="*/ 5982 h 21018"/>
                  <a:gd name="connsiteX4" fmla="*/ 0 w 39292"/>
                  <a:gd name="connsiteY4" fmla="*/ 0 h 210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292" h="21018">
                    <a:moveTo>
                      <a:pt x="0" y="0"/>
                    </a:moveTo>
                    <a:cubicBezTo>
                      <a:pt x="5053" y="1547"/>
                      <a:pt x="14541" y="7838"/>
                      <a:pt x="22998" y="13304"/>
                    </a:cubicBezTo>
                    <a:cubicBezTo>
                      <a:pt x="31455" y="18563"/>
                      <a:pt x="38983" y="22585"/>
                      <a:pt x="39292" y="20420"/>
                    </a:cubicBezTo>
                    <a:cubicBezTo>
                      <a:pt x="32795" y="15779"/>
                      <a:pt x="26298" y="11138"/>
                      <a:pt x="20110" y="5982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8" name="Freeform 97">
                <a:extLst>
                  <a:ext uri="{FF2B5EF4-FFF2-40B4-BE49-F238E27FC236}">
                    <a16:creationId xmlns:a16="http://schemas.microsoft.com/office/drawing/2014/main" id="{91E66BA1-683B-70D3-E037-B05BB0A617B6}"/>
                  </a:ext>
                </a:extLst>
              </p:cNvPr>
              <p:cNvSpPr/>
              <p:nvPr/>
            </p:nvSpPr>
            <p:spPr>
              <a:xfrm>
                <a:off x="9154658" y="5985201"/>
                <a:ext cx="34844" cy="16707"/>
              </a:xfrm>
              <a:custGeom>
                <a:avLst/>
                <a:gdLst>
                  <a:gd name="connsiteX0" fmla="*/ 34445 w 34844"/>
                  <a:gd name="connsiteY0" fmla="*/ 16707 h 16707"/>
                  <a:gd name="connsiteX1" fmla="*/ 24029 w 34844"/>
                  <a:gd name="connsiteY1" fmla="*/ 2578 h 16707"/>
                  <a:gd name="connsiteX2" fmla="*/ 0 w 34844"/>
                  <a:gd name="connsiteY2" fmla="*/ 0 h 16707"/>
                  <a:gd name="connsiteX3" fmla="*/ 34445 w 34844"/>
                  <a:gd name="connsiteY3" fmla="*/ 16604 h 16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4844" h="16707">
                    <a:moveTo>
                      <a:pt x="34445" y="16707"/>
                    </a:moveTo>
                    <a:cubicBezTo>
                      <a:pt x="37127" y="14335"/>
                      <a:pt x="25473" y="6807"/>
                      <a:pt x="24029" y="2578"/>
                    </a:cubicBezTo>
                    <a:cubicBezTo>
                      <a:pt x="15985" y="2063"/>
                      <a:pt x="8044" y="1031"/>
                      <a:pt x="0" y="0"/>
                    </a:cubicBezTo>
                    <a:cubicBezTo>
                      <a:pt x="11344" y="5569"/>
                      <a:pt x="33827" y="11963"/>
                      <a:pt x="34445" y="16604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9" name="Freeform 98">
                <a:extLst>
                  <a:ext uri="{FF2B5EF4-FFF2-40B4-BE49-F238E27FC236}">
                    <a16:creationId xmlns:a16="http://schemas.microsoft.com/office/drawing/2014/main" id="{EC149DBE-18E2-2A83-7ECA-21DB2F19F261}"/>
                  </a:ext>
                </a:extLst>
              </p:cNvPr>
              <p:cNvSpPr/>
              <p:nvPr/>
            </p:nvSpPr>
            <p:spPr>
              <a:xfrm>
                <a:off x="9178543" y="5985049"/>
                <a:ext cx="36136" cy="5515"/>
              </a:xfrm>
              <a:custGeom>
                <a:avLst/>
                <a:gdLst>
                  <a:gd name="connsiteX0" fmla="*/ 144 w 36136"/>
                  <a:gd name="connsiteY0" fmla="*/ 2731 h 5515"/>
                  <a:gd name="connsiteX1" fmla="*/ 36137 w 36136"/>
                  <a:gd name="connsiteY1" fmla="*/ 5515 h 5515"/>
                  <a:gd name="connsiteX2" fmla="*/ 144 w 36136"/>
                  <a:gd name="connsiteY2" fmla="*/ 2731 h 5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6136" h="5515">
                    <a:moveTo>
                      <a:pt x="144" y="2731"/>
                    </a:moveTo>
                    <a:lnTo>
                      <a:pt x="36137" y="5515"/>
                    </a:lnTo>
                    <a:cubicBezTo>
                      <a:pt x="5198" y="-1910"/>
                      <a:pt x="-1093" y="-776"/>
                      <a:pt x="144" y="2731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0" name="Freeform 99">
                <a:extLst>
                  <a:ext uri="{FF2B5EF4-FFF2-40B4-BE49-F238E27FC236}">
                    <a16:creationId xmlns:a16="http://schemas.microsoft.com/office/drawing/2014/main" id="{A59B9F51-0AA2-EFB0-8338-38501DA340A0}"/>
                  </a:ext>
                </a:extLst>
              </p:cNvPr>
              <p:cNvSpPr/>
              <p:nvPr/>
            </p:nvSpPr>
            <p:spPr>
              <a:xfrm>
                <a:off x="8981193" y="5915898"/>
                <a:ext cx="68993" cy="13200"/>
              </a:xfrm>
              <a:custGeom>
                <a:avLst/>
                <a:gdLst>
                  <a:gd name="connsiteX0" fmla="*/ 43624 w 68993"/>
                  <a:gd name="connsiteY0" fmla="*/ 8044 h 13200"/>
                  <a:gd name="connsiteX1" fmla="*/ 29083 w 68993"/>
                  <a:gd name="connsiteY1" fmla="*/ 5363 h 13200"/>
                  <a:gd name="connsiteX2" fmla="*/ 0 w 68993"/>
                  <a:gd name="connsiteY2" fmla="*/ 0 h 13200"/>
                  <a:gd name="connsiteX3" fmla="*/ 68994 w 68993"/>
                  <a:gd name="connsiteY3" fmla="*/ 13201 h 13200"/>
                  <a:gd name="connsiteX4" fmla="*/ 58268 w 68993"/>
                  <a:gd name="connsiteY4" fmla="*/ 9901 h 13200"/>
                  <a:gd name="connsiteX5" fmla="*/ 43624 w 68993"/>
                  <a:gd name="connsiteY5" fmla="*/ 7941 h 13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8993" h="13200">
                    <a:moveTo>
                      <a:pt x="43624" y="8044"/>
                    </a:moveTo>
                    <a:lnTo>
                      <a:pt x="29083" y="5363"/>
                    </a:lnTo>
                    <a:lnTo>
                      <a:pt x="0" y="0"/>
                    </a:lnTo>
                    <a:cubicBezTo>
                      <a:pt x="22998" y="4847"/>
                      <a:pt x="45790" y="10004"/>
                      <a:pt x="68994" y="13201"/>
                    </a:cubicBezTo>
                    <a:lnTo>
                      <a:pt x="58268" y="9901"/>
                    </a:lnTo>
                    <a:lnTo>
                      <a:pt x="43624" y="7941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1" name="Freeform 100">
                <a:extLst>
                  <a:ext uri="{FF2B5EF4-FFF2-40B4-BE49-F238E27FC236}">
                    <a16:creationId xmlns:a16="http://schemas.microsoft.com/office/drawing/2014/main" id="{FC7128B2-D199-27E0-D4AF-79F8711A46C9}"/>
                  </a:ext>
                </a:extLst>
              </p:cNvPr>
              <p:cNvSpPr/>
              <p:nvPr/>
            </p:nvSpPr>
            <p:spPr>
              <a:xfrm>
                <a:off x="9273979" y="6003662"/>
                <a:ext cx="26401" cy="12891"/>
              </a:xfrm>
              <a:custGeom>
                <a:avLst/>
                <a:gdLst>
                  <a:gd name="connsiteX0" fmla="*/ 0 w 26401"/>
                  <a:gd name="connsiteY0" fmla="*/ 0 h 12891"/>
                  <a:gd name="connsiteX1" fmla="*/ 26401 w 26401"/>
                  <a:gd name="connsiteY1" fmla="*/ 12891 h 12891"/>
                  <a:gd name="connsiteX2" fmla="*/ 13819 w 26401"/>
                  <a:gd name="connsiteY2" fmla="*/ 2475 h 12891"/>
                  <a:gd name="connsiteX3" fmla="*/ 0 w 26401"/>
                  <a:gd name="connsiteY3" fmla="*/ 0 h 12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6401" h="12891">
                    <a:moveTo>
                      <a:pt x="0" y="0"/>
                    </a:moveTo>
                    <a:cubicBezTo>
                      <a:pt x="2372" y="2166"/>
                      <a:pt x="6807" y="7632"/>
                      <a:pt x="26401" y="12891"/>
                    </a:cubicBezTo>
                    <a:lnTo>
                      <a:pt x="13819" y="2475"/>
                    </a:lnTo>
                    <a:cubicBezTo>
                      <a:pt x="9591" y="1753"/>
                      <a:pt x="4847" y="825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2" name="Freeform 101">
                <a:extLst>
                  <a:ext uri="{FF2B5EF4-FFF2-40B4-BE49-F238E27FC236}">
                    <a16:creationId xmlns:a16="http://schemas.microsoft.com/office/drawing/2014/main" id="{A691186A-818B-1E68-69E6-2FEB0D705310}"/>
                  </a:ext>
                </a:extLst>
              </p:cNvPr>
              <p:cNvSpPr/>
              <p:nvPr/>
            </p:nvSpPr>
            <p:spPr>
              <a:xfrm>
                <a:off x="9287283" y="6005724"/>
                <a:ext cx="30320" cy="5878"/>
              </a:xfrm>
              <a:custGeom>
                <a:avLst/>
                <a:gdLst>
                  <a:gd name="connsiteX0" fmla="*/ 103 w 30320"/>
                  <a:gd name="connsiteY0" fmla="*/ 103 h 5878"/>
                  <a:gd name="connsiteX1" fmla="*/ 516 w 30320"/>
                  <a:gd name="connsiteY1" fmla="*/ 412 h 5878"/>
                  <a:gd name="connsiteX2" fmla="*/ 30320 w 30320"/>
                  <a:gd name="connsiteY2" fmla="*/ 5878 h 5878"/>
                  <a:gd name="connsiteX3" fmla="*/ 0 w 30320"/>
                  <a:gd name="connsiteY3" fmla="*/ 0 h 58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320" h="5878">
                    <a:moveTo>
                      <a:pt x="103" y="103"/>
                    </a:moveTo>
                    <a:lnTo>
                      <a:pt x="516" y="412"/>
                    </a:lnTo>
                    <a:cubicBezTo>
                      <a:pt x="15469" y="3197"/>
                      <a:pt x="25886" y="5053"/>
                      <a:pt x="30320" y="5878"/>
                    </a:cubicBezTo>
                    <a:cubicBezTo>
                      <a:pt x="26504" y="5156"/>
                      <a:pt x="17429" y="3403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3" name="Freeform 102">
                <a:extLst>
                  <a:ext uri="{FF2B5EF4-FFF2-40B4-BE49-F238E27FC236}">
                    <a16:creationId xmlns:a16="http://schemas.microsoft.com/office/drawing/2014/main" id="{EA09D4FF-A627-E620-BDA1-8DD9424F7CB0}"/>
                  </a:ext>
                </a:extLst>
              </p:cNvPr>
              <p:cNvSpPr/>
              <p:nvPr/>
            </p:nvSpPr>
            <p:spPr>
              <a:xfrm>
                <a:off x="9270576" y="6002604"/>
                <a:ext cx="3506" cy="1057"/>
              </a:xfrm>
              <a:custGeom>
                <a:avLst/>
                <a:gdLst>
                  <a:gd name="connsiteX0" fmla="*/ 0 w 3506"/>
                  <a:gd name="connsiteY0" fmla="*/ 439 h 1057"/>
                  <a:gd name="connsiteX1" fmla="*/ 3506 w 3506"/>
                  <a:gd name="connsiteY1" fmla="*/ 1058 h 1057"/>
                  <a:gd name="connsiteX2" fmla="*/ 0 w 3506"/>
                  <a:gd name="connsiteY2" fmla="*/ 439 h 10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506" h="1057">
                    <a:moveTo>
                      <a:pt x="0" y="439"/>
                    </a:moveTo>
                    <a:cubicBezTo>
                      <a:pt x="1238" y="645"/>
                      <a:pt x="2269" y="851"/>
                      <a:pt x="3506" y="1058"/>
                    </a:cubicBezTo>
                    <a:cubicBezTo>
                      <a:pt x="2269" y="26"/>
                      <a:pt x="1547" y="-386"/>
                      <a:pt x="0" y="43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4" name="Freeform 103">
                <a:extLst>
                  <a:ext uri="{FF2B5EF4-FFF2-40B4-BE49-F238E27FC236}">
                    <a16:creationId xmlns:a16="http://schemas.microsoft.com/office/drawing/2014/main" id="{0D72CA16-9D2D-FD92-897E-B649E139FC23}"/>
                  </a:ext>
                </a:extLst>
              </p:cNvPr>
              <p:cNvSpPr/>
              <p:nvPr/>
            </p:nvSpPr>
            <p:spPr>
              <a:xfrm>
                <a:off x="9125988" y="5949931"/>
                <a:ext cx="41166" cy="12182"/>
              </a:xfrm>
              <a:custGeom>
                <a:avLst/>
                <a:gdLst>
                  <a:gd name="connsiteX0" fmla="*/ 25679 w 41166"/>
                  <a:gd name="connsiteY0" fmla="*/ 0 h 12182"/>
                  <a:gd name="connsiteX1" fmla="*/ 0 w 41166"/>
                  <a:gd name="connsiteY1" fmla="*/ 10210 h 12182"/>
                  <a:gd name="connsiteX2" fmla="*/ 25679 w 41166"/>
                  <a:gd name="connsiteY2" fmla="*/ 0 h 12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41166" h="12182">
                    <a:moveTo>
                      <a:pt x="25679" y="0"/>
                    </a:moveTo>
                    <a:cubicBezTo>
                      <a:pt x="9900" y="1547"/>
                      <a:pt x="32073" y="11654"/>
                      <a:pt x="0" y="10210"/>
                    </a:cubicBezTo>
                    <a:cubicBezTo>
                      <a:pt x="21451" y="11241"/>
                      <a:pt x="64147" y="17635"/>
                      <a:pt x="25679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5" name="Freeform 104">
                <a:extLst>
                  <a:ext uri="{FF2B5EF4-FFF2-40B4-BE49-F238E27FC236}">
                    <a16:creationId xmlns:a16="http://schemas.microsoft.com/office/drawing/2014/main" id="{157C837C-93CD-2316-9ADC-ADC4B6663837}"/>
                  </a:ext>
                </a:extLst>
              </p:cNvPr>
              <p:cNvSpPr/>
              <p:nvPr/>
            </p:nvSpPr>
            <p:spPr>
              <a:xfrm>
                <a:off x="9214473" y="5980354"/>
                <a:ext cx="40839" cy="9591"/>
              </a:xfrm>
              <a:custGeom>
                <a:avLst/>
                <a:gdLst>
                  <a:gd name="connsiteX0" fmla="*/ 0 w 40839"/>
                  <a:gd name="connsiteY0" fmla="*/ 6910 h 9591"/>
                  <a:gd name="connsiteX1" fmla="*/ 40840 w 40839"/>
                  <a:gd name="connsiteY1" fmla="*/ 9591 h 9591"/>
                  <a:gd name="connsiteX2" fmla="*/ 4332 w 40839"/>
                  <a:gd name="connsiteY2" fmla="*/ 0 h 9591"/>
                  <a:gd name="connsiteX3" fmla="*/ 0 w 40839"/>
                  <a:gd name="connsiteY3" fmla="*/ 6910 h 95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0839" h="9591">
                    <a:moveTo>
                      <a:pt x="0" y="6910"/>
                    </a:moveTo>
                    <a:cubicBezTo>
                      <a:pt x="13613" y="7838"/>
                      <a:pt x="27123" y="9179"/>
                      <a:pt x="40840" y="9591"/>
                    </a:cubicBezTo>
                    <a:cubicBezTo>
                      <a:pt x="28567" y="6910"/>
                      <a:pt x="16501" y="3197"/>
                      <a:pt x="4332" y="0"/>
                    </a:cubicBezTo>
                    <a:cubicBezTo>
                      <a:pt x="4641" y="2269"/>
                      <a:pt x="10622" y="6807"/>
                      <a:pt x="0" y="691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6" name="Freeform 105">
                <a:extLst>
                  <a:ext uri="{FF2B5EF4-FFF2-40B4-BE49-F238E27FC236}">
                    <a16:creationId xmlns:a16="http://schemas.microsoft.com/office/drawing/2014/main" id="{519144DB-BAC9-96ED-4888-2B36196CF276}"/>
                  </a:ext>
                </a:extLst>
              </p:cNvPr>
              <p:cNvSpPr/>
              <p:nvPr/>
            </p:nvSpPr>
            <p:spPr>
              <a:xfrm>
                <a:off x="9255209" y="5990048"/>
                <a:ext cx="18666" cy="2990"/>
              </a:xfrm>
              <a:custGeom>
                <a:avLst/>
                <a:gdLst>
                  <a:gd name="connsiteX0" fmla="*/ 0 w 18666"/>
                  <a:gd name="connsiteY0" fmla="*/ 0 h 2990"/>
                  <a:gd name="connsiteX1" fmla="*/ 13716 w 18666"/>
                  <a:gd name="connsiteY1" fmla="*/ 2991 h 2990"/>
                  <a:gd name="connsiteX2" fmla="*/ 18666 w 18666"/>
                  <a:gd name="connsiteY2" fmla="*/ 516 h 2990"/>
                  <a:gd name="connsiteX3" fmla="*/ 0 w 18666"/>
                  <a:gd name="connsiteY3" fmla="*/ 0 h 29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666" h="2990">
                    <a:moveTo>
                      <a:pt x="0" y="0"/>
                    </a:moveTo>
                    <a:lnTo>
                      <a:pt x="13716" y="2991"/>
                    </a:lnTo>
                    <a:lnTo>
                      <a:pt x="18666" y="51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7" name="Freeform 106">
                <a:extLst>
                  <a:ext uri="{FF2B5EF4-FFF2-40B4-BE49-F238E27FC236}">
                    <a16:creationId xmlns:a16="http://schemas.microsoft.com/office/drawing/2014/main" id="{9FFBA88F-83F1-C1B4-0D1D-4D0376614679}"/>
                  </a:ext>
                </a:extLst>
              </p:cNvPr>
              <p:cNvSpPr/>
              <p:nvPr/>
            </p:nvSpPr>
            <p:spPr>
              <a:xfrm>
                <a:off x="9371626" y="6017716"/>
                <a:ext cx="3729" cy="899"/>
              </a:xfrm>
              <a:custGeom>
                <a:avLst/>
                <a:gdLst>
                  <a:gd name="connsiteX0" fmla="*/ 17 w 3729"/>
                  <a:gd name="connsiteY0" fmla="*/ 900 h 899"/>
                  <a:gd name="connsiteX1" fmla="*/ 3729 w 3729"/>
                  <a:gd name="connsiteY1" fmla="*/ 900 h 899"/>
                  <a:gd name="connsiteX2" fmla="*/ 17 w 3729"/>
                  <a:gd name="connsiteY2" fmla="*/ 900 h 8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729" h="899">
                    <a:moveTo>
                      <a:pt x="17" y="900"/>
                    </a:moveTo>
                    <a:cubicBezTo>
                      <a:pt x="1151" y="900"/>
                      <a:pt x="2595" y="900"/>
                      <a:pt x="3729" y="900"/>
                    </a:cubicBezTo>
                    <a:cubicBezTo>
                      <a:pt x="1563" y="-28"/>
                      <a:pt x="-190" y="-544"/>
                      <a:pt x="17" y="90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8" name="Freeform 107">
                <a:extLst>
                  <a:ext uri="{FF2B5EF4-FFF2-40B4-BE49-F238E27FC236}">
                    <a16:creationId xmlns:a16="http://schemas.microsoft.com/office/drawing/2014/main" id="{887DDEB2-7D7D-D56B-AC63-5568B919C692}"/>
                  </a:ext>
                </a:extLst>
              </p:cNvPr>
              <p:cNvSpPr/>
              <p:nvPr/>
            </p:nvSpPr>
            <p:spPr>
              <a:xfrm>
                <a:off x="9701452" y="6019440"/>
                <a:ext cx="3918" cy="1443"/>
              </a:xfrm>
              <a:custGeom>
                <a:avLst/>
                <a:gdLst>
                  <a:gd name="connsiteX0" fmla="*/ 3919 w 3918"/>
                  <a:gd name="connsiteY0" fmla="*/ 1238 h 1443"/>
                  <a:gd name="connsiteX1" fmla="*/ 619 w 3918"/>
                  <a:gd name="connsiteY1" fmla="*/ 0 h 1443"/>
                  <a:gd name="connsiteX2" fmla="*/ 0 w 3918"/>
                  <a:gd name="connsiteY2" fmla="*/ 1444 h 1443"/>
                  <a:gd name="connsiteX3" fmla="*/ 3919 w 3918"/>
                  <a:gd name="connsiteY3" fmla="*/ 1238 h 14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918" h="1443">
                    <a:moveTo>
                      <a:pt x="3919" y="1238"/>
                    </a:moveTo>
                    <a:cubicBezTo>
                      <a:pt x="2785" y="825"/>
                      <a:pt x="1753" y="413"/>
                      <a:pt x="619" y="0"/>
                    </a:cubicBezTo>
                    <a:cubicBezTo>
                      <a:pt x="413" y="516"/>
                      <a:pt x="309" y="928"/>
                      <a:pt x="0" y="1444"/>
                    </a:cubicBezTo>
                    <a:lnTo>
                      <a:pt x="3919" y="1238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9" name="Freeform 108">
                <a:extLst>
                  <a:ext uri="{FF2B5EF4-FFF2-40B4-BE49-F238E27FC236}">
                    <a16:creationId xmlns:a16="http://schemas.microsoft.com/office/drawing/2014/main" id="{F97BFF4B-C1FF-035B-BD82-CFB2B0BC4425}"/>
                  </a:ext>
                </a:extLst>
              </p:cNvPr>
              <p:cNvSpPr/>
              <p:nvPr/>
            </p:nvSpPr>
            <p:spPr>
              <a:xfrm>
                <a:off x="9402582" y="6017022"/>
                <a:ext cx="39792" cy="3346"/>
              </a:xfrm>
              <a:custGeom>
                <a:avLst/>
                <a:gdLst>
                  <a:gd name="connsiteX0" fmla="*/ 35374 w 39792"/>
                  <a:gd name="connsiteY0" fmla="*/ 1594 h 3346"/>
                  <a:gd name="connsiteX1" fmla="*/ 0 w 39792"/>
                  <a:gd name="connsiteY1" fmla="*/ 2006 h 3346"/>
                  <a:gd name="connsiteX2" fmla="*/ 38880 w 39792"/>
                  <a:gd name="connsiteY2" fmla="*/ 3347 h 3346"/>
                  <a:gd name="connsiteX3" fmla="*/ 35374 w 39792"/>
                  <a:gd name="connsiteY3" fmla="*/ 1594 h 33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9792" h="3346">
                    <a:moveTo>
                      <a:pt x="35374" y="1594"/>
                    </a:moveTo>
                    <a:cubicBezTo>
                      <a:pt x="19285" y="-1191"/>
                      <a:pt x="9488" y="150"/>
                      <a:pt x="0" y="2006"/>
                    </a:cubicBezTo>
                    <a:cubicBezTo>
                      <a:pt x="12169" y="2006"/>
                      <a:pt x="25164" y="2418"/>
                      <a:pt x="38880" y="3347"/>
                    </a:cubicBezTo>
                    <a:cubicBezTo>
                      <a:pt x="40324" y="2315"/>
                      <a:pt x="40633" y="1490"/>
                      <a:pt x="35374" y="1594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0" name="Freeform 109">
                <a:extLst>
                  <a:ext uri="{FF2B5EF4-FFF2-40B4-BE49-F238E27FC236}">
                    <a16:creationId xmlns:a16="http://schemas.microsoft.com/office/drawing/2014/main" id="{FBF54C1A-6524-AF2A-B5D8-21300E8C860B}"/>
                  </a:ext>
                </a:extLst>
              </p:cNvPr>
              <p:cNvSpPr/>
              <p:nvPr/>
            </p:nvSpPr>
            <p:spPr>
              <a:xfrm>
                <a:off x="9375356" y="6018470"/>
                <a:ext cx="27226" cy="3033"/>
              </a:xfrm>
              <a:custGeom>
                <a:avLst/>
                <a:gdLst>
                  <a:gd name="connsiteX0" fmla="*/ 0 w 27226"/>
                  <a:gd name="connsiteY0" fmla="*/ 145 h 3033"/>
                  <a:gd name="connsiteX1" fmla="*/ 5260 w 27226"/>
                  <a:gd name="connsiteY1" fmla="*/ 3033 h 3033"/>
                  <a:gd name="connsiteX2" fmla="*/ 27226 w 27226"/>
                  <a:gd name="connsiteY2" fmla="*/ 558 h 3033"/>
                  <a:gd name="connsiteX3" fmla="*/ 0 w 27226"/>
                  <a:gd name="connsiteY3" fmla="*/ 145 h 30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7226" h="3033">
                    <a:moveTo>
                      <a:pt x="0" y="145"/>
                    </a:moveTo>
                    <a:cubicBezTo>
                      <a:pt x="1959" y="970"/>
                      <a:pt x="3816" y="2105"/>
                      <a:pt x="5260" y="3033"/>
                    </a:cubicBezTo>
                    <a:cubicBezTo>
                      <a:pt x="13716" y="2827"/>
                      <a:pt x="20523" y="1589"/>
                      <a:pt x="27226" y="558"/>
                    </a:cubicBezTo>
                    <a:cubicBezTo>
                      <a:pt x="17326" y="42"/>
                      <a:pt x="8147" y="-164"/>
                      <a:pt x="0" y="145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1" name="Freeform 110">
                <a:extLst>
                  <a:ext uri="{FF2B5EF4-FFF2-40B4-BE49-F238E27FC236}">
                    <a16:creationId xmlns:a16="http://schemas.microsoft.com/office/drawing/2014/main" id="{97ECC75D-5E99-ACE5-FDAF-549A8A8CB45E}"/>
                  </a:ext>
                </a:extLst>
              </p:cNvPr>
              <p:cNvSpPr/>
              <p:nvPr/>
            </p:nvSpPr>
            <p:spPr>
              <a:xfrm>
                <a:off x="9506537" y="6005105"/>
                <a:ext cx="109111" cy="25885"/>
              </a:xfrm>
              <a:custGeom>
                <a:avLst/>
                <a:gdLst>
                  <a:gd name="connsiteX0" fmla="*/ 39911 w 109111"/>
                  <a:gd name="connsiteY0" fmla="*/ 20935 h 25885"/>
                  <a:gd name="connsiteX1" fmla="*/ 66106 w 109111"/>
                  <a:gd name="connsiteY1" fmla="*/ 0 h 25885"/>
                  <a:gd name="connsiteX2" fmla="*/ 30423 w 109111"/>
                  <a:gd name="connsiteY2" fmla="*/ 4022 h 25885"/>
                  <a:gd name="connsiteX3" fmla="*/ 7941 w 109111"/>
                  <a:gd name="connsiteY3" fmla="*/ 9900 h 25885"/>
                  <a:gd name="connsiteX4" fmla="*/ 39396 w 109111"/>
                  <a:gd name="connsiteY4" fmla="*/ 20007 h 25885"/>
                  <a:gd name="connsiteX5" fmla="*/ 0 w 109111"/>
                  <a:gd name="connsiteY5" fmla="*/ 21245 h 25885"/>
                  <a:gd name="connsiteX6" fmla="*/ 37642 w 109111"/>
                  <a:gd name="connsiteY6" fmla="*/ 25885 h 25885"/>
                  <a:gd name="connsiteX7" fmla="*/ 35992 w 109111"/>
                  <a:gd name="connsiteY7" fmla="*/ 25370 h 25885"/>
                  <a:gd name="connsiteX8" fmla="*/ 35683 w 109111"/>
                  <a:gd name="connsiteY8" fmla="*/ 25370 h 25885"/>
                  <a:gd name="connsiteX9" fmla="*/ 35683 w 109111"/>
                  <a:gd name="connsiteY9" fmla="*/ 25267 h 25885"/>
                  <a:gd name="connsiteX10" fmla="*/ 35064 w 109111"/>
                  <a:gd name="connsiteY10" fmla="*/ 24235 h 25885"/>
                  <a:gd name="connsiteX11" fmla="*/ 36611 w 109111"/>
                  <a:gd name="connsiteY11" fmla="*/ 24132 h 25885"/>
                  <a:gd name="connsiteX12" fmla="*/ 39911 w 109111"/>
                  <a:gd name="connsiteY12" fmla="*/ 21038 h 25885"/>
                  <a:gd name="connsiteX13" fmla="*/ 36611 w 109111"/>
                  <a:gd name="connsiteY13" fmla="*/ 24132 h 25885"/>
                  <a:gd name="connsiteX14" fmla="*/ 35683 w 109111"/>
                  <a:gd name="connsiteY14" fmla="*/ 25370 h 25885"/>
                  <a:gd name="connsiteX15" fmla="*/ 35992 w 109111"/>
                  <a:gd name="connsiteY15" fmla="*/ 25473 h 25885"/>
                  <a:gd name="connsiteX16" fmla="*/ 72603 w 109111"/>
                  <a:gd name="connsiteY16" fmla="*/ 23101 h 25885"/>
                  <a:gd name="connsiteX17" fmla="*/ 109111 w 109111"/>
                  <a:gd name="connsiteY17" fmla="*/ 20007 h 25885"/>
                  <a:gd name="connsiteX18" fmla="*/ 40014 w 109111"/>
                  <a:gd name="connsiteY18" fmla="*/ 21142 h 258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09111" h="25885">
                    <a:moveTo>
                      <a:pt x="39911" y="20935"/>
                    </a:moveTo>
                    <a:cubicBezTo>
                      <a:pt x="52081" y="13407"/>
                      <a:pt x="88589" y="8250"/>
                      <a:pt x="66106" y="0"/>
                    </a:cubicBezTo>
                    <a:cubicBezTo>
                      <a:pt x="43830" y="1134"/>
                      <a:pt x="35992" y="1753"/>
                      <a:pt x="30423" y="4022"/>
                    </a:cubicBezTo>
                    <a:cubicBezTo>
                      <a:pt x="24854" y="5981"/>
                      <a:pt x="21451" y="8456"/>
                      <a:pt x="7941" y="9900"/>
                    </a:cubicBezTo>
                    <a:cubicBezTo>
                      <a:pt x="80441" y="9591"/>
                      <a:pt x="-12994" y="14026"/>
                      <a:pt x="39396" y="20007"/>
                    </a:cubicBezTo>
                    <a:cubicBezTo>
                      <a:pt x="25060" y="21038"/>
                      <a:pt x="12169" y="21245"/>
                      <a:pt x="0" y="21245"/>
                    </a:cubicBezTo>
                    <a:cubicBezTo>
                      <a:pt x="13098" y="22585"/>
                      <a:pt x="25782" y="24132"/>
                      <a:pt x="37642" y="25885"/>
                    </a:cubicBezTo>
                    <a:cubicBezTo>
                      <a:pt x="37024" y="25679"/>
                      <a:pt x="36508" y="25473"/>
                      <a:pt x="35992" y="25370"/>
                    </a:cubicBezTo>
                    <a:lnTo>
                      <a:pt x="35683" y="25370"/>
                    </a:lnTo>
                    <a:cubicBezTo>
                      <a:pt x="35683" y="25370"/>
                      <a:pt x="35683" y="25370"/>
                      <a:pt x="35683" y="25267"/>
                    </a:cubicBezTo>
                    <a:cubicBezTo>
                      <a:pt x="32589" y="24132"/>
                      <a:pt x="31558" y="23514"/>
                      <a:pt x="35064" y="24235"/>
                    </a:cubicBezTo>
                    <a:cubicBezTo>
                      <a:pt x="35270" y="24235"/>
                      <a:pt x="36199" y="24132"/>
                      <a:pt x="36611" y="24132"/>
                    </a:cubicBezTo>
                    <a:cubicBezTo>
                      <a:pt x="37127" y="22998"/>
                      <a:pt x="38467" y="21966"/>
                      <a:pt x="39911" y="21038"/>
                    </a:cubicBezTo>
                    <a:cubicBezTo>
                      <a:pt x="61053" y="23204"/>
                      <a:pt x="43211" y="23307"/>
                      <a:pt x="36611" y="24132"/>
                    </a:cubicBezTo>
                    <a:cubicBezTo>
                      <a:pt x="36405" y="24545"/>
                      <a:pt x="35786" y="24957"/>
                      <a:pt x="35683" y="25370"/>
                    </a:cubicBezTo>
                    <a:cubicBezTo>
                      <a:pt x="35683" y="25370"/>
                      <a:pt x="35889" y="25370"/>
                      <a:pt x="35992" y="25473"/>
                    </a:cubicBezTo>
                    <a:cubicBezTo>
                      <a:pt x="48162" y="25267"/>
                      <a:pt x="60434" y="24132"/>
                      <a:pt x="72603" y="23101"/>
                    </a:cubicBezTo>
                    <a:lnTo>
                      <a:pt x="109111" y="20007"/>
                    </a:lnTo>
                    <a:cubicBezTo>
                      <a:pt x="93642" y="18976"/>
                      <a:pt x="74357" y="20420"/>
                      <a:pt x="40014" y="21142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2" name="Freeform 111">
                <a:extLst>
                  <a:ext uri="{FF2B5EF4-FFF2-40B4-BE49-F238E27FC236}">
                    <a16:creationId xmlns:a16="http://schemas.microsoft.com/office/drawing/2014/main" id="{18148174-78F2-A8D0-2068-F8E38B023027}"/>
                  </a:ext>
                </a:extLst>
              </p:cNvPr>
              <p:cNvSpPr/>
              <p:nvPr/>
            </p:nvSpPr>
            <p:spPr>
              <a:xfrm>
                <a:off x="9193022" y="5941990"/>
                <a:ext cx="5788" cy="2372"/>
              </a:xfrm>
              <a:custGeom>
                <a:avLst/>
                <a:gdLst>
                  <a:gd name="connsiteX0" fmla="*/ 0 w 5788"/>
                  <a:gd name="connsiteY0" fmla="*/ 0 h 2372"/>
                  <a:gd name="connsiteX1" fmla="*/ 1753 w 5788"/>
                  <a:gd name="connsiteY1" fmla="*/ 2372 h 2372"/>
                  <a:gd name="connsiteX2" fmla="*/ 0 w 5788"/>
                  <a:gd name="connsiteY2" fmla="*/ 0 h 23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788" h="2372">
                    <a:moveTo>
                      <a:pt x="0" y="0"/>
                    </a:moveTo>
                    <a:cubicBezTo>
                      <a:pt x="1959" y="1238"/>
                      <a:pt x="1753" y="1753"/>
                      <a:pt x="1753" y="2372"/>
                    </a:cubicBezTo>
                    <a:cubicBezTo>
                      <a:pt x="6497" y="2372"/>
                      <a:pt x="8353" y="2063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3" name="Freeform 112">
                <a:extLst>
                  <a:ext uri="{FF2B5EF4-FFF2-40B4-BE49-F238E27FC236}">
                    <a16:creationId xmlns:a16="http://schemas.microsoft.com/office/drawing/2014/main" id="{EB009491-9864-5D24-C76E-078EFC262A62}"/>
                  </a:ext>
                </a:extLst>
              </p:cNvPr>
              <p:cNvSpPr/>
              <p:nvPr/>
            </p:nvSpPr>
            <p:spPr>
              <a:xfrm>
                <a:off x="9174659" y="5944219"/>
                <a:ext cx="74465" cy="33865"/>
              </a:xfrm>
              <a:custGeom>
                <a:avLst/>
                <a:gdLst>
                  <a:gd name="connsiteX0" fmla="*/ 14238 w 74465"/>
                  <a:gd name="connsiteY0" fmla="*/ 9012 h 33865"/>
                  <a:gd name="connsiteX1" fmla="*/ 19497 w 74465"/>
                  <a:gd name="connsiteY1" fmla="*/ 9012 h 33865"/>
                  <a:gd name="connsiteX2" fmla="*/ 74466 w 74465"/>
                  <a:gd name="connsiteY2" fmla="*/ 33866 h 33865"/>
                  <a:gd name="connsiteX3" fmla="*/ 45899 w 74465"/>
                  <a:gd name="connsiteY3" fmla="*/ 8909 h 33865"/>
                  <a:gd name="connsiteX4" fmla="*/ 19291 w 74465"/>
                  <a:gd name="connsiteY4" fmla="*/ 6846 h 33865"/>
                  <a:gd name="connsiteX5" fmla="*/ 20116 w 74465"/>
                  <a:gd name="connsiteY5" fmla="*/ 142 h 33865"/>
                  <a:gd name="connsiteX6" fmla="*/ 14238 w 74465"/>
                  <a:gd name="connsiteY6" fmla="*/ 9115 h 33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4465" h="33865">
                    <a:moveTo>
                      <a:pt x="14238" y="9012"/>
                    </a:moveTo>
                    <a:lnTo>
                      <a:pt x="19497" y="9012"/>
                    </a:lnTo>
                    <a:cubicBezTo>
                      <a:pt x="41052" y="16025"/>
                      <a:pt x="66937" y="28709"/>
                      <a:pt x="74466" y="33866"/>
                    </a:cubicBezTo>
                    <a:cubicBezTo>
                      <a:pt x="68175" y="25822"/>
                      <a:pt x="61678" y="19222"/>
                      <a:pt x="45899" y="8909"/>
                    </a:cubicBezTo>
                    <a:cubicBezTo>
                      <a:pt x="40536" y="8909"/>
                      <a:pt x="35586" y="11281"/>
                      <a:pt x="19291" y="6846"/>
                    </a:cubicBezTo>
                    <a:cubicBezTo>
                      <a:pt x="5575" y="1277"/>
                      <a:pt x="20322" y="3030"/>
                      <a:pt x="20116" y="142"/>
                    </a:cubicBezTo>
                    <a:cubicBezTo>
                      <a:pt x="9700" y="246"/>
                      <a:pt x="-15979" y="-2126"/>
                      <a:pt x="14238" y="9115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4" name="Freeform 113">
                <a:extLst>
                  <a:ext uri="{FF2B5EF4-FFF2-40B4-BE49-F238E27FC236}">
                    <a16:creationId xmlns:a16="http://schemas.microsoft.com/office/drawing/2014/main" id="{95B9C18A-82EF-B3A9-D087-97159E0EB894}"/>
                  </a:ext>
                </a:extLst>
              </p:cNvPr>
              <p:cNvSpPr/>
              <p:nvPr/>
            </p:nvSpPr>
            <p:spPr>
              <a:xfrm>
                <a:off x="9249021" y="5978085"/>
                <a:ext cx="2264" cy="2268"/>
              </a:xfrm>
              <a:custGeom>
                <a:avLst/>
                <a:gdLst>
                  <a:gd name="connsiteX0" fmla="*/ 0 w 2264"/>
                  <a:gd name="connsiteY0" fmla="*/ 0 h 2268"/>
                  <a:gd name="connsiteX1" fmla="*/ 1753 w 2264"/>
                  <a:gd name="connsiteY1" fmla="*/ 2269 h 2268"/>
                  <a:gd name="connsiteX2" fmla="*/ 0 w 2264"/>
                  <a:gd name="connsiteY2" fmla="*/ 0 h 22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64" h="2268">
                    <a:moveTo>
                      <a:pt x="0" y="0"/>
                    </a:moveTo>
                    <a:cubicBezTo>
                      <a:pt x="619" y="722"/>
                      <a:pt x="1134" y="1444"/>
                      <a:pt x="1753" y="2269"/>
                    </a:cubicBezTo>
                    <a:cubicBezTo>
                      <a:pt x="2888" y="2269"/>
                      <a:pt x="2063" y="1444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5" name="Freeform 114">
                <a:extLst>
                  <a:ext uri="{FF2B5EF4-FFF2-40B4-BE49-F238E27FC236}">
                    <a16:creationId xmlns:a16="http://schemas.microsoft.com/office/drawing/2014/main" id="{19E843C1-5A16-21B2-FCEF-D04FAB9E20A8}"/>
                  </a:ext>
                </a:extLst>
              </p:cNvPr>
              <p:cNvSpPr/>
              <p:nvPr/>
            </p:nvSpPr>
            <p:spPr>
              <a:xfrm>
                <a:off x="9382987" y="5987883"/>
                <a:ext cx="60124" cy="9384"/>
              </a:xfrm>
              <a:custGeom>
                <a:avLst/>
                <a:gdLst>
                  <a:gd name="connsiteX0" fmla="*/ 0 w 60124"/>
                  <a:gd name="connsiteY0" fmla="*/ 8147 h 9384"/>
                  <a:gd name="connsiteX1" fmla="*/ 60125 w 60124"/>
                  <a:gd name="connsiteY1" fmla="*/ 9385 h 9384"/>
                  <a:gd name="connsiteX2" fmla="*/ 30320 w 60124"/>
                  <a:gd name="connsiteY2" fmla="*/ 0 h 9384"/>
                  <a:gd name="connsiteX3" fmla="*/ 31455 w 60124"/>
                  <a:gd name="connsiteY3" fmla="*/ 4435 h 9384"/>
                  <a:gd name="connsiteX4" fmla="*/ 0 w 60124"/>
                  <a:gd name="connsiteY4" fmla="*/ 8147 h 93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0124" h="9384">
                    <a:moveTo>
                      <a:pt x="0" y="8147"/>
                    </a:moveTo>
                    <a:cubicBezTo>
                      <a:pt x="20007" y="9591"/>
                      <a:pt x="40118" y="9282"/>
                      <a:pt x="60125" y="9385"/>
                    </a:cubicBezTo>
                    <a:lnTo>
                      <a:pt x="30320" y="0"/>
                    </a:lnTo>
                    <a:lnTo>
                      <a:pt x="31455" y="4435"/>
                    </a:lnTo>
                    <a:cubicBezTo>
                      <a:pt x="-2166" y="-413"/>
                      <a:pt x="4538" y="5156"/>
                      <a:pt x="0" y="8147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6" name="Freeform 115">
                <a:extLst>
                  <a:ext uri="{FF2B5EF4-FFF2-40B4-BE49-F238E27FC236}">
                    <a16:creationId xmlns:a16="http://schemas.microsoft.com/office/drawing/2014/main" id="{223F9554-44FF-0D54-A64D-036988BC448C}"/>
                  </a:ext>
                </a:extLst>
              </p:cNvPr>
              <p:cNvSpPr/>
              <p:nvPr/>
            </p:nvSpPr>
            <p:spPr>
              <a:xfrm>
                <a:off x="9705268" y="6017584"/>
                <a:ext cx="33929" cy="16088"/>
              </a:xfrm>
              <a:custGeom>
                <a:avLst/>
                <a:gdLst>
                  <a:gd name="connsiteX0" fmla="*/ 103 w 33929"/>
                  <a:gd name="connsiteY0" fmla="*/ 16088 h 16088"/>
                  <a:gd name="connsiteX1" fmla="*/ 33930 w 33929"/>
                  <a:gd name="connsiteY1" fmla="*/ 0 h 16088"/>
                  <a:gd name="connsiteX2" fmla="*/ 7322 w 33929"/>
                  <a:gd name="connsiteY2" fmla="*/ 6807 h 16088"/>
                  <a:gd name="connsiteX3" fmla="*/ 0 w 33929"/>
                  <a:gd name="connsiteY3" fmla="*/ 16088 h 16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3929" h="16088">
                    <a:moveTo>
                      <a:pt x="103" y="16088"/>
                    </a:moveTo>
                    <a:cubicBezTo>
                      <a:pt x="11551" y="11344"/>
                      <a:pt x="22792" y="5363"/>
                      <a:pt x="33930" y="0"/>
                    </a:cubicBezTo>
                    <a:lnTo>
                      <a:pt x="7322" y="6807"/>
                    </a:lnTo>
                    <a:lnTo>
                      <a:pt x="0" y="16088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7" name="Freeform 116">
                <a:extLst>
                  <a:ext uri="{FF2B5EF4-FFF2-40B4-BE49-F238E27FC236}">
                    <a16:creationId xmlns:a16="http://schemas.microsoft.com/office/drawing/2014/main" id="{32E705B4-5A4D-C562-2D11-8C85D4187D81}"/>
                  </a:ext>
                </a:extLst>
              </p:cNvPr>
              <p:cNvSpPr/>
              <p:nvPr/>
            </p:nvSpPr>
            <p:spPr>
              <a:xfrm>
                <a:off x="9789319" y="6013871"/>
                <a:ext cx="20110" cy="7941"/>
              </a:xfrm>
              <a:custGeom>
                <a:avLst/>
                <a:gdLst>
                  <a:gd name="connsiteX0" fmla="*/ 103 w 20110"/>
                  <a:gd name="connsiteY0" fmla="*/ 7941 h 7941"/>
                  <a:gd name="connsiteX1" fmla="*/ 20110 w 20110"/>
                  <a:gd name="connsiteY1" fmla="*/ 0 h 7941"/>
                  <a:gd name="connsiteX2" fmla="*/ 1856 w 20110"/>
                  <a:gd name="connsiteY2" fmla="*/ 0 h 7941"/>
                  <a:gd name="connsiteX3" fmla="*/ 0 w 20110"/>
                  <a:gd name="connsiteY3" fmla="*/ 7941 h 79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110" h="7941">
                    <a:moveTo>
                      <a:pt x="103" y="7941"/>
                    </a:moveTo>
                    <a:cubicBezTo>
                      <a:pt x="6807" y="5569"/>
                      <a:pt x="13510" y="2681"/>
                      <a:pt x="20110" y="0"/>
                    </a:cubicBezTo>
                    <a:lnTo>
                      <a:pt x="1856" y="0"/>
                    </a:lnTo>
                    <a:cubicBezTo>
                      <a:pt x="1856" y="0"/>
                      <a:pt x="0" y="7941"/>
                      <a:pt x="0" y="7941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8" name="Freeform 117">
                <a:extLst>
                  <a:ext uri="{FF2B5EF4-FFF2-40B4-BE49-F238E27FC236}">
                    <a16:creationId xmlns:a16="http://schemas.microsoft.com/office/drawing/2014/main" id="{C812F691-7F3B-4EC1-CA4D-46ED075A44A9}"/>
                  </a:ext>
                </a:extLst>
              </p:cNvPr>
              <p:cNvSpPr/>
              <p:nvPr/>
            </p:nvSpPr>
            <p:spPr>
              <a:xfrm>
                <a:off x="10531236" y="5673027"/>
                <a:ext cx="47543" cy="30423"/>
              </a:xfrm>
              <a:custGeom>
                <a:avLst/>
                <a:gdLst>
                  <a:gd name="connsiteX0" fmla="*/ 0 w 47543"/>
                  <a:gd name="connsiteY0" fmla="*/ 30423 h 30423"/>
                  <a:gd name="connsiteX1" fmla="*/ 47543 w 47543"/>
                  <a:gd name="connsiteY1" fmla="*/ 0 h 30423"/>
                  <a:gd name="connsiteX2" fmla="*/ 0 w 47543"/>
                  <a:gd name="connsiteY2" fmla="*/ 30423 h 30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47543" h="30423">
                    <a:moveTo>
                      <a:pt x="0" y="30423"/>
                    </a:moveTo>
                    <a:cubicBezTo>
                      <a:pt x="19698" y="19285"/>
                      <a:pt x="34755" y="9385"/>
                      <a:pt x="47543" y="0"/>
                    </a:cubicBezTo>
                    <a:cubicBezTo>
                      <a:pt x="22998" y="12891"/>
                      <a:pt x="1547" y="20523"/>
                      <a:pt x="0" y="30423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9" name="Freeform 118">
                <a:extLst>
                  <a:ext uri="{FF2B5EF4-FFF2-40B4-BE49-F238E27FC236}">
                    <a16:creationId xmlns:a16="http://schemas.microsoft.com/office/drawing/2014/main" id="{8A1D0370-AF26-1F50-92E0-15BEC3DA81F9}"/>
                  </a:ext>
                </a:extLst>
              </p:cNvPr>
              <p:cNvSpPr/>
              <p:nvPr/>
            </p:nvSpPr>
            <p:spPr>
              <a:xfrm>
                <a:off x="9993207" y="2844166"/>
                <a:ext cx="16342" cy="2858"/>
              </a:xfrm>
              <a:custGeom>
                <a:avLst/>
                <a:gdLst>
                  <a:gd name="connsiteX0" fmla="*/ 16088 w 16342"/>
                  <a:gd name="connsiteY0" fmla="*/ 832 h 2858"/>
                  <a:gd name="connsiteX1" fmla="*/ 0 w 16342"/>
                  <a:gd name="connsiteY1" fmla="*/ 1760 h 2858"/>
                  <a:gd name="connsiteX2" fmla="*/ 16088 w 16342"/>
                  <a:gd name="connsiteY2" fmla="*/ 832 h 28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6342" h="2858">
                    <a:moveTo>
                      <a:pt x="16088" y="832"/>
                    </a:moveTo>
                    <a:cubicBezTo>
                      <a:pt x="5156" y="-612"/>
                      <a:pt x="206" y="-96"/>
                      <a:pt x="0" y="1760"/>
                    </a:cubicBezTo>
                    <a:cubicBezTo>
                      <a:pt x="11241" y="3307"/>
                      <a:pt x="17738" y="3410"/>
                      <a:pt x="16088" y="832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0" name="Freeform 119">
                <a:extLst>
                  <a:ext uri="{FF2B5EF4-FFF2-40B4-BE49-F238E27FC236}">
                    <a16:creationId xmlns:a16="http://schemas.microsoft.com/office/drawing/2014/main" id="{1A72063E-09A5-5DD9-1A3D-D0DC30CEAC56}"/>
                  </a:ext>
                </a:extLst>
              </p:cNvPr>
              <p:cNvSpPr/>
              <p:nvPr/>
            </p:nvSpPr>
            <p:spPr>
              <a:xfrm>
                <a:off x="10578675" y="5630950"/>
                <a:ext cx="49708" cy="42076"/>
              </a:xfrm>
              <a:custGeom>
                <a:avLst/>
                <a:gdLst>
                  <a:gd name="connsiteX0" fmla="*/ 0 w 49708"/>
                  <a:gd name="connsiteY0" fmla="*/ 42077 h 42076"/>
                  <a:gd name="connsiteX1" fmla="*/ 49709 w 49708"/>
                  <a:gd name="connsiteY1" fmla="*/ 0 h 42076"/>
                  <a:gd name="connsiteX2" fmla="*/ 39396 w 49708"/>
                  <a:gd name="connsiteY2" fmla="*/ 6291 h 42076"/>
                  <a:gd name="connsiteX3" fmla="*/ 0 w 49708"/>
                  <a:gd name="connsiteY3" fmla="*/ 42077 h 420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9708" h="42076">
                    <a:moveTo>
                      <a:pt x="0" y="42077"/>
                    </a:moveTo>
                    <a:cubicBezTo>
                      <a:pt x="18048" y="32589"/>
                      <a:pt x="36611" y="18666"/>
                      <a:pt x="49709" y="0"/>
                    </a:cubicBezTo>
                    <a:cubicBezTo>
                      <a:pt x="46099" y="1959"/>
                      <a:pt x="42902" y="4228"/>
                      <a:pt x="39396" y="6291"/>
                    </a:cubicBezTo>
                    <a:cubicBezTo>
                      <a:pt x="27639" y="17945"/>
                      <a:pt x="16295" y="30114"/>
                      <a:pt x="0" y="42077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1" name="Freeform 120">
                <a:extLst>
                  <a:ext uri="{FF2B5EF4-FFF2-40B4-BE49-F238E27FC236}">
                    <a16:creationId xmlns:a16="http://schemas.microsoft.com/office/drawing/2014/main" id="{7A3F0E0E-75C0-9588-C6B6-1C68F3F5937F}"/>
                  </a:ext>
                </a:extLst>
              </p:cNvPr>
              <p:cNvSpPr/>
              <p:nvPr/>
            </p:nvSpPr>
            <p:spPr>
              <a:xfrm>
                <a:off x="8254230" y="5358893"/>
                <a:ext cx="19182" cy="23719"/>
              </a:xfrm>
              <a:custGeom>
                <a:avLst/>
                <a:gdLst>
                  <a:gd name="connsiteX0" fmla="*/ 0 w 19182"/>
                  <a:gd name="connsiteY0" fmla="*/ 0 h 23719"/>
                  <a:gd name="connsiteX1" fmla="*/ 19182 w 19182"/>
                  <a:gd name="connsiteY1" fmla="*/ 23720 h 23719"/>
                  <a:gd name="connsiteX2" fmla="*/ 0 w 19182"/>
                  <a:gd name="connsiteY2" fmla="*/ 0 h 237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9182" h="23719">
                    <a:moveTo>
                      <a:pt x="0" y="0"/>
                    </a:moveTo>
                    <a:cubicBezTo>
                      <a:pt x="2888" y="4641"/>
                      <a:pt x="8560" y="11963"/>
                      <a:pt x="19182" y="23720"/>
                    </a:cubicBezTo>
                    <a:cubicBezTo>
                      <a:pt x="14335" y="18254"/>
                      <a:pt x="7013" y="8766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2" name="Freeform 121">
                <a:extLst>
                  <a:ext uri="{FF2B5EF4-FFF2-40B4-BE49-F238E27FC236}">
                    <a16:creationId xmlns:a16="http://schemas.microsoft.com/office/drawing/2014/main" id="{A77653AC-6A0B-BEF8-E607-D1718A6779E0}"/>
                  </a:ext>
                </a:extLst>
              </p:cNvPr>
              <p:cNvSpPr/>
              <p:nvPr/>
            </p:nvSpPr>
            <p:spPr>
              <a:xfrm>
                <a:off x="10094123" y="5941268"/>
                <a:ext cx="7473" cy="3165"/>
              </a:xfrm>
              <a:custGeom>
                <a:avLst/>
                <a:gdLst>
                  <a:gd name="connsiteX0" fmla="*/ 7474 w 7473"/>
                  <a:gd name="connsiteY0" fmla="*/ 0 h 3165"/>
                  <a:gd name="connsiteX1" fmla="*/ 7474 w 7473"/>
                  <a:gd name="connsiteY1" fmla="*/ 0 h 3165"/>
                  <a:gd name="connsiteX2" fmla="*/ 7474 w 7473"/>
                  <a:gd name="connsiteY2" fmla="*/ 0 h 31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7473" h="3165">
                    <a:moveTo>
                      <a:pt x="7474" y="0"/>
                    </a:moveTo>
                    <a:cubicBezTo>
                      <a:pt x="-8202" y="6085"/>
                      <a:pt x="5308" y="1856"/>
                      <a:pt x="7474" y="0"/>
                    </a:cubicBezTo>
                    <a:lnTo>
                      <a:pt x="7474" y="0"/>
                    </a:ln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3" name="Freeform 122">
                <a:extLst>
                  <a:ext uri="{FF2B5EF4-FFF2-40B4-BE49-F238E27FC236}">
                    <a16:creationId xmlns:a16="http://schemas.microsoft.com/office/drawing/2014/main" id="{7634567E-1D6B-49EA-68CB-A9541743D8B3}"/>
                  </a:ext>
                </a:extLst>
              </p:cNvPr>
              <p:cNvSpPr/>
              <p:nvPr/>
            </p:nvSpPr>
            <p:spPr>
              <a:xfrm>
                <a:off x="10014349" y="5928996"/>
                <a:ext cx="5066" cy="5878"/>
              </a:xfrm>
              <a:custGeom>
                <a:avLst/>
                <a:gdLst>
                  <a:gd name="connsiteX0" fmla="*/ 5053 w 5066"/>
                  <a:gd name="connsiteY0" fmla="*/ 0 h 5878"/>
                  <a:gd name="connsiteX1" fmla="*/ 0 w 5066"/>
                  <a:gd name="connsiteY1" fmla="*/ 5878 h 5878"/>
                  <a:gd name="connsiteX2" fmla="*/ 5053 w 5066"/>
                  <a:gd name="connsiteY2" fmla="*/ 0 h 58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066" h="5878">
                    <a:moveTo>
                      <a:pt x="5053" y="0"/>
                    </a:moveTo>
                    <a:cubicBezTo>
                      <a:pt x="4331" y="2372"/>
                      <a:pt x="2475" y="4228"/>
                      <a:pt x="0" y="5878"/>
                    </a:cubicBezTo>
                    <a:cubicBezTo>
                      <a:pt x="3094" y="3919"/>
                      <a:pt x="5260" y="1959"/>
                      <a:pt x="5053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4" name="Freeform 123">
                <a:extLst>
                  <a:ext uri="{FF2B5EF4-FFF2-40B4-BE49-F238E27FC236}">
                    <a16:creationId xmlns:a16="http://schemas.microsoft.com/office/drawing/2014/main" id="{1053501E-179D-935C-0570-24E685F7C958}"/>
                  </a:ext>
                </a:extLst>
              </p:cNvPr>
              <p:cNvSpPr/>
              <p:nvPr/>
            </p:nvSpPr>
            <p:spPr>
              <a:xfrm>
                <a:off x="10076330" y="5941268"/>
                <a:ext cx="21244" cy="4331"/>
              </a:xfrm>
              <a:custGeom>
                <a:avLst/>
                <a:gdLst>
                  <a:gd name="connsiteX0" fmla="*/ 0 w 21244"/>
                  <a:gd name="connsiteY0" fmla="*/ 4331 h 4331"/>
                  <a:gd name="connsiteX1" fmla="*/ 21245 w 21244"/>
                  <a:gd name="connsiteY1" fmla="*/ 0 h 4331"/>
                  <a:gd name="connsiteX2" fmla="*/ 0 w 21244"/>
                  <a:gd name="connsiteY2" fmla="*/ 4331 h 43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1244" h="4331">
                    <a:moveTo>
                      <a:pt x="0" y="4331"/>
                    </a:moveTo>
                    <a:cubicBezTo>
                      <a:pt x="6291" y="3403"/>
                      <a:pt x="13510" y="1959"/>
                      <a:pt x="21245" y="0"/>
                    </a:cubicBezTo>
                    <a:cubicBezTo>
                      <a:pt x="17738" y="516"/>
                      <a:pt x="11241" y="1753"/>
                      <a:pt x="0" y="4331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5" name="Freeform 124">
                <a:extLst>
                  <a:ext uri="{FF2B5EF4-FFF2-40B4-BE49-F238E27FC236}">
                    <a16:creationId xmlns:a16="http://schemas.microsoft.com/office/drawing/2014/main" id="{EAA17B97-AC78-6965-728D-B3AA44B70709}"/>
                  </a:ext>
                </a:extLst>
              </p:cNvPr>
              <p:cNvSpPr/>
              <p:nvPr/>
            </p:nvSpPr>
            <p:spPr>
              <a:xfrm>
                <a:off x="10066198" y="5948384"/>
                <a:ext cx="14669" cy="4977"/>
              </a:xfrm>
              <a:custGeom>
                <a:avLst/>
                <a:gdLst>
                  <a:gd name="connsiteX0" fmla="*/ 14670 w 14669"/>
                  <a:gd name="connsiteY0" fmla="*/ 0 h 4977"/>
                  <a:gd name="connsiteX1" fmla="*/ 438 w 14669"/>
                  <a:gd name="connsiteY1" fmla="*/ 3713 h 4977"/>
                  <a:gd name="connsiteX2" fmla="*/ 14670 w 14669"/>
                  <a:gd name="connsiteY2" fmla="*/ 0 h 49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4669" h="4977">
                    <a:moveTo>
                      <a:pt x="14670" y="0"/>
                    </a:moveTo>
                    <a:cubicBezTo>
                      <a:pt x="8997" y="1444"/>
                      <a:pt x="4666" y="2681"/>
                      <a:pt x="438" y="3713"/>
                    </a:cubicBezTo>
                    <a:cubicBezTo>
                      <a:pt x="-1109" y="5672"/>
                      <a:pt x="953" y="5981"/>
                      <a:pt x="1467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6" name="Freeform 125">
                <a:extLst>
                  <a:ext uri="{FF2B5EF4-FFF2-40B4-BE49-F238E27FC236}">
                    <a16:creationId xmlns:a16="http://schemas.microsoft.com/office/drawing/2014/main" id="{C848FB17-6387-EC30-AFC8-7414867B0C4A}"/>
                  </a:ext>
                </a:extLst>
              </p:cNvPr>
              <p:cNvSpPr/>
              <p:nvPr/>
            </p:nvSpPr>
            <p:spPr>
              <a:xfrm>
                <a:off x="10097574" y="5932605"/>
                <a:ext cx="25782" cy="8765"/>
              </a:xfrm>
              <a:custGeom>
                <a:avLst/>
                <a:gdLst>
                  <a:gd name="connsiteX0" fmla="*/ 4022 w 25782"/>
                  <a:gd name="connsiteY0" fmla="*/ 8663 h 8765"/>
                  <a:gd name="connsiteX1" fmla="*/ 25782 w 25782"/>
                  <a:gd name="connsiteY1" fmla="*/ 0 h 8765"/>
                  <a:gd name="connsiteX2" fmla="*/ 0 w 25782"/>
                  <a:gd name="connsiteY2" fmla="*/ 8766 h 8765"/>
                  <a:gd name="connsiteX3" fmla="*/ 4022 w 25782"/>
                  <a:gd name="connsiteY3" fmla="*/ 8766 h 87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5782" h="8765">
                    <a:moveTo>
                      <a:pt x="4022" y="8663"/>
                    </a:moveTo>
                    <a:cubicBezTo>
                      <a:pt x="8560" y="6806"/>
                      <a:pt x="15057" y="4228"/>
                      <a:pt x="25782" y="0"/>
                    </a:cubicBezTo>
                    <a:cubicBezTo>
                      <a:pt x="16810" y="3506"/>
                      <a:pt x="8250" y="6291"/>
                      <a:pt x="0" y="8766"/>
                    </a:cubicBezTo>
                    <a:cubicBezTo>
                      <a:pt x="3300" y="8147"/>
                      <a:pt x="4744" y="8044"/>
                      <a:pt x="4022" y="8766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7" name="Freeform 126">
                <a:extLst>
                  <a:ext uri="{FF2B5EF4-FFF2-40B4-BE49-F238E27FC236}">
                    <a16:creationId xmlns:a16="http://schemas.microsoft.com/office/drawing/2014/main" id="{D6691DC0-33C7-547C-2134-5705EE2D4054}"/>
                  </a:ext>
                </a:extLst>
              </p:cNvPr>
              <p:cNvSpPr/>
              <p:nvPr/>
            </p:nvSpPr>
            <p:spPr>
              <a:xfrm>
                <a:off x="9937620" y="5982932"/>
                <a:ext cx="32588" cy="10106"/>
              </a:xfrm>
              <a:custGeom>
                <a:avLst/>
                <a:gdLst>
                  <a:gd name="connsiteX0" fmla="*/ 1753 w 32588"/>
                  <a:gd name="connsiteY0" fmla="*/ 10107 h 10106"/>
                  <a:gd name="connsiteX1" fmla="*/ 32589 w 32588"/>
                  <a:gd name="connsiteY1" fmla="*/ 0 h 10106"/>
                  <a:gd name="connsiteX2" fmla="*/ 0 w 32588"/>
                  <a:gd name="connsiteY2" fmla="*/ 5260 h 10106"/>
                  <a:gd name="connsiteX3" fmla="*/ 1753 w 32588"/>
                  <a:gd name="connsiteY3" fmla="*/ 10107 h 101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2588" h="10106">
                    <a:moveTo>
                      <a:pt x="1753" y="10107"/>
                    </a:moveTo>
                    <a:cubicBezTo>
                      <a:pt x="12169" y="7116"/>
                      <a:pt x="22276" y="3507"/>
                      <a:pt x="32589" y="0"/>
                    </a:cubicBezTo>
                    <a:cubicBezTo>
                      <a:pt x="15573" y="4950"/>
                      <a:pt x="9075" y="4847"/>
                      <a:pt x="0" y="5260"/>
                    </a:cubicBezTo>
                    <a:cubicBezTo>
                      <a:pt x="1031" y="6910"/>
                      <a:pt x="6291" y="8251"/>
                      <a:pt x="1753" y="10107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8" name="Freeform 127">
                <a:extLst>
                  <a:ext uri="{FF2B5EF4-FFF2-40B4-BE49-F238E27FC236}">
                    <a16:creationId xmlns:a16="http://schemas.microsoft.com/office/drawing/2014/main" id="{03711010-2B4E-7BAC-039D-8AFBB08EBCC0}"/>
                  </a:ext>
                </a:extLst>
              </p:cNvPr>
              <p:cNvSpPr/>
              <p:nvPr/>
            </p:nvSpPr>
            <p:spPr>
              <a:xfrm>
                <a:off x="9935351" y="5993039"/>
                <a:ext cx="4022" cy="1237"/>
              </a:xfrm>
              <a:custGeom>
                <a:avLst/>
                <a:gdLst>
                  <a:gd name="connsiteX0" fmla="*/ 4022 w 4022"/>
                  <a:gd name="connsiteY0" fmla="*/ 0 h 1237"/>
                  <a:gd name="connsiteX1" fmla="*/ 0 w 4022"/>
                  <a:gd name="connsiteY1" fmla="*/ 1238 h 1237"/>
                  <a:gd name="connsiteX2" fmla="*/ 4022 w 4022"/>
                  <a:gd name="connsiteY2" fmla="*/ 0 h 12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4022" h="1237">
                    <a:moveTo>
                      <a:pt x="4022" y="0"/>
                    </a:moveTo>
                    <a:cubicBezTo>
                      <a:pt x="2681" y="413"/>
                      <a:pt x="1341" y="928"/>
                      <a:pt x="0" y="1238"/>
                    </a:cubicBezTo>
                    <a:cubicBezTo>
                      <a:pt x="1959" y="825"/>
                      <a:pt x="3094" y="413"/>
                      <a:pt x="4022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9" name="Freeform 128">
                <a:extLst>
                  <a:ext uri="{FF2B5EF4-FFF2-40B4-BE49-F238E27FC236}">
                    <a16:creationId xmlns:a16="http://schemas.microsoft.com/office/drawing/2014/main" id="{B9AC6BFA-8255-FA4B-5174-84BDB9A9E1B6}"/>
                  </a:ext>
                </a:extLst>
              </p:cNvPr>
              <p:cNvSpPr/>
              <p:nvPr/>
            </p:nvSpPr>
            <p:spPr>
              <a:xfrm>
                <a:off x="9602860" y="5979529"/>
                <a:ext cx="27300" cy="5981"/>
              </a:xfrm>
              <a:custGeom>
                <a:avLst/>
                <a:gdLst>
                  <a:gd name="connsiteX0" fmla="*/ 15985 w 27300"/>
                  <a:gd name="connsiteY0" fmla="*/ 0 h 5981"/>
                  <a:gd name="connsiteX1" fmla="*/ 0 w 27300"/>
                  <a:gd name="connsiteY1" fmla="*/ 1650 h 5981"/>
                  <a:gd name="connsiteX2" fmla="*/ 1547 w 27300"/>
                  <a:gd name="connsiteY2" fmla="*/ 5981 h 5981"/>
                  <a:gd name="connsiteX3" fmla="*/ 15985 w 27300"/>
                  <a:gd name="connsiteY3" fmla="*/ 0 h 59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7300" h="5981">
                    <a:moveTo>
                      <a:pt x="15985" y="0"/>
                    </a:moveTo>
                    <a:cubicBezTo>
                      <a:pt x="10829" y="1238"/>
                      <a:pt x="5053" y="413"/>
                      <a:pt x="0" y="1650"/>
                    </a:cubicBezTo>
                    <a:lnTo>
                      <a:pt x="1547" y="5981"/>
                    </a:lnTo>
                    <a:cubicBezTo>
                      <a:pt x="23617" y="5156"/>
                      <a:pt x="38777" y="1341"/>
                      <a:pt x="15985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0" name="Freeform 129">
                <a:extLst>
                  <a:ext uri="{FF2B5EF4-FFF2-40B4-BE49-F238E27FC236}">
                    <a16:creationId xmlns:a16="http://schemas.microsoft.com/office/drawing/2014/main" id="{F461AA7B-C687-2AAC-53A4-DA3D5474A83D}"/>
                  </a:ext>
                </a:extLst>
              </p:cNvPr>
              <p:cNvSpPr/>
              <p:nvPr/>
            </p:nvSpPr>
            <p:spPr>
              <a:xfrm>
                <a:off x="9845525" y="5968438"/>
                <a:ext cx="50224" cy="14518"/>
              </a:xfrm>
              <a:custGeom>
                <a:avLst/>
                <a:gdLst>
                  <a:gd name="connsiteX0" fmla="*/ 15882 w 50224"/>
                  <a:gd name="connsiteY0" fmla="*/ 13876 h 14518"/>
                  <a:gd name="connsiteX1" fmla="*/ 50224 w 50224"/>
                  <a:gd name="connsiteY1" fmla="*/ 2841 h 14518"/>
                  <a:gd name="connsiteX2" fmla="*/ 32692 w 50224"/>
                  <a:gd name="connsiteY2" fmla="*/ 1191 h 14518"/>
                  <a:gd name="connsiteX3" fmla="*/ 17635 w 50224"/>
                  <a:gd name="connsiteY3" fmla="*/ 5007 h 14518"/>
                  <a:gd name="connsiteX4" fmla="*/ 0 w 50224"/>
                  <a:gd name="connsiteY4" fmla="*/ 9132 h 14518"/>
                  <a:gd name="connsiteX5" fmla="*/ 4331 w 50224"/>
                  <a:gd name="connsiteY5" fmla="*/ 8410 h 14518"/>
                  <a:gd name="connsiteX6" fmla="*/ 15779 w 50224"/>
                  <a:gd name="connsiteY6" fmla="*/ 13876 h 145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0224" h="14518">
                    <a:moveTo>
                      <a:pt x="15882" y="13876"/>
                    </a:moveTo>
                    <a:cubicBezTo>
                      <a:pt x="24854" y="12226"/>
                      <a:pt x="37539" y="7378"/>
                      <a:pt x="50224" y="2841"/>
                    </a:cubicBezTo>
                    <a:cubicBezTo>
                      <a:pt x="48059" y="-666"/>
                      <a:pt x="41561" y="-562"/>
                      <a:pt x="32692" y="1191"/>
                    </a:cubicBezTo>
                    <a:cubicBezTo>
                      <a:pt x="28258" y="2119"/>
                      <a:pt x="23204" y="3460"/>
                      <a:pt x="17635" y="5007"/>
                    </a:cubicBezTo>
                    <a:cubicBezTo>
                      <a:pt x="12066" y="6347"/>
                      <a:pt x="6188" y="7688"/>
                      <a:pt x="0" y="9132"/>
                    </a:cubicBezTo>
                    <a:cubicBezTo>
                      <a:pt x="1444" y="8822"/>
                      <a:pt x="2888" y="8513"/>
                      <a:pt x="4331" y="8410"/>
                    </a:cubicBezTo>
                    <a:cubicBezTo>
                      <a:pt x="1650" y="14392"/>
                      <a:pt x="6807" y="15423"/>
                      <a:pt x="15779" y="13876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1" name="Freeform 130">
                <a:extLst>
                  <a:ext uri="{FF2B5EF4-FFF2-40B4-BE49-F238E27FC236}">
                    <a16:creationId xmlns:a16="http://schemas.microsoft.com/office/drawing/2014/main" id="{64BC94E1-491A-7664-74D9-DADF5CA34960}"/>
                  </a:ext>
                </a:extLst>
              </p:cNvPr>
              <p:cNvSpPr/>
              <p:nvPr/>
            </p:nvSpPr>
            <p:spPr>
              <a:xfrm>
                <a:off x="9816697" y="5978910"/>
                <a:ext cx="23052" cy="5939"/>
              </a:xfrm>
              <a:custGeom>
                <a:avLst/>
                <a:gdLst>
                  <a:gd name="connsiteX0" fmla="*/ 261 w 23052"/>
                  <a:gd name="connsiteY0" fmla="*/ 4022 h 5939"/>
                  <a:gd name="connsiteX1" fmla="*/ 23052 w 23052"/>
                  <a:gd name="connsiteY1" fmla="*/ 0 h 5939"/>
                  <a:gd name="connsiteX2" fmla="*/ 261 w 23052"/>
                  <a:gd name="connsiteY2" fmla="*/ 4022 h 59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3052" h="5939">
                    <a:moveTo>
                      <a:pt x="261" y="4022"/>
                    </a:moveTo>
                    <a:cubicBezTo>
                      <a:pt x="-1905" y="8869"/>
                      <a:pt x="9749" y="3403"/>
                      <a:pt x="23052" y="0"/>
                    </a:cubicBezTo>
                    <a:cubicBezTo>
                      <a:pt x="15524" y="1650"/>
                      <a:pt x="7686" y="3197"/>
                      <a:pt x="261" y="4022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2" name="Freeform 131">
                <a:extLst>
                  <a:ext uri="{FF2B5EF4-FFF2-40B4-BE49-F238E27FC236}">
                    <a16:creationId xmlns:a16="http://schemas.microsoft.com/office/drawing/2014/main" id="{D968195D-6622-1DE5-A891-2E9C1EE290FA}"/>
                  </a:ext>
                </a:extLst>
              </p:cNvPr>
              <p:cNvSpPr/>
              <p:nvPr/>
            </p:nvSpPr>
            <p:spPr>
              <a:xfrm>
                <a:off x="10139237" y="5907202"/>
                <a:ext cx="34230" cy="22321"/>
              </a:xfrm>
              <a:custGeom>
                <a:avLst/>
                <a:gdLst>
                  <a:gd name="connsiteX0" fmla="*/ 11758 w 34230"/>
                  <a:gd name="connsiteY0" fmla="*/ 8489 h 22321"/>
                  <a:gd name="connsiteX1" fmla="*/ 723 w 34230"/>
                  <a:gd name="connsiteY1" fmla="*/ 19937 h 22321"/>
                  <a:gd name="connsiteX2" fmla="*/ 25475 w 34230"/>
                  <a:gd name="connsiteY2" fmla="*/ 8902 h 22321"/>
                  <a:gd name="connsiteX3" fmla="*/ 34034 w 34230"/>
                  <a:gd name="connsiteY3" fmla="*/ 136 h 22321"/>
                  <a:gd name="connsiteX4" fmla="*/ 11758 w 34230"/>
                  <a:gd name="connsiteY4" fmla="*/ 8489 h 223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230" h="22321">
                    <a:moveTo>
                      <a:pt x="11758" y="8489"/>
                    </a:moveTo>
                    <a:cubicBezTo>
                      <a:pt x="-308" y="10862"/>
                      <a:pt x="8252" y="20453"/>
                      <a:pt x="723" y="19937"/>
                    </a:cubicBezTo>
                    <a:cubicBezTo>
                      <a:pt x="-3814" y="26950"/>
                      <a:pt x="14027" y="17049"/>
                      <a:pt x="25475" y="8902"/>
                    </a:cubicBezTo>
                    <a:cubicBezTo>
                      <a:pt x="31250" y="4880"/>
                      <a:pt x="35169" y="961"/>
                      <a:pt x="34034" y="136"/>
                    </a:cubicBezTo>
                    <a:cubicBezTo>
                      <a:pt x="33003" y="-586"/>
                      <a:pt x="26815" y="1477"/>
                      <a:pt x="11758" y="8489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3" name="Freeform 132">
                <a:extLst>
                  <a:ext uri="{FF2B5EF4-FFF2-40B4-BE49-F238E27FC236}">
                    <a16:creationId xmlns:a16="http://schemas.microsoft.com/office/drawing/2014/main" id="{C4AB1DC9-A766-EE81-A608-A99D06DD848D}"/>
                  </a:ext>
                </a:extLst>
              </p:cNvPr>
              <p:cNvSpPr/>
              <p:nvPr/>
            </p:nvSpPr>
            <p:spPr>
              <a:xfrm>
                <a:off x="8343850" y="5484815"/>
                <a:ext cx="20007" cy="27638"/>
              </a:xfrm>
              <a:custGeom>
                <a:avLst/>
                <a:gdLst>
                  <a:gd name="connsiteX0" fmla="*/ 0 w 20007"/>
                  <a:gd name="connsiteY0" fmla="*/ 0 h 27638"/>
                  <a:gd name="connsiteX1" fmla="*/ 20007 w 20007"/>
                  <a:gd name="connsiteY1" fmla="*/ 27639 h 27638"/>
                  <a:gd name="connsiteX2" fmla="*/ 9797 w 20007"/>
                  <a:gd name="connsiteY2" fmla="*/ 7322 h 27638"/>
                  <a:gd name="connsiteX3" fmla="*/ 0 w 20007"/>
                  <a:gd name="connsiteY3" fmla="*/ 0 h 276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007" h="27638">
                    <a:moveTo>
                      <a:pt x="0" y="0"/>
                    </a:moveTo>
                    <a:cubicBezTo>
                      <a:pt x="6188" y="9694"/>
                      <a:pt x="13304" y="18460"/>
                      <a:pt x="20007" y="27639"/>
                    </a:cubicBezTo>
                    <a:lnTo>
                      <a:pt x="9797" y="7322"/>
                    </a:lnTo>
                    <a:cubicBezTo>
                      <a:pt x="6394" y="5053"/>
                      <a:pt x="3300" y="2372"/>
                      <a:pt x="0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4" name="Freeform 133">
                <a:extLst>
                  <a:ext uri="{FF2B5EF4-FFF2-40B4-BE49-F238E27FC236}">
                    <a16:creationId xmlns:a16="http://schemas.microsoft.com/office/drawing/2014/main" id="{E54E1194-9AD9-B91F-346A-65E73591E9A1}"/>
                  </a:ext>
                </a:extLst>
              </p:cNvPr>
              <p:cNvSpPr/>
              <p:nvPr/>
            </p:nvSpPr>
            <p:spPr>
              <a:xfrm>
                <a:off x="8395312" y="5522045"/>
                <a:ext cx="21966" cy="21141"/>
              </a:xfrm>
              <a:custGeom>
                <a:avLst/>
                <a:gdLst>
                  <a:gd name="connsiteX0" fmla="*/ 3506 w 21966"/>
                  <a:gd name="connsiteY0" fmla="*/ 0 h 21141"/>
                  <a:gd name="connsiteX1" fmla="*/ 0 w 21966"/>
                  <a:gd name="connsiteY1" fmla="*/ 14438 h 21141"/>
                  <a:gd name="connsiteX2" fmla="*/ 21967 w 21966"/>
                  <a:gd name="connsiteY2" fmla="*/ 21142 h 21141"/>
                  <a:gd name="connsiteX3" fmla="*/ 3506 w 21966"/>
                  <a:gd name="connsiteY3" fmla="*/ 0 h 211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1966" h="21141">
                    <a:moveTo>
                      <a:pt x="3506" y="0"/>
                    </a:moveTo>
                    <a:lnTo>
                      <a:pt x="0" y="14438"/>
                    </a:lnTo>
                    <a:lnTo>
                      <a:pt x="21967" y="21142"/>
                    </a:lnTo>
                    <a:cubicBezTo>
                      <a:pt x="16295" y="16089"/>
                      <a:pt x="5363" y="6085"/>
                      <a:pt x="3506" y="0"/>
                    </a:cubicBezTo>
                    <a:close/>
                  </a:path>
                </a:pathLst>
              </a:custGeom>
              <a:solidFill>
                <a:srgbClr val="D9E8DA"/>
              </a:solidFill>
              <a:ln w="1031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35" name="Graphic 13">
              <a:extLst>
                <a:ext uri="{FF2B5EF4-FFF2-40B4-BE49-F238E27FC236}">
                  <a16:creationId xmlns:a16="http://schemas.microsoft.com/office/drawing/2014/main" id="{DBD977C8-2CA0-ECCA-2AC3-00FFA0DF5870}"/>
                </a:ext>
              </a:extLst>
            </p:cNvPr>
            <p:cNvGrpSpPr/>
            <p:nvPr/>
          </p:nvGrpSpPr>
          <p:grpSpPr>
            <a:xfrm>
              <a:off x="7570582" y="2992026"/>
              <a:ext cx="3970295" cy="2861581"/>
              <a:chOff x="7570582" y="2992026"/>
              <a:chExt cx="3970295" cy="2861581"/>
            </a:xfrm>
          </p:grpSpPr>
          <p:grpSp>
            <p:nvGrpSpPr>
              <p:cNvPr id="136" name="Graphic 13">
                <a:extLst>
                  <a:ext uri="{FF2B5EF4-FFF2-40B4-BE49-F238E27FC236}">
                    <a16:creationId xmlns:a16="http://schemas.microsoft.com/office/drawing/2014/main" id="{34BE70D5-62FB-F95E-5852-777051B90115}"/>
                  </a:ext>
                </a:extLst>
              </p:cNvPr>
              <p:cNvGrpSpPr/>
              <p:nvPr/>
            </p:nvGrpSpPr>
            <p:grpSpPr>
              <a:xfrm>
                <a:off x="7570582" y="3709832"/>
                <a:ext cx="3970295" cy="2143775"/>
                <a:chOff x="7570582" y="3709832"/>
                <a:chExt cx="3970295" cy="2143775"/>
              </a:xfrm>
            </p:grpSpPr>
            <p:grpSp>
              <p:nvGrpSpPr>
                <p:cNvPr id="137" name="Graphic 13">
                  <a:extLst>
                    <a:ext uri="{FF2B5EF4-FFF2-40B4-BE49-F238E27FC236}">
                      <a16:creationId xmlns:a16="http://schemas.microsoft.com/office/drawing/2014/main" id="{4322F952-74EE-03D5-5429-9DCA205FC448}"/>
                    </a:ext>
                  </a:extLst>
                </p:cNvPr>
                <p:cNvGrpSpPr/>
                <p:nvPr/>
              </p:nvGrpSpPr>
              <p:grpSpPr>
                <a:xfrm>
                  <a:off x="8824070" y="5362296"/>
                  <a:ext cx="1528086" cy="491311"/>
                  <a:chOff x="8824070" y="5362296"/>
                  <a:chExt cx="1528086" cy="491311"/>
                </a:xfrm>
                <a:noFill/>
              </p:grpSpPr>
              <p:sp>
                <p:nvSpPr>
                  <p:cNvPr id="138" name="Freeform 137">
                    <a:extLst>
                      <a:ext uri="{FF2B5EF4-FFF2-40B4-BE49-F238E27FC236}">
                        <a16:creationId xmlns:a16="http://schemas.microsoft.com/office/drawing/2014/main" id="{8290FDD6-0B5F-D763-D03F-DDD274D4B758}"/>
                      </a:ext>
                    </a:extLst>
                  </p:cNvPr>
                  <p:cNvSpPr/>
                  <p:nvPr/>
                </p:nvSpPr>
                <p:spPr>
                  <a:xfrm>
                    <a:off x="8824070" y="5362296"/>
                    <a:ext cx="734650" cy="491311"/>
                  </a:xfrm>
                  <a:custGeom>
                    <a:avLst/>
                    <a:gdLst>
                      <a:gd name="connsiteX0" fmla="*/ 351110 w 734650"/>
                      <a:gd name="connsiteY0" fmla="*/ 0 h 491311"/>
                      <a:gd name="connsiteX1" fmla="*/ 56 w 734650"/>
                      <a:gd name="connsiteY1" fmla="*/ 183778 h 491311"/>
                      <a:gd name="connsiteX2" fmla="*/ 731351 w 734650"/>
                      <a:gd name="connsiteY2" fmla="*/ 344351 h 491311"/>
                      <a:gd name="connsiteX3" fmla="*/ 731351 w 734650"/>
                      <a:gd name="connsiteY3" fmla="*/ 491311 h 4913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734650" h="491311">
                        <a:moveTo>
                          <a:pt x="351110" y="0"/>
                        </a:moveTo>
                        <a:cubicBezTo>
                          <a:pt x="351110" y="0"/>
                          <a:pt x="7481" y="146238"/>
                          <a:pt x="56" y="183778"/>
                        </a:cubicBezTo>
                        <a:cubicBezTo>
                          <a:pt x="-7369" y="221317"/>
                          <a:pt x="723925" y="321250"/>
                          <a:pt x="731351" y="344351"/>
                        </a:cubicBezTo>
                        <a:cubicBezTo>
                          <a:pt x="738776" y="367452"/>
                          <a:pt x="731351" y="491311"/>
                          <a:pt x="731351" y="491311"/>
                        </a:cubicBezTo>
                      </a:path>
                    </a:pathLst>
                  </a:custGeom>
                  <a:noFill/>
                  <a:ln w="30932" cap="rnd">
                    <a:solidFill>
                      <a:srgbClr val="26274B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39" name="Freeform 138">
                    <a:extLst>
                      <a:ext uri="{FF2B5EF4-FFF2-40B4-BE49-F238E27FC236}">
                        <a16:creationId xmlns:a16="http://schemas.microsoft.com/office/drawing/2014/main" id="{F30C2EA1-48F5-EA39-EA0F-DC348245B2F5}"/>
                      </a:ext>
                    </a:extLst>
                  </p:cNvPr>
                  <p:cNvSpPr/>
                  <p:nvPr/>
                </p:nvSpPr>
                <p:spPr>
                  <a:xfrm>
                    <a:off x="9617505" y="5362296"/>
                    <a:ext cx="734652" cy="491311"/>
                  </a:xfrm>
                  <a:custGeom>
                    <a:avLst/>
                    <a:gdLst>
                      <a:gd name="connsiteX0" fmla="*/ 383540 w 734652"/>
                      <a:gd name="connsiteY0" fmla="*/ 0 h 491311"/>
                      <a:gd name="connsiteX1" fmla="*/ 734594 w 734652"/>
                      <a:gd name="connsiteY1" fmla="*/ 183778 h 491311"/>
                      <a:gd name="connsiteX2" fmla="*/ 3300 w 734652"/>
                      <a:gd name="connsiteY2" fmla="*/ 344351 h 491311"/>
                      <a:gd name="connsiteX3" fmla="*/ 3300 w 734652"/>
                      <a:gd name="connsiteY3" fmla="*/ 491311 h 4913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734652" h="491311">
                        <a:moveTo>
                          <a:pt x="383540" y="0"/>
                        </a:moveTo>
                        <a:cubicBezTo>
                          <a:pt x="383540" y="0"/>
                          <a:pt x="727169" y="146238"/>
                          <a:pt x="734594" y="183778"/>
                        </a:cubicBezTo>
                        <a:cubicBezTo>
                          <a:pt x="742123" y="221317"/>
                          <a:pt x="10726" y="321250"/>
                          <a:pt x="3300" y="344351"/>
                        </a:cubicBezTo>
                        <a:cubicBezTo>
                          <a:pt x="-4125" y="367452"/>
                          <a:pt x="3300" y="491311"/>
                          <a:pt x="3300" y="491311"/>
                        </a:cubicBezTo>
                      </a:path>
                    </a:pathLst>
                  </a:custGeom>
                  <a:noFill/>
                  <a:ln w="30932" cap="rnd">
                    <a:solidFill>
                      <a:srgbClr val="26274B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140" name="Graphic 13">
                  <a:extLst>
                    <a:ext uri="{FF2B5EF4-FFF2-40B4-BE49-F238E27FC236}">
                      <a16:creationId xmlns:a16="http://schemas.microsoft.com/office/drawing/2014/main" id="{EBD164A6-A5FD-196A-7FB6-FC2C1A1CFCBA}"/>
                    </a:ext>
                  </a:extLst>
                </p:cNvPr>
                <p:cNvGrpSpPr/>
                <p:nvPr/>
              </p:nvGrpSpPr>
              <p:grpSpPr>
                <a:xfrm>
                  <a:off x="8287470" y="3709832"/>
                  <a:ext cx="2522038" cy="1692444"/>
                  <a:chOff x="8287470" y="3709832"/>
                  <a:chExt cx="2522038" cy="1692444"/>
                </a:xfrm>
              </p:grpSpPr>
              <p:grpSp>
                <p:nvGrpSpPr>
                  <p:cNvPr id="141" name="Graphic 13">
                    <a:extLst>
                      <a:ext uri="{FF2B5EF4-FFF2-40B4-BE49-F238E27FC236}">
                        <a16:creationId xmlns:a16="http://schemas.microsoft.com/office/drawing/2014/main" id="{00CACA6E-22DD-2D8F-627A-1754A0B7D7A8}"/>
                      </a:ext>
                    </a:extLst>
                  </p:cNvPr>
                  <p:cNvGrpSpPr/>
                  <p:nvPr/>
                </p:nvGrpSpPr>
                <p:grpSpPr>
                  <a:xfrm>
                    <a:off x="8287470" y="3709832"/>
                    <a:ext cx="2522038" cy="1692444"/>
                    <a:chOff x="8287470" y="3709832"/>
                    <a:chExt cx="2522038" cy="1692444"/>
                  </a:xfrm>
                </p:grpSpPr>
                <p:sp>
                  <p:nvSpPr>
                    <p:cNvPr id="142" name="Freeform 141">
                      <a:extLst>
                        <a:ext uri="{FF2B5EF4-FFF2-40B4-BE49-F238E27FC236}">
                          <a16:creationId xmlns:a16="http://schemas.microsoft.com/office/drawing/2014/main" id="{2B06A316-63A0-F0C2-75E0-B000CD98EA0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87470" y="3709832"/>
                      <a:ext cx="2522038" cy="1692444"/>
                    </a:xfrm>
                    <a:custGeom>
                      <a:avLst/>
                      <a:gdLst>
                        <a:gd name="connsiteX0" fmla="*/ 473747 w 2522038"/>
                        <a:gd name="connsiteY0" fmla="*/ 304556 h 1692444"/>
                        <a:gd name="connsiteX1" fmla="*/ 192615 w 2522038"/>
                        <a:gd name="connsiteY1" fmla="*/ 405107 h 1692444"/>
                        <a:gd name="connsiteX2" fmla="*/ 139296 w 2522038"/>
                        <a:gd name="connsiteY2" fmla="*/ 689437 h 1692444"/>
                        <a:gd name="connsiteX3" fmla="*/ 174 w 2522038"/>
                        <a:gd name="connsiteY3" fmla="*/ 970260 h 1692444"/>
                        <a:gd name="connsiteX4" fmla="*/ 41632 w 2522038"/>
                        <a:gd name="connsiteY4" fmla="*/ 1181779 h 1692444"/>
                        <a:gd name="connsiteX5" fmla="*/ 165904 w 2522038"/>
                        <a:gd name="connsiteY5" fmla="*/ 1493747 h 1692444"/>
                        <a:gd name="connsiteX6" fmla="*/ 435176 w 2522038"/>
                        <a:gd name="connsiteY6" fmla="*/ 1528399 h 1692444"/>
                        <a:gd name="connsiteX7" fmla="*/ 586055 w 2522038"/>
                        <a:gd name="connsiteY7" fmla="*/ 1611625 h 1692444"/>
                        <a:gd name="connsiteX8" fmla="*/ 781383 w 2522038"/>
                        <a:gd name="connsiteY8" fmla="*/ 1545725 h 1692444"/>
                        <a:gd name="connsiteX9" fmla="*/ 905655 w 2522038"/>
                        <a:gd name="connsiteY9" fmla="*/ 1649680 h 1692444"/>
                        <a:gd name="connsiteX10" fmla="*/ 1074375 w 2522038"/>
                        <a:gd name="connsiteY10" fmla="*/ 1597702 h 1692444"/>
                        <a:gd name="connsiteX11" fmla="*/ 1506387 w 2522038"/>
                        <a:gd name="connsiteY11" fmla="*/ 1615028 h 1692444"/>
                        <a:gd name="connsiteX12" fmla="*/ 1846715 w 2522038"/>
                        <a:gd name="connsiteY12" fmla="*/ 1628847 h 1692444"/>
                        <a:gd name="connsiteX13" fmla="*/ 2047922 w 2522038"/>
                        <a:gd name="connsiteY13" fmla="*/ 1594196 h 1692444"/>
                        <a:gd name="connsiteX14" fmla="*/ 2293577 w 2522038"/>
                        <a:gd name="connsiteY14" fmla="*/ 1497150 h 1692444"/>
                        <a:gd name="connsiteX15" fmla="*/ 2477046 w 2522038"/>
                        <a:gd name="connsiteY15" fmla="*/ 1192092 h 1692444"/>
                        <a:gd name="connsiteX16" fmla="*/ 2506644 w 2522038"/>
                        <a:gd name="connsiteY16" fmla="*/ 894872 h 1692444"/>
                        <a:gd name="connsiteX17" fmla="*/ 2379382 w 2522038"/>
                        <a:gd name="connsiteY17" fmla="*/ 710166 h 1692444"/>
                        <a:gd name="connsiteX18" fmla="*/ 2222521 w 2522038"/>
                        <a:gd name="connsiteY18" fmla="*/ 443266 h 1692444"/>
                        <a:gd name="connsiteX19" fmla="*/ 2053800 w 2522038"/>
                        <a:gd name="connsiteY19" fmla="*/ 429446 h 1692444"/>
                        <a:gd name="connsiteX20" fmla="*/ 1855481 w 2522038"/>
                        <a:gd name="connsiteY20" fmla="*/ 138207 h 1692444"/>
                        <a:gd name="connsiteX21" fmla="*/ 1553620 w 2522038"/>
                        <a:gd name="connsiteY21" fmla="*/ 138207 h 1692444"/>
                        <a:gd name="connsiteX22" fmla="*/ 1192562 w 2522038"/>
                        <a:gd name="connsiteY22" fmla="*/ 37656 h 1692444"/>
                        <a:gd name="connsiteX23" fmla="*/ 1074169 w 2522038"/>
                        <a:gd name="connsiteY23" fmla="*/ 138207 h 1692444"/>
                        <a:gd name="connsiteX24" fmla="*/ 810775 w 2522038"/>
                        <a:gd name="connsiteY24" fmla="*/ 138207 h 1692444"/>
                        <a:gd name="connsiteX25" fmla="*/ 473437 w 2522038"/>
                        <a:gd name="connsiteY25" fmla="*/ 304659 h 169244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</a:cxnLst>
                      <a:rect l="l" t="t" r="r" b="b"/>
                      <a:pathLst>
                        <a:path w="2522038" h="1692444">
                          <a:moveTo>
                            <a:pt x="473747" y="304556"/>
                          </a:moveTo>
                          <a:cubicBezTo>
                            <a:pt x="473747" y="304556"/>
                            <a:pt x="293269" y="262994"/>
                            <a:pt x="192615" y="405107"/>
                          </a:cubicBezTo>
                          <a:cubicBezTo>
                            <a:pt x="91960" y="547221"/>
                            <a:pt x="139296" y="689437"/>
                            <a:pt x="139296" y="689437"/>
                          </a:cubicBezTo>
                          <a:cubicBezTo>
                            <a:pt x="139296" y="689437"/>
                            <a:pt x="-5704" y="789988"/>
                            <a:pt x="174" y="970260"/>
                          </a:cubicBezTo>
                          <a:cubicBezTo>
                            <a:pt x="6052" y="1150531"/>
                            <a:pt x="41632" y="1181779"/>
                            <a:pt x="41632" y="1181779"/>
                          </a:cubicBezTo>
                          <a:cubicBezTo>
                            <a:pt x="41632" y="1181779"/>
                            <a:pt x="32763" y="1368960"/>
                            <a:pt x="165904" y="1493747"/>
                          </a:cubicBezTo>
                          <a:cubicBezTo>
                            <a:pt x="299045" y="1618534"/>
                            <a:pt x="435176" y="1528399"/>
                            <a:pt x="435176" y="1528399"/>
                          </a:cubicBezTo>
                          <a:cubicBezTo>
                            <a:pt x="435176" y="1528399"/>
                            <a:pt x="503242" y="1604715"/>
                            <a:pt x="586055" y="1611625"/>
                          </a:cubicBezTo>
                          <a:cubicBezTo>
                            <a:pt x="668868" y="1618534"/>
                            <a:pt x="751785" y="1580376"/>
                            <a:pt x="781383" y="1545725"/>
                          </a:cubicBezTo>
                          <a:cubicBezTo>
                            <a:pt x="781383" y="1545725"/>
                            <a:pt x="816860" y="1632354"/>
                            <a:pt x="905655" y="1649680"/>
                          </a:cubicBezTo>
                          <a:cubicBezTo>
                            <a:pt x="994450" y="1667005"/>
                            <a:pt x="1074375" y="1597702"/>
                            <a:pt x="1074375" y="1597702"/>
                          </a:cubicBezTo>
                          <a:cubicBezTo>
                            <a:pt x="1074375" y="1597702"/>
                            <a:pt x="1251965" y="1798805"/>
                            <a:pt x="1506387" y="1615028"/>
                          </a:cubicBezTo>
                          <a:cubicBezTo>
                            <a:pt x="1506387" y="1615028"/>
                            <a:pt x="1686864" y="1760647"/>
                            <a:pt x="1846715" y="1628847"/>
                          </a:cubicBezTo>
                          <a:cubicBezTo>
                            <a:pt x="1846715" y="1628847"/>
                            <a:pt x="1959127" y="1705164"/>
                            <a:pt x="2047922" y="1594196"/>
                          </a:cubicBezTo>
                          <a:cubicBezTo>
                            <a:pt x="2047922" y="1594196"/>
                            <a:pt x="2207773" y="1656589"/>
                            <a:pt x="2293577" y="1497150"/>
                          </a:cubicBezTo>
                          <a:cubicBezTo>
                            <a:pt x="2293577" y="1497150"/>
                            <a:pt x="2512522" y="1545725"/>
                            <a:pt x="2477046" y="1192092"/>
                          </a:cubicBezTo>
                          <a:cubicBezTo>
                            <a:pt x="2477046" y="1192092"/>
                            <a:pt x="2553980" y="1037913"/>
                            <a:pt x="2506644" y="894872"/>
                          </a:cubicBezTo>
                          <a:cubicBezTo>
                            <a:pt x="2459307" y="751830"/>
                            <a:pt x="2379382" y="710166"/>
                            <a:pt x="2379382" y="710166"/>
                          </a:cubicBezTo>
                          <a:cubicBezTo>
                            <a:pt x="2379382" y="710166"/>
                            <a:pt x="2382372" y="529895"/>
                            <a:pt x="2222521" y="443266"/>
                          </a:cubicBezTo>
                          <a:cubicBezTo>
                            <a:pt x="2222521" y="443266"/>
                            <a:pt x="2142595" y="401704"/>
                            <a:pt x="2053800" y="429446"/>
                          </a:cubicBezTo>
                          <a:cubicBezTo>
                            <a:pt x="2053800" y="429446"/>
                            <a:pt x="2033071" y="235252"/>
                            <a:pt x="1855481" y="138207"/>
                          </a:cubicBezTo>
                          <a:cubicBezTo>
                            <a:pt x="1677892" y="41162"/>
                            <a:pt x="1553620" y="138207"/>
                            <a:pt x="1553620" y="138207"/>
                          </a:cubicBezTo>
                          <a:cubicBezTo>
                            <a:pt x="1553620" y="138207"/>
                            <a:pt x="1423367" y="-87132"/>
                            <a:pt x="1192562" y="37656"/>
                          </a:cubicBezTo>
                          <a:cubicBezTo>
                            <a:pt x="1192562" y="37656"/>
                            <a:pt x="1109749" y="82723"/>
                            <a:pt x="1074169" y="138207"/>
                          </a:cubicBezTo>
                          <a:cubicBezTo>
                            <a:pt x="1074169" y="138207"/>
                            <a:pt x="932159" y="37656"/>
                            <a:pt x="810775" y="138207"/>
                          </a:cubicBezTo>
                          <a:cubicBezTo>
                            <a:pt x="810775" y="138207"/>
                            <a:pt x="573989" y="34252"/>
                            <a:pt x="473437" y="304659"/>
                          </a:cubicBezTo>
                          <a:close/>
                        </a:path>
                      </a:pathLst>
                    </a:custGeom>
                    <a:solidFill>
                      <a:srgbClr val="FBC9BE"/>
                    </a:solidFill>
                    <a:ln w="1031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 dirty="0"/>
                    </a:p>
                  </p:txBody>
                </p:sp>
                <p:grpSp>
                  <p:nvGrpSpPr>
                    <p:cNvPr id="143" name="Graphic 13">
                      <a:extLst>
                        <a:ext uri="{FF2B5EF4-FFF2-40B4-BE49-F238E27FC236}">
                          <a16:creationId xmlns:a16="http://schemas.microsoft.com/office/drawing/2014/main" id="{53DA8CA8-7173-E59A-49D5-B35EFF47A775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8479502" y="3828477"/>
                      <a:ext cx="2288829" cy="1533730"/>
                      <a:chOff x="8479502" y="3828477"/>
                      <a:chExt cx="2288829" cy="1533730"/>
                    </a:xfrm>
                    <a:solidFill>
                      <a:srgbClr val="EFACA0"/>
                    </a:solidFill>
                  </p:grpSpPr>
                  <p:sp>
                    <p:nvSpPr>
                      <p:cNvPr id="144" name="Freeform 143">
                        <a:extLst>
                          <a:ext uri="{FF2B5EF4-FFF2-40B4-BE49-F238E27FC236}">
                            <a16:creationId xmlns:a16="http://schemas.microsoft.com/office/drawing/2014/main" id="{E77EC997-0EF6-28AB-154B-5CEED30556A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9720497" y="3849380"/>
                        <a:ext cx="939548" cy="838694"/>
                      </a:xfrm>
                      <a:custGeom>
                        <a:avLst/>
                        <a:gdLst>
                          <a:gd name="connsiteX0" fmla="*/ 425136 w 939548"/>
                          <a:gd name="connsiteY0" fmla="*/ 0 h 838694"/>
                          <a:gd name="connsiteX1" fmla="*/ 277041 w 939548"/>
                          <a:gd name="connsiteY1" fmla="*/ 115093 h 838694"/>
                          <a:gd name="connsiteX2" fmla="*/ 28601 w 939548"/>
                          <a:gd name="connsiteY2" fmla="*/ 444903 h 838694"/>
                          <a:gd name="connsiteX3" fmla="*/ 85013 w 939548"/>
                          <a:gd name="connsiteY3" fmla="*/ 781416 h 838694"/>
                          <a:gd name="connsiteX4" fmla="*/ 513828 w 939548"/>
                          <a:gd name="connsiteY4" fmla="*/ 789357 h 838694"/>
                          <a:gd name="connsiteX5" fmla="*/ 939548 w 939548"/>
                          <a:gd name="connsiteY5" fmla="*/ 511318 h 838694"/>
                          <a:gd name="connsiteX6" fmla="*/ 789700 w 939548"/>
                          <a:gd name="connsiteY6" fmla="*/ 303615 h 838694"/>
                          <a:gd name="connsiteX7" fmla="*/ 620980 w 939548"/>
                          <a:gd name="connsiteY7" fmla="*/ 289795 h 838694"/>
                          <a:gd name="connsiteX8" fmla="*/ 425136 w 939548"/>
                          <a:gd name="connsiteY8" fmla="*/ 0 h 83869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939548" h="838694">
                            <a:moveTo>
                              <a:pt x="425136" y="0"/>
                            </a:moveTo>
                            <a:cubicBezTo>
                              <a:pt x="371715" y="34755"/>
                              <a:pt x="321903" y="75182"/>
                              <a:pt x="277041" y="115093"/>
                            </a:cubicBezTo>
                            <a:cubicBezTo>
                              <a:pt x="174943" y="206054"/>
                              <a:pt x="79341" y="316403"/>
                              <a:pt x="28601" y="444903"/>
                            </a:cubicBezTo>
                            <a:cubicBezTo>
                              <a:pt x="-15641" y="556799"/>
                              <a:pt x="-16879" y="699118"/>
                              <a:pt x="85013" y="781416"/>
                            </a:cubicBezTo>
                            <a:cubicBezTo>
                              <a:pt x="201653" y="875676"/>
                              <a:pt x="385740" y="835456"/>
                              <a:pt x="513828" y="789357"/>
                            </a:cubicBezTo>
                            <a:cubicBezTo>
                              <a:pt x="676979" y="730676"/>
                              <a:pt x="816204" y="630536"/>
                              <a:pt x="939548" y="511318"/>
                            </a:cubicBezTo>
                            <a:cubicBezTo>
                              <a:pt x="926863" y="450884"/>
                              <a:pt x="890974" y="358480"/>
                              <a:pt x="789700" y="303615"/>
                            </a:cubicBezTo>
                            <a:cubicBezTo>
                              <a:pt x="789700" y="303615"/>
                              <a:pt x="709775" y="262053"/>
                              <a:pt x="620980" y="289795"/>
                            </a:cubicBezTo>
                            <a:cubicBezTo>
                              <a:pt x="620980" y="289795"/>
                              <a:pt x="600354" y="97561"/>
                              <a:pt x="425136" y="0"/>
                            </a:cubicBezTo>
                            <a:close/>
                          </a:path>
                        </a:pathLst>
                      </a:custGeom>
                      <a:solidFill>
                        <a:srgbClr val="EFACA0"/>
                      </a:solidFill>
                      <a:ln w="103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45" name="Freeform 144">
                        <a:extLst>
                          <a:ext uri="{FF2B5EF4-FFF2-40B4-BE49-F238E27FC236}">
                            <a16:creationId xmlns:a16="http://schemas.microsoft.com/office/drawing/2014/main" id="{792E3CD2-B0F8-E97D-3D2C-3171FBC9FFB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479502" y="4873494"/>
                        <a:ext cx="852126" cy="488713"/>
                      </a:xfrm>
                      <a:custGeom>
                        <a:avLst/>
                        <a:gdLst>
                          <a:gd name="connsiteX0" fmla="*/ 803449 w 852126"/>
                          <a:gd name="connsiteY0" fmla="*/ 314616 h 488713"/>
                          <a:gd name="connsiteX1" fmla="*/ 635554 w 852126"/>
                          <a:gd name="connsiteY1" fmla="*/ 32968 h 488713"/>
                          <a:gd name="connsiteX2" fmla="*/ 512829 w 852126"/>
                          <a:gd name="connsiteY2" fmla="*/ 4607 h 488713"/>
                          <a:gd name="connsiteX3" fmla="*/ 367210 w 852126"/>
                          <a:gd name="connsiteY3" fmla="*/ 121144 h 488713"/>
                          <a:gd name="connsiteX4" fmla="*/ 306776 w 852126"/>
                          <a:gd name="connsiteY4" fmla="*/ 188281 h 488713"/>
                          <a:gd name="connsiteX5" fmla="*/ 211277 w 852126"/>
                          <a:gd name="connsiteY5" fmla="*/ 174462 h 488713"/>
                          <a:gd name="connsiteX6" fmla="*/ 96700 w 852126"/>
                          <a:gd name="connsiteY6" fmla="*/ 123103 h 488713"/>
                          <a:gd name="connsiteX7" fmla="*/ 23478 w 852126"/>
                          <a:gd name="connsiteY7" fmla="*/ 166109 h 488713"/>
                          <a:gd name="connsiteX8" fmla="*/ 9143 w 852126"/>
                          <a:gd name="connsiteY8" fmla="*/ 341739 h 488713"/>
                          <a:gd name="connsiteX9" fmla="*/ 13165 w 852126"/>
                          <a:gd name="connsiteY9" fmla="*/ 360715 h 488713"/>
                          <a:gd name="connsiteX10" fmla="*/ 243351 w 852126"/>
                          <a:gd name="connsiteY10" fmla="*/ 364634 h 488713"/>
                          <a:gd name="connsiteX11" fmla="*/ 394230 w 852126"/>
                          <a:gd name="connsiteY11" fmla="*/ 447860 h 488713"/>
                          <a:gd name="connsiteX12" fmla="*/ 589558 w 852126"/>
                          <a:gd name="connsiteY12" fmla="*/ 381960 h 488713"/>
                          <a:gd name="connsiteX13" fmla="*/ 713830 w 852126"/>
                          <a:gd name="connsiteY13" fmla="*/ 485915 h 488713"/>
                          <a:gd name="connsiteX14" fmla="*/ 852127 w 852126"/>
                          <a:gd name="connsiteY14" fmla="*/ 455182 h 488713"/>
                          <a:gd name="connsiteX15" fmla="*/ 803553 w 852126"/>
                          <a:gd name="connsiteY15" fmla="*/ 314513 h 488713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</a:cxnLst>
                        <a:rect l="l" t="t" r="r" b="b"/>
                        <a:pathLst>
                          <a:path w="852126" h="488713">
                            <a:moveTo>
                              <a:pt x="803449" y="314616"/>
                            </a:moveTo>
                            <a:cubicBezTo>
                              <a:pt x="765704" y="216952"/>
                              <a:pt x="720636" y="99796"/>
                              <a:pt x="635554" y="32968"/>
                            </a:cubicBezTo>
                            <a:cubicBezTo>
                              <a:pt x="600180" y="5226"/>
                              <a:pt x="556969" y="-7562"/>
                              <a:pt x="512829" y="4607"/>
                            </a:cubicBezTo>
                            <a:cubicBezTo>
                              <a:pt x="453323" y="21005"/>
                              <a:pt x="400108" y="70816"/>
                              <a:pt x="367210" y="121144"/>
                            </a:cubicBezTo>
                            <a:cubicBezTo>
                              <a:pt x="350915" y="146101"/>
                              <a:pt x="335858" y="176319"/>
                              <a:pt x="306776" y="188281"/>
                            </a:cubicBezTo>
                            <a:cubicBezTo>
                              <a:pt x="275424" y="201276"/>
                              <a:pt x="238813" y="191891"/>
                              <a:pt x="211277" y="174462"/>
                            </a:cubicBezTo>
                            <a:cubicBezTo>
                              <a:pt x="174048" y="150949"/>
                              <a:pt x="144656" y="117431"/>
                              <a:pt x="96700" y="123103"/>
                            </a:cubicBezTo>
                            <a:cubicBezTo>
                              <a:pt x="66896" y="126610"/>
                              <a:pt x="40082" y="140636"/>
                              <a:pt x="23478" y="166109"/>
                            </a:cubicBezTo>
                            <a:cubicBezTo>
                              <a:pt x="-9008" y="216023"/>
                              <a:pt x="-1583" y="286358"/>
                              <a:pt x="9143" y="341739"/>
                            </a:cubicBezTo>
                            <a:cubicBezTo>
                              <a:pt x="10380" y="348030"/>
                              <a:pt x="11721" y="354424"/>
                              <a:pt x="13165" y="360715"/>
                            </a:cubicBezTo>
                            <a:cubicBezTo>
                              <a:pt x="132589" y="437959"/>
                              <a:pt x="243351" y="364634"/>
                              <a:pt x="243351" y="364634"/>
                            </a:cubicBezTo>
                            <a:cubicBezTo>
                              <a:pt x="243351" y="364634"/>
                              <a:pt x="311417" y="440950"/>
                              <a:pt x="394230" y="447860"/>
                            </a:cubicBezTo>
                            <a:cubicBezTo>
                              <a:pt x="477043" y="454769"/>
                              <a:pt x="559960" y="416611"/>
                              <a:pt x="589558" y="381960"/>
                            </a:cubicBezTo>
                            <a:cubicBezTo>
                              <a:pt x="589558" y="381960"/>
                              <a:pt x="625035" y="468589"/>
                              <a:pt x="713830" y="485915"/>
                            </a:cubicBezTo>
                            <a:cubicBezTo>
                              <a:pt x="769107" y="496743"/>
                              <a:pt x="820878" y="473951"/>
                              <a:pt x="852127" y="455182"/>
                            </a:cubicBezTo>
                            <a:cubicBezTo>
                              <a:pt x="836554" y="407845"/>
                              <a:pt x="821291" y="360508"/>
                              <a:pt x="803553" y="314513"/>
                            </a:cubicBezTo>
                            <a:close/>
                          </a:path>
                        </a:pathLst>
                      </a:custGeom>
                      <a:solidFill>
                        <a:srgbClr val="EFACA0"/>
                      </a:solidFill>
                      <a:ln w="103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46" name="Freeform 145">
                        <a:extLst>
                          <a:ext uri="{FF2B5EF4-FFF2-40B4-BE49-F238E27FC236}">
                            <a16:creationId xmlns:a16="http://schemas.microsoft.com/office/drawing/2014/main" id="{5F6F20CE-2B2C-BF9E-8A8A-2AD2B9AB22D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910352" y="3828477"/>
                        <a:ext cx="173764" cy="192450"/>
                      </a:xfrm>
                      <a:custGeom>
                        <a:avLst/>
                        <a:gdLst>
                          <a:gd name="connsiteX0" fmla="*/ 74966 w 173764"/>
                          <a:gd name="connsiteY0" fmla="*/ 191789 h 192450"/>
                          <a:gd name="connsiteX1" fmla="*/ 162936 w 173764"/>
                          <a:gd name="connsiteY1" fmla="*/ 72674 h 192450"/>
                          <a:gd name="connsiteX2" fmla="*/ 173764 w 173764"/>
                          <a:gd name="connsiteY2" fmla="*/ 14303 h 192450"/>
                          <a:gd name="connsiteX3" fmla="*/ 5663 w 173764"/>
                          <a:gd name="connsiteY3" fmla="*/ 13168 h 192450"/>
                          <a:gd name="connsiteX4" fmla="*/ 75069 w 173764"/>
                          <a:gd name="connsiteY4" fmla="*/ 191893 h 19245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</a:cxnLst>
                        <a:rect l="l" t="t" r="r" b="b"/>
                        <a:pathLst>
                          <a:path w="173764" h="192450">
                            <a:moveTo>
                              <a:pt x="74966" y="191789"/>
                            </a:moveTo>
                            <a:cubicBezTo>
                              <a:pt x="129934" y="185189"/>
                              <a:pt x="151798" y="118361"/>
                              <a:pt x="162936" y="72674"/>
                            </a:cubicBezTo>
                            <a:cubicBezTo>
                              <a:pt x="167577" y="53595"/>
                              <a:pt x="171186" y="34001"/>
                              <a:pt x="173764" y="14303"/>
                            </a:cubicBezTo>
                            <a:cubicBezTo>
                              <a:pt x="144785" y="4815"/>
                              <a:pt x="75997" y="-11892"/>
                              <a:pt x="5663" y="13168"/>
                            </a:cubicBezTo>
                            <a:cubicBezTo>
                              <a:pt x="-7332" y="92681"/>
                              <a:pt x="-3206" y="201174"/>
                              <a:pt x="75069" y="191893"/>
                            </a:cubicBezTo>
                            <a:close/>
                          </a:path>
                        </a:pathLst>
                      </a:custGeom>
                      <a:solidFill>
                        <a:srgbClr val="EFACA0"/>
                      </a:solidFill>
                      <a:ln w="103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47" name="Freeform 146">
                        <a:extLst>
                          <a:ext uri="{FF2B5EF4-FFF2-40B4-BE49-F238E27FC236}">
                            <a16:creationId xmlns:a16="http://schemas.microsoft.com/office/drawing/2014/main" id="{F6DEF66F-C778-887C-F2D8-7B1D22DFCF9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0398013" y="4971841"/>
                        <a:ext cx="370318" cy="325277"/>
                      </a:xfrm>
                      <a:custGeom>
                        <a:avLst/>
                        <a:gdLst>
                          <a:gd name="connsiteX0" fmla="*/ 325663 w 370318"/>
                          <a:gd name="connsiteY0" fmla="*/ 10215 h 325277"/>
                          <a:gd name="connsiteX1" fmla="*/ 3898 w 370318"/>
                          <a:gd name="connsiteY1" fmla="*/ 108808 h 325277"/>
                          <a:gd name="connsiteX2" fmla="*/ 94549 w 370318"/>
                          <a:gd name="connsiteY2" fmla="*/ 325277 h 325277"/>
                          <a:gd name="connsiteX3" fmla="*/ 183138 w 370318"/>
                          <a:gd name="connsiteY3" fmla="*/ 235245 h 325277"/>
                          <a:gd name="connsiteX4" fmla="*/ 370318 w 370318"/>
                          <a:gd name="connsiteY4" fmla="*/ 18053 h 325277"/>
                          <a:gd name="connsiteX5" fmla="*/ 325766 w 370318"/>
                          <a:gd name="connsiteY5" fmla="*/ 10215 h 32527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</a:cxnLst>
                        <a:rect l="l" t="t" r="r" b="b"/>
                        <a:pathLst>
                          <a:path w="370318" h="325277">
                            <a:moveTo>
                              <a:pt x="325663" y="10215"/>
                            </a:moveTo>
                            <a:cubicBezTo>
                              <a:pt x="226761" y="-5048"/>
                              <a:pt x="34837" y="-21652"/>
                              <a:pt x="3898" y="108808"/>
                            </a:cubicBezTo>
                            <a:cubicBezTo>
                              <a:pt x="-15491" y="190693"/>
                              <a:pt x="41025" y="268865"/>
                              <a:pt x="94549" y="325277"/>
                            </a:cubicBezTo>
                            <a:cubicBezTo>
                              <a:pt x="126519" y="309499"/>
                              <a:pt x="157974" y="281963"/>
                              <a:pt x="183138" y="235245"/>
                            </a:cubicBezTo>
                            <a:cubicBezTo>
                              <a:pt x="183138" y="235245"/>
                              <a:pt x="363615" y="275259"/>
                              <a:pt x="370318" y="18053"/>
                            </a:cubicBezTo>
                            <a:cubicBezTo>
                              <a:pt x="355468" y="15166"/>
                              <a:pt x="340617" y="12587"/>
                              <a:pt x="325766" y="10215"/>
                            </a:cubicBezTo>
                            <a:close/>
                          </a:path>
                        </a:pathLst>
                      </a:custGeom>
                      <a:solidFill>
                        <a:srgbClr val="EFACA0"/>
                      </a:solidFill>
                      <a:ln w="103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48" name="Freeform 147">
                        <a:extLst>
                          <a:ext uri="{FF2B5EF4-FFF2-40B4-BE49-F238E27FC236}">
                            <a16:creationId xmlns:a16="http://schemas.microsoft.com/office/drawing/2014/main" id="{8898AC66-6A3C-C6D0-4324-8D7EEFCBDC5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9012536" y="3971268"/>
                        <a:ext cx="241003" cy="224532"/>
                      </a:xfrm>
                      <a:custGeom>
                        <a:avLst/>
                        <a:gdLst>
                          <a:gd name="connsiteX0" fmla="*/ 2896 w 241003"/>
                          <a:gd name="connsiteY0" fmla="*/ 129027 h 224532"/>
                          <a:gd name="connsiteX1" fmla="*/ 10116 w 241003"/>
                          <a:gd name="connsiteY1" fmla="*/ 190492 h 224532"/>
                          <a:gd name="connsiteX2" fmla="*/ 43220 w 241003"/>
                          <a:gd name="connsiteY2" fmla="*/ 214934 h 224532"/>
                          <a:gd name="connsiteX3" fmla="*/ 156869 w 241003"/>
                          <a:gd name="connsiteY3" fmla="*/ 209365 h 224532"/>
                          <a:gd name="connsiteX4" fmla="*/ 232773 w 241003"/>
                          <a:gd name="connsiteY4" fmla="*/ 123458 h 224532"/>
                          <a:gd name="connsiteX5" fmla="*/ 239167 w 241003"/>
                          <a:gd name="connsiteY5" fmla="*/ 66221 h 224532"/>
                          <a:gd name="connsiteX6" fmla="*/ 192449 w 241003"/>
                          <a:gd name="connsiteY6" fmla="*/ 11149 h 224532"/>
                          <a:gd name="connsiteX7" fmla="*/ 2896 w 241003"/>
                          <a:gd name="connsiteY7" fmla="*/ 128924 h 224532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</a:cxnLst>
                        <a:rect l="l" t="t" r="r" b="b"/>
                        <a:pathLst>
                          <a:path w="241003" h="224532">
                            <a:moveTo>
                              <a:pt x="2896" y="129027"/>
                            </a:moveTo>
                            <a:cubicBezTo>
                              <a:pt x="-1641" y="149756"/>
                              <a:pt x="-1951" y="172960"/>
                              <a:pt x="10116" y="190492"/>
                            </a:cubicBezTo>
                            <a:cubicBezTo>
                              <a:pt x="17953" y="201940"/>
                              <a:pt x="30329" y="209675"/>
                              <a:pt x="43220" y="214934"/>
                            </a:cubicBezTo>
                            <a:cubicBezTo>
                              <a:pt x="79419" y="229785"/>
                              <a:pt x="121908" y="227000"/>
                              <a:pt x="156869" y="209365"/>
                            </a:cubicBezTo>
                            <a:cubicBezTo>
                              <a:pt x="191830" y="191730"/>
                              <a:pt x="218850" y="160069"/>
                              <a:pt x="232773" y="123458"/>
                            </a:cubicBezTo>
                            <a:cubicBezTo>
                              <a:pt x="239683" y="105204"/>
                              <a:pt x="243498" y="85197"/>
                              <a:pt x="239167" y="66221"/>
                            </a:cubicBezTo>
                            <a:cubicBezTo>
                              <a:pt x="233598" y="41985"/>
                              <a:pt x="214828" y="21978"/>
                              <a:pt x="192449" y="11149"/>
                            </a:cubicBezTo>
                            <a:cubicBezTo>
                              <a:pt x="108501" y="-29484"/>
                              <a:pt x="20738" y="48070"/>
                              <a:pt x="2896" y="128924"/>
                            </a:cubicBezTo>
                            <a:close/>
                          </a:path>
                        </a:pathLst>
                      </a:custGeom>
                      <a:solidFill>
                        <a:srgbClr val="EFACA0"/>
                      </a:solidFill>
                      <a:ln w="103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49" name="Freeform 148">
                        <a:extLst>
                          <a:ext uri="{FF2B5EF4-FFF2-40B4-BE49-F238E27FC236}">
                            <a16:creationId xmlns:a16="http://schemas.microsoft.com/office/drawing/2014/main" id="{1516E268-0FD9-035B-6990-0FA23890582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8620080" y="4803589"/>
                        <a:ext cx="183315" cy="209374"/>
                      </a:xfrm>
                      <a:custGeom>
                        <a:avLst/>
                        <a:gdLst>
                          <a:gd name="connsiteX0" fmla="*/ 44505 w 183315"/>
                          <a:gd name="connsiteY0" fmla="*/ 179396 h 209374"/>
                          <a:gd name="connsiteX1" fmla="*/ 92048 w 183315"/>
                          <a:gd name="connsiteY1" fmla="*/ 209200 h 209374"/>
                          <a:gd name="connsiteX2" fmla="*/ 135671 w 183315"/>
                          <a:gd name="connsiteY2" fmla="*/ 196000 h 209374"/>
                          <a:gd name="connsiteX3" fmla="*/ 177955 w 183315"/>
                          <a:gd name="connsiteY3" fmla="*/ 152479 h 209374"/>
                          <a:gd name="connsiteX4" fmla="*/ 166714 w 183315"/>
                          <a:gd name="connsiteY4" fmla="*/ 68119 h 209374"/>
                          <a:gd name="connsiteX5" fmla="*/ 20785 w 183315"/>
                          <a:gd name="connsiteY5" fmla="*/ 16863 h 209374"/>
                          <a:gd name="connsiteX6" fmla="*/ 44401 w 183315"/>
                          <a:gd name="connsiteY6" fmla="*/ 179499 h 20937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183315" h="209374">
                            <a:moveTo>
                              <a:pt x="44505" y="179396"/>
                            </a:moveTo>
                            <a:cubicBezTo>
                              <a:pt x="56880" y="194143"/>
                              <a:pt x="72865" y="207550"/>
                              <a:pt x="92048" y="209200"/>
                            </a:cubicBezTo>
                            <a:cubicBezTo>
                              <a:pt x="107414" y="210541"/>
                              <a:pt x="122471" y="203941"/>
                              <a:pt x="135671" y="196000"/>
                            </a:cubicBezTo>
                            <a:cubicBezTo>
                              <a:pt x="153307" y="185480"/>
                              <a:pt x="169911" y="171455"/>
                              <a:pt x="177955" y="152479"/>
                            </a:cubicBezTo>
                            <a:cubicBezTo>
                              <a:pt x="189402" y="125356"/>
                              <a:pt x="181049" y="93798"/>
                              <a:pt x="166714" y="68119"/>
                            </a:cubicBezTo>
                            <a:cubicBezTo>
                              <a:pt x="141240" y="22329"/>
                              <a:pt x="70906" y="-26555"/>
                              <a:pt x="20785" y="16863"/>
                            </a:cubicBezTo>
                            <a:cubicBezTo>
                              <a:pt x="-24592" y="56052"/>
                              <a:pt x="14081" y="143300"/>
                              <a:pt x="44401" y="179499"/>
                            </a:cubicBezTo>
                            <a:close/>
                          </a:path>
                        </a:pathLst>
                      </a:custGeom>
                      <a:solidFill>
                        <a:srgbClr val="EFACA0"/>
                      </a:solidFill>
                      <a:ln w="103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0" name="Freeform 149">
                        <a:extLst>
                          <a:ext uri="{FF2B5EF4-FFF2-40B4-BE49-F238E27FC236}">
                            <a16:creationId xmlns:a16="http://schemas.microsoft.com/office/drawing/2014/main" id="{77A1E733-9BA9-194A-7C0B-483CB646BBC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0237844" y="4904638"/>
                        <a:ext cx="153227" cy="346897"/>
                      </a:xfrm>
                      <a:custGeom>
                        <a:avLst/>
                        <a:gdLst>
                          <a:gd name="connsiteX0" fmla="*/ 116421 w 153227"/>
                          <a:gd name="connsiteY0" fmla="*/ 199318 h 346897"/>
                          <a:gd name="connsiteX1" fmla="*/ 124362 w 153227"/>
                          <a:gd name="connsiteY1" fmla="*/ 287184 h 346897"/>
                          <a:gd name="connsiteX2" fmla="*/ 70012 w 153227"/>
                          <a:gd name="connsiteY2" fmla="*/ 346897 h 346897"/>
                          <a:gd name="connsiteX3" fmla="*/ 27729 w 153227"/>
                          <a:gd name="connsiteY3" fmla="*/ 322867 h 346897"/>
                          <a:gd name="connsiteX4" fmla="*/ 8753 w 153227"/>
                          <a:gd name="connsiteY4" fmla="*/ 276459 h 346897"/>
                          <a:gd name="connsiteX5" fmla="*/ 9888 w 153227"/>
                          <a:gd name="connsiteY5" fmla="*/ 128571 h 346897"/>
                          <a:gd name="connsiteX6" fmla="*/ 139522 w 153227"/>
                          <a:gd name="connsiteY6" fmla="*/ 11518 h 346897"/>
                          <a:gd name="connsiteX7" fmla="*/ 138800 w 153227"/>
                          <a:gd name="connsiteY7" fmla="*/ 86081 h 346897"/>
                          <a:gd name="connsiteX8" fmla="*/ 116318 w 153227"/>
                          <a:gd name="connsiteY8" fmla="*/ 199318 h 34689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153227" h="346897">
                            <a:moveTo>
                              <a:pt x="116421" y="199318"/>
                            </a:moveTo>
                            <a:cubicBezTo>
                              <a:pt x="118999" y="228710"/>
                              <a:pt x="127765" y="257895"/>
                              <a:pt x="124362" y="287184"/>
                            </a:cubicBezTo>
                            <a:cubicBezTo>
                              <a:pt x="120958" y="316473"/>
                              <a:pt x="99507" y="347103"/>
                              <a:pt x="70012" y="346897"/>
                            </a:cubicBezTo>
                            <a:cubicBezTo>
                              <a:pt x="53202" y="346793"/>
                              <a:pt x="37630" y="336377"/>
                              <a:pt x="27729" y="322867"/>
                            </a:cubicBezTo>
                            <a:cubicBezTo>
                              <a:pt x="17828" y="309357"/>
                              <a:pt x="12672" y="292857"/>
                              <a:pt x="8753" y="276459"/>
                            </a:cubicBezTo>
                            <a:cubicBezTo>
                              <a:pt x="-2591" y="227885"/>
                              <a:pt x="-3622" y="176526"/>
                              <a:pt x="9888" y="128571"/>
                            </a:cubicBezTo>
                            <a:cubicBezTo>
                              <a:pt x="21232" y="88144"/>
                              <a:pt x="85688" y="-38500"/>
                              <a:pt x="139522" y="11518"/>
                            </a:cubicBezTo>
                            <a:cubicBezTo>
                              <a:pt x="164892" y="35135"/>
                              <a:pt x="149216" y="59783"/>
                              <a:pt x="138800" y="86081"/>
                            </a:cubicBezTo>
                            <a:cubicBezTo>
                              <a:pt x="124052" y="123414"/>
                              <a:pt x="112811" y="158272"/>
                              <a:pt x="116318" y="199318"/>
                            </a:cubicBezTo>
                            <a:close/>
                          </a:path>
                        </a:pathLst>
                      </a:custGeom>
                      <a:solidFill>
                        <a:srgbClr val="EFACA0"/>
                      </a:solidFill>
                      <a:ln w="103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51" name="Freeform 150">
                        <a:extLst>
                          <a:ext uri="{FF2B5EF4-FFF2-40B4-BE49-F238E27FC236}">
                            <a16:creationId xmlns:a16="http://schemas.microsoft.com/office/drawing/2014/main" id="{5CFF0E74-D172-85D7-3416-8FC811808C6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9510625" y="4319739"/>
                        <a:ext cx="282626" cy="488785"/>
                      </a:xfrm>
                      <a:custGeom>
                        <a:avLst/>
                        <a:gdLst>
                          <a:gd name="connsiteX0" fmla="*/ 123896 w 282626"/>
                          <a:gd name="connsiteY0" fmla="*/ 462864 h 488785"/>
                          <a:gd name="connsiteX1" fmla="*/ 260955 w 282626"/>
                          <a:gd name="connsiteY1" fmla="*/ 467608 h 488785"/>
                          <a:gd name="connsiteX2" fmla="*/ 261368 w 282626"/>
                          <a:gd name="connsiteY2" fmla="*/ 338077 h 488785"/>
                          <a:gd name="connsiteX3" fmla="*/ 182061 w 282626"/>
                          <a:gd name="connsiteY3" fmla="*/ 223293 h 488785"/>
                          <a:gd name="connsiteX4" fmla="*/ 157207 w 282626"/>
                          <a:gd name="connsiteY4" fmla="*/ 16208 h 488785"/>
                          <a:gd name="connsiteX5" fmla="*/ 37267 w 282626"/>
                          <a:gd name="connsiteY5" fmla="*/ 73652 h 488785"/>
                          <a:gd name="connsiteX6" fmla="*/ 123793 w 282626"/>
                          <a:gd name="connsiteY6" fmla="*/ 462967 h 48878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282626" h="488785">
                            <a:moveTo>
                              <a:pt x="123896" y="462864"/>
                            </a:moveTo>
                            <a:cubicBezTo>
                              <a:pt x="165560" y="489575"/>
                              <a:pt x="225891" y="502466"/>
                              <a:pt x="260955" y="467608"/>
                            </a:cubicBezTo>
                            <a:cubicBezTo>
                              <a:pt x="294060" y="434813"/>
                              <a:pt x="285191" y="378091"/>
                              <a:pt x="261368" y="338077"/>
                            </a:cubicBezTo>
                            <a:cubicBezTo>
                              <a:pt x="237545" y="298062"/>
                              <a:pt x="201656" y="265576"/>
                              <a:pt x="182061" y="223293"/>
                            </a:cubicBezTo>
                            <a:cubicBezTo>
                              <a:pt x="152978" y="160590"/>
                              <a:pt x="208153" y="60967"/>
                              <a:pt x="157207" y="16208"/>
                            </a:cubicBezTo>
                            <a:cubicBezTo>
                              <a:pt x="106261" y="-28550"/>
                              <a:pt x="59646" y="28893"/>
                              <a:pt x="37267" y="73652"/>
                            </a:cubicBezTo>
                            <a:cubicBezTo>
                              <a:pt x="-29871" y="208339"/>
                              <a:pt x="-9348" y="377472"/>
                              <a:pt x="123793" y="462967"/>
                            </a:cubicBezTo>
                            <a:close/>
                          </a:path>
                        </a:pathLst>
                      </a:custGeom>
                      <a:solidFill>
                        <a:srgbClr val="EFACA0"/>
                      </a:solidFill>
                      <a:ln w="10311" cap="flat">
                        <a:noFill/>
                        <a:prstDash val="solid"/>
                        <a:miter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</p:grpSp>
              </p:grpSp>
              <p:grpSp>
                <p:nvGrpSpPr>
                  <p:cNvPr id="152" name="Graphic 13">
                    <a:extLst>
                      <a:ext uri="{FF2B5EF4-FFF2-40B4-BE49-F238E27FC236}">
                        <a16:creationId xmlns:a16="http://schemas.microsoft.com/office/drawing/2014/main" id="{CFADBDBA-3BDE-584F-794D-65436F563569}"/>
                      </a:ext>
                    </a:extLst>
                  </p:cNvPr>
                  <p:cNvGrpSpPr/>
                  <p:nvPr/>
                </p:nvGrpSpPr>
                <p:grpSpPr>
                  <a:xfrm>
                    <a:off x="8287470" y="3709832"/>
                    <a:ext cx="2522038" cy="1692444"/>
                    <a:chOff x="8287470" y="3709832"/>
                    <a:chExt cx="2522038" cy="1692444"/>
                  </a:xfrm>
                  <a:noFill/>
                </p:grpSpPr>
                <p:sp>
                  <p:nvSpPr>
                    <p:cNvPr id="153" name="Freeform 152">
                      <a:extLst>
                        <a:ext uri="{FF2B5EF4-FFF2-40B4-BE49-F238E27FC236}">
                          <a16:creationId xmlns:a16="http://schemas.microsoft.com/office/drawing/2014/main" id="{469D0266-0E87-FA4B-5A42-EBF5DE17376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287470" y="3709832"/>
                      <a:ext cx="2522038" cy="1692444"/>
                    </a:xfrm>
                    <a:custGeom>
                      <a:avLst/>
                      <a:gdLst>
                        <a:gd name="connsiteX0" fmla="*/ 473747 w 2522038"/>
                        <a:gd name="connsiteY0" fmla="*/ 304556 h 1692444"/>
                        <a:gd name="connsiteX1" fmla="*/ 192615 w 2522038"/>
                        <a:gd name="connsiteY1" fmla="*/ 405107 h 1692444"/>
                        <a:gd name="connsiteX2" fmla="*/ 139296 w 2522038"/>
                        <a:gd name="connsiteY2" fmla="*/ 689437 h 1692444"/>
                        <a:gd name="connsiteX3" fmla="*/ 174 w 2522038"/>
                        <a:gd name="connsiteY3" fmla="*/ 970260 h 1692444"/>
                        <a:gd name="connsiteX4" fmla="*/ 41632 w 2522038"/>
                        <a:gd name="connsiteY4" fmla="*/ 1181779 h 1692444"/>
                        <a:gd name="connsiteX5" fmla="*/ 165904 w 2522038"/>
                        <a:gd name="connsiteY5" fmla="*/ 1493747 h 1692444"/>
                        <a:gd name="connsiteX6" fmla="*/ 435176 w 2522038"/>
                        <a:gd name="connsiteY6" fmla="*/ 1528399 h 1692444"/>
                        <a:gd name="connsiteX7" fmla="*/ 586055 w 2522038"/>
                        <a:gd name="connsiteY7" fmla="*/ 1611625 h 1692444"/>
                        <a:gd name="connsiteX8" fmla="*/ 781383 w 2522038"/>
                        <a:gd name="connsiteY8" fmla="*/ 1545725 h 1692444"/>
                        <a:gd name="connsiteX9" fmla="*/ 905655 w 2522038"/>
                        <a:gd name="connsiteY9" fmla="*/ 1649680 h 1692444"/>
                        <a:gd name="connsiteX10" fmla="*/ 1074375 w 2522038"/>
                        <a:gd name="connsiteY10" fmla="*/ 1597702 h 1692444"/>
                        <a:gd name="connsiteX11" fmla="*/ 1506387 w 2522038"/>
                        <a:gd name="connsiteY11" fmla="*/ 1615028 h 1692444"/>
                        <a:gd name="connsiteX12" fmla="*/ 1846715 w 2522038"/>
                        <a:gd name="connsiteY12" fmla="*/ 1628847 h 1692444"/>
                        <a:gd name="connsiteX13" fmla="*/ 2047922 w 2522038"/>
                        <a:gd name="connsiteY13" fmla="*/ 1594196 h 1692444"/>
                        <a:gd name="connsiteX14" fmla="*/ 2293577 w 2522038"/>
                        <a:gd name="connsiteY14" fmla="*/ 1497150 h 1692444"/>
                        <a:gd name="connsiteX15" fmla="*/ 2477046 w 2522038"/>
                        <a:gd name="connsiteY15" fmla="*/ 1192092 h 1692444"/>
                        <a:gd name="connsiteX16" fmla="*/ 2506644 w 2522038"/>
                        <a:gd name="connsiteY16" fmla="*/ 894872 h 1692444"/>
                        <a:gd name="connsiteX17" fmla="*/ 2379382 w 2522038"/>
                        <a:gd name="connsiteY17" fmla="*/ 710166 h 1692444"/>
                        <a:gd name="connsiteX18" fmla="*/ 2222521 w 2522038"/>
                        <a:gd name="connsiteY18" fmla="*/ 443266 h 1692444"/>
                        <a:gd name="connsiteX19" fmla="*/ 2053800 w 2522038"/>
                        <a:gd name="connsiteY19" fmla="*/ 429446 h 1692444"/>
                        <a:gd name="connsiteX20" fmla="*/ 1855481 w 2522038"/>
                        <a:gd name="connsiteY20" fmla="*/ 138207 h 1692444"/>
                        <a:gd name="connsiteX21" fmla="*/ 1553620 w 2522038"/>
                        <a:gd name="connsiteY21" fmla="*/ 138207 h 1692444"/>
                        <a:gd name="connsiteX22" fmla="*/ 1192562 w 2522038"/>
                        <a:gd name="connsiteY22" fmla="*/ 37656 h 1692444"/>
                        <a:gd name="connsiteX23" fmla="*/ 1074169 w 2522038"/>
                        <a:gd name="connsiteY23" fmla="*/ 138207 h 1692444"/>
                        <a:gd name="connsiteX24" fmla="*/ 810775 w 2522038"/>
                        <a:gd name="connsiteY24" fmla="*/ 138207 h 1692444"/>
                        <a:gd name="connsiteX25" fmla="*/ 473437 w 2522038"/>
                        <a:gd name="connsiteY25" fmla="*/ 304659 h 169244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</a:cxnLst>
                      <a:rect l="l" t="t" r="r" b="b"/>
                      <a:pathLst>
                        <a:path w="2522038" h="1692444">
                          <a:moveTo>
                            <a:pt x="473747" y="304556"/>
                          </a:moveTo>
                          <a:cubicBezTo>
                            <a:pt x="473747" y="304556"/>
                            <a:pt x="293269" y="262994"/>
                            <a:pt x="192615" y="405107"/>
                          </a:cubicBezTo>
                          <a:cubicBezTo>
                            <a:pt x="91960" y="547221"/>
                            <a:pt x="139296" y="689437"/>
                            <a:pt x="139296" y="689437"/>
                          </a:cubicBezTo>
                          <a:cubicBezTo>
                            <a:pt x="139296" y="689437"/>
                            <a:pt x="-5704" y="789988"/>
                            <a:pt x="174" y="970260"/>
                          </a:cubicBezTo>
                          <a:cubicBezTo>
                            <a:pt x="6052" y="1150531"/>
                            <a:pt x="41632" y="1181779"/>
                            <a:pt x="41632" y="1181779"/>
                          </a:cubicBezTo>
                          <a:cubicBezTo>
                            <a:pt x="41632" y="1181779"/>
                            <a:pt x="32763" y="1368960"/>
                            <a:pt x="165904" y="1493747"/>
                          </a:cubicBezTo>
                          <a:cubicBezTo>
                            <a:pt x="299045" y="1618534"/>
                            <a:pt x="435176" y="1528399"/>
                            <a:pt x="435176" y="1528399"/>
                          </a:cubicBezTo>
                          <a:cubicBezTo>
                            <a:pt x="435176" y="1528399"/>
                            <a:pt x="503242" y="1604715"/>
                            <a:pt x="586055" y="1611625"/>
                          </a:cubicBezTo>
                          <a:cubicBezTo>
                            <a:pt x="668868" y="1618534"/>
                            <a:pt x="751785" y="1580376"/>
                            <a:pt x="781383" y="1545725"/>
                          </a:cubicBezTo>
                          <a:cubicBezTo>
                            <a:pt x="781383" y="1545725"/>
                            <a:pt x="816860" y="1632354"/>
                            <a:pt x="905655" y="1649680"/>
                          </a:cubicBezTo>
                          <a:cubicBezTo>
                            <a:pt x="994450" y="1667005"/>
                            <a:pt x="1074375" y="1597702"/>
                            <a:pt x="1074375" y="1597702"/>
                          </a:cubicBezTo>
                          <a:cubicBezTo>
                            <a:pt x="1074375" y="1597702"/>
                            <a:pt x="1251965" y="1798805"/>
                            <a:pt x="1506387" y="1615028"/>
                          </a:cubicBezTo>
                          <a:cubicBezTo>
                            <a:pt x="1506387" y="1615028"/>
                            <a:pt x="1686864" y="1760647"/>
                            <a:pt x="1846715" y="1628847"/>
                          </a:cubicBezTo>
                          <a:cubicBezTo>
                            <a:pt x="1846715" y="1628847"/>
                            <a:pt x="1959127" y="1705164"/>
                            <a:pt x="2047922" y="1594196"/>
                          </a:cubicBezTo>
                          <a:cubicBezTo>
                            <a:pt x="2047922" y="1594196"/>
                            <a:pt x="2207773" y="1656589"/>
                            <a:pt x="2293577" y="1497150"/>
                          </a:cubicBezTo>
                          <a:cubicBezTo>
                            <a:pt x="2293577" y="1497150"/>
                            <a:pt x="2512522" y="1545725"/>
                            <a:pt x="2477046" y="1192092"/>
                          </a:cubicBezTo>
                          <a:cubicBezTo>
                            <a:pt x="2477046" y="1192092"/>
                            <a:pt x="2553980" y="1037913"/>
                            <a:pt x="2506644" y="894872"/>
                          </a:cubicBezTo>
                          <a:cubicBezTo>
                            <a:pt x="2459307" y="751830"/>
                            <a:pt x="2379382" y="710166"/>
                            <a:pt x="2379382" y="710166"/>
                          </a:cubicBezTo>
                          <a:cubicBezTo>
                            <a:pt x="2379382" y="710166"/>
                            <a:pt x="2382372" y="529895"/>
                            <a:pt x="2222521" y="443266"/>
                          </a:cubicBezTo>
                          <a:cubicBezTo>
                            <a:pt x="2222521" y="443266"/>
                            <a:pt x="2142595" y="401704"/>
                            <a:pt x="2053800" y="429446"/>
                          </a:cubicBezTo>
                          <a:cubicBezTo>
                            <a:pt x="2053800" y="429446"/>
                            <a:pt x="2033071" y="235252"/>
                            <a:pt x="1855481" y="138207"/>
                          </a:cubicBezTo>
                          <a:cubicBezTo>
                            <a:pt x="1677892" y="41162"/>
                            <a:pt x="1553620" y="138207"/>
                            <a:pt x="1553620" y="138207"/>
                          </a:cubicBezTo>
                          <a:cubicBezTo>
                            <a:pt x="1553620" y="138207"/>
                            <a:pt x="1423367" y="-87132"/>
                            <a:pt x="1192562" y="37656"/>
                          </a:cubicBezTo>
                          <a:cubicBezTo>
                            <a:pt x="1192562" y="37656"/>
                            <a:pt x="1109749" y="82723"/>
                            <a:pt x="1074169" y="138207"/>
                          </a:cubicBezTo>
                          <a:cubicBezTo>
                            <a:pt x="1074169" y="138207"/>
                            <a:pt x="932159" y="37656"/>
                            <a:pt x="810775" y="138207"/>
                          </a:cubicBezTo>
                          <a:cubicBezTo>
                            <a:pt x="810775" y="138207"/>
                            <a:pt x="573989" y="34252"/>
                            <a:pt x="473437" y="304659"/>
                          </a:cubicBezTo>
                          <a:close/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4" name="Freeform 153">
                      <a:extLst>
                        <a:ext uri="{FF2B5EF4-FFF2-40B4-BE49-F238E27FC236}">
                          <a16:creationId xmlns:a16="http://schemas.microsoft.com/office/drawing/2014/main" id="{B9B8252F-DEEB-1CD5-81B9-D4F28240D2A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737890" y="4014388"/>
                      <a:ext cx="23327" cy="228845"/>
                    </a:xfrm>
                    <a:custGeom>
                      <a:avLst/>
                      <a:gdLst>
                        <a:gd name="connsiteX0" fmla="*/ 23327 w 23327"/>
                        <a:gd name="connsiteY0" fmla="*/ 0 h 228845"/>
                        <a:gd name="connsiteX1" fmla="*/ 2598 w 23327"/>
                        <a:gd name="connsiteY1" fmla="*/ 228845 h 22884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23327" h="228845">
                          <a:moveTo>
                            <a:pt x="23327" y="0"/>
                          </a:moveTo>
                          <a:cubicBezTo>
                            <a:pt x="23327" y="0"/>
                            <a:pt x="-9262" y="107461"/>
                            <a:pt x="2598" y="228845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5" name="Freeform 154">
                      <a:extLst>
                        <a:ext uri="{FF2B5EF4-FFF2-40B4-BE49-F238E27FC236}">
                          <a16:creationId xmlns:a16="http://schemas.microsoft.com/office/drawing/2014/main" id="{0329874F-52B9-8B72-164E-D2F119CA43F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75865" y="3848040"/>
                      <a:ext cx="85980" cy="426442"/>
                    </a:xfrm>
                    <a:custGeom>
                      <a:avLst/>
                      <a:gdLst>
                        <a:gd name="connsiteX0" fmla="*/ 85981 w 85980"/>
                        <a:gd name="connsiteY0" fmla="*/ 0 h 426442"/>
                        <a:gd name="connsiteX1" fmla="*/ 17915 w 85980"/>
                        <a:gd name="connsiteY1" fmla="*/ 426442 h 42644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85980" h="426442">
                          <a:moveTo>
                            <a:pt x="85981" y="0"/>
                          </a:moveTo>
                          <a:cubicBezTo>
                            <a:pt x="85981" y="0"/>
                            <a:pt x="-47160" y="138710"/>
                            <a:pt x="17915" y="426442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6" name="Freeform 155">
                      <a:extLst>
                        <a:ext uri="{FF2B5EF4-FFF2-40B4-BE49-F238E27FC236}">
                          <a16:creationId xmlns:a16="http://schemas.microsoft.com/office/drawing/2014/main" id="{52D71951-C884-F704-F0B6-B87BB8CA2C9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190237" y="4276592"/>
                      <a:ext cx="207187" cy="77608"/>
                    </a:xfrm>
                    <a:custGeom>
                      <a:avLst/>
                      <a:gdLst>
                        <a:gd name="connsiteX0" fmla="*/ 0 w 207187"/>
                        <a:gd name="connsiteY0" fmla="*/ 77609 h 77608"/>
                        <a:gd name="connsiteX1" fmla="*/ 207188 w 207187"/>
                        <a:gd name="connsiteY1" fmla="*/ 25631 h 7760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207187" h="77608">
                          <a:moveTo>
                            <a:pt x="0" y="77609"/>
                          </a:moveTo>
                          <a:cubicBezTo>
                            <a:pt x="0" y="77609"/>
                            <a:pt x="76935" y="-54088"/>
                            <a:pt x="207188" y="25631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7" name="Freeform 156">
                      <a:extLst>
                        <a:ext uri="{FF2B5EF4-FFF2-40B4-BE49-F238E27FC236}">
                          <a16:creationId xmlns:a16="http://schemas.microsoft.com/office/drawing/2014/main" id="{2AE1F307-208A-6D68-F477-37D732C9753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048228" y="3848040"/>
                      <a:ext cx="50327" cy="79719"/>
                    </a:xfrm>
                    <a:custGeom>
                      <a:avLst/>
                      <a:gdLst>
                        <a:gd name="connsiteX0" fmla="*/ 0 w 50327"/>
                        <a:gd name="connsiteY0" fmla="*/ 79719 h 79719"/>
                        <a:gd name="connsiteX1" fmla="*/ 50327 w 50327"/>
                        <a:gd name="connsiteY1" fmla="*/ 0 h 7971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50327" h="79719">
                          <a:moveTo>
                            <a:pt x="0" y="79719"/>
                          </a:moveTo>
                          <a:cubicBezTo>
                            <a:pt x="0" y="79719"/>
                            <a:pt x="13613" y="24339"/>
                            <a:pt x="50327" y="0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8" name="Freeform 157">
                      <a:extLst>
                        <a:ext uri="{FF2B5EF4-FFF2-40B4-BE49-F238E27FC236}">
                          <a16:creationId xmlns:a16="http://schemas.microsoft.com/office/drawing/2014/main" id="{2DA22AE2-EC9D-4AFA-46C2-58B05AE8967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17025" y="3848040"/>
                      <a:ext cx="124271" cy="266900"/>
                    </a:xfrm>
                    <a:custGeom>
                      <a:avLst/>
                      <a:gdLst>
                        <a:gd name="connsiteX0" fmla="*/ 124271 w 124271"/>
                        <a:gd name="connsiteY0" fmla="*/ 0 h 266900"/>
                        <a:gd name="connsiteX1" fmla="*/ 0 w 124271"/>
                        <a:gd name="connsiteY1" fmla="*/ 266900 h 26690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124271" h="266900">
                          <a:moveTo>
                            <a:pt x="124271" y="0"/>
                          </a:moveTo>
                          <a:cubicBezTo>
                            <a:pt x="124271" y="0"/>
                            <a:pt x="26608" y="83226"/>
                            <a:pt x="0" y="266900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59" name="Freeform 158">
                      <a:extLst>
                        <a:ext uri="{FF2B5EF4-FFF2-40B4-BE49-F238E27FC236}">
                          <a16:creationId xmlns:a16="http://schemas.microsoft.com/office/drawing/2014/main" id="{0EE4A295-E79C-D122-D101-A9213675E27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637099" y="4114543"/>
                      <a:ext cx="142009" cy="66297"/>
                    </a:xfrm>
                    <a:custGeom>
                      <a:avLst/>
                      <a:gdLst>
                        <a:gd name="connsiteX0" fmla="*/ 0 w 142009"/>
                        <a:gd name="connsiteY0" fmla="*/ 14320 h 66297"/>
                        <a:gd name="connsiteX1" fmla="*/ 142010 w 142009"/>
                        <a:gd name="connsiteY1" fmla="*/ 66297 h 6629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142009" h="66297">
                          <a:moveTo>
                            <a:pt x="0" y="14320"/>
                          </a:moveTo>
                          <a:cubicBezTo>
                            <a:pt x="0" y="14320"/>
                            <a:pt x="88795" y="-41164"/>
                            <a:pt x="142010" y="66297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0" name="Freeform 159">
                      <a:extLst>
                        <a:ext uri="{FF2B5EF4-FFF2-40B4-BE49-F238E27FC236}">
                          <a16:creationId xmlns:a16="http://schemas.microsoft.com/office/drawing/2014/main" id="{7C13BD93-3DD6-71CC-3988-73B45E284B9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243710" y="4139175"/>
                      <a:ext cx="98039" cy="242664"/>
                    </a:xfrm>
                    <a:custGeom>
                      <a:avLst/>
                      <a:gdLst>
                        <a:gd name="connsiteX0" fmla="*/ 97664 w 98039"/>
                        <a:gd name="connsiteY0" fmla="*/ 0 h 242664"/>
                        <a:gd name="connsiteX1" fmla="*/ 0 w 98039"/>
                        <a:gd name="connsiteY1" fmla="*/ 242665 h 24266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98039" h="242664">
                          <a:moveTo>
                            <a:pt x="97664" y="0"/>
                          </a:moveTo>
                          <a:cubicBezTo>
                            <a:pt x="97664" y="0"/>
                            <a:pt x="109524" y="180271"/>
                            <a:pt x="0" y="242665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1" name="Freeform 160">
                      <a:extLst>
                        <a:ext uri="{FF2B5EF4-FFF2-40B4-BE49-F238E27FC236}">
                          <a16:creationId xmlns:a16="http://schemas.microsoft.com/office/drawing/2014/main" id="{AC0AAE98-4683-4A03-5162-0A1B7957C47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672319" y="5127263"/>
                      <a:ext cx="50327" cy="110967"/>
                    </a:xfrm>
                    <a:custGeom>
                      <a:avLst/>
                      <a:gdLst>
                        <a:gd name="connsiteX0" fmla="*/ 50327 w 50327"/>
                        <a:gd name="connsiteY0" fmla="*/ 110968 h 110967"/>
                        <a:gd name="connsiteX1" fmla="*/ 0 w 50327"/>
                        <a:gd name="connsiteY1" fmla="*/ 0 h 11096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50327" h="110967">
                          <a:moveTo>
                            <a:pt x="50327" y="110968"/>
                          </a:moveTo>
                          <a:cubicBezTo>
                            <a:pt x="50327" y="110968"/>
                            <a:pt x="11860" y="58990"/>
                            <a:pt x="0" y="0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2" name="Freeform 161">
                      <a:extLst>
                        <a:ext uri="{FF2B5EF4-FFF2-40B4-BE49-F238E27FC236}">
                          <a16:creationId xmlns:a16="http://schemas.microsoft.com/office/drawing/2014/main" id="{13814303-280F-9DC8-1EE8-AB6EFFE2283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426767" y="4377162"/>
                      <a:ext cx="160057" cy="22107"/>
                    </a:xfrm>
                    <a:custGeom>
                      <a:avLst/>
                      <a:gdLst>
                        <a:gd name="connsiteX0" fmla="*/ 0 w 160057"/>
                        <a:gd name="connsiteY0" fmla="*/ 22108 h 22107"/>
                        <a:gd name="connsiteX1" fmla="*/ 160058 w 160057"/>
                        <a:gd name="connsiteY1" fmla="*/ 9732 h 221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160057" h="22107">
                          <a:moveTo>
                            <a:pt x="0" y="22108"/>
                          </a:moveTo>
                          <a:cubicBezTo>
                            <a:pt x="0" y="22108"/>
                            <a:pt x="80235" y="-17907"/>
                            <a:pt x="160058" y="9732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3" name="Freeform 162">
                      <a:extLst>
                        <a:ext uri="{FF2B5EF4-FFF2-40B4-BE49-F238E27FC236}">
                          <a16:creationId xmlns:a16="http://schemas.microsoft.com/office/drawing/2014/main" id="{AC5BDE3B-98CD-9BD1-31B2-61F9DB85E0F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634675" y="4419998"/>
                      <a:ext cx="32279" cy="83535"/>
                    </a:xfrm>
                    <a:custGeom>
                      <a:avLst/>
                      <a:gdLst>
                        <a:gd name="connsiteX0" fmla="*/ 32280 w 32279"/>
                        <a:gd name="connsiteY0" fmla="*/ 0 h 83535"/>
                        <a:gd name="connsiteX1" fmla="*/ 0 w 32279"/>
                        <a:gd name="connsiteY1" fmla="*/ 83535 h 8353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32279" h="83535">
                          <a:moveTo>
                            <a:pt x="32280" y="0"/>
                          </a:moveTo>
                          <a:cubicBezTo>
                            <a:pt x="32280" y="0"/>
                            <a:pt x="24958" y="65281"/>
                            <a:pt x="0" y="83535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4" name="Freeform 163">
                      <a:extLst>
                        <a:ext uri="{FF2B5EF4-FFF2-40B4-BE49-F238E27FC236}">
                          <a16:creationId xmlns:a16="http://schemas.microsoft.com/office/drawing/2014/main" id="{10ECF2F6-559C-4A08-9B7D-F6D22F2CF7B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951052" y="4069324"/>
                      <a:ext cx="326742" cy="622496"/>
                    </a:xfrm>
                    <a:custGeom>
                      <a:avLst/>
                      <a:gdLst>
                        <a:gd name="connsiteX0" fmla="*/ 326743 w 326742"/>
                        <a:gd name="connsiteY0" fmla="*/ 6839 h 622496"/>
                        <a:gd name="connsiteX1" fmla="*/ 336 w 326742"/>
                        <a:gd name="connsiteY1" fmla="*/ 284877 h 622496"/>
                        <a:gd name="connsiteX2" fmla="*/ 296422 w 326742"/>
                        <a:gd name="connsiteY2" fmla="*/ 598598 h 62249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326742" h="622496">
                          <a:moveTo>
                            <a:pt x="326743" y="6839"/>
                          </a:moveTo>
                          <a:cubicBezTo>
                            <a:pt x="326743" y="6839"/>
                            <a:pt x="-12142" y="-69065"/>
                            <a:pt x="336" y="284877"/>
                          </a:cubicBezTo>
                          <a:cubicBezTo>
                            <a:pt x="12815" y="638716"/>
                            <a:pt x="209174" y="653360"/>
                            <a:pt x="296422" y="598598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5" name="Freeform 164">
                      <a:extLst>
                        <a:ext uri="{FF2B5EF4-FFF2-40B4-BE49-F238E27FC236}">
                          <a16:creationId xmlns:a16="http://schemas.microsoft.com/office/drawing/2014/main" id="{A75A5F74-056E-B204-34FA-85E70C657F7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945870" y="4069356"/>
                      <a:ext cx="143350" cy="284844"/>
                    </a:xfrm>
                    <a:custGeom>
                      <a:avLst/>
                      <a:gdLst>
                        <a:gd name="connsiteX0" fmla="*/ 143351 w 143350"/>
                        <a:gd name="connsiteY0" fmla="*/ 0 h 284844"/>
                        <a:gd name="connsiteX1" fmla="*/ 0 w 143350"/>
                        <a:gd name="connsiteY1" fmla="*/ 284845 h 28484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143350" h="284844">
                          <a:moveTo>
                            <a:pt x="143351" y="0"/>
                          </a:moveTo>
                          <a:cubicBezTo>
                            <a:pt x="143351" y="0"/>
                            <a:pt x="6188" y="84360"/>
                            <a:pt x="0" y="284845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6" name="Freeform 165">
                      <a:extLst>
                        <a:ext uri="{FF2B5EF4-FFF2-40B4-BE49-F238E27FC236}">
                          <a16:creationId xmlns:a16="http://schemas.microsoft.com/office/drawing/2014/main" id="{8BACCBF2-D00A-58A8-DCB7-A7217228A21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176366" y="4387642"/>
                      <a:ext cx="458309" cy="554090"/>
                    </a:xfrm>
                    <a:custGeom>
                      <a:avLst/>
                      <a:gdLst>
                        <a:gd name="connsiteX0" fmla="*/ 458309 w 458309"/>
                        <a:gd name="connsiteY0" fmla="*/ 554091 h 554090"/>
                        <a:gd name="connsiteX1" fmla="*/ 311762 w 458309"/>
                        <a:gd name="connsiteY1" fmla="*/ 429923 h 554090"/>
                        <a:gd name="connsiteX2" fmla="*/ 233796 w 458309"/>
                        <a:gd name="connsiteY2" fmla="*/ 74124 h 554090"/>
                        <a:gd name="connsiteX3" fmla="*/ 0 w 458309"/>
                        <a:gd name="connsiteY3" fmla="*/ 32357 h 55409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</a:cxnLst>
                      <a:rect l="l" t="t" r="r" b="b"/>
                      <a:pathLst>
                        <a:path w="458309" h="554090">
                          <a:moveTo>
                            <a:pt x="458309" y="554091"/>
                          </a:moveTo>
                          <a:cubicBezTo>
                            <a:pt x="458309" y="554091"/>
                            <a:pt x="324240" y="521192"/>
                            <a:pt x="311762" y="429923"/>
                          </a:cubicBezTo>
                          <a:cubicBezTo>
                            <a:pt x="299283" y="338653"/>
                            <a:pt x="346001" y="171170"/>
                            <a:pt x="233796" y="74124"/>
                          </a:cubicBezTo>
                          <a:cubicBezTo>
                            <a:pt x="121590" y="-22921"/>
                            <a:pt x="62394" y="-10958"/>
                            <a:pt x="0" y="32357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7" name="Freeform 166">
                      <a:extLst>
                        <a:ext uri="{FF2B5EF4-FFF2-40B4-BE49-F238E27FC236}">
                          <a16:creationId xmlns:a16="http://schemas.microsoft.com/office/drawing/2014/main" id="{C9FF992A-E842-9798-D40D-417C3AF8F7C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212358" y="5046822"/>
                      <a:ext cx="123137" cy="257309"/>
                    </a:xfrm>
                    <a:custGeom>
                      <a:avLst/>
                      <a:gdLst>
                        <a:gd name="connsiteX0" fmla="*/ 123137 w 123137"/>
                        <a:gd name="connsiteY0" fmla="*/ 257309 h 257309"/>
                        <a:gd name="connsiteX1" fmla="*/ 0 w 123137"/>
                        <a:gd name="connsiteY1" fmla="*/ 0 h 25730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123137" h="257309">
                          <a:moveTo>
                            <a:pt x="123137" y="257309"/>
                          </a:moveTo>
                          <a:cubicBezTo>
                            <a:pt x="123137" y="257309"/>
                            <a:pt x="0" y="230495"/>
                            <a:pt x="0" y="0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8" name="Freeform 167">
                      <a:extLst>
                        <a:ext uri="{FF2B5EF4-FFF2-40B4-BE49-F238E27FC236}">
                          <a16:creationId xmlns:a16="http://schemas.microsoft.com/office/drawing/2014/main" id="{A4CAA44D-F108-1005-5E4D-5ED52D33D72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04891" y="4833343"/>
                      <a:ext cx="168685" cy="491517"/>
                    </a:xfrm>
                    <a:custGeom>
                      <a:avLst/>
                      <a:gdLst>
                        <a:gd name="connsiteX0" fmla="*/ 89069 w 168685"/>
                        <a:gd name="connsiteY0" fmla="*/ 491517 h 491517"/>
                        <a:gd name="connsiteX1" fmla="*/ 3265 w 168685"/>
                        <a:gd name="connsiteY1" fmla="*/ 239055 h 491517"/>
                        <a:gd name="connsiteX2" fmla="*/ 168686 w 168685"/>
                        <a:gd name="connsiteY2" fmla="*/ 0 h 49151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168685" h="491517">
                          <a:moveTo>
                            <a:pt x="89069" y="491517"/>
                          </a:moveTo>
                          <a:cubicBezTo>
                            <a:pt x="89069" y="491517"/>
                            <a:pt x="-20042" y="396947"/>
                            <a:pt x="3265" y="239055"/>
                          </a:cubicBezTo>
                          <a:cubicBezTo>
                            <a:pt x="26573" y="81163"/>
                            <a:pt x="168686" y="0"/>
                            <a:pt x="168686" y="0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69" name="Freeform 168">
                      <a:extLst>
                        <a:ext uri="{FF2B5EF4-FFF2-40B4-BE49-F238E27FC236}">
                          <a16:creationId xmlns:a16="http://schemas.microsoft.com/office/drawing/2014/main" id="{4D694F71-39EF-D228-89A3-F5049C04850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8595992" y="4419998"/>
                      <a:ext cx="355086" cy="690764"/>
                    </a:xfrm>
                    <a:custGeom>
                      <a:avLst/>
                      <a:gdLst>
                        <a:gd name="connsiteX0" fmla="*/ 165225 w 355086"/>
                        <a:gd name="connsiteY0" fmla="*/ 0 h 690764"/>
                        <a:gd name="connsiteX1" fmla="*/ 76430 w 355086"/>
                        <a:gd name="connsiteY1" fmla="*/ 413345 h 690764"/>
                        <a:gd name="connsiteX2" fmla="*/ 355087 w 355086"/>
                        <a:gd name="connsiteY2" fmla="*/ 690764 h 69076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355086" h="690764">
                          <a:moveTo>
                            <a:pt x="165225" y="0"/>
                          </a:moveTo>
                          <a:cubicBezTo>
                            <a:pt x="165225" y="0"/>
                            <a:pt x="-137359" y="84670"/>
                            <a:pt x="76430" y="413345"/>
                          </a:cubicBezTo>
                          <a:cubicBezTo>
                            <a:pt x="76430" y="413345"/>
                            <a:pt x="55701" y="643840"/>
                            <a:pt x="355087" y="690764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70" name="Freeform 169">
                      <a:extLst>
                        <a:ext uri="{FF2B5EF4-FFF2-40B4-BE49-F238E27FC236}">
                          <a16:creationId xmlns:a16="http://schemas.microsoft.com/office/drawing/2014/main" id="{162A1E59-D7FB-860F-EE56-7F152F27981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87114" y="5041975"/>
                      <a:ext cx="96564" cy="273088"/>
                    </a:xfrm>
                    <a:custGeom>
                      <a:avLst/>
                      <a:gdLst>
                        <a:gd name="connsiteX0" fmla="*/ 1582 w 96564"/>
                        <a:gd name="connsiteY0" fmla="*/ 0 h 273088"/>
                        <a:gd name="connsiteX1" fmla="*/ 23033 w 96564"/>
                        <a:gd name="connsiteY1" fmla="*/ 148301 h 273088"/>
                        <a:gd name="connsiteX2" fmla="*/ 96564 w 96564"/>
                        <a:gd name="connsiteY2" fmla="*/ 273088 h 27308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96564" h="273088">
                          <a:moveTo>
                            <a:pt x="1582" y="0"/>
                          </a:moveTo>
                          <a:cubicBezTo>
                            <a:pt x="-3884" y="50327"/>
                            <a:pt x="5191" y="101996"/>
                            <a:pt x="23033" y="148301"/>
                          </a:cubicBezTo>
                          <a:cubicBezTo>
                            <a:pt x="40874" y="194606"/>
                            <a:pt x="67172" y="235755"/>
                            <a:pt x="96564" y="273088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71" name="Freeform 170">
                      <a:extLst>
                        <a:ext uri="{FF2B5EF4-FFF2-40B4-BE49-F238E27FC236}">
                          <a16:creationId xmlns:a16="http://schemas.microsoft.com/office/drawing/2014/main" id="{5DEF25A6-C3C4-B4C3-408D-572A8D09DCB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195803" y="4685042"/>
                      <a:ext cx="312281" cy="520380"/>
                    </a:xfrm>
                    <a:custGeom>
                      <a:avLst/>
                      <a:gdLst>
                        <a:gd name="connsiteX0" fmla="*/ 1963 w 312281"/>
                        <a:gd name="connsiteY0" fmla="*/ 0 h 520380"/>
                        <a:gd name="connsiteX1" fmla="*/ 42184 w 312281"/>
                        <a:gd name="connsiteY1" fmla="*/ 148713 h 520380"/>
                        <a:gd name="connsiteX2" fmla="*/ 19186 w 312281"/>
                        <a:gd name="connsiteY2" fmla="*/ 305883 h 520380"/>
                        <a:gd name="connsiteX3" fmla="*/ 95193 w 312281"/>
                        <a:gd name="connsiteY3" fmla="*/ 441912 h 520380"/>
                        <a:gd name="connsiteX4" fmla="*/ 312281 w 312281"/>
                        <a:gd name="connsiteY4" fmla="*/ 509978 h 52038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312281" h="520380">
                          <a:moveTo>
                            <a:pt x="1963" y="0"/>
                          </a:moveTo>
                          <a:cubicBezTo>
                            <a:pt x="-5771" y="53215"/>
                            <a:pt x="9698" y="110452"/>
                            <a:pt x="42184" y="148713"/>
                          </a:cubicBezTo>
                          <a:cubicBezTo>
                            <a:pt x="15680" y="194091"/>
                            <a:pt x="6707" y="252875"/>
                            <a:pt x="19186" y="305883"/>
                          </a:cubicBezTo>
                          <a:cubicBezTo>
                            <a:pt x="31665" y="358892"/>
                            <a:pt x="60232" y="405198"/>
                            <a:pt x="95193" y="441912"/>
                          </a:cubicBezTo>
                          <a:cubicBezTo>
                            <a:pt x="153668" y="503274"/>
                            <a:pt x="237821" y="539370"/>
                            <a:pt x="312281" y="509978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72" name="Freeform 171">
                      <a:extLst>
                        <a:ext uri="{FF2B5EF4-FFF2-40B4-BE49-F238E27FC236}">
                          <a16:creationId xmlns:a16="http://schemas.microsoft.com/office/drawing/2014/main" id="{C74578CE-C6CD-1859-E34D-CD7E122BDC7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033737" y="4847884"/>
                      <a:ext cx="357860" cy="224126"/>
                    </a:xfrm>
                    <a:custGeom>
                      <a:avLst/>
                      <a:gdLst>
                        <a:gd name="connsiteX0" fmla="*/ 0 w 357860"/>
                        <a:gd name="connsiteY0" fmla="*/ 0 h 224126"/>
                        <a:gd name="connsiteX1" fmla="*/ 146960 w 357860"/>
                        <a:gd name="connsiteY1" fmla="*/ 180993 h 224126"/>
                        <a:gd name="connsiteX2" fmla="*/ 357861 w 357860"/>
                        <a:gd name="connsiteY2" fmla="*/ 217810 h 22412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357860" h="224126">
                          <a:moveTo>
                            <a:pt x="0" y="0"/>
                          </a:moveTo>
                          <a:cubicBezTo>
                            <a:pt x="30114" y="77141"/>
                            <a:pt x="82710" y="141907"/>
                            <a:pt x="146960" y="180993"/>
                          </a:cubicBezTo>
                          <a:cubicBezTo>
                            <a:pt x="211210" y="220079"/>
                            <a:pt x="286701" y="233280"/>
                            <a:pt x="357861" y="217810"/>
                          </a:cubicBezTo>
                        </a:path>
                      </a:pathLst>
                    </a:custGeom>
                    <a:noFill/>
                    <a:ln w="10311" cap="rnd">
                      <a:solidFill>
                        <a:srgbClr val="D8958D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</p:grpSp>
            <p:grpSp>
              <p:nvGrpSpPr>
                <p:cNvPr id="173" name="Graphic 13">
                  <a:extLst>
                    <a:ext uri="{FF2B5EF4-FFF2-40B4-BE49-F238E27FC236}">
                      <a16:creationId xmlns:a16="http://schemas.microsoft.com/office/drawing/2014/main" id="{62261BE4-2585-B6C5-1EB7-83DC91D7848F}"/>
                    </a:ext>
                  </a:extLst>
                </p:cNvPr>
                <p:cNvGrpSpPr/>
                <p:nvPr/>
              </p:nvGrpSpPr>
              <p:grpSpPr>
                <a:xfrm>
                  <a:off x="7570582" y="4276441"/>
                  <a:ext cx="3970295" cy="557728"/>
                  <a:chOff x="7570582" y="4276441"/>
                  <a:chExt cx="3970295" cy="557728"/>
                </a:xfrm>
                <a:noFill/>
              </p:grpSpPr>
              <p:grpSp>
                <p:nvGrpSpPr>
                  <p:cNvPr id="174" name="Graphic 13">
                    <a:extLst>
                      <a:ext uri="{FF2B5EF4-FFF2-40B4-BE49-F238E27FC236}">
                        <a16:creationId xmlns:a16="http://schemas.microsoft.com/office/drawing/2014/main" id="{C4BC22D5-31CD-5E2D-6124-9242EF85B913}"/>
                      </a:ext>
                    </a:extLst>
                  </p:cNvPr>
                  <p:cNvGrpSpPr/>
                  <p:nvPr/>
                </p:nvGrpSpPr>
                <p:grpSpPr>
                  <a:xfrm>
                    <a:off x="7570582" y="4276441"/>
                    <a:ext cx="3970295" cy="557728"/>
                    <a:chOff x="7570582" y="4276441"/>
                    <a:chExt cx="3970295" cy="557728"/>
                  </a:xfrm>
                  <a:noFill/>
                </p:grpSpPr>
                <p:grpSp>
                  <p:nvGrpSpPr>
                    <p:cNvPr id="175" name="Graphic 13">
                      <a:extLst>
                        <a:ext uri="{FF2B5EF4-FFF2-40B4-BE49-F238E27FC236}">
                          <a16:creationId xmlns:a16="http://schemas.microsoft.com/office/drawing/2014/main" id="{9FA6FA50-69C4-E7B7-C576-8B3FE9791403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10523604" y="4276441"/>
                      <a:ext cx="1017273" cy="557728"/>
                      <a:chOff x="10523604" y="4276441"/>
                      <a:chExt cx="1017273" cy="557728"/>
                    </a:xfrm>
                    <a:noFill/>
                  </p:grpSpPr>
                  <p:sp>
                    <p:nvSpPr>
                      <p:cNvPr id="176" name="Freeform 175">
                        <a:extLst>
                          <a:ext uri="{FF2B5EF4-FFF2-40B4-BE49-F238E27FC236}">
                            <a16:creationId xmlns:a16="http://schemas.microsoft.com/office/drawing/2014/main" id="{DA95438B-4109-8742-21DA-FDDCDFCBEF1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0523604" y="4320993"/>
                        <a:ext cx="978806" cy="513176"/>
                      </a:xfrm>
                      <a:custGeom>
                        <a:avLst/>
                        <a:gdLst>
                          <a:gd name="connsiteX0" fmla="*/ 0 w 978806"/>
                          <a:gd name="connsiteY0" fmla="*/ 182540 h 513176"/>
                          <a:gd name="connsiteX1" fmla="*/ 534316 w 978806"/>
                          <a:gd name="connsiteY1" fmla="*/ 512453 h 513176"/>
                          <a:gd name="connsiteX2" fmla="*/ 783169 w 978806"/>
                          <a:gd name="connsiteY2" fmla="*/ 140876 h 513176"/>
                          <a:gd name="connsiteX3" fmla="*/ 978806 w 978806"/>
                          <a:gd name="connsiteY3" fmla="*/ 0 h 51317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</a:cxnLst>
                        <a:rect l="l" t="t" r="r" b="b"/>
                        <a:pathLst>
                          <a:path w="978806" h="513176">
                            <a:moveTo>
                              <a:pt x="0" y="182540"/>
                            </a:moveTo>
                            <a:cubicBezTo>
                              <a:pt x="0" y="182540"/>
                              <a:pt x="450162" y="531119"/>
                              <a:pt x="534316" y="512453"/>
                            </a:cubicBezTo>
                            <a:cubicBezTo>
                              <a:pt x="618470" y="493786"/>
                              <a:pt x="783169" y="140876"/>
                              <a:pt x="783169" y="140876"/>
                            </a:cubicBezTo>
                            <a:cubicBezTo>
                              <a:pt x="783169" y="140876"/>
                              <a:pt x="942195" y="135410"/>
                              <a:pt x="978806" y="0"/>
                            </a:cubicBezTo>
                          </a:path>
                        </a:pathLst>
                      </a:custGeom>
                      <a:noFill/>
                      <a:ln w="30932" cap="rnd">
                        <a:solidFill>
                          <a:srgbClr val="26274B"/>
                        </a:solidFill>
                        <a:prstDash val="solid"/>
                        <a:round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7" name="Freeform 176">
                        <a:extLst>
                          <a:ext uri="{FF2B5EF4-FFF2-40B4-BE49-F238E27FC236}">
                            <a16:creationId xmlns:a16="http://schemas.microsoft.com/office/drawing/2014/main" id="{0F4B416B-1F9D-079A-4B02-420284C5DE0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1353697" y="4387719"/>
                        <a:ext cx="187181" cy="59817"/>
                      </a:xfrm>
                      <a:custGeom>
                        <a:avLst/>
                        <a:gdLst>
                          <a:gd name="connsiteX0" fmla="*/ 0 w 187181"/>
                          <a:gd name="connsiteY0" fmla="*/ 59403 h 59817"/>
                          <a:gd name="connsiteX1" fmla="*/ 187181 w 187181"/>
                          <a:gd name="connsiteY1" fmla="*/ 0 h 5981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</a:cxnLst>
                        <a:rect l="l" t="t" r="r" b="b"/>
                        <a:pathLst>
                          <a:path w="187181" h="59817">
                            <a:moveTo>
                              <a:pt x="0" y="59403"/>
                            </a:moveTo>
                            <a:cubicBezTo>
                              <a:pt x="91477" y="61156"/>
                              <a:pt x="118187" y="60022"/>
                              <a:pt x="187181" y="0"/>
                            </a:cubicBezTo>
                          </a:path>
                        </a:pathLst>
                      </a:custGeom>
                      <a:noFill/>
                      <a:ln w="30932" cap="rnd">
                        <a:solidFill>
                          <a:srgbClr val="26274B"/>
                        </a:solidFill>
                        <a:prstDash val="solid"/>
                        <a:round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8" name="Freeform 177">
                        <a:extLst>
                          <a:ext uri="{FF2B5EF4-FFF2-40B4-BE49-F238E27FC236}">
                            <a16:creationId xmlns:a16="http://schemas.microsoft.com/office/drawing/2014/main" id="{C6B5509C-60C5-344D-B650-344AC30B6B6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1353697" y="4276441"/>
                        <a:ext cx="93642" cy="170680"/>
                      </a:xfrm>
                      <a:custGeom>
                        <a:avLst/>
                        <a:gdLst>
                          <a:gd name="connsiteX0" fmla="*/ 0 w 93642"/>
                          <a:gd name="connsiteY0" fmla="*/ 170680 h 170680"/>
                          <a:gd name="connsiteX1" fmla="*/ 93642 w 93642"/>
                          <a:gd name="connsiteY1" fmla="*/ 0 h 17068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</a:cxnLst>
                        <a:rect l="l" t="t" r="r" b="b"/>
                        <a:pathLst>
                          <a:path w="93642" h="170680">
                            <a:moveTo>
                              <a:pt x="0" y="170680"/>
                            </a:moveTo>
                            <a:cubicBezTo>
                              <a:pt x="43624" y="125922"/>
                              <a:pt x="83123" y="77760"/>
                              <a:pt x="93642" y="0"/>
                            </a:cubicBezTo>
                          </a:path>
                        </a:pathLst>
                      </a:custGeom>
                      <a:noFill/>
                      <a:ln w="30932" cap="rnd">
                        <a:solidFill>
                          <a:srgbClr val="26274B"/>
                        </a:solidFill>
                        <a:prstDash val="solid"/>
                        <a:round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79" name="Freeform 178">
                        <a:extLst>
                          <a:ext uri="{FF2B5EF4-FFF2-40B4-BE49-F238E27FC236}">
                            <a16:creationId xmlns:a16="http://schemas.microsoft.com/office/drawing/2014/main" id="{B65FE33A-FAEB-1B83-5799-B2EFD9173437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1221438" y="4300063"/>
                        <a:ext cx="163562" cy="152530"/>
                      </a:xfrm>
                      <a:custGeom>
                        <a:avLst/>
                        <a:gdLst>
                          <a:gd name="connsiteX0" fmla="*/ 80487 w 163562"/>
                          <a:gd name="connsiteY0" fmla="*/ 12165 h 152530"/>
                          <a:gd name="connsiteX1" fmla="*/ 139684 w 163562"/>
                          <a:gd name="connsiteY1" fmla="*/ 9174 h 152530"/>
                          <a:gd name="connsiteX2" fmla="*/ 163301 w 163562"/>
                          <a:gd name="connsiteY2" fmla="*/ 66411 h 152530"/>
                          <a:gd name="connsiteX3" fmla="*/ 137209 w 163562"/>
                          <a:gd name="connsiteY3" fmla="*/ 124576 h 152530"/>
                          <a:gd name="connsiteX4" fmla="*/ 99360 w 163562"/>
                          <a:gd name="connsiteY4" fmla="*/ 149327 h 152530"/>
                          <a:gd name="connsiteX5" fmla="*/ 27788 w 163562"/>
                          <a:gd name="connsiteY5" fmla="*/ 143346 h 152530"/>
                          <a:gd name="connsiteX6" fmla="*/ 10153 w 163562"/>
                          <a:gd name="connsiteY6" fmla="*/ 127876 h 152530"/>
                          <a:gd name="connsiteX7" fmla="*/ 974 w 163562"/>
                          <a:gd name="connsiteY7" fmla="*/ 104260 h 152530"/>
                          <a:gd name="connsiteX8" fmla="*/ 5821 w 163562"/>
                          <a:gd name="connsiteY8" fmla="*/ 66617 h 152530"/>
                          <a:gd name="connsiteX9" fmla="*/ 35935 w 163562"/>
                          <a:gd name="connsiteY9" fmla="*/ 45166 h 15253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63562" h="152530">
                            <a:moveTo>
                              <a:pt x="80487" y="12165"/>
                            </a:moveTo>
                            <a:cubicBezTo>
                              <a:pt x="95441" y="-3408"/>
                              <a:pt x="122255" y="-3614"/>
                              <a:pt x="139684" y="9174"/>
                            </a:cubicBezTo>
                            <a:cubicBezTo>
                              <a:pt x="157113" y="21962"/>
                              <a:pt x="165157" y="44960"/>
                              <a:pt x="163301" y="66411"/>
                            </a:cubicBezTo>
                            <a:cubicBezTo>
                              <a:pt x="161444" y="87862"/>
                              <a:pt x="150925" y="107869"/>
                              <a:pt x="137209" y="124576"/>
                            </a:cubicBezTo>
                            <a:cubicBezTo>
                              <a:pt x="127411" y="136539"/>
                              <a:pt x="114726" y="147574"/>
                              <a:pt x="99360" y="149327"/>
                            </a:cubicBezTo>
                            <a:cubicBezTo>
                              <a:pt x="74197" y="152112"/>
                              <a:pt x="49033" y="157062"/>
                              <a:pt x="27788" y="143346"/>
                            </a:cubicBezTo>
                            <a:cubicBezTo>
                              <a:pt x="21188" y="139117"/>
                              <a:pt x="14794" y="134270"/>
                              <a:pt x="10153" y="127876"/>
                            </a:cubicBezTo>
                            <a:cubicBezTo>
                              <a:pt x="5099" y="120967"/>
                              <a:pt x="2315" y="112613"/>
                              <a:pt x="974" y="104260"/>
                            </a:cubicBezTo>
                            <a:cubicBezTo>
                              <a:pt x="-1089" y="91575"/>
                              <a:pt x="-57" y="78065"/>
                              <a:pt x="5821" y="66617"/>
                            </a:cubicBezTo>
                            <a:cubicBezTo>
                              <a:pt x="11700" y="55170"/>
                              <a:pt x="23147" y="46301"/>
                              <a:pt x="35935" y="45166"/>
                            </a:cubicBezTo>
                          </a:path>
                        </a:pathLst>
                      </a:custGeom>
                      <a:noFill/>
                      <a:ln w="30932" cap="rnd">
                        <a:solidFill>
                          <a:srgbClr val="26274B"/>
                        </a:solidFill>
                        <a:prstDash val="solid"/>
                        <a:round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</p:grpSp>
                <p:grpSp>
                  <p:nvGrpSpPr>
                    <p:cNvPr id="180" name="Graphic 13">
                      <a:extLst>
                        <a:ext uri="{FF2B5EF4-FFF2-40B4-BE49-F238E27FC236}">
                          <a16:creationId xmlns:a16="http://schemas.microsoft.com/office/drawing/2014/main" id="{108F8654-B47C-D8B7-78C6-B6C0C6783661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7570582" y="4276441"/>
                      <a:ext cx="1017376" cy="557728"/>
                      <a:chOff x="7570582" y="4276441"/>
                      <a:chExt cx="1017376" cy="557728"/>
                    </a:xfrm>
                    <a:noFill/>
                  </p:grpSpPr>
                  <p:sp>
                    <p:nvSpPr>
                      <p:cNvPr id="181" name="Freeform 180">
                        <a:extLst>
                          <a:ext uri="{FF2B5EF4-FFF2-40B4-BE49-F238E27FC236}">
                            <a16:creationId xmlns:a16="http://schemas.microsoft.com/office/drawing/2014/main" id="{74C98687-9CC9-CBBD-6543-758B7605F12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609153" y="4320993"/>
                        <a:ext cx="978806" cy="513176"/>
                      </a:xfrm>
                      <a:custGeom>
                        <a:avLst/>
                        <a:gdLst>
                          <a:gd name="connsiteX0" fmla="*/ 978806 w 978806"/>
                          <a:gd name="connsiteY0" fmla="*/ 182540 h 513176"/>
                          <a:gd name="connsiteX1" fmla="*/ 444490 w 978806"/>
                          <a:gd name="connsiteY1" fmla="*/ 512453 h 513176"/>
                          <a:gd name="connsiteX2" fmla="*/ 195637 w 978806"/>
                          <a:gd name="connsiteY2" fmla="*/ 140876 h 513176"/>
                          <a:gd name="connsiteX3" fmla="*/ 0 w 978806"/>
                          <a:gd name="connsiteY3" fmla="*/ 0 h 51317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</a:cxnLst>
                        <a:rect l="l" t="t" r="r" b="b"/>
                        <a:pathLst>
                          <a:path w="978806" h="513176">
                            <a:moveTo>
                              <a:pt x="978806" y="182540"/>
                            </a:moveTo>
                            <a:cubicBezTo>
                              <a:pt x="978806" y="182540"/>
                              <a:pt x="528644" y="531119"/>
                              <a:pt x="444490" y="512453"/>
                            </a:cubicBezTo>
                            <a:cubicBezTo>
                              <a:pt x="360336" y="493786"/>
                              <a:pt x="195637" y="140876"/>
                              <a:pt x="195637" y="140876"/>
                            </a:cubicBezTo>
                            <a:cubicBezTo>
                              <a:pt x="195637" y="140876"/>
                              <a:pt x="36611" y="135410"/>
                              <a:pt x="0" y="0"/>
                            </a:cubicBezTo>
                          </a:path>
                        </a:pathLst>
                      </a:custGeom>
                      <a:noFill/>
                      <a:ln w="30932" cap="rnd">
                        <a:solidFill>
                          <a:srgbClr val="26274B"/>
                        </a:solidFill>
                        <a:prstDash val="solid"/>
                        <a:round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82" name="Freeform 181">
                        <a:extLst>
                          <a:ext uri="{FF2B5EF4-FFF2-40B4-BE49-F238E27FC236}">
                            <a16:creationId xmlns:a16="http://schemas.microsoft.com/office/drawing/2014/main" id="{921C963D-FAB7-3754-5AC3-192E3B6C996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570582" y="4387719"/>
                        <a:ext cx="187180" cy="59817"/>
                      </a:xfrm>
                      <a:custGeom>
                        <a:avLst/>
                        <a:gdLst>
                          <a:gd name="connsiteX0" fmla="*/ 187181 w 187180"/>
                          <a:gd name="connsiteY0" fmla="*/ 59403 h 59817"/>
                          <a:gd name="connsiteX1" fmla="*/ 0 w 187180"/>
                          <a:gd name="connsiteY1" fmla="*/ 0 h 5981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</a:cxnLst>
                        <a:rect l="l" t="t" r="r" b="b"/>
                        <a:pathLst>
                          <a:path w="187180" h="59817">
                            <a:moveTo>
                              <a:pt x="187181" y="59403"/>
                            </a:moveTo>
                            <a:cubicBezTo>
                              <a:pt x="95705" y="61156"/>
                              <a:pt x="68994" y="60022"/>
                              <a:pt x="0" y="0"/>
                            </a:cubicBezTo>
                          </a:path>
                        </a:pathLst>
                      </a:custGeom>
                      <a:noFill/>
                      <a:ln w="30932" cap="rnd">
                        <a:solidFill>
                          <a:srgbClr val="26274B"/>
                        </a:solidFill>
                        <a:prstDash val="solid"/>
                        <a:round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83" name="Freeform 182">
                        <a:extLst>
                          <a:ext uri="{FF2B5EF4-FFF2-40B4-BE49-F238E27FC236}">
                            <a16:creationId xmlns:a16="http://schemas.microsoft.com/office/drawing/2014/main" id="{139A57CB-0865-97B5-AF72-E89E21B7290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664121" y="4276441"/>
                        <a:ext cx="93641" cy="170680"/>
                      </a:xfrm>
                      <a:custGeom>
                        <a:avLst/>
                        <a:gdLst>
                          <a:gd name="connsiteX0" fmla="*/ 93642 w 93641"/>
                          <a:gd name="connsiteY0" fmla="*/ 170680 h 170680"/>
                          <a:gd name="connsiteX1" fmla="*/ 0 w 93641"/>
                          <a:gd name="connsiteY1" fmla="*/ 0 h 17068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</a:cxnLst>
                        <a:rect l="l" t="t" r="r" b="b"/>
                        <a:pathLst>
                          <a:path w="93641" h="170680">
                            <a:moveTo>
                              <a:pt x="93642" y="170680"/>
                            </a:moveTo>
                            <a:cubicBezTo>
                              <a:pt x="50018" y="125922"/>
                              <a:pt x="10519" y="77760"/>
                              <a:pt x="0" y="0"/>
                            </a:cubicBezTo>
                          </a:path>
                        </a:pathLst>
                      </a:custGeom>
                      <a:noFill/>
                      <a:ln w="30932" cap="rnd">
                        <a:solidFill>
                          <a:srgbClr val="26274B"/>
                        </a:solidFill>
                        <a:prstDash val="solid"/>
                        <a:round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  <p:sp>
                    <p:nvSpPr>
                      <p:cNvPr id="184" name="Freeform 183">
                        <a:extLst>
                          <a:ext uri="{FF2B5EF4-FFF2-40B4-BE49-F238E27FC236}">
                            <a16:creationId xmlns:a16="http://schemas.microsoft.com/office/drawing/2014/main" id="{8E774BCE-D3F9-4D20-1792-B87EB1B09EE8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726562" y="4300063"/>
                        <a:ext cx="163562" cy="152530"/>
                      </a:xfrm>
                      <a:custGeom>
                        <a:avLst/>
                        <a:gdLst>
                          <a:gd name="connsiteX0" fmla="*/ 83075 w 163562"/>
                          <a:gd name="connsiteY0" fmla="*/ 12165 h 152530"/>
                          <a:gd name="connsiteX1" fmla="*/ 23878 w 163562"/>
                          <a:gd name="connsiteY1" fmla="*/ 9174 h 152530"/>
                          <a:gd name="connsiteX2" fmla="*/ 261 w 163562"/>
                          <a:gd name="connsiteY2" fmla="*/ 66411 h 152530"/>
                          <a:gd name="connsiteX3" fmla="*/ 26353 w 163562"/>
                          <a:gd name="connsiteY3" fmla="*/ 124576 h 152530"/>
                          <a:gd name="connsiteX4" fmla="*/ 64202 w 163562"/>
                          <a:gd name="connsiteY4" fmla="*/ 149327 h 152530"/>
                          <a:gd name="connsiteX5" fmla="*/ 135774 w 163562"/>
                          <a:gd name="connsiteY5" fmla="*/ 143346 h 152530"/>
                          <a:gd name="connsiteX6" fmla="*/ 153409 w 163562"/>
                          <a:gd name="connsiteY6" fmla="*/ 127876 h 152530"/>
                          <a:gd name="connsiteX7" fmla="*/ 162588 w 163562"/>
                          <a:gd name="connsiteY7" fmla="*/ 104260 h 152530"/>
                          <a:gd name="connsiteX8" fmla="*/ 157741 w 163562"/>
                          <a:gd name="connsiteY8" fmla="*/ 66617 h 152530"/>
                          <a:gd name="connsiteX9" fmla="*/ 127627 w 163562"/>
                          <a:gd name="connsiteY9" fmla="*/ 45166 h 15253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</a:cxnLst>
                        <a:rect l="l" t="t" r="r" b="b"/>
                        <a:pathLst>
                          <a:path w="163562" h="152530">
                            <a:moveTo>
                              <a:pt x="83075" y="12165"/>
                            </a:moveTo>
                            <a:cubicBezTo>
                              <a:pt x="68121" y="-3408"/>
                              <a:pt x="41307" y="-3614"/>
                              <a:pt x="23878" y="9174"/>
                            </a:cubicBezTo>
                            <a:cubicBezTo>
                              <a:pt x="6449" y="21962"/>
                              <a:pt x="-1595" y="44960"/>
                              <a:pt x="261" y="66411"/>
                            </a:cubicBezTo>
                            <a:cubicBezTo>
                              <a:pt x="2118" y="87862"/>
                              <a:pt x="12637" y="107869"/>
                              <a:pt x="26353" y="124576"/>
                            </a:cubicBezTo>
                            <a:cubicBezTo>
                              <a:pt x="36151" y="136539"/>
                              <a:pt x="48836" y="147574"/>
                              <a:pt x="64202" y="149327"/>
                            </a:cubicBezTo>
                            <a:cubicBezTo>
                              <a:pt x="89366" y="152112"/>
                              <a:pt x="114529" y="157062"/>
                              <a:pt x="135774" y="143346"/>
                            </a:cubicBezTo>
                            <a:cubicBezTo>
                              <a:pt x="142375" y="139117"/>
                              <a:pt x="148769" y="134270"/>
                              <a:pt x="153409" y="127876"/>
                            </a:cubicBezTo>
                            <a:cubicBezTo>
                              <a:pt x="158463" y="120967"/>
                              <a:pt x="161247" y="112613"/>
                              <a:pt x="162588" y="104260"/>
                            </a:cubicBezTo>
                            <a:cubicBezTo>
                              <a:pt x="164651" y="91575"/>
                              <a:pt x="163619" y="78065"/>
                              <a:pt x="157741" y="66617"/>
                            </a:cubicBezTo>
                            <a:cubicBezTo>
                              <a:pt x="151862" y="55170"/>
                              <a:pt x="140415" y="46301"/>
                              <a:pt x="127627" y="45166"/>
                            </a:cubicBezTo>
                          </a:path>
                        </a:pathLst>
                      </a:custGeom>
                      <a:noFill/>
                      <a:ln w="30932" cap="rnd">
                        <a:solidFill>
                          <a:srgbClr val="26274B"/>
                        </a:solidFill>
                        <a:prstDash val="solid"/>
                        <a:round/>
                      </a:ln>
                    </p:spPr>
                    <p:txBody>
                      <a:bodyPr rtlCol="0" anchor="ctr"/>
                      <a:lstStyle/>
                      <a:p>
                        <a:endParaRPr lang="en-EG"/>
                      </a:p>
                    </p:txBody>
                  </p:sp>
                </p:grpSp>
              </p:grpSp>
              <p:grpSp>
                <p:nvGrpSpPr>
                  <p:cNvPr id="185" name="Graphic 13">
                    <a:extLst>
                      <a:ext uri="{FF2B5EF4-FFF2-40B4-BE49-F238E27FC236}">
                        <a16:creationId xmlns:a16="http://schemas.microsoft.com/office/drawing/2014/main" id="{EF1E07E1-2A71-34BB-380E-DBE76BE5A46D}"/>
                      </a:ext>
                    </a:extLst>
                  </p:cNvPr>
                  <p:cNvGrpSpPr/>
                  <p:nvPr/>
                </p:nvGrpSpPr>
                <p:grpSpPr>
                  <a:xfrm>
                    <a:off x="9047904" y="4288997"/>
                    <a:ext cx="978717" cy="336816"/>
                    <a:chOff x="9047904" y="4288997"/>
                    <a:chExt cx="978717" cy="336816"/>
                  </a:xfrm>
                  <a:noFill/>
                </p:grpSpPr>
                <p:sp>
                  <p:nvSpPr>
                    <p:cNvPr id="186" name="Freeform 185">
                      <a:extLst>
                        <a:ext uri="{FF2B5EF4-FFF2-40B4-BE49-F238E27FC236}">
                          <a16:creationId xmlns:a16="http://schemas.microsoft.com/office/drawing/2014/main" id="{1A7D6BC0-F9A7-17F0-9AB4-A15CB7A1978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047904" y="4288997"/>
                      <a:ext cx="142333" cy="183082"/>
                    </a:xfrm>
                    <a:custGeom>
                      <a:avLst/>
                      <a:gdLst>
                        <a:gd name="connsiteX0" fmla="*/ 324 w 142333"/>
                        <a:gd name="connsiteY0" fmla="*/ 183082 h 183082"/>
                        <a:gd name="connsiteX1" fmla="*/ 66533 w 142333"/>
                        <a:gd name="connsiteY1" fmla="*/ 27 h 183082"/>
                        <a:gd name="connsiteX2" fmla="*/ 142334 w 142333"/>
                        <a:gd name="connsiteY2" fmla="*/ 183082 h 18308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142333" h="183082">
                          <a:moveTo>
                            <a:pt x="324" y="183082"/>
                          </a:moveTo>
                          <a:cubicBezTo>
                            <a:pt x="324" y="183082"/>
                            <a:pt x="-8545" y="2605"/>
                            <a:pt x="66533" y="27"/>
                          </a:cubicBezTo>
                          <a:cubicBezTo>
                            <a:pt x="141612" y="-2552"/>
                            <a:pt x="142334" y="183082"/>
                            <a:pt x="142334" y="183082"/>
                          </a:cubicBezTo>
                        </a:path>
                      </a:pathLst>
                    </a:custGeom>
                    <a:noFill/>
                    <a:ln w="30932" cap="rnd">
                      <a:solidFill>
                        <a:srgbClr val="26274B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87" name="Freeform 186">
                      <a:extLst>
                        <a:ext uri="{FF2B5EF4-FFF2-40B4-BE49-F238E27FC236}">
                          <a16:creationId xmlns:a16="http://schemas.microsoft.com/office/drawing/2014/main" id="{946F8BC8-E497-B6C0-9681-4E49B649FA1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884287" y="4288997"/>
                      <a:ext cx="142333" cy="183082"/>
                    </a:xfrm>
                    <a:custGeom>
                      <a:avLst/>
                      <a:gdLst>
                        <a:gd name="connsiteX0" fmla="*/ 324 w 142333"/>
                        <a:gd name="connsiteY0" fmla="*/ 183082 h 183082"/>
                        <a:gd name="connsiteX1" fmla="*/ 66533 w 142333"/>
                        <a:gd name="connsiteY1" fmla="*/ 27 h 183082"/>
                        <a:gd name="connsiteX2" fmla="*/ 142334 w 142333"/>
                        <a:gd name="connsiteY2" fmla="*/ 183082 h 18308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142333" h="183082">
                          <a:moveTo>
                            <a:pt x="324" y="183082"/>
                          </a:moveTo>
                          <a:cubicBezTo>
                            <a:pt x="324" y="183082"/>
                            <a:pt x="-8545" y="2605"/>
                            <a:pt x="66533" y="27"/>
                          </a:cubicBezTo>
                          <a:cubicBezTo>
                            <a:pt x="141612" y="-2552"/>
                            <a:pt x="142334" y="183082"/>
                            <a:pt x="142334" y="183082"/>
                          </a:cubicBezTo>
                        </a:path>
                      </a:pathLst>
                    </a:custGeom>
                    <a:noFill/>
                    <a:ln w="30932" cap="rnd">
                      <a:solidFill>
                        <a:srgbClr val="26274B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88" name="Freeform 187">
                      <a:extLst>
                        <a:ext uri="{FF2B5EF4-FFF2-40B4-BE49-F238E27FC236}">
                          <a16:creationId xmlns:a16="http://schemas.microsoft.com/office/drawing/2014/main" id="{71579F2E-8717-8781-DEC5-49E7D30AA02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90273" y="4576343"/>
                      <a:ext cx="526787" cy="49470"/>
                    </a:xfrm>
                    <a:custGeom>
                      <a:avLst/>
                      <a:gdLst>
                        <a:gd name="connsiteX0" fmla="*/ 0 w 526787"/>
                        <a:gd name="connsiteY0" fmla="*/ 2166 h 49470"/>
                        <a:gd name="connsiteX1" fmla="*/ 526788 w 526787"/>
                        <a:gd name="connsiteY1" fmla="*/ 0 h 4947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526787" h="49470">
                          <a:moveTo>
                            <a:pt x="0" y="2166"/>
                          </a:moveTo>
                          <a:cubicBezTo>
                            <a:pt x="167896" y="66003"/>
                            <a:pt x="359408" y="65178"/>
                            <a:pt x="526788" y="0"/>
                          </a:cubicBezTo>
                        </a:path>
                      </a:pathLst>
                    </a:custGeom>
                    <a:noFill/>
                    <a:ln w="30932" cap="rnd">
                      <a:solidFill>
                        <a:srgbClr val="26274B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</p:grpSp>
          </p:grpSp>
          <p:grpSp>
            <p:nvGrpSpPr>
              <p:cNvPr id="189" name="Graphic 13">
                <a:extLst>
                  <a:ext uri="{FF2B5EF4-FFF2-40B4-BE49-F238E27FC236}">
                    <a16:creationId xmlns:a16="http://schemas.microsoft.com/office/drawing/2014/main" id="{2EF9348C-548B-6A13-C6F6-9215617F4DC1}"/>
                  </a:ext>
                </a:extLst>
              </p:cNvPr>
              <p:cNvGrpSpPr/>
              <p:nvPr/>
            </p:nvGrpSpPr>
            <p:grpSpPr>
              <a:xfrm>
                <a:off x="9084066" y="2992026"/>
                <a:ext cx="1042125" cy="735661"/>
                <a:chOff x="9084066" y="2992026"/>
                <a:chExt cx="1042125" cy="735661"/>
              </a:xfrm>
              <a:solidFill>
                <a:srgbClr val="DB7B65"/>
              </a:solidFill>
            </p:grpSpPr>
            <p:sp>
              <p:nvSpPr>
                <p:cNvPr id="190" name="Freeform 189">
                  <a:extLst>
                    <a:ext uri="{FF2B5EF4-FFF2-40B4-BE49-F238E27FC236}">
                      <a16:creationId xmlns:a16="http://schemas.microsoft.com/office/drawing/2014/main" id="{9F4ECA1C-4FD1-8913-6128-E476957219C1}"/>
                    </a:ext>
                  </a:extLst>
                </p:cNvPr>
                <p:cNvSpPr/>
                <p:nvPr/>
              </p:nvSpPr>
              <p:spPr>
                <a:xfrm>
                  <a:off x="9276827" y="2992026"/>
                  <a:ext cx="620383" cy="554152"/>
                </a:xfrm>
                <a:custGeom>
                  <a:avLst/>
                  <a:gdLst>
                    <a:gd name="connsiteX0" fmla="*/ 578805 w 620383"/>
                    <a:gd name="connsiteY0" fmla="*/ 30459 h 554152"/>
                    <a:gd name="connsiteX1" fmla="*/ 310049 w 620383"/>
                    <a:gd name="connsiteY1" fmla="*/ 199592 h 554152"/>
                    <a:gd name="connsiteX2" fmla="*/ 41292 w 620383"/>
                    <a:gd name="connsiteY2" fmla="*/ 30459 h 554152"/>
                    <a:gd name="connsiteX3" fmla="*/ 312008 w 620383"/>
                    <a:gd name="connsiteY3" fmla="*/ 554153 h 554152"/>
                    <a:gd name="connsiteX4" fmla="*/ 578805 w 620383"/>
                    <a:gd name="connsiteY4" fmla="*/ 30459 h 5541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20383" h="554152">
                      <a:moveTo>
                        <a:pt x="578805" y="30459"/>
                      </a:moveTo>
                      <a:cubicBezTo>
                        <a:pt x="412766" y="-93194"/>
                        <a:pt x="310049" y="199592"/>
                        <a:pt x="310049" y="199592"/>
                      </a:cubicBezTo>
                      <a:cubicBezTo>
                        <a:pt x="310049" y="199592"/>
                        <a:pt x="207331" y="-93194"/>
                        <a:pt x="41292" y="30459"/>
                      </a:cubicBezTo>
                      <a:cubicBezTo>
                        <a:pt x="-135369" y="162053"/>
                        <a:pt x="312008" y="554153"/>
                        <a:pt x="312008" y="554153"/>
                      </a:cubicBezTo>
                      <a:cubicBezTo>
                        <a:pt x="312008" y="554153"/>
                        <a:pt x="755467" y="161949"/>
                        <a:pt x="578805" y="30459"/>
                      </a:cubicBezTo>
                      <a:close/>
                    </a:path>
                  </a:pathLst>
                </a:custGeom>
                <a:solidFill>
                  <a:schemeClr val="accent2"/>
                </a:solidFill>
                <a:ln w="103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 dirty="0"/>
                </a:p>
              </p:txBody>
            </p:sp>
            <p:sp>
              <p:nvSpPr>
                <p:cNvPr id="191" name="Freeform 190">
                  <a:extLst>
                    <a:ext uri="{FF2B5EF4-FFF2-40B4-BE49-F238E27FC236}">
                      <a16:creationId xmlns:a16="http://schemas.microsoft.com/office/drawing/2014/main" id="{FC93CECE-B4F4-B3A9-5025-AA9B4116F3FF}"/>
                    </a:ext>
                  </a:extLst>
                </p:cNvPr>
                <p:cNvSpPr/>
                <p:nvPr/>
              </p:nvSpPr>
              <p:spPr>
                <a:xfrm>
                  <a:off x="9843547" y="3437677"/>
                  <a:ext cx="282645" cy="290010"/>
                </a:xfrm>
                <a:custGeom>
                  <a:avLst/>
                  <a:gdLst>
                    <a:gd name="connsiteX0" fmla="*/ 280532 w 282645"/>
                    <a:gd name="connsiteY0" fmla="*/ 164089 h 290010"/>
                    <a:gd name="connsiteX1" fmla="*/ 122434 w 282645"/>
                    <a:gd name="connsiteY1" fmla="*/ 149032 h 290010"/>
                    <a:gd name="connsiteX2" fmla="*/ 67672 w 282645"/>
                    <a:gd name="connsiteY2" fmla="*/ 9 h 290010"/>
                    <a:gd name="connsiteX3" fmla="*/ 14973 w 282645"/>
                    <a:gd name="connsiteY3" fmla="*/ 290010 h 290010"/>
                    <a:gd name="connsiteX4" fmla="*/ 280532 w 282645"/>
                    <a:gd name="connsiteY4" fmla="*/ 164089 h 290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82645" h="290010">
                      <a:moveTo>
                        <a:pt x="280532" y="164089"/>
                      </a:moveTo>
                      <a:cubicBezTo>
                        <a:pt x="252584" y="64465"/>
                        <a:pt x="122434" y="149032"/>
                        <a:pt x="122434" y="149032"/>
                      </a:cubicBezTo>
                      <a:cubicBezTo>
                        <a:pt x="122434" y="149032"/>
                        <a:pt x="171215" y="1762"/>
                        <a:pt x="67672" y="9"/>
                      </a:cubicBezTo>
                      <a:cubicBezTo>
                        <a:pt x="-42471" y="-1848"/>
                        <a:pt x="14973" y="290010"/>
                        <a:pt x="14973" y="290010"/>
                      </a:cubicBezTo>
                      <a:cubicBezTo>
                        <a:pt x="14973" y="290010"/>
                        <a:pt x="310337" y="270106"/>
                        <a:pt x="280532" y="164089"/>
                      </a:cubicBezTo>
                      <a:close/>
                    </a:path>
                  </a:pathLst>
                </a:custGeom>
                <a:solidFill>
                  <a:schemeClr val="accent6"/>
                </a:solidFill>
                <a:ln w="103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 dirty="0"/>
                </a:p>
              </p:txBody>
            </p:sp>
            <p:sp>
              <p:nvSpPr>
                <p:cNvPr id="192" name="Freeform 191">
                  <a:extLst>
                    <a:ext uri="{FF2B5EF4-FFF2-40B4-BE49-F238E27FC236}">
                      <a16:creationId xmlns:a16="http://schemas.microsoft.com/office/drawing/2014/main" id="{01F00B45-6F9F-6129-8D74-E08E1361ED8F}"/>
                    </a:ext>
                  </a:extLst>
                </p:cNvPr>
                <p:cNvSpPr/>
                <p:nvPr/>
              </p:nvSpPr>
              <p:spPr>
                <a:xfrm>
                  <a:off x="9084066" y="3437677"/>
                  <a:ext cx="282645" cy="290010"/>
                </a:xfrm>
                <a:custGeom>
                  <a:avLst/>
                  <a:gdLst>
                    <a:gd name="connsiteX0" fmla="*/ 2113 w 282645"/>
                    <a:gd name="connsiteY0" fmla="*/ 164089 h 290010"/>
                    <a:gd name="connsiteX1" fmla="*/ 160211 w 282645"/>
                    <a:gd name="connsiteY1" fmla="*/ 149032 h 290010"/>
                    <a:gd name="connsiteX2" fmla="*/ 214973 w 282645"/>
                    <a:gd name="connsiteY2" fmla="*/ 9 h 290010"/>
                    <a:gd name="connsiteX3" fmla="*/ 267672 w 282645"/>
                    <a:gd name="connsiteY3" fmla="*/ 290010 h 290010"/>
                    <a:gd name="connsiteX4" fmla="*/ 2113 w 282645"/>
                    <a:gd name="connsiteY4" fmla="*/ 164089 h 290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82645" h="290010">
                      <a:moveTo>
                        <a:pt x="2113" y="164089"/>
                      </a:moveTo>
                      <a:cubicBezTo>
                        <a:pt x="30061" y="64465"/>
                        <a:pt x="160211" y="149032"/>
                        <a:pt x="160211" y="149032"/>
                      </a:cubicBezTo>
                      <a:cubicBezTo>
                        <a:pt x="160211" y="149032"/>
                        <a:pt x="111431" y="1762"/>
                        <a:pt x="214973" y="9"/>
                      </a:cubicBezTo>
                      <a:cubicBezTo>
                        <a:pt x="325116" y="-1848"/>
                        <a:pt x="267672" y="290010"/>
                        <a:pt x="267672" y="290010"/>
                      </a:cubicBezTo>
                      <a:cubicBezTo>
                        <a:pt x="267672" y="290010"/>
                        <a:pt x="-27692" y="270106"/>
                        <a:pt x="2113" y="164089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 w="1031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</p:grpSp>
      <p:sp>
        <p:nvSpPr>
          <p:cNvPr id="3" name="TextBox 2">
            <a:extLst>
              <a:ext uri="{FF2B5EF4-FFF2-40B4-BE49-F238E27FC236}">
                <a16:creationId xmlns:a16="http://schemas.microsoft.com/office/drawing/2014/main" id="{0B82DEBE-C15B-3B48-825B-5A593D4799B2}"/>
              </a:ext>
            </a:extLst>
          </p:cNvPr>
          <p:cNvSpPr txBox="1"/>
          <p:nvPr/>
        </p:nvSpPr>
        <p:spPr>
          <a:xfrm>
            <a:off x="4504845" y="2730969"/>
            <a:ext cx="2250672" cy="15311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3694844-27A8-ADB0-6EC1-A8100F4F2289}"/>
              </a:ext>
            </a:extLst>
          </p:cNvPr>
          <p:cNvSpPr txBox="1"/>
          <p:nvPr/>
        </p:nvSpPr>
        <p:spPr>
          <a:xfrm>
            <a:off x="1127033" y="2730969"/>
            <a:ext cx="2250672" cy="15311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A5E765F-989A-8A53-8282-D0E4B4366F46}"/>
              </a:ext>
            </a:extLst>
          </p:cNvPr>
          <p:cNvSpPr txBox="1"/>
          <p:nvPr/>
        </p:nvSpPr>
        <p:spPr>
          <a:xfrm>
            <a:off x="4498184" y="4534131"/>
            <a:ext cx="2250672" cy="15311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193" name="TextBox 192">
            <a:extLst>
              <a:ext uri="{FF2B5EF4-FFF2-40B4-BE49-F238E27FC236}">
                <a16:creationId xmlns:a16="http://schemas.microsoft.com/office/drawing/2014/main" id="{894B0618-29E0-638B-FC34-3FFF024317BA}"/>
              </a:ext>
            </a:extLst>
          </p:cNvPr>
          <p:cNvSpPr txBox="1"/>
          <p:nvPr/>
        </p:nvSpPr>
        <p:spPr>
          <a:xfrm>
            <a:off x="1120372" y="4534131"/>
            <a:ext cx="2250672" cy="15311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820009848"/>
      </p:ext>
    </p:extLst>
  </p:cSld>
  <p:clrMapOvr>
    <a:masterClrMapping/>
  </p:clrMapOvr>
  <p:transition spd="slow">
    <p:cover dir="d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Freeform 56">
            <a:extLst>
              <a:ext uri="{FF2B5EF4-FFF2-40B4-BE49-F238E27FC236}">
                <a16:creationId xmlns:a16="http://schemas.microsoft.com/office/drawing/2014/main" id="{1A0015BB-5447-DD23-C7B4-5305D91FC80B}"/>
              </a:ext>
            </a:extLst>
          </p:cNvPr>
          <p:cNvSpPr/>
          <p:nvPr/>
        </p:nvSpPr>
        <p:spPr>
          <a:xfrm>
            <a:off x="878295" y="6130408"/>
            <a:ext cx="4854672" cy="539808"/>
          </a:xfrm>
          <a:custGeom>
            <a:avLst/>
            <a:gdLst>
              <a:gd name="connsiteX0" fmla="*/ 1631784 w 1631784"/>
              <a:gd name="connsiteY0" fmla="*/ 67864 h 135727"/>
              <a:gd name="connsiteX1" fmla="*/ 815892 w 1631784"/>
              <a:gd name="connsiteY1" fmla="*/ 135728 h 135727"/>
              <a:gd name="connsiteX2" fmla="*/ 0 w 1631784"/>
              <a:gd name="connsiteY2" fmla="*/ 67864 h 135727"/>
              <a:gd name="connsiteX3" fmla="*/ 815892 w 1631784"/>
              <a:gd name="connsiteY3" fmla="*/ 0 h 135727"/>
              <a:gd name="connsiteX4" fmla="*/ 1631784 w 1631784"/>
              <a:gd name="connsiteY4" fmla="*/ 67864 h 1357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31784" h="135727">
                <a:moveTo>
                  <a:pt x="1631784" y="67864"/>
                </a:moveTo>
                <a:cubicBezTo>
                  <a:pt x="1631784" y="105365"/>
                  <a:pt x="1266505" y="135728"/>
                  <a:pt x="815892" y="135728"/>
                </a:cubicBezTo>
                <a:cubicBezTo>
                  <a:pt x="365280" y="135728"/>
                  <a:pt x="0" y="105365"/>
                  <a:pt x="0" y="67864"/>
                </a:cubicBezTo>
                <a:cubicBezTo>
                  <a:pt x="0" y="30363"/>
                  <a:pt x="365280" y="0"/>
                  <a:pt x="815892" y="0"/>
                </a:cubicBezTo>
                <a:cubicBezTo>
                  <a:pt x="1266505" y="0"/>
                  <a:pt x="1631784" y="30363"/>
                  <a:pt x="1631784" y="67864"/>
                </a:cubicBezTo>
                <a:close/>
              </a:path>
            </a:pathLst>
          </a:custGeom>
          <a:solidFill>
            <a:srgbClr val="6C91BC"/>
          </a:solidFill>
          <a:ln w="9503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/>
          </a:p>
        </p:txBody>
      </p:sp>
      <p:grpSp>
        <p:nvGrpSpPr>
          <p:cNvPr id="769" name="Group 768">
            <a:extLst>
              <a:ext uri="{FF2B5EF4-FFF2-40B4-BE49-F238E27FC236}">
                <a16:creationId xmlns:a16="http://schemas.microsoft.com/office/drawing/2014/main" id="{A3892FE3-72F3-21CB-A0AD-5C59ED64D523}"/>
              </a:ext>
            </a:extLst>
          </p:cNvPr>
          <p:cNvGrpSpPr/>
          <p:nvPr/>
        </p:nvGrpSpPr>
        <p:grpSpPr>
          <a:xfrm>
            <a:off x="1023732" y="620230"/>
            <a:ext cx="4351833" cy="2100625"/>
            <a:chOff x="-1276449" y="936485"/>
            <a:chExt cx="5844485" cy="2821125"/>
          </a:xfrm>
        </p:grpSpPr>
        <p:grpSp>
          <p:nvGrpSpPr>
            <p:cNvPr id="11" name="Graphic 5">
              <a:extLst>
                <a:ext uri="{FF2B5EF4-FFF2-40B4-BE49-F238E27FC236}">
                  <a16:creationId xmlns:a16="http://schemas.microsoft.com/office/drawing/2014/main" id="{C6A84DE6-1298-11AF-5EFD-1855A22433FE}"/>
                </a:ext>
              </a:extLst>
            </p:cNvPr>
            <p:cNvGrpSpPr/>
            <p:nvPr/>
          </p:nvGrpSpPr>
          <p:grpSpPr>
            <a:xfrm>
              <a:off x="-117929" y="1243543"/>
              <a:ext cx="4685965" cy="2514067"/>
              <a:chOff x="-162698" y="8489411"/>
              <a:chExt cx="1575077" cy="845045"/>
            </a:xfrm>
            <a:solidFill>
              <a:srgbClr val="78A3D0"/>
            </a:solidFill>
          </p:grpSpPr>
          <p:grpSp>
            <p:nvGrpSpPr>
              <p:cNvPr id="12" name="Graphic 5">
                <a:extLst>
                  <a:ext uri="{FF2B5EF4-FFF2-40B4-BE49-F238E27FC236}">
                    <a16:creationId xmlns:a16="http://schemas.microsoft.com/office/drawing/2014/main" id="{5AC7DDA3-D02B-D727-5E03-BAA5B37C80CD}"/>
                  </a:ext>
                </a:extLst>
              </p:cNvPr>
              <p:cNvGrpSpPr/>
              <p:nvPr/>
            </p:nvGrpSpPr>
            <p:grpSpPr>
              <a:xfrm>
                <a:off x="-162698" y="8912378"/>
                <a:ext cx="1563164" cy="422078"/>
                <a:chOff x="-162698" y="8912378"/>
                <a:chExt cx="1563164" cy="422078"/>
              </a:xfrm>
              <a:grpFill/>
            </p:grpSpPr>
            <p:sp>
              <p:nvSpPr>
                <p:cNvPr id="13" name="Freeform 12">
                  <a:extLst>
                    <a:ext uri="{FF2B5EF4-FFF2-40B4-BE49-F238E27FC236}">
                      <a16:creationId xmlns:a16="http://schemas.microsoft.com/office/drawing/2014/main" id="{56653461-D25B-F475-6ED7-A6AFBC922684}"/>
                    </a:ext>
                  </a:extLst>
                </p:cNvPr>
                <p:cNvSpPr/>
                <p:nvPr/>
              </p:nvSpPr>
              <p:spPr>
                <a:xfrm>
                  <a:off x="1194647" y="8912378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4" name="Freeform 13">
                  <a:extLst>
                    <a:ext uri="{FF2B5EF4-FFF2-40B4-BE49-F238E27FC236}">
                      <a16:creationId xmlns:a16="http://schemas.microsoft.com/office/drawing/2014/main" id="{798EA6AF-6B82-9BF8-835D-E4FD02994FDA}"/>
                    </a:ext>
                  </a:extLst>
                </p:cNvPr>
                <p:cNvSpPr/>
                <p:nvPr/>
              </p:nvSpPr>
              <p:spPr>
                <a:xfrm>
                  <a:off x="-162698" y="8961322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5" name="Freeform 14">
                  <a:extLst>
                    <a:ext uri="{FF2B5EF4-FFF2-40B4-BE49-F238E27FC236}">
                      <a16:creationId xmlns:a16="http://schemas.microsoft.com/office/drawing/2014/main" id="{AF9D2013-25B8-32BD-BF57-211D47FB033C}"/>
                    </a:ext>
                  </a:extLst>
                </p:cNvPr>
                <p:cNvSpPr/>
                <p:nvPr/>
              </p:nvSpPr>
              <p:spPr>
                <a:xfrm>
                  <a:off x="864905" y="9056692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6" name="Freeform 15">
                  <a:extLst>
                    <a:ext uri="{FF2B5EF4-FFF2-40B4-BE49-F238E27FC236}">
                      <a16:creationId xmlns:a16="http://schemas.microsoft.com/office/drawing/2014/main" id="{8849BF49-51CB-BCF9-BD61-749D4FD38E0C}"/>
                    </a:ext>
                  </a:extLst>
                </p:cNvPr>
                <p:cNvSpPr/>
                <p:nvPr/>
              </p:nvSpPr>
              <p:spPr>
                <a:xfrm>
                  <a:off x="1276559" y="8994424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7" name="Freeform 16">
                  <a:extLst>
                    <a:ext uri="{FF2B5EF4-FFF2-40B4-BE49-F238E27FC236}">
                      <a16:creationId xmlns:a16="http://schemas.microsoft.com/office/drawing/2014/main" id="{3778BFBC-A759-9608-3708-1037B190D690}"/>
                    </a:ext>
                  </a:extLst>
                </p:cNvPr>
                <p:cNvSpPr/>
                <p:nvPr/>
              </p:nvSpPr>
              <p:spPr>
                <a:xfrm>
                  <a:off x="781095" y="8994424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8" name="Freeform 17">
                  <a:extLst>
                    <a:ext uri="{FF2B5EF4-FFF2-40B4-BE49-F238E27FC236}">
                      <a16:creationId xmlns:a16="http://schemas.microsoft.com/office/drawing/2014/main" id="{E351DFF1-B3F3-8C32-7DD0-582C7C358293}"/>
                    </a:ext>
                  </a:extLst>
                </p:cNvPr>
                <p:cNvSpPr/>
                <p:nvPr/>
              </p:nvSpPr>
              <p:spPr>
                <a:xfrm>
                  <a:off x="1367594" y="9085607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3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3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9" name="Freeform 18">
                  <a:extLst>
                    <a:ext uri="{FF2B5EF4-FFF2-40B4-BE49-F238E27FC236}">
                      <a16:creationId xmlns:a16="http://schemas.microsoft.com/office/drawing/2014/main" id="{08B11F42-AB27-987F-9BE9-71FA5BD091B3}"/>
                    </a:ext>
                  </a:extLst>
                </p:cNvPr>
                <p:cNvSpPr/>
                <p:nvPr/>
              </p:nvSpPr>
              <p:spPr>
                <a:xfrm>
                  <a:off x="718659" y="9281543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0" name="Freeform 19">
                  <a:extLst>
                    <a:ext uri="{FF2B5EF4-FFF2-40B4-BE49-F238E27FC236}">
                      <a16:creationId xmlns:a16="http://schemas.microsoft.com/office/drawing/2014/main" id="{5BD4A84B-FFDF-8E16-5A14-FEFDCAEB349E}"/>
                    </a:ext>
                  </a:extLst>
                </p:cNvPr>
                <p:cNvSpPr/>
                <p:nvPr/>
              </p:nvSpPr>
              <p:spPr>
                <a:xfrm>
                  <a:off x="1139627" y="9063715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1" name="Freeform 20">
                  <a:extLst>
                    <a:ext uri="{FF2B5EF4-FFF2-40B4-BE49-F238E27FC236}">
                      <a16:creationId xmlns:a16="http://schemas.microsoft.com/office/drawing/2014/main" id="{A628CB80-F834-C3E4-F195-87EF30A5EAE9}"/>
                    </a:ext>
                  </a:extLst>
                </p:cNvPr>
                <p:cNvSpPr/>
                <p:nvPr/>
              </p:nvSpPr>
              <p:spPr>
                <a:xfrm>
                  <a:off x="958888" y="9063715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2" name="Freeform 21">
                  <a:extLst>
                    <a:ext uri="{FF2B5EF4-FFF2-40B4-BE49-F238E27FC236}">
                      <a16:creationId xmlns:a16="http://schemas.microsoft.com/office/drawing/2014/main" id="{BE40D4C8-3E47-121D-A8AD-F72010B7981D}"/>
                    </a:ext>
                  </a:extLst>
                </p:cNvPr>
                <p:cNvSpPr/>
                <p:nvPr/>
              </p:nvSpPr>
              <p:spPr>
                <a:xfrm>
                  <a:off x="878873" y="9259651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3" name="Freeform 22">
                  <a:extLst>
                    <a:ext uri="{FF2B5EF4-FFF2-40B4-BE49-F238E27FC236}">
                      <a16:creationId xmlns:a16="http://schemas.microsoft.com/office/drawing/2014/main" id="{3B873870-A1D1-37E1-0290-0BD8BCCDDED7}"/>
                    </a:ext>
                  </a:extLst>
                </p:cNvPr>
                <p:cNvSpPr/>
                <p:nvPr/>
              </p:nvSpPr>
              <p:spPr>
                <a:xfrm>
                  <a:off x="1052108" y="8950545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4" name="Freeform 23">
                  <a:extLst>
                    <a:ext uri="{FF2B5EF4-FFF2-40B4-BE49-F238E27FC236}">
                      <a16:creationId xmlns:a16="http://schemas.microsoft.com/office/drawing/2014/main" id="{BC0E9879-3779-1495-D341-A52F0481DCF4}"/>
                    </a:ext>
                  </a:extLst>
                </p:cNvPr>
                <p:cNvSpPr/>
                <p:nvPr/>
              </p:nvSpPr>
              <p:spPr>
                <a:xfrm>
                  <a:off x="575462" y="9009985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 dirty="0"/>
                </a:p>
              </p:txBody>
            </p:sp>
            <p:sp>
              <p:nvSpPr>
                <p:cNvPr id="25" name="Freeform 24">
                  <a:extLst>
                    <a:ext uri="{FF2B5EF4-FFF2-40B4-BE49-F238E27FC236}">
                      <a16:creationId xmlns:a16="http://schemas.microsoft.com/office/drawing/2014/main" id="{D1E897B9-7883-12FD-61EE-C5E5C55BE195}"/>
                    </a:ext>
                  </a:extLst>
                </p:cNvPr>
                <p:cNvSpPr/>
                <p:nvPr/>
              </p:nvSpPr>
              <p:spPr>
                <a:xfrm>
                  <a:off x="664812" y="9090583"/>
                  <a:ext cx="32872" cy="52913"/>
                </a:xfrm>
                <a:custGeom>
                  <a:avLst/>
                  <a:gdLst>
                    <a:gd name="connsiteX0" fmla="*/ 32621 w 32872"/>
                    <a:gd name="connsiteY0" fmla="*/ 6438 h 52913"/>
                    <a:gd name="connsiteX1" fmla="*/ 16086 w 32872"/>
                    <a:gd name="connsiteY1" fmla="*/ 47651 h 52913"/>
                    <a:gd name="connsiteX2" fmla="*/ 5253 w 32872"/>
                    <a:gd name="connsiteY2" fmla="*/ 52315 h 52913"/>
                    <a:gd name="connsiteX3" fmla="*/ 597 w 32872"/>
                    <a:gd name="connsiteY3" fmla="*/ 41465 h 52913"/>
                    <a:gd name="connsiteX4" fmla="*/ 1167 w 32872"/>
                    <a:gd name="connsiteY4" fmla="*/ 40227 h 52913"/>
                    <a:gd name="connsiteX5" fmla="*/ 24164 w 32872"/>
                    <a:gd name="connsiteY5" fmla="*/ 2250 h 52913"/>
                    <a:gd name="connsiteX6" fmla="*/ 30625 w 32872"/>
                    <a:gd name="connsiteY6" fmla="*/ 727 h 52913"/>
                    <a:gd name="connsiteX7" fmla="*/ 32526 w 32872"/>
                    <a:gd name="connsiteY7" fmla="*/ 6438 h 529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2872" h="52913">
                      <a:moveTo>
                        <a:pt x="32621" y="6438"/>
                      </a:moveTo>
                      <a:lnTo>
                        <a:pt x="16086" y="47651"/>
                      </a:lnTo>
                      <a:cubicBezTo>
                        <a:pt x="14376" y="51935"/>
                        <a:pt x="9530" y="54029"/>
                        <a:pt x="5253" y="52315"/>
                      </a:cubicBezTo>
                      <a:cubicBezTo>
                        <a:pt x="977" y="50602"/>
                        <a:pt x="-1113" y="45748"/>
                        <a:pt x="597" y="41465"/>
                      </a:cubicBezTo>
                      <a:cubicBezTo>
                        <a:pt x="787" y="41084"/>
                        <a:pt x="977" y="40608"/>
                        <a:pt x="1167" y="40227"/>
                      </a:cubicBezTo>
                      <a:lnTo>
                        <a:pt x="24164" y="2250"/>
                      </a:lnTo>
                      <a:cubicBezTo>
                        <a:pt x="25494" y="61"/>
                        <a:pt x="28345" y="-700"/>
                        <a:pt x="30625" y="727"/>
                      </a:cubicBezTo>
                      <a:cubicBezTo>
                        <a:pt x="32621" y="1965"/>
                        <a:pt x="33381" y="4344"/>
                        <a:pt x="32526" y="6438"/>
                      </a:cubicBezTo>
                      <a:close/>
                    </a:path>
                  </a:pathLst>
                </a:custGeom>
                <a:grpFill/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sp>
            <p:nvSpPr>
              <p:cNvPr id="26" name="Freeform 25">
                <a:extLst>
                  <a:ext uri="{FF2B5EF4-FFF2-40B4-BE49-F238E27FC236}">
                    <a16:creationId xmlns:a16="http://schemas.microsoft.com/office/drawing/2014/main" id="{B3048B10-8D6D-35CD-901C-C64EAB00BBF3}"/>
                  </a:ext>
                </a:extLst>
              </p:cNvPr>
              <p:cNvSpPr/>
              <p:nvPr/>
            </p:nvSpPr>
            <p:spPr>
              <a:xfrm>
                <a:off x="328522" y="8489411"/>
                <a:ext cx="1083857" cy="361730"/>
              </a:xfrm>
              <a:custGeom>
                <a:avLst/>
                <a:gdLst>
                  <a:gd name="connsiteX0" fmla="*/ 5548 w 1321014"/>
                  <a:gd name="connsiteY0" fmla="*/ 440880 h 440879"/>
                  <a:gd name="connsiteX1" fmla="*/ 1318331 w 1321014"/>
                  <a:gd name="connsiteY1" fmla="*/ 440880 h 440879"/>
                  <a:gd name="connsiteX2" fmla="*/ 1270628 w 1321014"/>
                  <a:gd name="connsiteY2" fmla="*/ 310387 h 440879"/>
                  <a:gd name="connsiteX3" fmla="*/ 1131700 w 1321014"/>
                  <a:gd name="connsiteY3" fmla="*/ 291731 h 440879"/>
                  <a:gd name="connsiteX4" fmla="*/ 963409 w 1321014"/>
                  <a:gd name="connsiteY4" fmla="*/ 10377 h 440879"/>
                  <a:gd name="connsiteX5" fmla="*/ 664363 w 1321014"/>
                  <a:gd name="connsiteY5" fmla="*/ 143915 h 440879"/>
                  <a:gd name="connsiteX6" fmla="*/ 583781 w 1321014"/>
                  <a:gd name="connsiteY6" fmla="*/ 76432 h 440879"/>
                  <a:gd name="connsiteX7" fmla="*/ 485524 w 1321014"/>
                  <a:gd name="connsiteY7" fmla="*/ 113362 h 440879"/>
                  <a:gd name="connsiteX8" fmla="*/ 262213 w 1321014"/>
                  <a:gd name="connsiteY8" fmla="*/ 12375 h 440879"/>
                  <a:gd name="connsiteX9" fmla="*/ 146852 w 1321014"/>
                  <a:gd name="connsiteY9" fmla="*/ 228817 h 440879"/>
                  <a:gd name="connsiteX10" fmla="*/ 29305 w 1321014"/>
                  <a:gd name="connsiteY10" fmla="*/ 300678 h 440879"/>
                  <a:gd name="connsiteX11" fmla="*/ 5548 w 1321014"/>
                  <a:gd name="connsiteY11" fmla="*/ 440784 h 440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21014" h="440879">
                    <a:moveTo>
                      <a:pt x="5548" y="440880"/>
                    </a:moveTo>
                    <a:lnTo>
                      <a:pt x="1318331" y="440880"/>
                    </a:lnTo>
                    <a:cubicBezTo>
                      <a:pt x="1328594" y="392718"/>
                      <a:pt x="1308733" y="341511"/>
                      <a:pt x="1270628" y="310387"/>
                    </a:cubicBezTo>
                    <a:cubicBezTo>
                      <a:pt x="1232522" y="279358"/>
                      <a:pt x="1176647" y="271838"/>
                      <a:pt x="1131700" y="291731"/>
                    </a:cubicBezTo>
                    <a:cubicBezTo>
                      <a:pt x="1153651" y="174278"/>
                      <a:pt x="1077155" y="46355"/>
                      <a:pt x="963409" y="10377"/>
                    </a:cubicBezTo>
                    <a:cubicBezTo>
                      <a:pt x="849568" y="-25602"/>
                      <a:pt x="713681" y="35124"/>
                      <a:pt x="664363" y="143915"/>
                    </a:cubicBezTo>
                    <a:cubicBezTo>
                      <a:pt x="651914" y="109365"/>
                      <a:pt x="619985" y="82619"/>
                      <a:pt x="583781" y="76432"/>
                    </a:cubicBezTo>
                    <a:cubicBezTo>
                      <a:pt x="547671" y="70245"/>
                      <a:pt x="508710" y="84903"/>
                      <a:pt x="485524" y="113362"/>
                    </a:cubicBezTo>
                    <a:cubicBezTo>
                      <a:pt x="450934" y="30269"/>
                      <a:pt x="347356" y="-16655"/>
                      <a:pt x="262213" y="12375"/>
                    </a:cubicBezTo>
                    <a:cubicBezTo>
                      <a:pt x="177070" y="41406"/>
                      <a:pt x="123570" y="141821"/>
                      <a:pt x="146852" y="228817"/>
                    </a:cubicBezTo>
                    <a:cubicBezTo>
                      <a:pt x="99814" y="234242"/>
                      <a:pt x="55627" y="261178"/>
                      <a:pt x="29305" y="300678"/>
                    </a:cubicBezTo>
                    <a:cubicBezTo>
                      <a:pt x="2982" y="340083"/>
                      <a:pt x="-7375" y="395193"/>
                      <a:pt x="5548" y="440784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</p:grpSp>
        <p:grpSp>
          <p:nvGrpSpPr>
            <p:cNvPr id="645" name="Graphic 5">
              <a:extLst>
                <a:ext uri="{FF2B5EF4-FFF2-40B4-BE49-F238E27FC236}">
                  <a16:creationId xmlns:a16="http://schemas.microsoft.com/office/drawing/2014/main" id="{747C0443-6D1D-A99C-0DA2-4B0332D56197}"/>
                </a:ext>
              </a:extLst>
            </p:cNvPr>
            <p:cNvGrpSpPr/>
            <p:nvPr/>
          </p:nvGrpSpPr>
          <p:grpSpPr>
            <a:xfrm>
              <a:off x="-814485" y="2618002"/>
              <a:ext cx="2937527" cy="965115"/>
              <a:chOff x="619573" y="9010055"/>
              <a:chExt cx="987381" cy="324401"/>
            </a:xfrm>
            <a:solidFill>
              <a:schemeClr val="accent3"/>
            </a:solidFill>
          </p:grpSpPr>
          <p:sp>
            <p:nvSpPr>
              <p:cNvPr id="647" name="Freeform 646">
                <a:extLst>
                  <a:ext uri="{FF2B5EF4-FFF2-40B4-BE49-F238E27FC236}">
                    <a16:creationId xmlns:a16="http://schemas.microsoft.com/office/drawing/2014/main" id="{9CF06C43-7FF6-9099-76F4-AA3A924C4F9D}"/>
                  </a:ext>
                </a:extLst>
              </p:cNvPr>
              <p:cNvSpPr/>
              <p:nvPr/>
            </p:nvSpPr>
            <p:spPr>
              <a:xfrm>
                <a:off x="1401135" y="9108314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48" name="Freeform 647">
                <a:extLst>
                  <a:ext uri="{FF2B5EF4-FFF2-40B4-BE49-F238E27FC236}">
                    <a16:creationId xmlns:a16="http://schemas.microsoft.com/office/drawing/2014/main" id="{C02F6935-4344-D0EA-E72C-23462F9439AE}"/>
                  </a:ext>
                </a:extLst>
              </p:cNvPr>
              <p:cNvSpPr/>
              <p:nvPr/>
            </p:nvSpPr>
            <p:spPr>
              <a:xfrm>
                <a:off x="1111781" y="9108314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49" name="Freeform 648">
                <a:extLst>
                  <a:ext uri="{FF2B5EF4-FFF2-40B4-BE49-F238E27FC236}">
                    <a16:creationId xmlns:a16="http://schemas.microsoft.com/office/drawing/2014/main" id="{720BF66D-6D38-F1E2-EB9A-FD77E2A7CBA2}"/>
                  </a:ext>
                </a:extLst>
              </p:cNvPr>
              <p:cNvSpPr/>
              <p:nvPr/>
            </p:nvSpPr>
            <p:spPr>
              <a:xfrm>
                <a:off x="945201" y="9108314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0" name="Freeform 649">
                <a:extLst>
                  <a:ext uri="{FF2B5EF4-FFF2-40B4-BE49-F238E27FC236}">
                    <a16:creationId xmlns:a16="http://schemas.microsoft.com/office/drawing/2014/main" id="{F828B370-781E-56D3-CC33-E875EC4F00FF}"/>
                  </a:ext>
                </a:extLst>
              </p:cNvPr>
              <p:cNvSpPr/>
              <p:nvPr/>
            </p:nvSpPr>
            <p:spPr>
              <a:xfrm>
                <a:off x="1483047" y="9190360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1" name="Freeform 650">
                <a:extLst>
                  <a:ext uri="{FF2B5EF4-FFF2-40B4-BE49-F238E27FC236}">
                    <a16:creationId xmlns:a16="http://schemas.microsoft.com/office/drawing/2014/main" id="{9602F9D8-1542-6E3F-BD02-87F30A3E0D82}"/>
                  </a:ext>
                </a:extLst>
              </p:cNvPr>
              <p:cNvSpPr/>
              <p:nvPr/>
            </p:nvSpPr>
            <p:spPr>
              <a:xfrm>
                <a:off x="987583" y="9190360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652" name="Freeform 651">
                <a:extLst>
                  <a:ext uri="{FF2B5EF4-FFF2-40B4-BE49-F238E27FC236}">
                    <a16:creationId xmlns:a16="http://schemas.microsoft.com/office/drawing/2014/main" id="{791B2136-CD76-EEFA-D5FC-6A9229EA1F96}"/>
                  </a:ext>
                </a:extLst>
              </p:cNvPr>
              <p:cNvSpPr/>
              <p:nvPr/>
            </p:nvSpPr>
            <p:spPr>
              <a:xfrm>
                <a:off x="1574082" y="9281543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3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3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3" name="Freeform 652">
                <a:extLst>
                  <a:ext uri="{FF2B5EF4-FFF2-40B4-BE49-F238E27FC236}">
                    <a16:creationId xmlns:a16="http://schemas.microsoft.com/office/drawing/2014/main" id="{7121BE78-6C30-B18B-7653-A92D30F18BA3}"/>
                  </a:ext>
                </a:extLst>
              </p:cNvPr>
              <p:cNvSpPr/>
              <p:nvPr/>
            </p:nvSpPr>
            <p:spPr>
              <a:xfrm>
                <a:off x="718659" y="9281543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4" name="Freeform 653">
                <a:extLst>
                  <a:ext uri="{FF2B5EF4-FFF2-40B4-BE49-F238E27FC236}">
                    <a16:creationId xmlns:a16="http://schemas.microsoft.com/office/drawing/2014/main" id="{B82765C9-C7CF-A006-E560-B9465B16A392}"/>
                  </a:ext>
                </a:extLst>
              </p:cNvPr>
              <p:cNvSpPr/>
              <p:nvPr/>
            </p:nvSpPr>
            <p:spPr>
              <a:xfrm>
                <a:off x="1346115" y="9259651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5" name="Freeform 654">
                <a:extLst>
                  <a:ext uri="{FF2B5EF4-FFF2-40B4-BE49-F238E27FC236}">
                    <a16:creationId xmlns:a16="http://schemas.microsoft.com/office/drawing/2014/main" id="{B3CBC82A-598F-B2CD-CFBA-66A6BA594855}"/>
                  </a:ext>
                </a:extLst>
              </p:cNvPr>
              <p:cNvSpPr/>
              <p:nvPr/>
            </p:nvSpPr>
            <p:spPr>
              <a:xfrm>
                <a:off x="1165376" y="9259651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6" name="Freeform 655">
                <a:extLst>
                  <a:ext uri="{FF2B5EF4-FFF2-40B4-BE49-F238E27FC236}">
                    <a16:creationId xmlns:a16="http://schemas.microsoft.com/office/drawing/2014/main" id="{9C0D8CA7-ABED-CA30-9773-4275A095E294}"/>
                  </a:ext>
                </a:extLst>
              </p:cNvPr>
              <p:cNvSpPr/>
              <p:nvPr/>
            </p:nvSpPr>
            <p:spPr>
              <a:xfrm>
                <a:off x="878873" y="9259651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7" name="Freeform 656">
                <a:extLst>
                  <a:ext uri="{FF2B5EF4-FFF2-40B4-BE49-F238E27FC236}">
                    <a16:creationId xmlns:a16="http://schemas.microsoft.com/office/drawing/2014/main" id="{C3439A5A-D08F-FA67-4650-D05094344620}"/>
                  </a:ext>
                </a:extLst>
              </p:cNvPr>
              <p:cNvSpPr/>
              <p:nvPr/>
            </p:nvSpPr>
            <p:spPr>
              <a:xfrm>
                <a:off x="1258596" y="9146481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8" name="Freeform 657">
                <a:extLst>
                  <a:ext uri="{FF2B5EF4-FFF2-40B4-BE49-F238E27FC236}">
                    <a16:creationId xmlns:a16="http://schemas.microsoft.com/office/drawing/2014/main" id="{BE148F48-6AF9-C5AE-2921-9A5F37DF5D24}"/>
                  </a:ext>
                </a:extLst>
              </p:cNvPr>
              <p:cNvSpPr/>
              <p:nvPr/>
            </p:nvSpPr>
            <p:spPr>
              <a:xfrm>
                <a:off x="662879" y="9146481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9" name="Freeform 658">
                <a:extLst>
                  <a:ext uri="{FF2B5EF4-FFF2-40B4-BE49-F238E27FC236}">
                    <a16:creationId xmlns:a16="http://schemas.microsoft.com/office/drawing/2014/main" id="{382AD1DE-33EC-2726-07CB-4A69C716F0F5}"/>
                  </a:ext>
                </a:extLst>
              </p:cNvPr>
              <p:cNvSpPr/>
              <p:nvPr/>
            </p:nvSpPr>
            <p:spPr>
              <a:xfrm>
                <a:off x="829459" y="9146481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81" name="Freeform 780">
                <a:extLst>
                  <a:ext uri="{FF2B5EF4-FFF2-40B4-BE49-F238E27FC236}">
                    <a16:creationId xmlns:a16="http://schemas.microsoft.com/office/drawing/2014/main" id="{2AD61474-894D-65B8-905C-D6BB7F95B569}"/>
                  </a:ext>
                </a:extLst>
              </p:cNvPr>
              <p:cNvSpPr/>
              <p:nvPr/>
            </p:nvSpPr>
            <p:spPr>
              <a:xfrm>
                <a:off x="619573" y="9020550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82" name="Freeform 781">
                <a:extLst>
                  <a:ext uri="{FF2B5EF4-FFF2-40B4-BE49-F238E27FC236}">
                    <a16:creationId xmlns:a16="http://schemas.microsoft.com/office/drawing/2014/main" id="{1B855B84-49C8-71F4-F57C-9ADA6E030221}"/>
                  </a:ext>
                </a:extLst>
              </p:cNvPr>
              <p:cNvSpPr/>
              <p:nvPr/>
            </p:nvSpPr>
            <p:spPr>
              <a:xfrm>
                <a:off x="1071538" y="9022452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783" name="Freeform 782">
                <a:extLst>
                  <a:ext uri="{FF2B5EF4-FFF2-40B4-BE49-F238E27FC236}">
                    <a16:creationId xmlns:a16="http://schemas.microsoft.com/office/drawing/2014/main" id="{E0CD0C8F-A4E0-916C-18CF-6E38CBC27ED0}"/>
                  </a:ext>
                </a:extLst>
              </p:cNvPr>
              <p:cNvSpPr/>
              <p:nvPr/>
            </p:nvSpPr>
            <p:spPr>
              <a:xfrm>
                <a:off x="1339052" y="9010055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784" name="Freeform 783">
                <a:extLst>
                  <a:ext uri="{FF2B5EF4-FFF2-40B4-BE49-F238E27FC236}">
                    <a16:creationId xmlns:a16="http://schemas.microsoft.com/office/drawing/2014/main" id="{F2DEB801-B1EF-02CF-BC85-12BDA467A151}"/>
                  </a:ext>
                </a:extLst>
              </p:cNvPr>
              <p:cNvSpPr/>
              <p:nvPr/>
            </p:nvSpPr>
            <p:spPr>
              <a:xfrm>
                <a:off x="1203855" y="9028777"/>
                <a:ext cx="32872" cy="52913"/>
              </a:xfrm>
              <a:custGeom>
                <a:avLst/>
                <a:gdLst>
                  <a:gd name="connsiteX0" fmla="*/ 32621 w 32872"/>
                  <a:gd name="connsiteY0" fmla="*/ 6438 h 52913"/>
                  <a:gd name="connsiteX1" fmla="*/ 16086 w 32872"/>
                  <a:gd name="connsiteY1" fmla="*/ 47651 h 52913"/>
                  <a:gd name="connsiteX2" fmla="*/ 5253 w 32872"/>
                  <a:gd name="connsiteY2" fmla="*/ 52315 h 52913"/>
                  <a:gd name="connsiteX3" fmla="*/ 597 w 32872"/>
                  <a:gd name="connsiteY3" fmla="*/ 41465 h 52913"/>
                  <a:gd name="connsiteX4" fmla="*/ 1167 w 32872"/>
                  <a:gd name="connsiteY4" fmla="*/ 40227 h 52913"/>
                  <a:gd name="connsiteX5" fmla="*/ 24164 w 32872"/>
                  <a:gd name="connsiteY5" fmla="*/ 2250 h 52913"/>
                  <a:gd name="connsiteX6" fmla="*/ 30625 w 32872"/>
                  <a:gd name="connsiteY6" fmla="*/ 727 h 52913"/>
                  <a:gd name="connsiteX7" fmla="*/ 32526 w 32872"/>
                  <a:gd name="connsiteY7" fmla="*/ 6438 h 529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2872" h="52913">
                    <a:moveTo>
                      <a:pt x="32621" y="6438"/>
                    </a:moveTo>
                    <a:lnTo>
                      <a:pt x="16086" y="47651"/>
                    </a:lnTo>
                    <a:cubicBezTo>
                      <a:pt x="14376" y="51935"/>
                      <a:pt x="9530" y="54029"/>
                      <a:pt x="5253" y="52315"/>
                    </a:cubicBezTo>
                    <a:cubicBezTo>
                      <a:pt x="977" y="50602"/>
                      <a:pt x="-1113" y="45748"/>
                      <a:pt x="597" y="41465"/>
                    </a:cubicBezTo>
                    <a:cubicBezTo>
                      <a:pt x="787" y="41084"/>
                      <a:pt x="977" y="40608"/>
                      <a:pt x="1167" y="40227"/>
                    </a:cubicBezTo>
                    <a:lnTo>
                      <a:pt x="24164" y="2250"/>
                    </a:lnTo>
                    <a:cubicBezTo>
                      <a:pt x="25494" y="61"/>
                      <a:pt x="28345" y="-700"/>
                      <a:pt x="30625" y="727"/>
                    </a:cubicBezTo>
                    <a:cubicBezTo>
                      <a:pt x="32621" y="1965"/>
                      <a:pt x="33381" y="4344"/>
                      <a:pt x="32526" y="6438"/>
                    </a:cubicBezTo>
                    <a:close/>
                  </a:path>
                </a:pathLst>
              </a:custGeom>
              <a:grpFill/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sp>
          <p:nvSpPr>
            <p:cNvPr id="646" name="Freeform 645">
              <a:extLst>
                <a:ext uri="{FF2B5EF4-FFF2-40B4-BE49-F238E27FC236}">
                  <a16:creationId xmlns:a16="http://schemas.microsoft.com/office/drawing/2014/main" id="{B0F07677-090A-9521-6CFD-9F873B122C04}"/>
                </a:ext>
              </a:extLst>
            </p:cNvPr>
            <p:cNvSpPr/>
            <p:nvPr/>
          </p:nvSpPr>
          <p:spPr>
            <a:xfrm>
              <a:off x="-1276449" y="936485"/>
              <a:ext cx="4529116" cy="1511562"/>
            </a:xfrm>
            <a:custGeom>
              <a:avLst/>
              <a:gdLst>
                <a:gd name="connsiteX0" fmla="*/ 5548 w 1321014"/>
                <a:gd name="connsiteY0" fmla="*/ 440880 h 440879"/>
                <a:gd name="connsiteX1" fmla="*/ 1318331 w 1321014"/>
                <a:gd name="connsiteY1" fmla="*/ 440880 h 440879"/>
                <a:gd name="connsiteX2" fmla="*/ 1270628 w 1321014"/>
                <a:gd name="connsiteY2" fmla="*/ 310387 h 440879"/>
                <a:gd name="connsiteX3" fmla="*/ 1131700 w 1321014"/>
                <a:gd name="connsiteY3" fmla="*/ 291731 h 440879"/>
                <a:gd name="connsiteX4" fmla="*/ 963409 w 1321014"/>
                <a:gd name="connsiteY4" fmla="*/ 10377 h 440879"/>
                <a:gd name="connsiteX5" fmla="*/ 664363 w 1321014"/>
                <a:gd name="connsiteY5" fmla="*/ 143915 h 440879"/>
                <a:gd name="connsiteX6" fmla="*/ 583781 w 1321014"/>
                <a:gd name="connsiteY6" fmla="*/ 76432 h 440879"/>
                <a:gd name="connsiteX7" fmla="*/ 485524 w 1321014"/>
                <a:gd name="connsiteY7" fmla="*/ 113362 h 440879"/>
                <a:gd name="connsiteX8" fmla="*/ 262213 w 1321014"/>
                <a:gd name="connsiteY8" fmla="*/ 12375 h 440879"/>
                <a:gd name="connsiteX9" fmla="*/ 146852 w 1321014"/>
                <a:gd name="connsiteY9" fmla="*/ 228817 h 440879"/>
                <a:gd name="connsiteX10" fmla="*/ 29305 w 1321014"/>
                <a:gd name="connsiteY10" fmla="*/ 300678 h 440879"/>
                <a:gd name="connsiteX11" fmla="*/ 5548 w 1321014"/>
                <a:gd name="connsiteY11" fmla="*/ 440784 h 4408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21014" h="440879">
                  <a:moveTo>
                    <a:pt x="5548" y="440880"/>
                  </a:moveTo>
                  <a:lnTo>
                    <a:pt x="1318331" y="440880"/>
                  </a:lnTo>
                  <a:cubicBezTo>
                    <a:pt x="1328594" y="392718"/>
                    <a:pt x="1308733" y="341511"/>
                    <a:pt x="1270628" y="310387"/>
                  </a:cubicBezTo>
                  <a:cubicBezTo>
                    <a:pt x="1232522" y="279358"/>
                    <a:pt x="1176647" y="271838"/>
                    <a:pt x="1131700" y="291731"/>
                  </a:cubicBezTo>
                  <a:cubicBezTo>
                    <a:pt x="1153651" y="174278"/>
                    <a:pt x="1077155" y="46355"/>
                    <a:pt x="963409" y="10377"/>
                  </a:cubicBezTo>
                  <a:cubicBezTo>
                    <a:pt x="849568" y="-25602"/>
                    <a:pt x="713681" y="35124"/>
                    <a:pt x="664363" y="143915"/>
                  </a:cubicBezTo>
                  <a:cubicBezTo>
                    <a:pt x="651914" y="109365"/>
                    <a:pt x="619985" y="82619"/>
                    <a:pt x="583781" y="76432"/>
                  </a:cubicBezTo>
                  <a:cubicBezTo>
                    <a:pt x="547671" y="70245"/>
                    <a:pt x="508710" y="84903"/>
                    <a:pt x="485524" y="113362"/>
                  </a:cubicBezTo>
                  <a:cubicBezTo>
                    <a:pt x="450934" y="30269"/>
                    <a:pt x="347356" y="-16655"/>
                    <a:pt x="262213" y="12375"/>
                  </a:cubicBezTo>
                  <a:cubicBezTo>
                    <a:pt x="177070" y="41406"/>
                    <a:pt x="123570" y="141821"/>
                    <a:pt x="146852" y="228817"/>
                  </a:cubicBezTo>
                  <a:cubicBezTo>
                    <a:pt x="99814" y="234242"/>
                    <a:pt x="55627" y="261178"/>
                    <a:pt x="29305" y="300678"/>
                  </a:cubicBezTo>
                  <a:cubicBezTo>
                    <a:pt x="2982" y="340083"/>
                    <a:pt x="-7375" y="395193"/>
                    <a:pt x="5548" y="440784"/>
                  </a:cubicBezTo>
                  <a:close/>
                </a:path>
              </a:pathLst>
            </a:custGeom>
            <a:solidFill>
              <a:schemeClr val="accent3"/>
            </a:solidFill>
            <a:ln w="9503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/>
            </a:p>
          </p:txBody>
        </p:sp>
      </p:grpSp>
      <p:grpSp>
        <p:nvGrpSpPr>
          <p:cNvPr id="27" name="Graphic 5">
            <a:extLst>
              <a:ext uri="{FF2B5EF4-FFF2-40B4-BE49-F238E27FC236}">
                <a16:creationId xmlns:a16="http://schemas.microsoft.com/office/drawing/2014/main" id="{E629692B-7CFE-6AF2-0D3C-CE8E4761D125}"/>
              </a:ext>
            </a:extLst>
          </p:cNvPr>
          <p:cNvGrpSpPr/>
          <p:nvPr/>
        </p:nvGrpSpPr>
        <p:grpSpPr>
          <a:xfrm>
            <a:off x="726411" y="3403790"/>
            <a:ext cx="5259659" cy="2982117"/>
            <a:chOff x="278782" y="9293195"/>
            <a:chExt cx="1767911" cy="1002369"/>
          </a:xfrm>
        </p:grpSpPr>
        <p:grpSp>
          <p:nvGrpSpPr>
            <p:cNvPr id="28" name="Graphic 5">
              <a:extLst>
                <a:ext uri="{FF2B5EF4-FFF2-40B4-BE49-F238E27FC236}">
                  <a16:creationId xmlns:a16="http://schemas.microsoft.com/office/drawing/2014/main" id="{9E6023C8-56A0-B95D-6944-ADB10BEA7918}"/>
                </a:ext>
              </a:extLst>
            </p:cNvPr>
            <p:cNvGrpSpPr/>
            <p:nvPr/>
          </p:nvGrpSpPr>
          <p:grpSpPr>
            <a:xfrm>
              <a:off x="278782" y="9293195"/>
              <a:ext cx="1676922" cy="1002369"/>
              <a:chOff x="278782" y="9293195"/>
              <a:chExt cx="1676922" cy="1002369"/>
            </a:xfrm>
            <a:solidFill>
              <a:srgbClr val="FFC2E2"/>
            </a:solidFill>
          </p:grpSpPr>
          <p:sp>
            <p:nvSpPr>
              <p:cNvPr id="29" name="Freeform 28">
                <a:extLst>
                  <a:ext uri="{FF2B5EF4-FFF2-40B4-BE49-F238E27FC236}">
                    <a16:creationId xmlns:a16="http://schemas.microsoft.com/office/drawing/2014/main" id="{C5BC855D-8A41-1F1D-178E-703C53FAFAA5}"/>
                  </a:ext>
                </a:extLst>
              </p:cNvPr>
              <p:cNvSpPr/>
              <p:nvPr/>
            </p:nvSpPr>
            <p:spPr>
              <a:xfrm>
                <a:off x="278782" y="9380464"/>
                <a:ext cx="682980" cy="912150"/>
              </a:xfrm>
              <a:custGeom>
                <a:avLst/>
                <a:gdLst>
                  <a:gd name="connsiteX0" fmla="*/ 682981 w 682980"/>
                  <a:gd name="connsiteY0" fmla="*/ 860943 h 912150"/>
                  <a:gd name="connsiteX1" fmla="*/ 76525 w 682980"/>
                  <a:gd name="connsiteY1" fmla="*/ 912150 h 912150"/>
                  <a:gd name="connsiteX2" fmla="*/ 52579 w 682980"/>
                  <a:gd name="connsiteY2" fmla="*/ 880265 h 912150"/>
                  <a:gd name="connsiteX3" fmla="*/ 3641 w 682980"/>
                  <a:gd name="connsiteY3" fmla="*/ 704180 h 912150"/>
                  <a:gd name="connsiteX4" fmla="*/ 50203 w 682980"/>
                  <a:gd name="connsiteY4" fmla="*/ 525050 h 912150"/>
                  <a:gd name="connsiteX5" fmla="*/ 600 w 682980"/>
                  <a:gd name="connsiteY5" fmla="*/ 126813 h 912150"/>
                  <a:gd name="connsiteX6" fmla="*/ 74340 w 682980"/>
                  <a:gd name="connsiteY6" fmla="*/ 3840 h 912150"/>
                  <a:gd name="connsiteX7" fmla="*/ 158438 w 682980"/>
                  <a:gd name="connsiteY7" fmla="*/ 18497 h 912150"/>
                  <a:gd name="connsiteX8" fmla="*/ 216499 w 682980"/>
                  <a:gd name="connsiteY8" fmla="*/ 83982 h 912150"/>
                  <a:gd name="connsiteX9" fmla="*/ 358372 w 682980"/>
                  <a:gd name="connsiteY9" fmla="*/ 327359 h 912150"/>
                  <a:gd name="connsiteX10" fmla="*/ 529324 w 682980"/>
                  <a:gd name="connsiteY10" fmla="*/ 417971 h 912150"/>
                  <a:gd name="connsiteX11" fmla="*/ 652667 w 682980"/>
                  <a:gd name="connsiteY11" fmla="*/ 667631 h 912150"/>
                  <a:gd name="connsiteX12" fmla="*/ 682981 w 682980"/>
                  <a:gd name="connsiteY12" fmla="*/ 860943 h 912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682980" h="912150">
                    <a:moveTo>
                      <a:pt x="682981" y="860943"/>
                    </a:moveTo>
                    <a:cubicBezTo>
                      <a:pt x="381178" y="866939"/>
                      <a:pt x="144374" y="886832"/>
                      <a:pt x="76525" y="912150"/>
                    </a:cubicBezTo>
                    <a:cubicBezTo>
                      <a:pt x="67973" y="901204"/>
                      <a:pt x="59896" y="890259"/>
                      <a:pt x="52579" y="880265"/>
                    </a:cubicBezTo>
                    <a:cubicBezTo>
                      <a:pt x="15424" y="830390"/>
                      <a:pt x="-3581" y="766333"/>
                      <a:pt x="3641" y="704180"/>
                    </a:cubicBezTo>
                    <a:cubicBezTo>
                      <a:pt x="10768" y="642789"/>
                      <a:pt x="40796" y="586156"/>
                      <a:pt x="50203" y="525050"/>
                    </a:cubicBezTo>
                    <a:cubicBezTo>
                      <a:pt x="70824" y="392082"/>
                      <a:pt x="-7572" y="261113"/>
                      <a:pt x="600" y="126813"/>
                    </a:cubicBezTo>
                    <a:cubicBezTo>
                      <a:pt x="3736" y="75987"/>
                      <a:pt x="25972" y="19259"/>
                      <a:pt x="74340" y="3840"/>
                    </a:cubicBezTo>
                    <a:cubicBezTo>
                      <a:pt x="102372" y="-5107"/>
                      <a:pt x="133921" y="2317"/>
                      <a:pt x="158438" y="18497"/>
                    </a:cubicBezTo>
                    <a:cubicBezTo>
                      <a:pt x="183049" y="34583"/>
                      <a:pt x="201580" y="58664"/>
                      <a:pt x="216499" y="83982"/>
                    </a:cubicBezTo>
                    <a:cubicBezTo>
                      <a:pt x="264772" y="165552"/>
                      <a:pt x="284252" y="268442"/>
                      <a:pt x="358372" y="327359"/>
                    </a:cubicBezTo>
                    <a:cubicBezTo>
                      <a:pt x="409021" y="367621"/>
                      <a:pt x="477155" y="379899"/>
                      <a:pt x="529324" y="417971"/>
                    </a:cubicBezTo>
                    <a:cubicBezTo>
                      <a:pt x="606105" y="474128"/>
                      <a:pt x="634517" y="574258"/>
                      <a:pt x="652667" y="667631"/>
                    </a:cubicBezTo>
                    <a:cubicBezTo>
                      <a:pt x="665211" y="731687"/>
                      <a:pt x="675284" y="796125"/>
                      <a:pt x="682981" y="860943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30" name="Freeform 29">
                <a:extLst>
                  <a:ext uri="{FF2B5EF4-FFF2-40B4-BE49-F238E27FC236}">
                    <a16:creationId xmlns:a16="http://schemas.microsoft.com/office/drawing/2014/main" id="{EFBBBEC2-323A-8EBC-3E85-A43BB608F7D3}"/>
                  </a:ext>
                </a:extLst>
              </p:cNvPr>
              <p:cNvSpPr/>
              <p:nvPr/>
            </p:nvSpPr>
            <p:spPr>
              <a:xfrm>
                <a:off x="1022484" y="9293195"/>
                <a:ext cx="933220" cy="1002369"/>
              </a:xfrm>
              <a:custGeom>
                <a:avLst/>
                <a:gdLst>
                  <a:gd name="connsiteX0" fmla="*/ 932584 w 933220"/>
                  <a:gd name="connsiteY0" fmla="*/ 1002370 h 1002369"/>
                  <a:gd name="connsiteX1" fmla="*/ 129045 w 933220"/>
                  <a:gd name="connsiteY1" fmla="*/ 946404 h 1002369"/>
                  <a:gd name="connsiteX2" fmla="*/ 0 w 933220"/>
                  <a:gd name="connsiteY2" fmla="*/ 947260 h 1002369"/>
                  <a:gd name="connsiteX3" fmla="*/ 92460 w 933220"/>
                  <a:gd name="connsiteY3" fmla="*/ 815815 h 1002369"/>
                  <a:gd name="connsiteX4" fmla="*/ 264837 w 933220"/>
                  <a:gd name="connsiteY4" fmla="*/ 698743 h 1002369"/>
                  <a:gd name="connsiteX5" fmla="*/ 432748 w 933220"/>
                  <a:gd name="connsiteY5" fmla="*/ 367419 h 1002369"/>
                  <a:gd name="connsiteX6" fmla="*/ 590491 w 933220"/>
                  <a:gd name="connsiteY6" fmla="*/ 250156 h 1002369"/>
                  <a:gd name="connsiteX7" fmla="*/ 689033 w 933220"/>
                  <a:gd name="connsiteY7" fmla="*/ 125659 h 1002369"/>
                  <a:gd name="connsiteX8" fmla="*/ 783393 w 933220"/>
                  <a:gd name="connsiteY8" fmla="*/ 2590 h 1002369"/>
                  <a:gd name="connsiteX9" fmla="*/ 871958 w 933220"/>
                  <a:gd name="connsiteY9" fmla="*/ 31811 h 1002369"/>
                  <a:gd name="connsiteX10" fmla="*/ 908923 w 933220"/>
                  <a:gd name="connsiteY10" fmla="*/ 120995 h 1002369"/>
                  <a:gd name="connsiteX11" fmla="*/ 866921 w 933220"/>
                  <a:gd name="connsiteY11" fmla="*/ 492201 h 1002369"/>
                  <a:gd name="connsiteX12" fmla="*/ 915574 w 933220"/>
                  <a:gd name="connsiteY12" fmla="*/ 679421 h 1002369"/>
                  <a:gd name="connsiteX13" fmla="*/ 893528 w 933220"/>
                  <a:gd name="connsiteY13" fmla="*/ 827903 h 1002369"/>
                  <a:gd name="connsiteX14" fmla="*/ 921846 w 933220"/>
                  <a:gd name="connsiteY14" fmla="*/ 928985 h 1002369"/>
                  <a:gd name="connsiteX15" fmla="*/ 932584 w 933220"/>
                  <a:gd name="connsiteY15" fmla="*/ 1002370 h 10023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933220" h="1002369">
                    <a:moveTo>
                      <a:pt x="932584" y="1002370"/>
                    </a:moveTo>
                    <a:cubicBezTo>
                      <a:pt x="865211" y="970579"/>
                      <a:pt x="531100" y="946404"/>
                      <a:pt x="129045" y="946404"/>
                    </a:cubicBezTo>
                    <a:cubicBezTo>
                      <a:pt x="85048" y="946404"/>
                      <a:pt x="42096" y="946689"/>
                      <a:pt x="0" y="947260"/>
                    </a:cubicBezTo>
                    <a:cubicBezTo>
                      <a:pt x="20906" y="894149"/>
                      <a:pt x="56350" y="845131"/>
                      <a:pt x="92460" y="815815"/>
                    </a:cubicBezTo>
                    <a:cubicBezTo>
                      <a:pt x="146530" y="771937"/>
                      <a:pt x="216184" y="748618"/>
                      <a:pt x="264837" y="698743"/>
                    </a:cubicBezTo>
                    <a:cubicBezTo>
                      <a:pt x="351976" y="609463"/>
                      <a:pt x="349410" y="460220"/>
                      <a:pt x="432748" y="367419"/>
                    </a:cubicBezTo>
                    <a:cubicBezTo>
                      <a:pt x="476745" y="318496"/>
                      <a:pt x="539272" y="291274"/>
                      <a:pt x="590491" y="250156"/>
                    </a:cubicBezTo>
                    <a:cubicBezTo>
                      <a:pt x="632017" y="216652"/>
                      <a:pt x="665941" y="173821"/>
                      <a:pt x="689033" y="125659"/>
                    </a:cubicBezTo>
                    <a:cubicBezTo>
                      <a:pt x="712124" y="77307"/>
                      <a:pt x="731699" y="16677"/>
                      <a:pt x="783393" y="2590"/>
                    </a:cubicBezTo>
                    <a:cubicBezTo>
                      <a:pt x="814942" y="-6071"/>
                      <a:pt x="849721" y="7825"/>
                      <a:pt x="871958" y="31811"/>
                    </a:cubicBezTo>
                    <a:cubicBezTo>
                      <a:pt x="894099" y="55796"/>
                      <a:pt x="905027" y="88539"/>
                      <a:pt x="908923" y="120995"/>
                    </a:cubicBezTo>
                    <a:cubicBezTo>
                      <a:pt x="923937" y="245492"/>
                      <a:pt x="844780" y="368751"/>
                      <a:pt x="866921" y="492201"/>
                    </a:cubicBezTo>
                    <a:cubicBezTo>
                      <a:pt x="878419" y="555877"/>
                      <a:pt x="916525" y="614603"/>
                      <a:pt x="915574" y="679421"/>
                    </a:cubicBezTo>
                    <a:cubicBezTo>
                      <a:pt x="914909" y="729582"/>
                      <a:pt x="890488" y="777743"/>
                      <a:pt x="893528" y="827903"/>
                    </a:cubicBezTo>
                    <a:cubicBezTo>
                      <a:pt x="895619" y="862930"/>
                      <a:pt x="910823" y="895577"/>
                      <a:pt x="921846" y="928985"/>
                    </a:cubicBezTo>
                    <a:cubicBezTo>
                      <a:pt x="929638" y="952495"/>
                      <a:pt x="935150" y="978194"/>
                      <a:pt x="932584" y="100237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</p:grpSp>
        <p:grpSp>
          <p:nvGrpSpPr>
            <p:cNvPr id="31" name="Graphic 5">
              <a:extLst>
                <a:ext uri="{FF2B5EF4-FFF2-40B4-BE49-F238E27FC236}">
                  <a16:creationId xmlns:a16="http://schemas.microsoft.com/office/drawing/2014/main" id="{5C74B9DD-F4A6-293D-C72A-E372FCFE3C48}"/>
                </a:ext>
              </a:extLst>
            </p:cNvPr>
            <p:cNvGrpSpPr/>
            <p:nvPr/>
          </p:nvGrpSpPr>
          <p:grpSpPr>
            <a:xfrm>
              <a:off x="318532" y="9631393"/>
              <a:ext cx="1728161" cy="658556"/>
              <a:chOff x="318532" y="9631393"/>
              <a:chExt cx="1728161" cy="658556"/>
            </a:xfrm>
          </p:grpSpPr>
          <p:grpSp>
            <p:nvGrpSpPr>
              <p:cNvPr id="34" name="Graphic 5">
                <a:extLst>
                  <a:ext uri="{FF2B5EF4-FFF2-40B4-BE49-F238E27FC236}">
                    <a16:creationId xmlns:a16="http://schemas.microsoft.com/office/drawing/2014/main" id="{133C1941-AE76-B709-CC86-7717981C0C2D}"/>
                  </a:ext>
                </a:extLst>
              </p:cNvPr>
              <p:cNvGrpSpPr/>
              <p:nvPr/>
            </p:nvGrpSpPr>
            <p:grpSpPr>
              <a:xfrm>
                <a:off x="318532" y="9680983"/>
                <a:ext cx="503257" cy="608966"/>
                <a:chOff x="318532" y="9680983"/>
                <a:chExt cx="503257" cy="608966"/>
              </a:xfrm>
              <a:solidFill>
                <a:srgbClr val="E5C3D1"/>
              </a:solidFill>
            </p:grpSpPr>
            <p:sp>
              <p:nvSpPr>
                <p:cNvPr id="35" name="Freeform 34">
                  <a:extLst>
                    <a:ext uri="{FF2B5EF4-FFF2-40B4-BE49-F238E27FC236}">
                      <a16:creationId xmlns:a16="http://schemas.microsoft.com/office/drawing/2014/main" id="{550F300D-E211-2776-B689-43FA715AF841}"/>
                    </a:ext>
                  </a:extLst>
                </p:cNvPr>
                <p:cNvSpPr/>
                <p:nvPr/>
              </p:nvSpPr>
              <p:spPr>
                <a:xfrm>
                  <a:off x="318532" y="10130902"/>
                  <a:ext cx="45992" cy="159047"/>
                </a:xfrm>
                <a:custGeom>
                  <a:avLst/>
                  <a:gdLst>
                    <a:gd name="connsiteX0" fmla="*/ 45993 w 45992"/>
                    <a:gd name="connsiteY0" fmla="*/ 158476 h 159047"/>
                    <a:gd name="connsiteX1" fmla="*/ 43997 w 45992"/>
                    <a:gd name="connsiteY1" fmla="*/ 159047 h 159047"/>
                    <a:gd name="connsiteX2" fmla="*/ 0 w 45992"/>
                    <a:gd name="connsiteY2" fmla="*/ 6853 h 159047"/>
                    <a:gd name="connsiteX3" fmla="*/ 1520 w 45992"/>
                    <a:gd name="connsiteY3" fmla="*/ 0 h 159047"/>
                    <a:gd name="connsiteX4" fmla="*/ 45993 w 45992"/>
                    <a:gd name="connsiteY4" fmla="*/ 158476 h 1590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5992" h="159047">
                      <a:moveTo>
                        <a:pt x="45993" y="158476"/>
                      </a:moveTo>
                      <a:cubicBezTo>
                        <a:pt x="45327" y="158762"/>
                        <a:pt x="44662" y="158857"/>
                        <a:pt x="43997" y="159047"/>
                      </a:cubicBezTo>
                      <a:cubicBezTo>
                        <a:pt x="19290" y="111837"/>
                        <a:pt x="4371" y="59869"/>
                        <a:pt x="0" y="6853"/>
                      </a:cubicBezTo>
                      <a:cubicBezTo>
                        <a:pt x="380" y="4569"/>
                        <a:pt x="950" y="2189"/>
                        <a:pt x="1520" y="0"/>
                      </a:cubicBezTo>
                      <a:cubicBezTo>
                        <a:pt x="5131" y="55110"/>
                        <a:pt x="20241" y="109458"/>
                        <a:pt x="45993" y="158476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6" name="Freeform 35">
                  <a:extLst>
                    <a:ext uri="{FF2B5EF4-FFF2-40B4-BE49-F238E27FC236}">
                      <a16:creationId xmlns:a16="http://schemas.microsoft.com/office/drawing/2014/main" id="{2259B567-CC5F-2FCC-42E5-1055AFC4F7C6}"/>
                    </a:ext>
                  </a:extLst>
                </p:cNvPr>
                <p:cNvSpPr/>
                <p:nvPr/>
              </p:nvSpPr>
              <p:spPr>
                <a:xfrm>
                  <a:off x="367186" y="10022491"/>
                  <a:ext cx="69939" cy="252419"/>
                </a:xfrm>
                <a:custGeom>
                  <a:avLst/>
                  <a:gdLst>
                    <a:gd name="connsiteX0" fmla="*/ 33354 w 69939"/>
                    <a:gd name="connsiteY0" fmla="*/ 78619 h 252419"/>
                    <a:gd name="connsiteX1" fmla="*/ 69939 w 69939"/>
                    <a:gd name="connsiteY1" fmla="*/ 252134 h 252419"/>
                    <a:gd name="connsiteX2" fmla="*/ 67848 w 69939"/>
                    <a:gd name="connsiteY2" fmla="*/ 252420 h 252419"/>
                    <a:gd name="connsiteX3" fmla="*/ 31264 w 69939"/>
                    <a:gd name="connsiteY3" fmla="*/ 78619 h 252419"/>
                    <a:gd name="connsiteX4" fmla="*/ 31073 w 69939"/>
                    <a:gd name="connsiteY4" fmla="*/ 73575 h 252419"/>
                    <a:gd name="connsiteX5" fmla="*/ 21381 w 69939"/>
                    <a:gd name="connsiteY5" fmla="*/ 21701 h 252419"/>
                    <a:gd name="connsiteX6" fmla="*/ 0 w 69939"/>
                    <a:gd name="connsiteY6" fmla="*/ 1904 h 252419"/>
                    <a:gd name="connsiteX7" fmla="*/ 855 w 69939"/>
                    <a:gd name="connsiteY7" fmla="*/ 0 h 252419"/>
                    <a:gd name="connsiteX8" fmla="*/ 23281 w 69939"/>
                    <a:gd name="connsiteY8" fmla="*/ 20654 h 252419"/>
                    <a:gd name="connsiteX9" fmla="*/ 33259 w 69939"/>
                    <a:gd name="connsiteY9" fmla="*/ 73384 h 252419"/>
                    <a:gd name="connsiteX10" fmla="*/ 33449 w 69939"/>
                    <a:gd name="connsiteY10" fmla="*/ 78429 h 2524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9939" h="252419">
                      <a:moveTo>
                        <a:pt x="33354" y="78619"/>
                      </a:moveTo>
                      <a:cubicBezTo>
                        <a:pt x="35825" y="138393"/>
                        <a:pt x="48273" y="197024"/>
                        <a:pt x="69939" y="252134"/>
                      </a:cubicBezTo>
                      <a:cubicBezTo>
                        <a:pt x="69179" y="252134"/>
                        <a:pt x="68514" y="252324"/>
                        <a:pt x="67848" y="252420"/>
                      </a:cubicBezTo>
                      <a:cubicBezTo>
                        <a:pt x="46183" y="197215"/>
                        <a:pt x="33734" y="138488"/>
                        <a:pt x="31264" y="78619"/>
                      </a:cubicBezTo>
                      <a:lnTo>
                        <a:pt x="31073" y="73575"/>
                      </a:lnTo>
                      <a:cubicBezTo>
                        <a:pt x="30408" y="55681"/>
                        <a:pt x="29743" y="37311"/>
                        <a:pt x="21381" y="21701"/>
                      </a:cubicBezTo>
                      <a:cubicBezTo>
                        <a:pt x="16820" y="13040"/>
                        <a:pt x="8742" y="5711"/>
                        <a:pt x="0" y="1904"/>
                      </a:cubicBezTo>
                      <a:cubicBezTo>
                        <a:pt x="285" y="1333"/>
                        <a:pt x="570" y="666"/>
                        <a:pt x="855" y="0"/>
                      </a:cubicBezTo>
                      <a:cubicBezTo>
                        <a:pt x="10168" y="4093"/>
                        <a:pt x="18435" y="11612"/>
                        <a:pt x="23281" y="20654"/>
                      </a:cubicBezTo>
                      <a:cubicBezTo>
                        <a:pt x="31929" y="36645"/>
                        <a:pt x="32594" y="55395"/>
                        <a:pt x="33259" y="73384"/>
                      </a:cubicBezTo>
                      <a:lnTo>
                        <a:pt x="33449" y="78429"/>
                      </a:ln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7" name="Freeform 36">
                  <a:extLst>
                    <a:ext uri="{FF2B5EF4-FFF2-40B4-BE49-F238E27FC236}">
                      <a16:creationId xmlns:a16="http://schemas.microsoft.com/office/drawing/2014/main" id="{00203561-7A67-93FB-74C9-61332224240F}"/>
                    </a:ext>
                  </a:extLst>
                </p:cNvPr>
                <p:cNvSpPr/>
                <p:nvPr/>
              </p:nvSpPr>
              <p:spPr>
                <a:xfrm>
                  <a:off x="391607" y="9864967"/>
                  <a:ext cx="185395" cy="394524"/>
                </a:xfrm>
                <a:custGeom>
                  <a:avLst/>
                  <a:gdLst>
                    <a:gd name="connsiteX0" fmla="*/ 185395 w 185395"/>
                    <a:gd name="connsiteY0" fmla="*/ 394334 h 394524"/>
                    <a:gd name="connsiteX1" fmla="*/ 183305 w 185395"/>
                    <a:gd name="connsiteY1" fmla="*/ 394525 h 394524"/>
                    <a:gd name="connsiteX2" fmla="*/ 119162 w 185395"/>
                    <a:gd name="connsiteY2" fmla="*/ 213966 h 394524"/>
                    <a:gd name="connsiteX3" fmla="*/ 55400 w 185395"/>
                    <a:gd name="connsiteY3" fmla="*/ 101272 h 394524"/>
                    <a:gd name="connsiteX4" fmla="*/ 0 w 185395"/>
                    <a:gd name="connsiteY4" fmla="*/ 4283 h 394524"/>
                    <a:gd name="connsiteX5" fmla="*/ 190 w 185395"/>
                    <a:gd name="connsiteY5" fmla="*/ 0 h 394524"/>
                    <a:gd name="connsiteX6" fmla="*/ 57206 w 185395"/>
                    <a:gd name="connsiteY6" fmla="*/ 100130 h 394524"/>
                    <a:gd name="connsiteX7" fmla="*/ 120968 w 185395"/>
                    <a:gd name="connsiteY7" fmla="*/ 213015 h 394524"/>
                    <a:gd name="connsiteX8" fmla="*/ 185300 w 185395"/>
                    <a:gd name="connsiteY8" fmla="*/ 394334 h 3945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85395" h="394524">
                      <a:moveTo>
                        <a:pt x="185395" y="394334"/>
                      </a:moveTo>
                      <a:cubicBezTo>
                        <a:pt x="184635" y="394334"/>
                        <a:pt x="183970" y="394334"/>
                        <a:pt x="183305" y="394525"/>
                      </a:cubicBezTo>
                      <a:cubicBezTo>
                        <a:pt x="173897" y="338749"/>
                        <a:pt x="152612" y="278880"/>
                        <a:pt x="119162" y="213966"/>
                      </a:cubicBezTo>
                      <a:cubicBezTo>
                        <a:pt x="99397" y="175609"/>
                        <a:pt x="77066" y="137822"/>
                        <a:pt x="55400" y="101272"/>
                      </a:cubicBezTo>
                      <a:cubicBezTo>
                        <a:pt x="36775" y="69672"/>
                        <a:pt x="17675" y="37311"/>
                        <a:pt x="0" y="4283"/>
                      </a:cubicBezTo>
                      <a:cubicBezTo>
                        <a:pt x="0" y="2855"/>
                        <a:pt x="0" y="1428"/>
                        <a:pt x="190" y="0"/>
                      </a:cubicBezTo>
                      <a:cubicBezTo>
                        <a:pt x="18150" y="34265"/>
                        <a:pt x="37915" y="67578"/>
                        <a:pt x="57206" y="100130"/>
                      </a:cubicBezTo>
                      <a:cubicBezTo>
                        <a:pt x="78871" y="136680"/>
                        <a:pt x="101203" y="174562"/>
                        <a:pt x="120968" y="213015"/>
                      </a:cubicBezTo>
                      <a:cubicBezTo>
                        <a:pt x="154512" y="278214"/>
                        <a:pt x="175893" y="338368"/>
                        <a:pt x="185300" y="394334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8" name="Freeform 37">
                  <a:extLst>
                    <a:ext uri="{FF2B5EF4-FFF2-40B4-BE49-F238E27FC236}">
                      <a16:creationId xmlns:a16="http://schemas.microsoft.com/office/drawing/2014/main" id="{AE2F1343-BDB2-ABD2-BF01-53BFA3139A84}"/>
                    </a:ext>
                  </a:extLst>
                </p:cNvPr>
                <p:cNvSpPr/>
                <p:nvPr/>
              </p:nvSpPr>
              <p:spPr>
                <a:xfrm>
                  <a:off x="486443" y="9680983"/>
                  <a:ext cx="139307" cy="574797"/>
                </a:xfrm>
                <a:custGeom>
                  <a:avLst/>
                  <a:gdLst>
                    <a:gd name="connsiteX0" fmla="*/ 111655 w 139307"/>
                    <a:gd name="connsiteY0" fmla="*/ 524732 h 574797"/>
                    <a:gd name="connsiteX1" fmla="*/ 139308 w 139307"/>
                    <a:gd name="connsiteY1" fmla="*/ 574607 h 574797"/>
                    <a:gd name="connsiteX2" fmla="*/ 136837 w 139307"/>
                    <a:gd name="connsiteY2" fmla="*/ 574797 h 574797"/>
                    <a:gd name="connsiteX3" fmla="*/ 109755 w 139307"/>
                    <a:gd name="connsiteY3" fmla="*/ 525684 h 574797"/>
                    <a:gd name="connsiteX4" fmla="*/ 13494 w 139307"/>
                    <a:gd name="connsiteY4" fmla="*/ 114312 h 574797"/>
                    <a:gd name="connsiteX5" fmla="*/ 13494 w 139307"/>
                    <a:gd name="connsiteY5" fmla="*/ 101272 h 574797"/>
                    <a:gd name="connsiteX6" fmla="*/ 2851 w 139307"/>
                    <a:gd name="connsiteY6" fmla="*/ 7424 h 574797"/>
                    <a:gd name="connsiteX7" fmla="*/ 0 w 139307"/>
                    <a:gd name="connsiteY7" fmla="*/ 571 h 574797"/>
                    <a:gd name="connsiteX8" fmla="*/ 1996 w 139307"/>
                    <a:gd name="connsiteY8" fmla="*/ 0 h 574797"/>
                    <a:gd name="connsiteX9" fmla="*/ 4751 w 139307"/>
                    <a:gd name="connsiteY9" fmla="*/ 6758 h 574797"/>
                    <a:gd name="connsiteX10" fmla="*/ 15489 w 139307"/>
                    <a:gd name="connsiteY10" fmla="*/ 101368 h 574797"/>
                    <a:gd name="connsiteX11" fmla="*/ 15489 w 139307"/>
                    <a:gd name="connsiteY11" fmla="*/ 114407 h 574797"/>
                    <a:gd name="connsiteX12" fmla="*/ 111560 w 139307"/>
                    <a:gd name="connsiteY12" fmla="*/ 524827 h 5747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39307" h="574797">
                      <a:moveTo>
                        <a:pt x="111655" y="524732"/>
                      </a:moveTo>
                      <a:cubicBezTo>
                        <a:pt x="119733" y="541008"/>
                        <a:pt x="128665" y="558140"/>
                        <a:pt x="139308" y="574607"/>
                      </a:cubicBezTo>
                      <a:cubicBezTo>
                        <a:pt x="138453" y="574607"/>
                        <a:pt x="137692" y="574797"/>
                        <a:pt x="136837" y="574797"/>
                      </a:cubicBezTo>
                      <a:cubicBezTo>
                        <a:pt x="126479" y="558616"/>
                        <a:pt x="117642" y="541865"/>
                        <a:pt x="109755" y="525684"/>
                      </a:cubicBezTo>
                      <a:cubicBezTo>
                        <a:pt x="47228" y="398427"/>
                        <a:pt x="13874" y="256132"/>
                        <a:pt x="13494" y="114312"/>
                      </a:cubicBezTo>
                      <a:lnTo>
                        <a:pt x="13494" y="101272"/>
                      </a:lnTo>
                      <a:cubicBezTo>
                        <a:pt x="13494" y="69672"/>
                        <a:pt x="13779" y="37025"/>
                        <a:pt x="2851" y="7424"/>
                      </a:cubicBezTo>
                      <a:cubicBezTo>
                        <a:pt x="1996" y="5140"/>
                        <a:pt x="1140" y="2855"/>
                        <a:pt x="0" y="571"/>
                      </a:cubicBezTo>
                      <a:cubicBezTo>
                        <a:pt x="665" y="286"/>
                        <a:pt x="1330" y="190"/>
                        <a:pt x="1996" y="0"/>
                      </a:cubicBezTo>
                      <a:cubicBezTo>
                        <a:pt x="2946" y="2284"/>
                        <a:pt x="3896" y="4474"/>
                        <a:pt x="4751" y="6758"/>
                      </a:cubicBezTo>
                      <a:cubicBezTo>
                        <a:pt x="15774" y="36835"/>
                        <a:pt x="15584" y="69672"/>
                        <a:pt x="15489" y="101368"/>
                      </a:cubicBezTo>
                      <a:lnTo>
                        <a:pt x="15489" y="114407"/>
                      </a:lnTo>
                      <a:cubicBezTo>
                        <a:pt x="15869" y="255941"/>
                        <a:pt x="49128" y="397856"/>
                        <a:pt x="111560" y="524827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9" name="Freeform 38">
                  <a:extLst>
                    <a:ext uri="{FF2B5EF4-FFF2-40B4-BE49-F238E27FC236}">
                      <a16:creationId xmlns:a16="http://schemas.microsoft.com/office/drawing/2014/main" id="{0FF5B595-886B-22D9-7379-6D77ACB71916}"/>
                    </a:ext>
                  </a:extLst>
                </p:cNvPr>
                <p:cNvSpPr/>
                <p:nvPr/>
              </p:nvSpPr>
              <p:spPr>
                <a:xfrm>
                  <a:off x="564269" y="9692785"/>
                  <a:ext cx="257520" cy="552619"/>
                </a:xfrm>
                <a:custGeom>
                  <a:avLst/>
                  <a:gdLst>
                    <a:gd name="connsiteX0" fmla="*/ 257520 w 257520"/>
                    <a:gd name="connsiteY0" fmla="*/ 552620 h 552619"/>
                    <a:gd name="connsiteX1" fmla="*/ 255430 w 257520"/>
                    <a:gd name="connsiteY1" fmla="*/ 552620 h 552619"/>
                    <a:gd name="connsiteX2" fmla="*/ 246782 w 257520"/>
                    <a:gd name="connsiteY2" fmla="*/ 496939 h 552619"/>
                    <a:gd name="connsiteX3" fmla="*/ 124009 w 257520"/>
                    <a:gd name="connsiteY3" fmla="*/ 252705 h 552619"/>
                    <a:gd name="connsiteX4" fmla="*/ 15394 w 257520"/>
                    <a:gd name="connsiteY4" fmla="*/ 53206 h 552619"/>
                    <a:gd name="connsiteX5" fmla="*/ 0 w 257520"/>
                    <a:gd name="connsiteY5" fmla="*/ 0 h 552619"/>
                    <a:gd name="connsiteX6" fmla="*/ 2376 w 257520"/>
                    <a:gd name="connsiteY6" fmla="*/ 1428 h 552619"/>
                    <a:gd name="connsiteX7" fmla="*/ 17295 w 257520"/>
                    <a:gd name="connsiteY7" fmla="*/ 52540 h 552619"/>
                    <a:gd name="connsiteX8" fmla="*/ 125719 w 257520"/>
                    <a:gd name="connsiteY8" fmla="*/ 251563 h 552619"/>
                    <a:gd name="connsiteX9" fmla="*/ 248683 w 257520"/>
                    <a:gd name="connsiteY9" fmla="*/ 496463 h 552619"/>
                    <a:gd name="connsiteX10" fmla="*/ 257425 w 257520"/>
                    <a:gd name="connsiteY10" fmla="*/ 552525 h 5526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57520" h="552619">
                      <a:moveTo>
                        <a:pt x="257520" y="552620"/>
                      </a:moveTo>
                      <a:cubicBezTo>
                        <a:pt x="256855" y="552620"/>
                        <a:pt x="256095" y="552620"/>
                        <a:pt x="255430" y="552620"/>
                      </a:cubicBezTo>
                      <a:cubicBezTo>
                        <a:pt x="255240" y="536439"/>
                        <a:pt x="252484" y="518355"/>
                        <a:pt x="246782" y="496939"/>
                      </a:cubicBezTo>
                      <a:cubicBezTo>
                        <a:pt x="223311" y="408326"/>
                        <a:pt x="172852" y="329230"/>
                        <a:pt x="124009" y="252705"/>
                      </a:cubicBezTo>
                      <a:cubicBezTo>
                        <a:pt x="83718" y="189410"/>
                        <a:pt x="42001" y="124021"/>
                        <a:pt x="15394" y="53206"/>
                      </a:cubicBezTo>
                      <a:cubicBezTo>
                        <a:pt x="9693" y="37977"/>
                        <a:pt x="3421" y="19702"/>
                        <a:pt x="0" y="0"/>
                      </a:cubicBezTo>
                      <a:cubicBezTo>
                        <a:pt x="855" y="381"/>
                        <a:pt x="1615" y="952"/>
                        <a:pt x="2376" y="1428"/>
                      </a:cubicBezTo>
                      <a:cubicBezTo>
                        <a:pt x="5892" y="20369"/>
                        <a:pt x="11783" y="37882"/>
                        <a:pt x="17295" y="52540"/>
                      </a:cubicBezTo>
                      <a:cubicBezTo>
                        <a:pt x="43902" y="123164"/>
                        <a:pt x="85523" y="188458"/>
                        <a:pt x="125719" y="251563"/>
                      </a:cubicBezTo>
                      <a:cubicBezTo>
                        <a:pt x="174658" y="328279"/>
                        <a:pt x="225116" y="407469"/>
                        <a:pt x="248683" y="496463"/>
                      </a:cubicBezTo>
                      <a:cubicBezTo>
                        <a:pt x="254289" y="517974"/>
                        <a:pt x="257235" y="536249"/>
                        <a:pt x="257425" y="552525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0" name="Freeform 39">
                  <a:extLst>
                    <a:ext uri="{FF2B5EF4-FFF2-40B4-BE49-F238E27FC236}">
                      <a16:creationId xmlns:a16="http://schemas.microsoft.com/office/drawing/2014/main" id="{B27301DB-FF9A-392D-7E94-8515AA4AE8C1}"/>
                    </a:ext>
                  </a:extLst>
                </p:cNvPr>
                <p:cNvSpPr/>
                <p:nvPr/>
              </p:nvSpPr>
              <p:spPr>
                <a:xfrm>
                  <a:off x="383340" y="9974140"/>
                  <a:ext cx="99682" cy="294584"/>
                </a:xfrm>
                <a:custGeom>
                  <a:avLst/>
                  <a:gdLst>
                    <a:gd name="connsiteX0" fmla="*/ 96071 w 99682"/>
                    <a:gd name="connsiteY0" fmla="*/ 288683 h 294584"/>
                    <a:gd name="connsiteX1" fmla="*/ 99682 w 99682"/>
                    <a:gd name="connsiteY1" fmla="*/ 294299 h 294584"/>
                    <a:gd name="connsiteX2" fmla="*/ 97402 w 99682"/>
                    <a:gd name="connsiteY2" fmla="*/ 294585 h 294584"/>
                    <a:gd name="connsiteX3" fmla="*/ 94361 w 99682"/>
                    <a:gd name="connsiteY3" fmla="*/ 289635 h 294584"/>
                    <a:gd name="connsiteX4" fmla="*/ 85998 w 99682"/>
                    <a:gd name="connsiteY4" fmla="*/ 256798 h 294584"/>
                    <a:gd name="connsiteX5" fmla="*/ 85808 w 99682"/>
                    <a:gd name="connsiteY5" fmla="*/ 255180 h 294584"/>
                    <a:gd name="connsiteX6" fmla="*/ 34494 w 99682"/>
                    <a:gd name="connsiteY6" fmla="*/ 59964 h 294584"/>
                    <a:gd name="connsiteX7" fmla="*/ 4086 w 99682"/>
                    <a:gd name="connsiteY7" fmla="*/ 6187 h 294584"/>
                    <a:gd name="connsiteX8" fmla="*/ 0 w 99682"/>
                    <a:gd name="connsiteY8" fmla="*/ 2380 h 294584"/>
                    <a:gd name="connsiteX9" fmla="*/ 475 w 99682"/>
                    <a:gd name="connsiteY9" fmla="*/ 0 h 294584"/>
                    <a:gd name="connsiteX10" fmla="*/ 5512 w 99682"/>
                    <a:gd name="connsiteY10" fmla="*/ 4854 h 294584"/>
                    <a:gd name="connsiteX11" fmla="*/ 36395 w 99682"/>
                    <a:gd name="connsiteY11" fmla="*/ 59298 h 294584"/>
                    <a:gd name="connsiteX12" fmla="*/ 87804 w 99682"/>
                    <a:gd name="connsiteY12" fmla="*/ 254989 h 294584"/>
                    <a:gd name="connsiteX13" fmla="*/ 88089 w 99682"/>
                    <a:gd name="connsiteY13" fmla="*/ 256607 h 294584"/>
                    <a:gd name="connsiteX14" fmla="*/ 96261 w 99682"/>
                    <a:gd name="connsiteY14" fmla="*/ 288683 h 2945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99682" h="294584">
                      <a:moveTo>
                        <a:pt x="96071" y="288683"/>
                      </a:moveTo>
                      <a:cubicBezTo>
                        <a:pt x="97021" y="290682"/>
                        <a:pt x="98257" y="292586"/>
                        <a:pt x="99682" y="294299"/>
                      </a:cubicBezTo>
                      <a:cubicBezTo>
                        <a:pt x="98827" y="294299"/>
                        <a:pt x="98067" y="294585"/>
                        <a:pt x="97402" y="294585"/>
                      </a:cubicBezTo>
                      <a:cubicBezTo>
                        <a:pt x="96166" y="292967"/>
                        <a:pt x="95121" y="291253"/>
                        <a:pt x="94361" y="289635"/>
                      </a:cubicBezTo>
                      <a:cubicBezTo>
                        <a:pt x="89229" y="279546"/>
                        <a:pt x="87519" y="267934"/>
                        <a:pt x="85998" y="256798"/>
                      </a:cubicBezTo>
                      <a:lnTo>
                        <a:pt x="85808" y="255180"/>
                      </a:lnTo>
                      <a:cubicBezTo>
                        <a:pt x="76401" y="188363"/>
                        <a:pt x="59106" y="122783"/>
                        <a:pt x="34494" y="59964"/>
                      </a:cubicBezTo>
                      <a:cubicBezTo>
                        <a:pt x="27462" y="41975"/>
                        <a:pt x="18625" y="21511"/>
                        <a:pt x="4086" y="6187"/>
                      </a:cubicBezTo>
                      <a:cubicBezTo>
                        <a:pt x="2851" y="4854"/>
                        <a:pt x="1520" y="3617"/>
                        <a:pt x="0" y="2380"/>
                      </a:cubicBezTo>
                      <a:cubicBezTo>
                        <a:pt x="190" y="1618"/>
                        <a:pt x="285" y="761"/>
                        <a:pt x="475" y="0"/>
                      </a:cubicBezTo>
                      <a:cubicBezTo>
                        <a:pt x="2186" y="1523"/>
                        <a:pt x="3896" y="3046"/>
                        <a:pt x="5512" y="4854"/>
                      </a:cubicBezTo>
                      <a:cubicBezTo>
                        <a:pt x="20431" y="20369"/>
                        <a:pt x="29268" y="41118"/>
                        <a:pt x="36395" y="59298"/>
                      </a:cubicBezTo>
                      <a:cubicBezTo>
                        <a:pt x="61102" y="122212"/>
                        <a:pt x="78396" y="188077"/>
                        <a:pt x="87804" y="254989"/>
                      </a:cubicBezTo>
                      <a:lnTo>
                        <a:pt x="88089" y="256607"/>
                      </a:lnTo>
                      <a:cubicBezTo>
                        <a:pt x="89704" y="267553"/>
                        <a:pt x="91225" y="278880"/>
                        <a:pt x="96261" y="288683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1" name="Freeform 40">
                  <a:extLst>
                    <a:ext uri="{FF2B5EF4-FFF2-40B4-BE49-F238E27FC236}">
                      <a16:creationId xmlns:a16="http://schemas.microsoft.com/office/drawing/2014/main" id="{0A6657D2-D814-A310-05B5-3D4E155F8935}"/>
                    </a:ext>
                  </a:extLst>
                </p:cNvPr>
                <p:cNvSpPr/>
                <p:nvPr/>
              </p:nvSpPr>
              <p:spPr>
                <a:xfrm>
                  <a:off x="387331" y="9948631"/>
                  <a:ext cx="151314" cy="314572"/>
                </a:xfrm>
                <a:custGeom>
                  <a:avLst/>
                  <a:gdLst>
                    <a:gd name="connsiteX0" fmla="*/ 149761 w 151314"/>
                    <a:gd name="connsiteY0" fmla="*/ 308005 h 314572"/>
                    <a:gd name="connsiteX1" fmla="*/ 147480 w 151314"/>
                    <a:gd name="connsiteY1" fmla="*/ 314382 h 314572"/>
                    <a:gd name="connsiteX2" fmla="*/ 145200 w 151314"/>
                    <a:gd name="connsiteY2" fmla="*/ 314573 h 314572"/>
                    <a:gd name="connsiteX3" fmla="*/ 147765 w 151314"/>
                    <a:gd name="connsiteY3" fmla="*/ 307529 h 314572"/>
                    <a:gd name="connsiteX4" fmla="*/ 144344 w 151314"/>
                    <a:gd name="connsiteY4" fmla="*/ 264793 h 314572"/>
                    <a:gd name="connsiteX5" fmla="*/ 0 w 151314"/>
                    <a:gd name="connsiteY5" fmla="*/ 2665 h 314572"/>
                    <a:gd name="connsiteX6" fmla="*/ 285 w 151314"/>
                    <a:gd name="connsiteY6" fmla="*/ 0 h 314572"/>
                    <a:gd name="connsiteX7" fmla="*/ 146340 w 151314"/>
                    <a:gd name="connsiteY7" fmla="*/ 264222 h 314572"/>
                    <a:gd name="connsiteX8" fmla="*/ 149761 w 151314"/>
                    <a:gd name="connsiteY8" fmla="*/ 308100 h 3145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51314" h="314572">
                      <a:moveTo>
                        <a:pt x="149761" y="308005"/>
                      </a:moveTo>
                      <a:cubicBezTo>
                        <a:pt x="149191" y="310194"/>
                        <a:pt x="148430" y="312288"/>
                        <a:pt x="147480" y="314382"/>
                      </a:cubicBezTo>
                      <a:cubicBezTo>
                        <a:pt x="146720" y="314382"/>
                        <a:pt x="145865" y="314573"/>
                        <a:pt x="145200" y="314573"/>
                      </a:cubicBezTo>
                      <a:cubicBezTo>
                        <a:pt x="146245" y="312288"/>
                        <a:pt x="147195" y="309909"/>
                        <a:pt x="147765" y="307529"/>
                      </a:cubicBezTo>
                      <a:cubicBezTo>
                        <a:pt x="151281" y="293443"/>
                        <a:pt x="148050" y="278594"/>
                        <a:pt x="144344" y="264793"/>
                      </a:cubicBezTo>
                      <a:cubicBezTo>
                        <a:pt x="118592" y="166852"/>
                        <a:pt x="68514" y="76430"/>
                        <a:pt x="0" y="2665"/>
                      </a:cubicBezTo>
                      <a:cubicBezTo>
                        <a:pt x="190" y="1713"/>
                        <a:pt x="285" y="857"/>
                        <a:pt x="285" y="0"/>
                      </a:cubicBezTo>
                      <a:cubicBezTo>
                        <a:pt x="69654" y="74241"/>
                        <a:pt x="120493" y="165424"/>
                        <a:pt x="146340" y="264222"/>
                      </a:cubicBezTo>
                      <a:cubicBezTo>
                        <a:pt x="150046" y="278404"/>
                        <a:pt x="153372" y="293443"/>
                        <a:pt x="149761" y="308100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2" name="Freeform 41">
                  <a:extLst>
                    <a:ext uri="{FF2B5EF4-FFF2-40B4-BE49-F238E27FC236}">
                      <a16:creationId xmlns:a16="http://schemas.microsoft.com/office/drawing/2014/main" id="{B312C57B-141C-B62B-4153-4AD5EED22ACD}"/>
                    </a:ext>
                  </a:extLst>
                </p:cNvPr>
                <p:cNvSpPr/>
                <p:nvPr/>
              </p:nvSpPr>
              <p:spPr>
                <a:xfrm>
                  <a:off x="408807" y="9724782"/>
                  <a:ext cx="74011" cy="181588"/>
                </a:xfrm>
                <a:custGeom>
                  <a:avLst/>
                  <a:gdLst>
                    <a:gd name="connsiteX0" fmla="*/ 73740 w 74011"/>
                    <a:gd name="connsiteY0" fmla="*/ 59852 h 181588"/>
                    <a:gd name="connsiteX1" fmla="*/ 63762 w 74011"/>
                    <a:gd name="connsiteY1" fmla="*/ 14927 h 181588"/>
                    <a:gd name="connsiteX2" fmla="*/ 39626 w 74011"/>
                    <a:gd name="connsiteY2" fmla="*/ 269 h 181588"/>
                    <a:gd name="connsiteX3" fmla="*/ 4181 w 74011"/>
                    <a:gd name="connsiteY3" fmla="*/ 54808 h 181588"/>
                    <a:gd name="connsiteX4" fmla="*/ 0 w 74011"/>
                    <a:gd name="connsiteY4" fmla="*/ 89073 h 181588"/>
                    <a:gd name="connsiteX5" fmla="*/ 21001 w 74011"/>
                    <a:gd name="connsiteY5" fmla="*/ 163123 h 181588"/>
                    <a:gd name="connsiteX6" fmla="*/ 35065 w 74011"/>
                    <a:gd name="connsiteY6" fmla="*/ 178257 h 181588"/>
                    <a:gd name="connsiteX7" fmla="*/ 46563 w 74011"/>
                    <a:gd name="connsiteY7" fmla="*/ 181589 h 181588"/>
                    <a:gd name="connsiteX8" fmla="*/ 55495 w 74011"/>
                    <a:gd name="connsiteY8" fmla="*/ 179209 h 181588"/>
                    <a:gd name="connsiteX9" fmla="*/ 66138 w 74011"/>
                    <a:gd name="connsiteY9" fmla="*/ 161410 h 181588"/>
                    <a:gd name="connsiteX10" fmla="*/ 73645 w 74011"/>
                    <a:gd name="connsiteY10" fmla="*/ 59947 h 181588"/>
                    <a:gd name="connsiteX11" fmla="*/ 64333 w 74011"/>
                    <a:gd name="connsiteY11" fmla="*/ 160649 h 181588"/>
                    <a:gd name="connsiteX12" fmla="*/ 54640 w 74011"/>
                    <a:gd name="connsiteY12" fmla="*/ 177305 h 181588"/>
                    <a:gd name="connsiteX13" fmla="*/ 36300 w 74011"/>
                    <a:gd name="connsiteY13" fmla="*/ 176354 h 181588"/>
                    <a:gd name="connsiteX14" fmla="*/ 22901 w 74011"/>
                    <a:gd name="connsiteY14" fmla="*/ 161791 h 181588"/>
                    <a:gd name="connsiteX15" fmla="*/ 6272 w 74011"/>
                    <a:gd name="connsiteY15" fmla="*/ 55188 h 181588"/>
                    <a:gd name="connsiteX16" fmla="*/ 40006 w 74011"/>
                    <a:gd name="connsiteY16" fmla="*/ 2173 h 181588"/>
                    <a:gd name="connsiteX17" fmla="*/ 62147 w 74011"/>
                    <a:gd name="connsiteY17" fmla="*/ 15974 h 181588"/>
                    <a:gd name="connsiteX18" fmla="*/ 71650 w 74011"/>
                    <a:gd name="connsiteY18" fmla="*/ 59852 h 181588"/>
                    <a:gd name="connsiteX19" fmla="*/ 64238 w 74011"/>
                    <a:gd name="connsiteY19" fmla="*/ 160649 h 1815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74011" h="181588">
                      <a:moveTo>
                        <a:pt x="73740" y="59852"/>
                      </a:moveTo>
                      <a:cubicBezTo>
                        <a:pt x="73455" y="45765"/>
                        <a:pt x="73075" y="28157"/>
                        <a:pt x="63762" y="14927"/>
                      </a:cubicBezTo>
                      <a:cubicBezTo>
                        <a:pt x="55970" y="3696"/>
                        <a:pt x="47798" y="-1254"/>
                        <a:pt x="39626" y="269"/>
                      </a:cubicBezTo>
                      <a:cubicBezTo>
                        <a:pt x="21571" y="3696"/>
                        <a:pt x="8647" y="37485"/>
                        <a:pt x="4181" y="54808"/>
                      </a:cubicBezTo>
                      <a:cubicBezTo>
                        <a:pt x="1330" y="66039"/>
                        <a:pt x="0" y="77461"/>
                        <a:pt x="0" y="89073"/>
                      </a:cubicBezTo>
                      <a:cubicBezTo>
                        <a:pt x="0" y="115438"/>
                        <a:pt x="7222" y="141613"/>
                        <a:pt x="21001" y="163123"/>
                      </a:cubicBezTo>
                      <a:cubicBezTo>
                        <a:pt x="24517" y="168454"/>
                        <a:pt x="28793" y="174545"/>
                        <a:pt x="35065" y="178257"/>
                      </a:cubicBezTo>
                      <a:cubicBezTo>
                        <a:pt x="38676" y="180446"/>
                        <a:pt x="42762" y="181589"/>
                        <a:pt x="46563" y="181589"/>
                      </a:cubicBezTo>
                      <a:cubicBezTo>
                        <a:pt x="49794" y="181589"/>
                        <a:pt x="52929" y="180732"/>
                        <a:pt x="55495" y="179209"/>
                      </a:cubicBezTo>
                      <a:cubicBezTo>
                        <a:pt x="61672" y="175497"/>
                        <a:pt x="64333" y="168073"/>
                        <a:pt x="66138" y="161410"/>
                      </a:cubicBezTo>
                      <a:cubicBezTo>
                        <a:pt x="75070" y="128287"/>
                        <a:pt x="74310" y="93546"/>
                        <a:pt x="73645" y="59947"/>
                      </a:cubicBezTo>
                      <a:close/>
                      <a:moveTo>
                        <a:pt x="64333" y="160649"/>
                      </a:moveTo>
                      <a:cubicBezTo>
                        <a:pt x="62622" y="166931"/>
                        <a:pt x="60056" y="173879"/>
                        <a:pt x="54640" y="177305"/>
                      </a:cubicBezTo>
                      <a:cubicBezTo>
                        <a:pt x="49604" y="180351"/>
                        <a:pt x="42477" y="179970"/>
                        <a:pt x="36300" y="176354"/>
                      </a:cubicBezTo>
                      <a:cubicBezTo>
                        <a:pt x="30408" y="172737"/>
                        <a:pt x="26227" y="166931"/>
                        <a:pt x="22901" y="161791"/>
                      </a:cubicBezTo>
                      <a:cubicBezTo>
                        <a:pt x="3516" y="131428"/>
                        <a:pt x="-2756" y="91643"/>
                        <a:pt x="6272" y="55188"/>
                      </a:cubicBezTo>
                      <a:cubicBezTo>
                        <a:pt x="11213" y="35486"/>
                        <a:pt x="24232" y="5123"/>
                        <a:pt x="40006" y="2173"/>
                      </a:cubicBezTo>
                      <a:cubicBezTo>
                        <a:pt x="47418" y="840"/>
                        <a:pt x="54735" y="5504"/>
                        <a:pt x="62147" y="15974"/>
                      </a:cubicBezTo>
                      <a:cubicBezTo>
                        <a:pt x="70984" y="28728"/>
                        <a:pt x="71459" y="45956"/>
                        <a:pt x="71650" y="59852"/>
                      </a:cubicBezTo>
                      <a:cubicBezTo>
                        <a:pt x="72410" y="93261"/>
                        <a:pt x="73170" y="127811"/>
                        <a:pt x="64238" y="160649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3" name="Freeform 42">
                  <a:extLst>
                    <a:ext uri="{FF2B5EF4-FFF2-40B4-BE49-F238E27FC236}">
                      <a16:creationId xmlns:a16="http://schemas.microsoft.com/office/drawing/2014/main" id="{EB5C4ACB-8AE8-E820-30DF-15DDCE69ABB9}"/>
                    </a:ext>
                  </a:extLst>
                </p:cNvPr>
                <p:cNvSpPr/>
                <p:nvPr/>
              </p:nvSpPr>
              <p:spPr>
                <a:xfrm>
                  <a:off x="520272" y="9706075"/>
                  <a:ext cx="215170" cy="496213"/>
                </a:xfrm>
                <a:custGeom>
                  <a:avLst/>
                  <a:gdLst>
                    <a:gd name="connsiteX0" fmla="*/ 212383 w 215170"/>
                    <a:gd name="connsiteY0" fmla="*/ 443007 h 496213"/>
                    <a:gd name="connsiteX1" fmla="*/ 123629 w 215170"/>
                    <a:gd name="connsiteY1" fmla="*/ 235322 h 496213"/>
                    <a:gd name="connsiteX2" fmla="*/ 100158 w 215170"/>
                    <a:gd name="connsiteY2" fmla="*/ 190587 h 496213"/>
                    <a:gd name="connsiteX3" fmla="*/ 44852 w 215170"/>
                    <a:gd name="connsiteY3" fmla="*/ 61903 h 496213"/>
                    <a:gd name="connsiteX4" fmla="*/ 41432 w 215170"/>
                    <a:gd name="connsiteY4" fmla="*/ 45722 h 496213"/>
                    <a:gd name="connsiteX5" fmla="*/ 26227 w 215170"/>
                    <a:gd name="connsiteY5" fmla="*/ 3272 h 496213"/>
                    <a:gd name="connsiteX6" fmla="*/ 12354 w 215170"/>
                    <a:gd name="connsiteY6" fmla="*/ 797 h 496213"/>
                    <a:gd name="connsiteX7" fmla="*/ 1331 w 215170"/>
                    <a:gd name="connsiteY7" fmla="*/ 15931 h 496213"/>
                    <a:gd name="connsiteX8" fmla="*/ 6842 w 215170"/>
                    <a:gd name="connsiteY8" fmla="*/ 70564 h 496213"/>
                    <a:gd name="connsiteX9" fmla="*/ 10738 w 215170"/>
                    <a:gd name="connsiteY9" fmla="*/ 89505 h 496213"/>
                    <a:gd name="connsiteX10" fmla="*/ 23662 w 215170"/>
                    <a:gd name="connsiteY10" fmla="*/ 162224 h 496213"/>
                    <a:gd name="connsiteX11" fmla="*/ 59486 w 215170"/>
                    <a:gd name="connsiteY11" fmla="*/ 302901 h 496213"/>
                    <a:gd name="connsiteX12" fmla="*/ 149096 w 215170"/>
                    <a:gd name="connsiteY12" fmla="*/ 475654 h 496213"/>
                    <a:gd name="connsiteX13" fmla="*/ 188722 w 215170"/>
                    <a:gd name="connsiteY13" fmla="*/ 496213 h 496213"/>
                    <a:gd name="connsiteX14" fmla="*/ 204401 w 215170"/>
                    <a:gd name="connsiteY14" fmla="*/ 490883 h 496213"/>
                    <a:gd name="connsiteX15" fmla="*/ 212383 w 215170"/>
                    <a:gd name="connsiteY15" fmla="*/ 442912 h 496213"/>
                    <a:gd name="connsiteX16" fmla="*/ 203166 w 215170"/>
                    <a:gd name="connsiteY16" fmla="*/ 489360 h 496213"/>
                    <a:gd name="connsiteX17" fmla="*/ 150616 w 215170"/>
                    <a:gd name="connsiteY17" fmla="*/ 474321 h 496213"/>
                    <a:gd name="connsiteX18" fmla="*/ 95311 w 215170"/>
                    <a:gd name="connsiteY18" fmla="*/ 392371 h 496213"/>
                    <a:gd name="connsiteX19" fmla="*/ 61577 w 215170"/>
                    <a:gd name="connsiteY19" fmla="*/ 302330 h 496213"/>
                    <a:gd name="connsiteX20" fmla="*/ 25847 w 215170"/>
                    <a:gd name="connsiteY20" fmla="*/ 161843 h 496213"/>
                    <a:gd name="connsiteX21" fmla="*/ 12829 w 215170"/>
                    <a:gd name="connsiteY21" fmla="*/ 89220 h 496213"/>
                    <a:gd name="connsiteX22" fmla="*/ 8933 w 215170"/>
                    <a:gd name="connsiteY22" fmla="*/ 70184 h 496213"/>
                    <a:gd name="connsiteX23" fmla="*/ 3421 w 215170"/>
                    <a:gd name="connsiteY23" fmla="*/ 16502 h 496213"/>
                    <a:gd name="connsiteX24" fmla="*/ 13209 w 215170"/>
                    <a:gd name="connsiteY24" fmla="*/ 2700 h 496213"/>
                    <a:gd name="connsiteX25" fmla="*/ 16630 w 215170"/>
                    <a:gd name="connsiteY25" fmla="*/ 2129 h 496213"/>
                    <a:gd name="connsiteX26" fmla="*/ 25182 w 215170"/>
                    <a:gd name="connsiteY26" fmla="*/ 5080 h 496213"/>
                    <a:gd name="connsiteX27" fmla="*/ 39436 w 215170"/>
                    <a:gd name="connsiteY27" fmla="*/ 46103 h 496213"/>
                    <a:gd name="connsiteX28" fmla="*/ 42952 w 215170"/>
                    <a:gd name="connsiteY28" fmla="*/ 62569 h 496213"/>
                    <a:gd name="connsiteX29" fmla="*/ 98447 w 215170"/>
                    <a:gd name="connsiteY29" fmla="*/ 191539 h 496213"/>
                    <a:gd name="connsiteX30" fmla="*/ 121918 w 215170"/>
                    <a:gd name="connsiteY30" fmla="*/ 236274 h 496213"/>
                    <a:gd name="connsiteX31" fmla="*/ 210388 w 215170"/>
                    <a:gd name="connsiteY31" fmla="*/ 443388 h 496213"/>
                    <a:gd name="connsiteX32" fmla="*/ 203261 w 215170"/>
                    <a:gd name="connsiteY32" fmla="*/ 489360 h 4962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</a:cxnLst>
                  <a:rect l="l" t="t" r="r" b="b"/>
                  <a:pathLst>
                    <a:path w="215170" h="496213">
                      <a:moveTo>
                        <a:pt x="212383" y="443007"/>
                      </a:moveTo>
                      <a:cubicBezTo>
                        <a:pt x="194708" y="369527"/>
                        <a:pt x="158598" y="301283"/>
                        <a:pt x="123629" y="235322"/>
                      </a:cubicBezTo>
                      <a:cubicBezTo>
                        <a:pt x="115837" y="220665"/>
                        <a:pt x="107760" y="205626"/>
                        <a:pt x="100158" y="190587"/>
                      </a:cubicBezTo>
                      <a:cubicBezTo>
                        <a:pt x="82483" y="156227"/>
                        <a:pt x="60152" y="110540"/>
                        <a:pt x="44852" y="61903"/>
                      </a:cubicBezTo>
                      <a:cubicBezTo>
                        <a:pt x="43617" y="58191"/>
                        <a:pt x="42572" y="52480"/>
                        <a:pt x="41432" y="45722"/>
                      </a:cubicBezTo>
                      <a:cubicBezTo>
                        <a:pt x="38486" y="29256"/>
                        <a:pt x="34875" y="8887"/>
                        <a:pt x="26227" y="3272"/>
                      </a:cubicBezTo>
                      <a:cubicBezTo>
                        <a:pt x="21096" y="35"/>
                        <a:pt x="16440" y="-821"/>
                        <a:pt x="12354" y="797"/>
                      </a:cubicBezTo>
                      <a:cubicBezTo>
                        <a:pt x="5797" y="3272"/>
                        <a:pt x="2661" y="11362"/>
                        <a:pt x="1331" y="15931"/>
                      </a:cubicBezTo>
                      <a:cubicBezTo>
                        <a:pt x="-2470" y="29351"/>
                        <a:pt x="2661" y="52194"/>
                        <a:pt x="6842" y="70564"/>
                      </a:cubicBezTo>
                      <a:cubicBezTo>
                        <a:pt x="8458" y="77608"/>
                        <a:pt x="9883" y="84270"/>
                        <a:pt x="10738" y="89505"/>
                      </a:cubicBezTo>
                      <a:cubicBezTo>
                        <a:pt x="14444" y="113681"/>
                        <a:pt x="18815" y="138143"/>
                        <a:pt x="23662" y="162224"/>
                      </a:cubicBezTo>
                      <a:cubicBezTo>
                        <a:pt x="33259" y="209528"/>
                        <a:pt x="45328" y="256928"/>
                        <a:pt x="59486" y="302901"/>
                      </a:cubicBezTo>
                      <a:cubicBezTo>
                        <a:pt x="77446" y="361437"/>
                        <a:pt x="102153" y="427778"/>
                        <a:pt x="149096" y="475654"/>
                      </a:cubicBezTo>
                      <a:cubicBezTo>
                        <a:pt x="160499" y="487266"/>
                        <a:pt x="175418" y="496213"/>
                        <a:pt x="188722" y="496213"/>
                      </a:cubicBezTo>
                      <a:cubicBezTo>
                        <a:pt x="194328" y="496213"/>
                        <a:pt x="199745" y="494595"/>
                        <a:pt x="204401" y="490883"/>
                      </a:cubicBezTo>
                      <a:cubicBezTo>
                        <a:pt x="215234" y="482412"/>
                        <a:pt x="217895" y="466231"/>
                        <a:pt x="212383" y="442912"/>
                      </a:cubicBezTo>
                      <a:close/>
                      <a:moveTo>
                        <a:pt x="203166" y="489360"/>
                      </a:moveTo>
                      <a:cubicBezTo>
                        <a:pt x="188437" y="500877"/>
                        <a:pt x="166106" y="490122"/>
                        <a:pt x="150616" y="474321"/>
                      </a:cubicBezTo>
                      <a:cubicBezTo>
                        <a:pt x="127335" y="450526"/>
                        <a:pt x="109470" y="422067"/>
                        <a:pt x="95311" y="392371"/>
                      </a:cubicBezTo>
                      <a:cubicBezTo>
                        <a:pt x="81152" y="362674"/>
                        <a:pt x="70509" y="331455"/>
                        <a:pt x="61577" y="302330"/>
                      </a:cubicBezTo>
                      <a:cubicBezTo>
                        <a:pt x="47513" y="256357"/>
                        <a:pt x="35445" y="209148"/>
                        <a:pt x="25847" y="161843"/>
                      </a:cubicBezTo>
                      <a:cubicBezTo>
                        <a:pt x="21001" y="137857"/>
                        <a:pt x="16535" y="113396"/>
                        <a:pt x="12829" y="89220"/>
                      </a:cubicBezTo>
                      <a:cubicBezTo>
                        <a:pt x="12069" y="83890"/>
                        <a:pt x="10548" y="77227"/>
                        <a:pt x="8933" y="70184"/>
                      </a:cubicBezTo>
                      <a:cubicBezTo>
                        <a:pt x="4847" y="52004"/>
                        <a:pt x="-190" y="29446"/>
                        <a:pt x="3421" y="16502"/>
                      </a:cubicBezTo>
                      <a:cubicBezTo>
                        <a:pt x="4562" y="12219"/>
                        <a:pt x="7507" y="4985"/>
                        <a:pt x="13209" y="2700"/>
                      </a:cubicBezTo>
                      <a:cubicBezTo>
                        <a:pt x="14254" y="2320"/>
                        <a:pt x="15489" y="2129"/>
                        <a:pt x="16630" y="2129"/>
                      </a:cubicBezTo>
                      <a:cubicBezTo>
                        <a:pt x="19291" y="2129"/>
                        <a:pt x="22141" y="3081"/>
                        <a:pt x="25182" y="5080"/>
                      </a:cubicBezTo>
                      <a:cubicBezTo>
                        <a:pt x="33069" y="10125"/>
                        <a:pt x="36775" y="30874"/>
                        <a:pt x="39436" y="46103"/>
                      </a:cubicBezTo>
                      <a:cubicBezTo>
                        <a:pt x="40671" y="52956"/>
                        <a:pt x="41717" y="58762"/>
                        <a:pt x="42952" y="62569"/>
                      </a:cubicBezTo>
                      <a:cubicBezTo>
                        <a:pt x="58346" y="111397"/>
                        <a:pt x="80677" y="157179"/>
                        <a:pt x="98447" y="191539"/>
                      </a:cubicBezTo>
                      <a:cubicBezTo>
                        <a:pt x="106049" y="206483"/>
                        <a:pt x="114126" y="221712"/>
                        <a:pt x="121918" y="236274"/>
                      </a:cubicBezTo>
                      <a:cubicBezTo>
                        <a:pt x="156793" y="302044"/>
                        <a:pt x="192808" y="370194"/>
                        <a:pt x="210388" y="443388"/>
                      </a:cubicBezTo>
                      <a:cubicBezTo>
                        <a:pt x="215804" y="465946"/>
                        <a:pt x="213333" y="481365"/>
                        <a:pt x="203261" y="489360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4" name="Freeform 43">
                  <a:extLst>
                    <a:ext uri="{FF2B5EF4-FFF2-40B4-BE49-F238E27FC236}">
                      <a16:creationId xmlns:a16="http://schemas.microsoft.com/office/drawing/2014/main" id="{4C88909A-AB4A-B990-A115-2FEF04D80925}"/>
                    </a:ext>
                  </a:extLst>
                </p:cNvPr>
                <p:cNvSpPr/>
                <p:nvPr/>
              </p:nvSpPr>
              <p:spPr>
                <a:xfrm>
                  <a:off x="341109" y="10122221"/>
                  <a:ext cx="77295" cy="160779"/>
                </a:xfrm>
                <a:custGeom>
                  <a:avLst/>
                  <a:gdLst>
                    <a:gd name="connsiteX0" fmla="*/ 2130 w 77295"/>
                    <a:gd name="connsiteY0" fmla="*/ 19341 h 160779"/>
                    <a:gd name="connsiteX1" fmla="*/ 6406 w 77295"/>
                    <a:gd name="connsiteY1" fmla="*/ 39234 h 160779"/>
                    <a:gd name="connsiteX2" fmla="*/ 50403 w 77295"/>
                    <a:gd name="connsiteY2" fmla="*/ 160399 h 160779"/>
                    <a:gd name="connsiteX3" fmla="*/ 48312 w 77295"/>
                    <a:gd name="connsiteY3" fmla="*/ 160780 h 160779"/>
                    <a:gd name="connsiteX4" fmla="*/ 4315 w 77295"/>
                    <a:gd name="connsiteY4" fmla="*/ 39900 h 160779"/>
                    <a:gd name="connsiteX5" fmla="*/ 39 w 77295"/>
                    <a:gd name="connsiteY5" fmla="*/ 19151 h 160779"/>
                    <a:gd name="connsiteX6" fmla="*/ 10777 w 77295"/>
                    <a:gd name="connsiteY6" fmla="*/ 1257 h 160779"/>
                    <a:gd name="connsiteX7" fmla="*/ 33298 w 77295"/>
                    <a:gd name="connsiteY7" fmla="*/ 8205 h 160779"/>
                    <a:gd name="connsiteX8" fmla="*/ 42991 w 77295"/>
                    <a:gd name="connsiteY8" fmla="*/ 30477 h 160779"/>
                    <a:gd name="connsiteX9" fmla="*/ 77295 w 77295"/>
                    <a:gd name="connsiteY9" fmla="*/ 155164 h 160779"/>
                    <a:gd name="connsiteX10" fmla="*/ 75204 w 77295"/>
                    <a:gd name="connsiteY10" fmla="*/ 155545 h 160779"/>
                    <a:gd name="connsiteX11" fmla="*/ 40995 w 77295"/>
                    <a:gd name="connsiteY11" fmla="*/ 31048 h 160779"/>
                    <a:gd name="connsiteX12" fmla="*/ 31683 w 77295"/>
                    <a:gd name="connsiteY12" fmla="*/ 9538 h 160779"/>
                    <a:gd name="connsiteX13" fmla="*/ 11537 w 77295"/>
                    <a:gd name="connsiteY13" fmla="*/ 3161 h 160779"/>
                    <a:gd name="connsiteX14" fmla="*/ 2035 w 77295"/>
                    <a:gd name="connsiteY14" fmla="*/ 19151 h 1607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7295" h="160779">
                      <a:moveTo>
                        <a:pt x="2130" y="19341"/>
                      </a:moveTo>
                      <a:cubicBezTo>
                        <a:pt x="1844" y="26194"/>
                        <a:pt x="4220" y="33238"/>
                        <a:pt x="6406" y="39234"/>
                      </a:cubicBezTo>
                      <a:cubicBezTo>
                        <a:pt x="20375" y="79686"/>
                        <a:pt x="35009" y="120233"/>
                        <a:pt x="50403" y="160399"/>
                      </a:cubicBezTo>
                      <a:cubicBezTo>
                        <a:pt x="49643" y="160590"/>
                        <a:pt x="48977" y="160685"/>
                        <a:pt x="48312" y="160780"/>
                      </a:cubicBezTo>
                      <a:cubicBezTo>
                        <a:pt x="33013" y="120614"/>
                        <a:pt x="18284" y="80162"/>
                        <a:pt x="4315" y="39900"/>
                      </a:cubicBezTo>
                      <a:cubicBezTo>
                        <a:pt x="2130" y="33618"/>
                        <a:pt x="-341" y="26480"/>
                        <a:pt x="39" y="19151"/>
                      </a:cubicBezTo>
                      <a:cubicBezTo>
                        <a:pt x="419" y="10965"/>
                        <a:pt x="4695" y="3922"/>
                        <a:pt x="10777" y="1257"/>
                      </a:cubicBezTo>
                      <a:cubicBezTo>
                        <a:pt x="18854" y="-2265"/>
                        <a:pt x="28167" y="2114"/>
                        <a:pt x="33298" y="8205"/>
                      </a:cubicBezTo>
                      <a:cubicBezTo>
                        <a:pt x="38715" y="14677"/>
                        <a:pt x="40995" y="23053"/>
                        <a:pt x="42991" y="30477"/>
                      </a:cubicBezTo>
                      <a:lnTo>
                        <a:pt x="77295" y="155164"/>
                      </a:lnTo>
                      <a:cubicBezTo>
                        <a:pt x="76630" y="155355"/>
                        <a:pt x="75870" y="155450"/>
                        <a:pt x="75204" y="155545"/>
                      </a:cubicBezTo>
                      <a:lnTo>
                        <a:pt x="40995" y="31048"/>
                      </a:lnTo>
                      <a:cubicBezTo>
                        <a:pt x="39000" y="23815"/>
                        <a:pt x="36719" y="15724"/>
                        <a:pt x="31683" y="9538"/>
                      </a:cubicBezTo>
                      <a:cubicBezTo>
                        <a:pt x="27026" y="4017"/>
                        <a:pt x="18664" y="20"/>
                        <a:pt x="11537" y="3161"/>
                      </a:cubicBezTo>
                      <a:cubicBezTo>
                        <a:pt x="6026" y="5445"/>
                        <a:pt x="2320" y="11822"/>
                        <a:pt x="2035" y="19151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47" name="Graphic 5">
                <a:extLst>
                  <a:ext uri="{FF2B5EF4-FFF2-40B4-BE49-F238E27FC236}">
                    <a16:creationId xmlns:a16="http://schemas.microsoft.com/office/drawing/2014/main" id="{6F0F4B05-A692-C039-D806-10728E19DF89}"/>
                  </a:ext>
                </a:extLst>
              </p:cNvPr>
              <p:cNvGrpSpPr/>
              <p:nvPr/>
            </p:nvGrpSpPr>
            <p:grpSpPr>
              <a:xfrm>
                <a:off x="1345667" y="9631393"/>
                <a:ext cx="701026" cy="645706"/>
                <a:chOff x="1345667" y="9631393"/>
                <a:chExt cx="701026" cy="645706"/>
              </a:xfrm>
              <a:solidFill>
                <a:srgbClr val="E5C3D1"/>
              </a:solidFill>
            </p:grpSpPr>
            <p:sp>
              <p:nvSpPr>
                <p:cNvPr id="48" name="Freeform 47">
                  <a:extLst>
                    <a:ext uri="{FF2B5EF4-FFF2-40B4-BE49-F238E27FC236}">
                      <a16:creationId xmlns:a16="http://schemas.microsoft.com/office/drawing/2014/main" id="{CB925359-476E-4988-4877-1A13B677799F}"/>
                    </a:ext>
                  </a:extLst>
                </p:cNvPr>
                <p:cNvSpPr/>
                <p:nvPr/>
              </p:nvSpPr>
              <p:spPr>
                <a:xfrm>
                  <a:off x="1345667" y="10144323"/>
                  <a:ext cx="52264" cy="97274"/>
                </a:xfrm>
                <a:custGeom>
                  <a:avLst/>
                  <a:gdLst>
                    <a:gd name="connsiteX0" fmla="*/ 52264 w 52264"/>
                    <a:gd name="connsiteY0" fmla="*/ 0 h 97274"/>
                    <a:gd name="connsiteX1" fmla="*/ 48368 w 52264"/>
                    <a:gd name="connsiteY1" fmla="*/ 12754 h 97274"/>
                    <a:gd name="connsiteX2" fmla="*/ 25942 w 52264"/>
                    <a:gd name="connsiteY2" fmla="*/ 53016 h 97274"/>
                    <a:gd name="connsiteX3" fmla="*/ 2091 w 52264"/>
                    <a:gd name="connsiteY3" fmla="*/ 97275 h 97274"/>
                    <a:gd name="connsiteX4" fmla="*/ 0 w 52264"/>
                    <a:gd name="connsiteY4" fmla="*/ 97275 h 97274"/>
                    <a:gd name="connsiteX5" fmla="*/ 24232 w 52264"/>
                    <a:gd name="connsiteY5" fmla="*/ 51969 h 97274"/>
                    <a:gd name="connsiteX6" fmla="*/ 46468 w 52264"/>
                    <a:gd name="connsiteY6" fmla="*/ 11898 h 97274"/>
                    <a:gd name="connsiteX7" fmla="*/ 49984 w 52264"/>
                    <a:gd name="connsiteY7" fmla="*/ 1047 h 97274"/>
                    <a:gd name="connsiteX8" fmla="*/ 52264 w 52264"/>
                    <a:gd name="connsiteY8" fmla="*/ 95 h 972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264" h="97274">
                      <a:moveTo>
                        <a:pt x="52264" y="0"/>
                      </a:moveTo>
                      <a:cubicBezTo>
                        <a:pt x="51314" y="4378"/>
                        <a:pt x="49984" y="8661"/>
                        <a:pt x="48368" y="12754"/>
                      </a:cubicBezTo>
                      <a:cubicBezTo>
                        <a:pt x="42572" y="26746"/>
                        <a:pt x="34114" y="40071"/>
                        <a:pt x="25942" y="53016"/>
                      </a:cubicBezTo>
                      <a:cubicBezTo>
                        <a:pt x="16534" y="67864"/>
                        <a:pt x="7602" y="82141"/>
                        <a:pt x="2091" y="97275"/>
                      </a:cubicBezTo>
                      <a:lnTo>
                        <a:pt x="0" y="97275"/>
                      </a:lnTo>
                      <a:cubicBezTo>
                        <a:pt x="5607" y="81379"/>
                        <a:pt x="15014" y="66531"/>
                        <a:pt x="24232" y="51969"/>
                      </a:cubicBezTo>
                      <a:cubicBezTo>
                        <a:pt x="32309" y="39119"/>
                        <a:pt x="40671" y="25794"/>
                        <a:pt x="46468" y="11898"/>
                      </a:cubicBezTo>
                      <a:cubicBezTo>
                        <a:pt x="47988" y="8376"/>
                        <a:pt x="49128" y="4759"/>
                        <a:pt x="49984" y="1047"/>
                      </a:cubicBezTo>
                      <a:cubicBezTo>
                        <a:pt x="50744" y="666"/>
                        <a:pt x="51599" y="381"/>
                        <a:pt x="52264" y="95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9" name="Freeform 48">
                  <a:extLst>
                    <a:ext uri="{FF2B5EF4-FFF2-40B4-BE49-F238E27FC236}">
                      <a16:creationId xmlns:a16="http://schemas.microsoft.com/office/drawing/2014/main" id="{BBBDEDED-BE7E-4B6E-E88B-254B3F460982}"/>
                    </a:ext>
                  </a:extLst>
                </p:cNvPr>
                <p:cNvSpPr/>
                <p:nvPr/>
              </p:nvSpPr>
              <p:spPr>
                <a:xfrm>
                  <a:off x="1676167" y="9749798"/>
                  <a:ext cx="161068" cy="505981"/>
                </a:xfrm>
                <a:custGeom>
                  <a:avLst/>
                  <a:gdLst>
                    <a:gd name="connsiteX0" fmla="*/ 161069 w 161068"/>
                    <a:gd name="connsiteY0" fmla="*/ 0 h 505981"/>
                    <a:gd name="connsiteX1" fmla="*/ 139593 w 161068"/>
                    <a:gd name="connsiteY1" fmla="*/ 79952 h 505981"/>
                    <a:gd name="connsiteX2" fmla="*/ 123344 w 161068"/>
                    <a:gd name="connsiteY2" fmla="*/ 180558 h 505981"/>
                    <a:gd name="connsiteX3" fmla="*/ 87424 w 161068"/>
                    <a:gd name="connsiteY3" fmla="*/ 356928 h 505981"/>
                    <a:gd name="connsiteX4" fmla="*/ 2756 w 161068"/>
                    <a:gd name="connsiteY4" fmla="*/ 505981 h 505981"/>
                    <a:gd name="connsiteX5" fmla="*/ 0 w 161068"/>
                    <a:gd name="connsiteY5" fmla="*/ 505696 h 505981"/>
                    <a:gd name="connsiteX6" fmla="*/ 85428 w 161068"/>
                    <a:gd name="connsiteY6" fmla="*/ 356262 h 505981"/>
                    <a:gd name="connsiteX7" fmla="*/ 121348 w 161068"/>
                    <a:gd name="connsiteY7" fmla="*/ 180272 h 505981"/>
                    <a:gd name="connsiteX8" fmla="*/ 137502 w 161068"/>
                    <a:gd name="connsiteY8" fmla="*/ 79571 h 505981"/>
                    <a:gd name="connsiteX9" fmla="*/ 158598 w 161068"/>
                    <a:gd name="connsiteY9" fmla="*/ 952 h 505981"/>
                    <a:gd name="connsiteX10" fmla="*/ 161069 w 161068"/>
                    <a:gd name="connsiteY10" fmla="*/ 0 h 5059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61068" h="505981">
                      <a:moveTo>
                        <a:pt x="161069" y="0"/>
                      </a:moveTo>
                      <a:cubicBezTo>
                        <a:pt x="152516" y="24461"/>
                        <a:pt x="145295" y="51207"/>
                        <a:pt x="139593" y="79952"/>
                      </a:cubicBezTo>
                      <a:cubicBezTo>
                        <a:pt x="132846" y="113170"/>
                        <a:pt x="128095" y="147435"/>
                        <a:pt x="123344" y="180558"/>
                      </a:cubicBezTo>
                      <a:cubicBezTo>
                        <a:pt x="115076" y="239189"/>
                        <a:pt x="106524" y="299820"/>
                        <a:pt x="87424" y="356928"/>
                      </a:cubicBezTo>
                      <a:cubicBezTo>
                        <a:pt x="68324" y="414132"/>
                        <a:pt x="39246" y="465149"/>
                        <a:pt x="2756" y="505981"/>
                      </a:cubicBezTo>
                      <a:lnTo>
                        <a:pt x="0" y="505696"/>
                      </a:lnTo>
                      <a:cubicBezTo>
                        <a:pt x="36870" y="464958"/>
                        <a:pt x="66233" y="413846"/>
                        <a:pt x="85428" y="356262"/>
                      </a:cubicBezTo>
                      <a:cubicBezTo>
                        <a:pt x="104528" y="299344"/>
                        <a:pt x="113081" y="238809"/>
                        <a:pt x="121348" y="180272"/>
                      </a:cubicBezTo>
                      <a:cubicBezTo>
                        <a:pt x="126004" y="147150"/>
                        <a:pt x="130756" y="112884"/>
                        <a:pt x="137502" y="79571"/>
                      </a:cubicBezTo>
                      <a:cubicBezTo>
                        <a:pt x="143109" y="51302"/>
                        <a:pt x="150236" y="25128"/>
                        <a:pt x="158598" y="952"/>
                      </a:cubicBezTo>
                      <a:cubicBezTo>
                        <a:pt x="159453" y="666"/>
                        <a:pt x="160214" y="286"/>
                        <a:pt x="161069" y="0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0" name="Freeform 49">
                  <a:extLst>
                    <a:ext uri="{FF2B5EF4-FFF2-40B4-BE49-F238E27FC236}">
                      <a16:creationId xmlns:a16="http://schemas.microsoft.com/office/drawing/2014/main" id="{14B107C9-6390-DDED-6240-B6E6F46313A4}"/>
                    </a:ext>
                  </a:extLst>
                </p:cNvPr>
                <p:cNvSpPr/>
                <p:nvPr/>
              </p:nvSpPr>
              <p:spPr>
                <a:xfrm>
                  <a:off x="1879617" y="10029344"/>
                  <a:ext cx="116026" cy="247755"/>
                </a:xfrm>
                <a:custGeom>
                  <a:avLst/>
                  <a:gdLst>
                    <a:gd name="connsiteX0" fmla="*/ 116027 w 116026"/>
                    <a:gd name="connsiteY0" fmla="*/ 0 h 247755"/>
                    <a:gd name="connsiteX1" fmla="*/ 115457 w 116026"/>
                    <a:gd name="connsiteY1" fmla="*/ 4474 h 247755"/>
                    <a:gd name="connsiteX2" fmla="*/ 5892 w 116026"/>
                    <a:gd name="connsiteY2" fmla="*/ 224627 h 247755"/>
                    <a:gd name="connsiteX3" fmla="*/ 2091 w 116026"/>
                    <a:gd name="connsiteY3" fmla="*/ 247756 h 247755"/>
                    <a:gd name="connsiteX4" fmla="*/ 0 w 116026"/>
                    <a:gd name="connsiteY4" fmla="*/ 247470 h 247755"/>
                    <a:gd name="connsiteX5" fmla="*/ 3801 w 116026"/>
                    <a:gd name="connsiteY5" fmla="*/ 224151 h 247755"/>
                    <a:gd name="connsiteX6" fmla="*/ 116027 w 116026"/>
                    <a:gd name="connsiteY6" fmla="*/ 0 h 24775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6026" h="247755">
                      <a:moveTo>
                        <a:pt x="116027" y="0"/>
                      </a:moveTo>
                      <a:cubicBezTo>
                        <a:pt x="115742" y="1523"/>
                        <a:pt x="115647" y="2951"/>
                        <a:pt x="115457" y="4474"/>
                      </a:cubicBezTo>
                      <a:cubicBezTo>
                        <a:pt x="68419" y="72718"/>
                        <a:pt x="23186" y="143818"/>
                        <a:pt x="5892" y="224627"/>
                      </a:cubicBezTo>
                      <a:cubicBezTo>
                        <a:pt x="4371" y="231289"/>
                        <a:pt x="2946" y="239189"/>
                        <a:pt x="2091" y="247756"/>
                      </a:cubicBezTo>
                      <a:cubicBezTo>
                        <a:pt x="1425" y="247756"/>
                        <a:pt x="665" y="247470"/>
                        <a:pt x="0" y="247470"/>
                      </a:cubicBezTo>
                      <a:cubicBezTo>
                        <a:pt x="855" y="238809"/>
                        <a:pt x="2281" y="230814"/>
                        <a:pt x="3801" y="224151"/>
                      </a:cubicBezTo>
                      <a:cubicBezTo>
                        <a:pt x="21476" y="141819"/>
                        <a:pt x="68039" y="69482"/>
                        <a:pt x="116027" y="0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1" name="Freeform 50">
                  <a:extLst>
                    <a:ext uri="{FF2B5EF4-FFF2-40B4-BE49-F238E27FC236}">
                      <a16:creationId xmlns:a16="http://schemas.microsoft.com/office/drawing/2014/main" id="{1FFD90B2-60B4-3D85-ECE8-B22BE93DB9F3}"/>
                    </a:ext>
                  </a:extLst>
                </p:cNvPr>
                <p:cNvSpPr/>
                <p:nvPr/>
              </p:nvSpPr>
              <p:spPr>
                <a:xfrm>
                  <a:off x="1775944" y="9742945"/>
                  <a:ext cx="106904" cy="521019"/>
                </a:xfrm>
                <a:custGeom>
                  <a:avLst/>
                  <a:gdLst>
                    <a:gd name="connsiteX0" fmla="*/ 73075 w 106904"/>
                    <a:gd name="connsiteY0" fmla="*/ 193598 h 521019"/>
                    <a:gd name="connsiteX1" fmla="*/ 64903 w 106904"/>
                    <a:gd name="connsiteY1" fmla="*/ 266697 h 521019"/>
                    <a:gd name="connsiteX2" fmla="*/ 2281 w 106904"/>
                    <a:gd name="connsiteY2" fmla="*/ 521020 h 521019"/>
                    <a:gd name="connsiteX3" fmla="*/ 0 w 106904"/>
                    <a:gd name="connsiteY3" fmla="*/ 520734 h 521019"/>
                    <a:gd name="connsiteX4" fmla="*/ 62812 w 106904"/>
                    <a:gd name="connsiteY4" fmla="*/ 266411 h 521019"/>
                    <a:gd name="connsiteX5" fmla="*/ 70984 w 106904"/>
                    <a:gd name="connsiteY5" fmla="*/ 193407 h 521019"/>
                    <a:gd name="connsiteX6" fmla="*/ 104814 w 106904"/>
                    <a:gd name="connsiteY6" fmla="*/ 0 h 521019"/>
                    <a:gd name="connsiteX7" fmla="*/ 106904 w 106904"/>
                    <a:gd name="connsiteY7" fmla="*/ 0 h 521019"/>
                    <a:gd name="connsiteX8" fmla="*/ 73075 w 106904"/>
                    <a:gd name="connsiteY8" fmla="*/ 193598 h 521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06904" h="521019">
                      <a:moveTo>
                        <a:pt x="73075" y="193598"/>
                      </a:moveTo>
                      <a:cubicBezTo>
                        <a:pt x="70604" y="217679"/>
                        <a:pt x="68038" y="242521"/>
                        <a:pt x="64903" y="266697"/>
                      </a:cubicBezTo>
                      <a:cubicBezTo>
                        <a:pt x="53405" y="353882"/>
                        <a:pt x="32404" y="438974"/>
                        <a:pt x="2281" y="521020"/>
                      </a:cubicBezTo>
                      <a:cubicBezTo>
                        <a:pt x="1520" y="521020"/>
                        <a:pt x="760" y="520829"/>
                        <a:pt x="0" y="520734"/>
                      </a:cubicBezTo>
                      <a:cubicBezTo>
                        <a:pt x="30313" y="438784"/>
                        <a:pt x="51219" y="353597"/>
                        <a:pt x="62812" y="266411"/>
                      </a:cubicBezTo>
                      <a:cubicBezTo>
                        <a:pt x="65948" y="242235"/>
                        <a:pt x="68514" y="217393"/>
                        <a:pt x="70984" y="193407"/>
                      </a:cubicBezTo>
                      <a:cubicBezTo>
                        <a:pt x="77636" y="128494"/>
                        <a:pt x="84478" y="61867"/>
                        <a:pt x="104814" y="0"/>
                      </a:cubicBezTo>
                      <a:cubicBezTo>
                        <a:pt x="105479" y="0"/>
                        <a:pt x="106239" y="0"/>
                        <a:pt x="106904" y="0"/>
                      </a:cubicBezTo>
                      <a:cubicBezTo>
                        <a:pt x="86569" y="61867"/>
                        <a:pt x="79727" y="128589"/>
                        <a:pt x="73075" y="193598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2" name="Freeform 51">
                  <a:extLst>
                    <a:ext uri="{FF2B5EF4-FFF2-40B4-BE49-F238E27FC236}">
                      <a16:creationId xmlns:a16="http://schemas.microsoft.com/office/drawing/2014/main" id="{3BE203E0-57D6-E3E5-0497-56FBD60F7474}"/>
                    </a:ext>
                  </a:extLst>
                </p:cNvPr>
                <p:cNvSpPr/>
                <p:nvPr/>
              </p:nvSpPr>
              <p:spPr>
                <a:xfrm>
                  <a:off x="1844838" y="9631393"/>
                  <a:ext cx="201855" cy="640566"/>
                </a:xfrm>
                <a:custGeom>
                  <a:avLst/>
                  <a:gdLst>
                    <a:gd name="connsiteX0" fmla="*/ 154797 w 201855"/>
                    <a:gd name="connsiteY0" fmla="*/ 333990 h 640566"/>
                    <a:gd name="connsiteX1" fmla="*/ 76591 w 201855"/>
                    <a:gd name="connsiteY1" fmla="*/ 489134 h 640566"/>
                    <a:gd name="connsiteX2" fmla="*/ 36585 w 201855"/>
                    <a:gd name="connsiteY2" fmla="*/ 563756 h 640566"/>
                    <a:gd name="connsiteX3" fmla="*/ 2186 w 201855"/>
                    <a:gd name="connsiteY3" fmla="*/ 640567 h 640566"/>
                    <a:gd name="connsiteX4" fmla="*/ 0 w 201855"/>
                    <a:gd name="connsiteY4" fmla="*/ 640281 h 640566"/>
                    <a:gd name="connsiteX5" fmla="*/ 34779 w 201855"/>
                    <a:gd name="connsiteY5" fmla="*/ 562709 h 640566"/>
                    <a:gd name="connsiteX6" fmla="*/ 74785 w 201855"/>
                    <a:gd name="connsiteY6" fmla="*/ 488087 h 640566"/>
                    <a:gd name="connsiteX7" fmla="*/ 152897 w 201855"/>
                    <a:gd name="connsiteY7" fmla="*/ 333133 h 640566"/>
                    <a:gd name="connsiteX8" fmla="*/ 196989 w 201855"/>
                    <a:gd name="connsiteY8" fmla="*/ 82046 h 640566"/>
                    <a:gd name="connsiteX9" fmla="*/ 180264 w 201855"/>
                    <a:gd name="connsiteY9" fmla="*/ 27317 h 640566"/>
                    <a:gd name="connsiteX10" fmla="*/ 151756 w 201855"/>
                    <a:gd name="connsiteY10" fmla="*/ 1428 h 640566"/>
                    <a:gd name="connsiteX11" fmla="*/ 153467 w 201855"/>
                    <a:gd name="connsiteY11" fmla="*/ 0 h 640566"/>
                    <a:gd name="connsiteX12" fmla="*/ 182069 w 201855"/>
                    <a:gd name="connsiteY12" fmla="*/ 26270 h 640566"/>
                    <a:gd name="connsiteX13" fmla="*/ 199079 w 201855"/>
                    <a:gd name="connsiteY13" fmla="*/ 81856 h 640566"/>
                    <a:gd name="connsiteX14" fmla="*/ 154797 w 201855"/>
                    <a:gd name="connsiteY14" fmla="*/ 334085 h 6405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01855" h="640566">
                      <a:moveTo>
                        <a:pt x="154797" y="333990"/>
                      </a:moveTo>
                      <a:cubicBezTo>
                        <a:pt x="132276" y="387386"/>
                        <a:pt x="103958" y="439164"/>
                        <a:pt x="76591" y="489134"/>
                      </a:cubicBezTo>
                      <a:cubicBezTo>
                        <a:pt x="63287" y="513501"/>
                        <a:pt x="49508" y="538628"/>
                        <a:pt x="36585" y="563756"/>
                      </a:cubicBezTo>
                      <a:cubicBezTo>
                        <a:pt x="24517" y="587266"/>
                        <a:pt x="12068" y="613250"/>
                        <a:pt x="2186" y="640567"/>
                      </a:cubicBezTo>
                      <a:cubicBezTo>
                        <a:pt x="1520" y="640567"/>
                        <a:pt x="760" y="640281"/>
                        <a:pt x="0" y="640281"/>
                      </a:cubicBezTo>
                      <a:cubicBezTo>
                        <a:pt x="9978" y="612679"/>
                        <a:pt x="22426" y="586409"/>
                        <a:pt x="34779" y="562709"/>
                      </a:cubicBezTo>
                      <a:cubicBezTo>
                        <a:pt x="47703" y="537581"/>
                        <a:pt x="61482" y="512454"/>
                        <a:pt x="74785" y="488087"/>
                      </a:cubicBezTo>
                      <a:cubicBezTo>
                        <a:pt x="102153" y="438117"/>
                        <a:pt x="130470" y="386434"/>
                        <a:pt x="152897" y="333133"/>
                      </a:cubicBezTo>
                      <a:cubicBezTo>
                        <a:pt x="191667" y="241283"/>
                        <a:pt x="206491" y="156763"/>
                        <a:pt x="196989" y="82046"/>
                      </a:cubicBezTo>
                      <a:cubicBezTo>
                        <a:pt x="194898" y="65865"/>
                        <a:pt x="191192" y="44925"/>
                        <a:pt x="180264" y="27317"/>
                      </a:cubicBezTo>
                      <a:cubicBezTo>
                        <a:pt x="172852" y="15419"/>
                        <a:pt x="162874" y="6377"/>
                        <a:pt x="151756" y="1428"/>
                      </a:cubicBezTo>
                      <a:cubicBezTo>
                        <a:pt x="152326" y="952"/>
                        <a:pt x="152897" y="476"/>
                        <a:pt x="153467" y="0"/>
                      </a:cubicBezTo>
                      <a:cubicBezTo>
                        <a:pt x="164585" y="5140"/>
                        <a:pt x="174657" y="14277"/>
                        <a:pt x="182069" y="26270"/>
                      </a:cubicBezTo>
                      <a:cubicBezTo>
                        <a:pt x="193188" y="44259"/>
                        <a:pt x="196989" y="65389"/>
                        <a:pt x="199079" y="81856"/>
                      </a:cubicBezTo>
                      <a:cubicBezTo>
                        <a:pt x="208582" y="156953"/>
                        <a:pt x="193663" y="241759"/>
                        <a:pt x="154797" y="334085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3" name="Freeform 52">
                  <a:extLst>
                    <a:ext uri="{FF2B5EF4-FFF2-40B4-BE49-F238E27FC236}">
                      <a16:creationId xmlns:a16="http://schemas.microsoft.com/office/drawing/2014/main" id="{9D9D881F-4E7D-F9AB-4868-B2803EF4E544}"/>
                    </a:ext>
                  </a:extLst>
                </p:cNvPr>
                <p:cNvSpPr/>
                <p:nvPr/>
              </p:nvSpPr>
              <p:spPr>
                <a:xfrm>
                  <a:off x="1881898" y="9671940"/>
                  <a:ext cx="132835" cy="345125"/>
                </a:xfrm>
                <a:custGeom>
                  <a:avLst/>
                  <a:gdLst>
                    <a:gd name="connsiteX0" fmla="*/ 132086 w 132835"/>
                    <a:gd name="connsiteY0" fmla="*/ 69387 h 345125"/>
                    <a:gd name="connsiteX1" fmla="*/ 122298 w 132835"/>
                    <a:gd name="connsiteY1" fmla="*/ 24937 h 345125"/>
                    <a:gd name="connsiteX2" fmla="*/ 89419 w 132835"/>
                    <a:gd name="connsiteY2" fmla="*/ 0 h 345125"/>
                    <a:gd name="connsiteX3" fmla="*/ 88754 w 132835"/>
                    <a:gd name="connsiteY3" fmla="*/ 0 h 345125"/>
                    <a:gd name="connsiteX4" fmla="*/ 87804 w 132835"/>
                    <a:gd name="connsiteY4" fmla="*/ 2094 h 345125"/>
                    <a:gd name="connsiteX5" fmla="*/ 89229 w 132835"/>
                    <a:gd name="connsiteY5" fmla="*/ 2094 h 345125"/>
                    <a:gd name="connsiteX6" fmla="*/ 120588 w 132835"/>
                    <a:gd name="connsiteY6" fmla="*/ 25889 h 345125"/>
                    <a:gd name="connsiteX7" fmla="*/ 130090 w 132835"/>
                    <a:gd name="connsiteY7" fmla="*/ 69482 h 345125"/>
                    <a:gd name="connsiteX8" fmla="*/ 59771 w 132835"/>
                    <a:gd name="connsiteY8" fmla="*/ 321045 h 345125"/>
                    <a:gd name="connsiteX9" fmla="*/ 25752 w 132835"/>
                    <a:gd name="connsiteY9" fmla="*/ 342651 h 345125"/>
                    <a:gd name="connsiteX10" fmla="*/ 9788 w 132835"/>
                    <a:gd name="connsiteY10" fmla="*/ 328279 h 345125"/>
                    <a:gd name="connsiteX11" fmla="*/ 4276 w 132835"/>
                    <a:gd name="connsiteY11" fmla="*/ 304674 h 345125"/>
                    <a:gd name="connsiteX12" fmla="*/ 25467 w 132835"/>
                    <a:gd name="connsiteY12" fmla="*/ 89184 h 345125"/>
                    <a:gd name="connsiteX13" fmla="*/ 29078 w 132835"/>
                    <a:gd name="connsiteY13" fmla="*/ 75859 h 345125"/>
                    <a:gd name="connsiteX14" fmla="*/ 31549 w 132835"/>
                    <a:gd name="connsiteY14" fmla="*/ 66722 h 345125"/>
                    <a:gd name="connsiteX15" fmla="*/ 29268 w 132835"/>
                    <a:gd name="connsiteY15" fmla="*/ 67293 h 345125"/>
                    <a:gd name="connsiteX16" fmla="*/ 27082 w 132835"/>
                    <a:gd name="connsiteY16" fmla="*/ 75383 h 345125"/>
                    <a:gd name="connsiteX17" fmla="*/ 23471 w 132835"/>
                    <a:gd name="connsiteY17" fmla="*/ 88613 h 345125"/>
                    <a:gd name="connsiteX18" fmla="*/ 0 w 132835"/>
                    <a:gd name="connsiteY18" fmla="*/ 252420 h 345125"/>
                    <a:gd name="connsiteX19" fmla="*/ 2281 w 132835"/>
                    <a:gd name="connsiteY19" fmla="*/ 304864 h 345125"/>
                    <a:gd name="connsiteX20" fmla="*/ 25372 w 132835"/>
                    <a:gd name="connsiteY20" fmla="*/ 344650 h 345125"/>
                    <a:gd name="connsiteX21" fmla="*/ 29933 w 132835"/>
                    <a:gd name="connsiteY21" fmla="*/ 345126 h 345125"/>
                    <a:gd name="connsiteX22" fmla="*/ 61482 w 132835"/>
                    <a:gd name="connsiteY22" fmla="*/ 322187 h 345125"/>
                    <a:gd name="connsiteX23" fmla="*/ 132181 w 132835"/>
                    <a:gd name="connsiteY23" fmla="*/ 69292 h 3451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32835" h="345125">
                      <a:moveTo>
                        <a:pt x="132086" y="69387"/>
                      </a:moveTo>
                      <a:cubicBezTo>
                        <a:pt x="131136" y="54443"/>
                        <a:pt x="129425" y="38739"/>
                        <a:pt x="122298" y="24937"/>
                      </a:cubicBezTo>
                      <a:cubicBezTo>
                        <a:pt x="115076" y="10946"/>
                        <a:pt x="103103" y="1808"/>
                        <a:pt x="89419" y="0"/>
                      </a:cubicBezTo>
                      <a:cubicBezTo>
                        <a:pt x="89134" y="0"/>
                        <a:pt x="89039" y="0"/>
                        <a:pt x="88754" y="0"/>
                      </a:cubicBezTo>
                      <a:cubicBezTo>
                        <a:pt x="88469" y="761"/>
                        <a:pt x="88089" y="1428"/>
                        <a:pt x="87804" y="2094"/>
                      </a:cubicBezTo>
                      <a:cubicBezTo>
                        <a:pt x="88279" y="2094"/>
                        <a:pt x="88754" y="2094"/>
                        <a:pt x="89229" y="2094"/>
                      </a:cubicBezTo>
                      <a:cubicBezTo>
                        <a:pt x="102248" y="3712"/>
                        <a:pt x="113651" y="12469"/>
                        <a:pt x="120588" y="25889"/>
                      </a:cubicBezTo>
                      <a:cubicBezTo>
                        <a:pt x="127525" y="39405"/>
                        <a:pt x="129330" y="54919"/>
                        <a:pt x="130090" y="69482"/>
                      </a:cubicBezTo>
                      <a:cubicBezTo>
                        <a:pt x="135222" y="158476"/>
                        <a:pt x="110230" y="247756"/>
                        <a:pt x="59771" y="321045"/>
                      </a:cubicBezTo>
                      <a:cubicBezTo>
                        <a:pt x="48273" y="337702"/>
                        <a:pt x="36870" y="344935"/>
                        <a:pt x="25752" y="342651"/>
                      </a:cubicBezTo>
                      <a:cubicBezTo>
                        <a:pt x="18245" y="341033"/>
                        <a:pt x="13114" y="335417"/>
                        <a:pt x="9788" y="328279"/>
                      </a:cubicBezTo>
                      <a:cubicBezTo>
                        <a:pt x="6557" y="321140"/>
                        <a:pt x="4941" y="312479"/>
                        <a:pt x="4276" y="304674"/>
                      </a:cubicBezTo>
                      <a:cubicBezTo>
                        <a:pt x="-2186" y="232051"/>
                        <a:pt x="4941" y="159618"/>
                        <a:pt x="25467" y="89184"/>
                      </a:cubicBezTo>
                      <a:cubicBezTo>
                        <a:pt x="26702" y="84996"/>
                        <a:pt x="27843" y="80523"/>
                        <a:pt x="29078" y="75859"/>
                      </a:cubicBezTo>
                      <a:cubicBezTo>
                        <a:pt x="29933" y="72908"/>
                        <a:pt x="30693" y="69768"/>
                        <a:pt x="31549" y="66722"/>
                      </a:cubicBezTo>
                      <a:cubicBezTo>
                        <a:pt x="30788" y="67007"/>
                        <a:pt x="29933" y="67102"/>
                        <a:pt x="29268" y="67293"/>
                      </a:cubicBezTo>
                      <a:cubicBezTo>
                        <a:pt x="28508" y="70053"/>
                        <a:pt x="27843" y="72718"/>
                        <a:pt x="27082" y="75383"/>
                      </a:cubicBezTo>
                      <a:cubicBezTo>
                        <a:pt x="25847" y="79952"/>
                        <a:pt x="24707" y="84425"/>
                        <a:pt x="23471" y="88613"/>
                      </a:cubicBezTo>
                      <a:cubicBezTo>
                        <a:pt x="7792" y="142390"/>
                        <a:pt x="0" y="197215"/>
                        <a:pt x="0" y="252420"/>
                      </a:cubicBezTo>
                      <a:cubicBezTo>
                        <a:pt x="0" y="269838"/>
                        <a:pt x="760" y="287351"/>
                        <a:pt x="2281" y="304864"/>
                      </a:cubicBezTo>
                      <a:cubicBezTo>
                        <a:pt x="3706" y="321045"/>
                        <a:pt x="8932" y="341128"/>
                        <a:pt x="25372" y="344650"/>
                      </a:cubicBezTo>
                      <a:cubicBezTo>
                        <a:pt x="26892" y="344935"/>
                        <a:pt x="28413" y="345126"/>
                        <a:pt x="29933" y="345126"/>
                      </a:cubicBezTo>
                      <a:cubicBezTo>
                        <a:pt x="40386" y="345126"/>
                        <a:pt x="51029" y="337511"/>
                        <a:pt x="61482" y="322187"/>
                      </a:cubicBezTo>
                      <a:cubicBezTo>
                        <a:pt x="112131" y="248517"/>
                        <a:pt x="137312" y="158762"/>
                        <a:pt x="132181" y="69292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4" name="Freeform 53">
                  <a:extLst>
                    <a:ext uri="{FF2B5EF4-FFF2-40B4-BE49-F238E27FC236}">
                      <a16:creationId xmlns:a16="http://schemas.microsoft.com/office/drawing/2014/main" id="{17CE600F-1BCE-DDEC-9F5A-E41CE7D249F5}"/>
                    </a:ext>
                  </a:extLst>
                </p:cNvPr>
                <p:cNvSpPr/>
                <p:nvPr/>
              </p:nvSpPr>
              <p:spPr>
                <a:xfrm>
                  <a:off x="1934958" y="10096447"/>
                  <a:ext cx="59165" cy="168755"/>
                </a:xfrm>
                <a:custGeom>
                  <a:avLst/>
                  <a:gdLst>
                    <a:gd name="connsiteX0" fmla="*/ 21915 w 59165"/>
                    <a:gd name="connsiteY0" fmla="*/ 165805 h 168755"/>
                    <a:gd name="connsiteX1" fmla="*/ 2720 w 59165"/>
                    <a:gd name="connsiteY1" fmla="*/ 141343 h 168755"/>
                    <a:gd name="connsiteX2" fmla="*/ 2055 w 59165"/>
                    <a:gd name="connsiteY2" fmla="*/ 133158 h 168755"/>
                    <a:gd name="connsiteX3" fmla="*/ 6046 w 59165"/>
                    <a:gd name="connsiteY3" fmla="*/ 108125 h 168755"/>
                    <a:gd name="connsiteX4" fmla="*/ 59166 w 59165"/>
                    <a:gd name="connsiteY4" fmla="*/ 2760 h 168755"/>
                    <a:gd name="connsiteX5" fmla="*/ 58976 w 59165"/>
                    <a:gd name="connsiteY5" fmla="*/ 0 h 168755"/>
                    <a:gd name="connsiteX6" fmla="*/ 3956 w 59165"/>
                    <a:gd name="connsiteY6" fmla="*/ 107649 h 168755"/>
                    <a:gd name="connsiteX7" fmla="*/ 725 w 59165"/>
                    <a:gd name="connsiteY7" fmla="*/ 141724 h 168755"/>
                    <a:gd name="connsiteX8" fmla="*/ 21345 w 59165"/>
                    <a:gd name="connsiteY8" fmla="*/ 167804 h 168755"/>
                    <a:gd name="connsiteX9" fmla="*/ 28472 w 59165"/>
                    <a:gd name="connsiteY9" fmla="*/ 168756 h 168755"/>
                    <a:gd name="connsiteX10" fmla="*/ 47002 w 59165"/>
                    <a:gd name="connsiteY10" fmla="*/ 163045 h 168755"/>
                    <a:gd name="connsiteX11" fmla="*/ 48428 w 59165"/>
                    <a:gd name="connsiteY11" fmla="*/ 159713 h 168755"/>
                    <a:gd name="connsiteX12" fmla="*/ 21915 w 59165"/>
                    <a:gd name="connsiteY12" fmla="*/ 165805 h 16875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165" h="168755">
                      <a:moveTo>
                        <a:pt x="21915" y="165805"/>
                      </a:moveTo>
                      <a:cubicBezTo>
                        <a:pt x="12318" y="162950"/>
                        <a:pt x="4716" y="153431"/>
                        <a:pt x="2720" y="141343"/>
                      </a:cubicBezTo>
                      <a:cubicBezTo>
                        <a:pt x="2245" y="138583"/>
                        <a:pt x="2055" y="135823"/>
                        <a:pt x="2055" y="133158"/>
                      </a:cubicBezTo>
                      <a:cubicBezTo>
                        <a:pt x="2055" y="124687"/>
                        <a:pt x="3956" y="116216"/>
                        <a:pt x="6046" y="108125"/>
                      </a:cubicBezTo>
                      <a:cubicBezTo>
                        <a:pt x="11463" y="86900"/>
                        <a:pt x="32558" y="30172"/>
                        <a:pt x="59166" y="2760"/>
                      </a:cubicBezTo>
                      <a:cubicBezTo>
                        <a:pt x="59166" y="1808"/>
                        <a:pt x="59166" y="952"/>
                        <a:pt x="58976" y="0"/>
                      </a:cubicBezTo>
                      <a:cubicBezTo>
                        <a:pt x="29137" y="29125"/>
                        <a:pt x="7567" y="93468"/>
                        <a:pt x="3956" y="107649"/>
                      </a:cubicBezTo>
                      <a:cubicBezTo>
                        <a:pt x="1200" y="118500"/>
                        <a:pt x="-1271" y="130112"/>
                        <a:pt x="725" y="141724"/>
                      </a:cubicBezTo>
                      <a:cubicBezTo>
                        <a:pt x="2910" y="154478"/>
                        <a:pt x="10988" y="164853"/>
                        <a:pt x="21345" y="167804"/>
                      </a:cubicBezTo>
                      <a:cubicBezTo>
                        <a:pt x="23626" y="168470"/>
                        <a:pt x="26097" y="168756"/>
                        <a:pt x="28472" y="168756"/>
                      </a:cubicBezTo>
                      <a:cubicBezTo>
                        <a:pt x="34269" y="168756"/>
                        <a:pt x="40541" y="166852"/>
                        <a:pt x="47002" y="163045"/>
                      </a:cubicBezTo>
                      <a:cubicBezTo>
                        <a:pt x="47477" y="161998"/>
                        <a:pt x="47953" y="160760"/>
                        <a:pt x="48428" y="159713"/>
                      </a:cubicBezTo>
                      <a:cubicBezTo>
                        <a:pt x="38640" y="165995"/>
                        <a:pt x="29803" y="168089"/>
                        <a:pt x="21915" y="165805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5" name="Freeform 54">
                  <a:extLst>
                    <a:ext uri="{FF2B5EF4-FFF2-40B4-BE49-F238E27FC236}">
                      <a16:creationId xmlns:a16="http://schemas.microsoft.com/office/drawing/2014/main" id="{68559072-D949-51D2-42AD-B57B042B5AF4}"/>
                    </a:ext>
                  </a:extLst>
                </p:cNvPr>
                <p:cNvSpPr/>
                <p:nvPr/>
              </p:nvSpPr>
              <p:spPr>
                <a:xfrm>
                  <a:off x="1618631" y="9806145"/>
                  <a:ext cx="160012" cy="349979"/>
                </a:xfrm>
                <a:custGeom>
                  <a:avLst/>
                  <a:gdLst>
                    <a:gd name="connsiteX0" fmla="*/ 149141 w 160012"/>
                    <a:gd name="connsiteY0" fmla="*/ 95 h 349979"/>
                    <a:gd name="connsiteX1" fmla="*/ 147905 w 160012"/>
                    <a:gd name="connsiteY1" fmla="*/ 1904 h 349979"/>
                    <a:gd name="connsiteX2" fmla="*/ 157788 w 160012"/>
                    <a:gd name="connsiteY2" fmla="*/ 55205 h 349979"/>
                    <a:gd name="connsiteX3" fmla="*/ 104859 w 160012"/>
                    <a:gd name="connsiteY3" fmla="*/ 283544 h 349979"/>
                    <a:gd name="connsiteX4" fmla="*/ 77871 w 160012"/>
                    <a:gd name="connsiteY4" fmla="*/ 332181 h 349979"/>
                    <a:gd name="connsiteX5" fmla="*/ 27602 w 160012"/>
                    <a:gd name="connsiteY5" fmla="*/ 344935 h 349979"/>
                    <a:gd name="connsiteX6" fmla="*/ 2516 w 160012"/>
                    <a:gd name="connsiteY6" fmla="*/ 276120 h 349979"/>
                    <a:gd name="connsiteX7" fmla="*/ 4131 w 160012"/>
                    <a:gd name="connsiteY7" fmla="*/ 261271 h 349979"/>
                    <a:gd name="connsiteX8" fmla="*/ 1851 w 160012"/>
                    <a:gd name="connsiteY8" fmla="*/ 263175 h 349979"/>
                    <a:gd name="connsiteX9" fmla="*/ 520 w 160012"/>
                    <a:gd name="connsiteY9" fmla="*/ 275929 h 349979"/>
                    <a:gd name="connsiteX10" fmla="*/ 26937 w 160012"/>
                    <a:gd name="connsiteY10" fmla="*/ 346744 h 349979"/>
                    <a:gd name="connsiteX11" fmla="*/ 42237 w 160012"/>
                    <a:gd name="connsiteY11" fmla="*/ 349980 h 349979"/>
                    <a:gd name="connsiteX12" fmla="*/ 79487 w 160012"/>
                    <a:gd name="connsiteY12" fmla="*/ 333514 h 349979"/>
                    <a:gd name="connsiteX13" fmla="*/ 106949 w 160012"/>
                    <a:gd name="connsiteY13" fmla="*/ 284210 h 349979"/>
                    <a:gd name="connsiteX14" fmla="*/ 159974 w 160012"/>
                    <a:gd name="connsiteY14" fmla="*/ 55110 h 349979"/>
                    <a:gd name="connsiteX15" fmla="*/ 149236 w 160012"/>
                    <a:gd name="connsiteY15" fmla="*/ 0 h 3499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60012" h="349979">
                      <a:moveTo>
                        <a:pt x="149141" y="95"/>
                      </a:moveTo>
                      <a:cubicBezTo>
                        <a:pt x="148760" y="666"/>
                        <a:pt x="148285" y="1237"/>
                        <a:pt x="147905" y="1904"/>
                      </a:cubicBezTo>
                      <a:cubicBezTo>
                        <a:pt x="157218" y="17894"/>
                        <a:pt x="158073" y="37787"/>
                        <a:pt x="157788" y="55205"/>
                      </a:cubicBezTo>
                      <a:cubicBezTo>
                        <a:pt x="156363" y="137155"/>
                        <a:pt x="130230" y="216727"/>
                        <a:pt x="104859" y="283544"/>
                      </a:cubicBezTo>
                      <a:cubicBezTo>
                        <a:pt x="97732" y="302580"/>
                        <a:pt x="90700" y="319332"/>
                        <a:pt x="77871" y="332181"/>
                      </a:cubicBezTo>
                      <a:cubicBezTo>
                        <a:pt x="66088" y="343888"/>
                        <a:pt x="45372" y="352930"/>
                        <a:pt x="27602" y="344935"/>
                      </a:cubicBezTo>
                      <a:cubicBezTo>
                        <a:pt x="1755" y="333228"/>
                        <a:pt x="710" y="296774"/>
                        <a:pt x="2516" y="276120"/>
                      </a:cubicBezTo>
                      <a:cubicBezTo>
                        <a:pt x="2896" y="271265"/>
                        <a:pt x="3466" y="266221"/>
                        <a:pt x="4131" y="261271"/>
                      </a:cubicBezTo>
                      <a:cubicBezTo>
                        <a:pt x="3371" y="261938"/>
                        <a:pt x="2611" y="262509"/>
                        <a:pt x="1851" y="263175"/>
                      </a:cubicBezTo>
                      <a:cubicBezTo>
                        <a:pt x="1280" y="267458"/>
                        <a:pt x="900" y="271741"/>
                        <a:pt x="520" y="275929"/>
                      </a:cubicBezTo>
                      <a:cubicBezTo>
                        <a:pt x="-1190" y="297154"/>
                        <a:pt x="-145" y="334465"/>
                        <a:pt x="26937" y="346744"/>
                      </a:cubicBezTo>
                      <a:cubicBezTo>
                        <a:pt x="31879" y="349028"/>
                        <a:pt x="37105" y="349980"/>
                        <a:pt x="42237" y="349980"/>
                      </a:cubicBezTo>
                      <a:cubicBezTo>
                        <a:pt x="56395" y="349980"/>
                        <a:pt x="70459" y="342556"/>
                        <a:pt x="79487" y="333514"/>
                      </a:cubicBezTo>
                      <a:cubicBezTo>
                        <a:pt x="92505" y="320474"/>
                        <a:pt x="99632" y="303436"/>
                        <a:pt x="106949" y="284210"/>
                      </a:cubicBezTo>
                      <a:cubicBezTo>
                        <a:pt x="132321" y="217203"/>
                        <a:pt x="158548" y="137536"/>
                        <a:pt x="159974" y="55110"/>
                      </a:cubicBezTo>
                      <a:cubicBezTo>
                        <a:pt x="160259" y="37120"/>
                        <a:pt x="159213" y="16561"/>
                        <a:pt x="149236" y="0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6" name="Freeform 55">
                  <a:extLst>
                    <a:ext uri="{FF2B5EF4-FFF2-40B4-BE49-F238E27FC236}">
                      <a16:creationId xmlns:a16="http://schemas.microsoft.com/office/drawing/2014/main" id="{61C118BC-65F5-086A-A7EA-C608D779FFAE}"/>
                    </a:ext>
                  </a:extLst>
                </p:cNvPr>
                <p:cNvSpPr/>
                <p:nvPr/>
              </p:nvSpPr>
              <p:spPr>
                <a:xfrm>
                  <a:off x="1403293" y="10105013"/>
                  <a:ext cx="158747" cy="127256"/>
                </a:xfrm>
                <a:custGeom>
                  <a:avLst/>
                  <a:gdLst>
                    <a:gd name="connsiteX0" fmla="*/ 158748 w 158747"/>
                    <a:gd name="connsiteY0" fmla="*/ 0 h 127256"/>
                    <a:gd name="connsiteX1" fmla="*/ 146109 w 158747"/>
                    <a:gd name="connsiteY1" fmla="*/ 44925 h 127256"/>
                    <a:gd name="connsiteX2" fmla="*/ 50038 w 158747"/>
                    <a:gd name="connsiteY2" fmla="*/ 126781 h 127256"/>
                    <a:gd name="connsiteX3" fmla="*/ 41581 w 158747"/>
                    <a:gd name="connsiteY3" fmla="*/ 127257 h 127256"/>
                    <a:gd name="connsiteX4" fmla="*/ 2430 w 158747"/>
                    <a:gd name="connsiteY4" fmla="*/ 106793 h 127256"/>
                    <a:gd name="connsiteX5" fmla="*/ 6421 w 158747"/>
                    <a:gd name="connsiteY5" fmla="*/ 67959 h 127256"/>
                    <a:gd name="connsiteX6" fmla="*/ 23906 w 158747"/>
                    <a:gd name="connsiteY6" fmla="*/ 30363 h 127256"/>
                    <a:gd name="connsiteX7" fmla="*/ 26567 w 158747"/>
                    <a:gd name="connsiteY7" fmla="*/ 29792 h 127256"/>
                    <a:gd name="connsiteX8" fmla="*/ 8322 w 158747"/>
                    <a:gd name="connsiteY8" fmla="*/ 68721 h 127256"/>
                    <a:gd name="connsiteX9" fmla="*/ 4331 w 158747"/>
                    <a:gd name="connsiteY9" fmla="*/ 106031 h 127256"/>
                    <a:gd name="connsiteX10" fmla="*/ 49753 w 158747"/>
                    <a:gd name="connsiteY10" fmla="*/ 124687 h 127256"/>
                    <a:gd name="connsiteX11" fmla="*/ 144114 w 158747"/>
                    <a:gd name="connsiteY11" fmla="*/ 44069 h 127256"/>
                    <a:gd name="connsiteX12" fmla="*/ 156277 w 158747"/>
                    <a:gd name="connsiteY12" fmla="*/ 952 h 127256"/>
                    <a:gd name="connsiteX13" fmla="*/ 158558 w 158747"/>
                    <a:gd name="connsiteY13" fmla="*/ 0 h 1272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58747" h="127256">
                      <a:moveTo>
                        <a:pt x="158748" y="0"/>
                      </a:moveTo>
                      <a:cubicBezTo>
                        <a:pt x="156182" y="15324"/>
                        <a:pt x="152096" y="30363"/>
                        <a:pt x="146109" y="44925"/>
                      </a:cubicBezTo>
                      <a:cubicBezTo>
                        <a:pt x="127579" y="89470"/>
                        <a:pt x="89949" y="121641"/>
                        <a:pt x="50038" y="126781"/>
                      </a:cubicBezTo>
                      <a:cubicBezTo>
                        <a:pt x="47282" y="127066"/>
                        <a:pt x="44432" y="127257"/>
                        <a:pt x="41581" y="127257"/>
                      </a:cubicBezTo>
                      <a:cubicBezTo>
                        <a:pt x="25332" y="127257"/>
                        <a:pt x="8702" y="121260"/>
                        <a:pt x="2430" y="106793"/>
                      </a:cubicBezTo>
                      <a:cubicBezTo>
                        <a:pt x="-2891" y="94419"/>
                        <a:pt x="1480" y="80142"/>
                        <a:pt x="6421" y="67959"/>
                      </a:cubicBezTo>
                      <a:cubicBezTo>
                        <a:pt x="11553" y="55110"/>
                        <a:pt x="17444" y="42546"/>
                        <a:pt x="23906" y="30363"/>
                      </a:cubicBezTo>
                      <a:cubicBezTo>
                        <a:pt x="24856" y="30172"/>
                        <a:pt x="25712" y="30077"/>
                        <a:pt x="26567" y="29792"/>
                      </a:cubicBezTo>
                      <a:cubicBezTo>
                        <a:pt x="19725" y="42451"/>
                        <a:pt x="13738" y="55395"/>
                        <a:pt x="8322" y="68721"/>
                      </a:cubicBezTo>
                      <a:cubicBezTo>
                        <a:pt x="3476" y="80618"/>
                        <a:pt x="-611" y="94324"/>
                        <a:pt x="4331" y="106031"/>
                      </a:cubicBezTo>
                      <a:cubicBezTo>
                        <a:pt x="11173" y="122117"/>
                        <a:pt x="32078" y="126971"/>
                        <a:pt x="49753" y="124687"/>
                      </a:cubicBezTo>
                      <a:cubicBezTo>
                        <a:pt x="88904" y="119642"/>
                        <a:pt x="125869" y="87947"/>
                        <a:pt x="144114" y="44069"/>
                      </a:cubicBezTo>
                      <a:cubicBezTo>
                        <a:pt x="149815" y="30077"/>
                        <a:pt x="153807" y="15705"/>
                        <a:pt x="156277" y="952"/>
                      </a:cubicBezTo>
                      <a:cubicBezTo>
                        <a:pt x="157037" y="666"/>
                        <a:pt x="157893" y="381"/>
                        <a:pt x="158558" y="0"/>
                      </a:cubicBezTo>
                      <a:close/>
                    </a:path>
                  </a:pathLst>
                </a:custGeom>
                <a:solidFill>
                  <a:srgbClr val="E5C3D1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</p:grpSp>
      <p:grpSp>
        <p:nvGrpSpPr>
          <p:cNvPr id="58" name="Graphic 5">
            <a:extLst>
              <a:ext uri="{FF2B5EF4-FFF2-40B4-BE49-F238E27FC236}">
                <a16:creationId xmlns:a16="http://schemas.microsoft.com/office/drawing/2014/main" id="{9E2CD0B8-17B8-263C-192E-6129BEC89F1D}"/>
              </a:ext>
            </a:extLst>
          </p:cNvPr>
          <p:cNvGrpSpPr/>
          <p:nvPr/>
        </p:nvGrpSpPr>
        <p:grpSpPr>
          <a:xfrm>
            <a:off x="1465157" y="2812425"/>
            <a:ext cx="4022449" cy="3734891"/>
            <a:chOff x="527094" y="9094420"/>
            <a:chExt cx="1352052" cy="1255396"/>
          </a:xfrm>
        </p:grpSpPr>
        <p:grpSp>
          <p:nvGrpSpPr>
            <p:cNvPr id="59" name="Graphic 5">
              <a:extLst>
                <a:ext uri="{FF2B5EF4-FFF2-40B4-BE49-F238E27FC236}">
                  <a16:creationId xmlns:a16="http://schemas.microsoft.com/office/drawing/2014/main" id="{140C1FA3-4E5E-ABAE-6997-625AE23B7E25}"/>
                </a:ext>
              </a:extLst>
            </p:cNvPr>
            <p:cNvGrpSpPr/>
            <p:nvPr/>
          </p:nvGrpSpPr>
          <p:grpSpPr>
            <a:xfrm>
              <a:off x="972215" y="9528979"/>
              <a:ext cx="228727" cy="241759"/>
              <a:chOff x="972215" y="9528979"/>
              <a:chExt cx="228727" cy="241759"/>
            </a:xfrm>
          </p:grpSpPr>
          <p:sp>
            <p:nvSpPr>
              <p:cNvPr id="60" name="Freeform 59">
                <a:extLst>
                  <a:ext uri="{FF2B5EF4-FFF2-40B4-BE49-F238E27FC236}">
                    <a16:creationId xmlns:a16="http://schemas.microsoft.com/office/drawing/2014/main" id="{1D28D515-0555-FC2C-915F-A76C1FA5C263}"/>
                  </a:ext>
                </a:extLst>
              </p:cNvPr>
              <p:cNvSpPr/>
              <p:nvPr/>
            </p:nvSpPr>
            <p:spPr>
              <a:xfrm>
                <a:off x="972215" y="9528979"/>
                <a:ext cx="228727" cy="241759"/>
              </a:xfrm>
              <a:custGeom>
                <a:avLst/>
                <a:gdLst>
                  <a:gd name="connsiteX0" fmla="*/ 108710 w 228727"/>
                  <a:gd name="connsiteY0" fmla="*/ 0 h 241759"/>
                  <a:gd name="connsiteX1" fmla="*/ 228727 w 228727"/>
                  <a:gd name="connsiteY1" fmla="*/ 156953 h 241759"/>
                  <a:gd name="connsiteX2" fmla="*/ 127050 w 228727"/>
                  <a:gd name="connsiteY2" fmla="*/ 241759 h 241759"/>
                  <a:gd name="connsiteX3" fmla="*/ 0 w 228727"/>
                  <a:gd name="connsiteY3" fmla="*/ 42451 h 241759"/>
                  <a:gd name="connsiteX4" fmla="*/ 108710 w 228727"/>
                  <a:gd name="connsiteY4" fmla="*/ 0 h 241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8727" h="241759">
                    <a:moveTo>
                      <a:pt x="108710" y="0"/>
                    </a:moveTo>
                    <a:lnTo>
                      <a:pt x="228727" y="156953"/>
                    </a:lnTo>
                    <a:lnTo>
                      <a:pt x="127050" y="241759"/>
                    </a:lnTo>
                    <a:lnTo>
                      <a:pt x="0" y="42451"/>
                    </a:lnTo>
                    <a:lnTo>
                      <a:pt x="108710" y="0"/>
                    </a:lnTo>
                    <a:close/>
                  </a:path>
                </a:pathLst>
              </a:custGeom>
              <a:solidFill>
                <a:srgbClr val="EF737E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1" name="Freeform 60">
                <a:extLst>
                  <a:ext uri="{FF2B5EF4-FFF2-40B4-BE49-F238E27FC236}">
                    <a16:creationId xmlns:a16="http://schemas.microsoft.com/office/drawing/2014/main" id="{01A47AC6-AD50-6438-1ECE-065EF3B72C04}"/>
                  </a:ext>
                </a:extLst>
              </p:cNvPr>
              <p:cNvSpPr/>
              <p:nvPr/>
            </p:nvSpPr>
            <p:spPr>
              <a:xfrm>
                <a:off x="972215" y="9528979"/>
                <a:ext cx="228727" cy="241759"/>
              </a:xfrm>
              <a:custGeom>
                <a:avLst/>
                <a:gdLst>
                  <a:gd name="connsiteX0" fmla="*/ 108710 w 228727"/>
                  <a:gd name="connsiteY0" fmla="*/ 0 h 241759"/>
                  <a:gd name="connsiteX1" fmla="*/ 228727 w 228727"/>
                  <a:gd name="connsiteY1" fmla="*/ 156953 h 241759"/>
                  <a:gd name="connsiteX2" fmla="*/ 127050 w 228727"/>
                  <a:gd name="connsiteY2" fmla="*/ 241759 h 241759"/>
                  <a:gd name="connsiteX3" fmla="*/ 0 w 228727"/>
                  <a:gd name="connsiteY3" fmla="*/ 42451 h 241759"/>
                  <a:gd name="connsiteX4" fmla="*/ 108710 w 228727"/>
                  <a:gd name="connsiteY4" fmla="*/ 0 h 2417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28727" h="241759">
                    <a:moveTo>
                      <a:pt x="108710" y="0"/>
                    </a:moveTo>
                    <a:lnTo>
                      <a:pt x="228727" y="156953"/>
                    </a:lnTo>
                    <a:lnTo>
                      <a:pt x="127050" y="241759"/>
                    </a:lnTo>
                    <a:lnTo>
                      <a:pt x="0" y="42451"/>
                    </a:lnTo>
                    <a:lnTo>
                      <a:pt x="10871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62" name="Graphic 5">
              <a:extLst>
                <a:ext uri="{FF2B5EF4-FFF2-40B4-BE49-F238E27FC236}">
                  <a16:creationId xmlns:a16="http://schemas.microsoft.com/office/drawing/2014/main" id="{478F15BE-340F-DA50-2893-39E4A6ACC7A5}"/>
                </a:ext>
              </a:extLst>
            </p:cNvPr>
            <p:cNvGrpSpPr/>
            <p:nvPr/>
          </p:nvGrpSpPr>
          <p:grpSpPr>
            <a:xfrm>
              <a:off x="1509112" y="10209427"/>
              <a:ext cx="362143" cy="118755"/>
              <a:chOff x="1509112" y="10209427"/>
              <a:chExt cx="362143" cy="118755"/>
            </a:xfrm>
            <a:noFill/>
          </p:grpSpPr>
          <p:sp>
            <p:nvSpPr>
              <p:cNvPr id="63" name="Freeform 62">
                <a:extLst>
                  <a:ext uri="{FF2B5EF4-FFF2-40B4-BE49-F238E27FC236}">
                    <a16:creationId xmlns:a16="http://schemas.microsoft.com/office/drawing/2014/main" id="{8134F6BF-A524-CDB1-8D8C-E392DEEFBF58}"/>
                  </a:ext>
                </a:extLst>
              </p:cNvPr>
              <p:cNvSpPr/>
              <p:nvPr/>
            </p:nvSpPr>
            <p:spPr>
              <a:xfrm>
                <a:off x="1509112" y="10317171"/>
                <a:ext cx="362143" cy="11010"/>
              </a:xfrm>
              <a:custGeom>
                <a:avLst/>
                <a:gdLst>
                  <a:gd name="connsiteX0" fmla="*/ 0 w 362143"/>
                  <a:gd name="connsiteY0" fmla="*/ 952 h 11010"/>
                  <a:gd name="connsiteX1" fmla="*/ 362144 w 362143"/>
                  <a:gd name="connsiteY1" fmla="*/ 0 h 11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62143" h="11010">
                    <a:moveTo>
                      <a:pt x="0" y="952"/>
                    </a:moveTo>
                    <a:cubicBezTo>
                      <a:pt x="120208" y="14658"/>
                      <a:pt x="242031" y="14372"/>
                      <a:pt x="362144" y="0"/>
                    </a:cubicBezTo>
                  </a:path>
                </a:pathLst>
              </a:custGeom>
              <a:noFill/>
              <a:ln w="2091" cap="rnd">
                <a:solidFill>
                  <a:srgbClr val="FFE8E8"/>
                </a:solidFill>
                <a:prstDash val="solid"/>
                <a:round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4" name="Freeform 63">
                <a:extLst>
                  <a:ext uri="{FF2B5EF4-FFF2-40B4-BE49-F238E27FC236}">
                    <a16:creationId xmlns:a16="http://schemas.microsoft.com/office/drawing/2014/main" id="{4BA73CB8-3F2B-C529-B8C5-6F970E4A4D3B}"/>
                  </a:ext>
                </a:extLst>
              </p:cNvPr>
              <p:cNvSpPr/>
              <p:nvPr/>
            </p:nvSpPr>
            <p:spPr>
              <a:xfrm>
                <a:off x="1515478" y="10241883"/>
                <a:ext cx="61291" cy="82045"/>
              </a:xfrm>
              <a:custGeom>
                <a:avLst/>
                <a:gdLst>
                  <a:gd name="connsiteX0" fmla="*/ 0 w 61291"/>
                  <a:gd name="connsiteY0" fmla="*/ 0 h 82045"/>
                  <a:gd name="connsiteX1" fmla="*/ 61292 w 61291"/>
                  <a:gd name="connsiteY1" fmla="*/ 82046 h 820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61291" h="82045">
                    <a:moveTo>
                      <a:pt x="0" y="0"/>
                    </a:moveTo>
                    <a:cubicBezTo>
                      <a:pt x="33069" y="14943"/>
                      <a:pt x="56825" y="46067"/>
                      <a:pt x="61292" y="82046"/>
                    </a:cubicBezTo>
                  </a:path>
                </a:pathLst>
              </a:custGeom>
              <a:noFill/>
              <a:ln w="2091" cap="rnd">
                <a:solidFill>
                  <a:srgbClr val="FFE8E8"/>
                </a:solidFill>
                <a:prstDash val="solid"/>
                <a:round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5" name="Freeform 64">
                <a:extLst>
                  <a:ext uri="{FF2B5EF4-FFF2-40B4-BE49-F238E27FC236}">
                    <a16:creationId xmlns:a16="http://schemas.microsoft.com/office/drawing/2014/main" id="{7E83139D-FDFC-5448-03AC-42C532190432}"/>
                  </a:ext>
                </a:extLst>
              </p:cNvPr>
              <p:cNvSpPr/>
              <p:nvPr/>
            </p:nvSpPr>
            <p:spPr>
              <a:xfrm>
                <a:off x="1753993" y="10255684"/>
                <a:ext cx="28317" cy="70624"/>
              </a:xfrm>
              <a:custGeom>
                <a:avLst/>
                <a:gdLst>
                  <a:gd name="connsiteX0" fmla="*/ 28318 w 28317"/>
                  <a:gd name="connsiteY0" fmla="*/ 0 h 70624"/>
                  <a:gd name="connsiteX1" fmla="*/ 0 w 28317"/>
                  <a:gd name="connsiteY1" fmla="*/ 70624 h 706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28317" h="70624">
                    <a:moveTo>
                      <a:pt x="28318" y="0"/>
                    </a:moveTo>
                    <a:cubicBezTo>
                      <a:pt x="12068" y="20654"/>
                      <a:pt x="3231" y="44545"/>
                      <a:pt x="0" y="70624"/>
                    </a:cubicBezTo>
                  </a:path>
                </a:pathLst>
              </a:custGeom>
              <a:noFill/>
              <a:ln w="2091" cap="rnd">
                <a:solidFill>
                  <a:srgbClr val="FFE8E8"/>
                </a:solidFill>
                <a:prstDash val="solid"/>
                <a:round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6" name="Freeform 65">
                <a:extLst>
                  <a:ext uri="{FF2B5EF4-FFF2-40B4-BE49-F238E27FC236}">
                    <a16:creationId xmlns:a16="http://schemas.microsoft.com/office/drawing/2014/main" id="{FB09DE16-2FAD-19B9-E639-29AFFD81F3CC}"/>
                  </a:ext>
                </a:extLst>
              </p:cNvPr>
              <p:cNvSpPr/>
              <p:nvPr/>
            </p:nvSpPr>
            <p:spPr>
              <a:xfrm>
                <a:off x="1646614" y="10209427"/>
                <a:ext cx="44472" cy="46733"/>
              </a:xfrm>
              <a:custGeom>
                <a:avLst/>
                <a:gdLst>
                  <a:gd name="connsiteX0" fmla="*/ 0 w 44472"/>
                  <a:gd name="connsiteY0" fmla="*/ 46734 h 46733"/>
                  <a:gd name="connsiteX1" fmla="*/ 44472 w 44472"/>
                  <a:gd name="connsiteY1" fmla="*/ 0 h 467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44472" h="46733">
                    <a:moveTo>
                      <a:pt x="0" y="46734"/>
                    </a:moveTo>
                    <a:cubicBezTo>
                      <a:pt x="12258" y="28173"/>
                      <a:pt x="26512" y="13135"/>
                      <a:pt x="44472" y="0"/>
                    </a:cubicBezTo>
                  </a:path>
                </a:pathLst>
              </a:custGeom>
              <a:noFill/>
              <a:ln w="2091" cap="rnd">
                <a:solidFill>
                  <a:srgbClr val="FFE8E8"/>
                </a:solidFill>
                <a:prstDash val="solid"/>
                <a:round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67" name="Freeform 66">
                <a:extLst>
                  <a:ext uri="{FF2B5EF4-FFF2-40B4-BE49-F238E27FC236}">
                    <a16:creationId xmlns:a16="http://schemas.microsoft.com/office/drawing/2014/main" id="{60D93FEC-2D14-B8AA-F580-6A2F0E6552A3}"/>
                  </a:ext>
                </a:extLst>
              </p:cNvPr>
              <p:cNvSpPr/>
              <p:nvPr/>
            </p:nvSpPr>
            <p:spPr>
              <a:xfrm>
                <a:off x="1684624" y="10224846"/>
                <a:ext cx="36679" cy="40166"/>
              </a:xfrm>
              <a:custGeom>
                <a:avLst/>
                <a:gdLst>
                  <a:gd name="connsiteX0" fmla="*/ 0 w 36679"/>
                  <a:gd name="connsiteY0" fmla="*/ 40166 h 40166"/>
                  <a:gd name="connsiteX1" fmla="*/ 36680 w 36679"/>
                  <a:gd name="connsiteY1" fmla="*/ 0 h 40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6679" h="40166">
                    <a:moveTo>
                      <a:pt x="0" y="40166"/>
                    </a:moveTo>
                    <a:cubicBezTo>
                      <a:pt x="10263" y="25128"/>
                      <a:pt x="22616" y="11517"/>
                      <a:pt x="36680" y="0"/>
                    </a:cubicBezTo>
                  </a:path>
                </a:pathLst>
              </a:custGeom>
              <a:noFill/>
              <a:ln w="2091" cap="rnd">
                <a:solidFill>
                  <a:srgbClr val="FFE8E8"/>
                </a:solidFill>
                <a:prstDash val="solid"/>
                <a:round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68" name="Graphic 5">
              <a:extLst>
                <a:ext uri="{FF2B5EF4-FFF2-40B4-BE49-F238E27FC236}">
                  <a16:creationId xmlns:a16="http://schemas.microsoft.com/office/drawing/2014/main" id="{24E54223-14F9-1E4A-E111-8683B0346E9B}"/>
                </a:ext>
              </a:extLst>
            </p:cNvPr>
            <p:cNvGrpSpPr/>
            <p:nvPr/>
          </p:nvGrpSpPr>
          <p:grpSpPr>
            <a:xfrm>
              <a:off x="959672" y="9618098"/>
              <a:ext cx="919474" cy="707022"/>
              <a:chOff x="959672" y="9618098"/>
              <a:chExt cx="919474" cy="707022"/>
            </a:xfrm>
          </p:grpSpPr>
          <p:grpSp>
            <p:nvGrpSpPr>
              <p:cNvPr id="69" name="Graphic 5">
                <a:extLst>
                  <a:ext uri="{FF2B5EF4-FFF2-40B4-BE49-F238E27FC236}">
                    <a16:creationId xmlns:a16="http://schemas.microsoft.com/office/drawing/2014/main" id="{A6F47597-BF77-7BBC-9F7C-97182724115A}"/>
                  </a:ext>
                </a:extLst>
              </p:cNvPr>
              <p:cNvGrpSpPr/>
              <p:nvPr/>
            </p:nvGrpSpPr>
            <p:grpSpPr>
              <a:xfrm>
                <a:off x="1516252" y="10099683"/>
                <a:ext cx="362894" cy="225437"/>
                <a:chOff x="1516252" y="10099683"/>
                <a:chExt cx="362894" cy="225437"/>
              </a:xfrm>
            </p:grpSpPr>
            <p:sp>
              <p:nvSpPr>
                <p:cNvPr id="70" name="Freeform 69">
                  <a:extLst>
                    <a:ext uri="{FF2B5EF4-FFF2-40B4-BE49-F238E27FC236}">
                      <a16:creationId xmlns:a16="http://schemas.microsoft.com/office/drawing/2014/main" id="{F242FFB0-1F9B-20B9-3C12-3845559BAB12}"/>
                    </a:ext>
                  </a:extLst>
                </p:cNvPr>
                <p:cNvSpPr/>
                <p:nvPr/>
              </p:nvSpPr>
              <p:spPr>
                <a:xfrm>
                  <a:off x="1516252" y="10179349"/>
                  <a:ext cx="362894" cy="145770"/>
                </a:xfrm>
                <a:custGeom>
                  <a:avLst/>
                  <a:gdLst>
                    <a:gd name="connsiteX0" fmla="*/ 12530 w 362894"/>
                    <a:gd name="connsiteY0" fmla="*/ 8471 h 145770"/>
                    <a:gd name="connsiteX1" fmla="*/ 4073 w 362894"/>
                    <a:gd name="connsiteY1" fmla="*/ 139916 h 145770"/>
                    <a:gd name="connsiteX2" fmla="*/ 97198 w 362894"/>
                    <a:gd name="connsiteY2" fmla="*/ 144199 h 145770"/>
                    <a:gd name="connsiteX3" fmla="*/ 362891 w 362894"/>
                    <a:gd name="connsiteY3" fmla="*/ 130398 h 145770"/>
                    <a:gd name="connsiteX4" fmla="*/ 284589 w 362894"/>
                    <a:gd name="connsiteY4" fmla="*/ 67864 h 145770"/>
                    <a:gd name="connsiteX5" fmla="*/ 152218 w 362894"/>
                    <a:gd name="connsiteY5" fmla="*/ 0 h 145770"/>
                    <a:gd name="connsiteX6" fmla="*/ 12435 w 362894"/>
                    <a:gd name="connsiteY6" fmla="*/ 8471 h 1457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362894" h="145770">
                      <a:moveTo>
                        <a:pt x="12530" y="8471"/>
                      </a:moveTo>
                      <a:cubicBezTo>
                        <a:pt x="12530" y="8471"/>
                        <a:pt x="-8660" y="91183"/>
                        <a:pt x="4073" y="139916"/>
                      </a:cubicBezTo>
                      <a:cubicBezTo>
                        <a:pt x="4073" y="139916"/>
                        <a:pt x="34766" y="149434"/>
                        <a:pt x="97198" y="144199"/>
                      </a:cubicBezTo>
                      <a:cubicBezTo>
                        <a:pt x="159630" y="138869"/>
                        <a:pt x="363936" y="153717"/>
                        <a:pt x="362891" y="130398"/>
                      </a:cubicBezTo>
                      <a:cubicBezTo>
                        <a:pt x="361846" y="107078"/>
                        <a:pt x="334288" y="90136"/>
                        <a:pt x="284589" y="67864"/>
                      </a:cubicBezTo>
                      <a:cubicBezTo>
                        <a:pt x="234796" y="45592"/>
                        <a:pt x="152218" y="0"/>
                        <a:pt x="152218" y="0"/>
                      </a:cubicBezTo>
                      <a:lnTo>
                        <a:pt x="12435" y="8471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71" name="Graphic 5">
                  <a:extLst>
                    <a:ext uri="{FF2B5EF4-FFF2-40B4-BE49-F238E27FC236}">
                      <a16:creationId xmlns:a16="http://schemas.microsoft.com/office/drawing/2014/main" id="{998AC8F6-FBD9-BFF4-869F-C55F9ED08181}"/>
                    </a:ext>
                  </a:extLst>
                </p:cNvPr>
                <p:cNvGrpSpPr/>
                <p:nvPr/>
              </p:nvGrpSpPr>
              <p:grpSpPr>
                <a:xfrm>
                  <a:off x="1520800" y="10197719"/>
                  <a:ext cx="357297" cy="118713"/>
                  <a:chOff x="1520800" y="10197719"/>
                  <a:chExt cx="357297" cy="118713"/>
                </a:xfrm>
                <a:noFill/>
              </p:grpSpPr>
              <p:sp>
                <p:nvSpPr>
                  <p:cNvPr id="72" name="Freeform 71">
                    <a:extLst>
                      <a:ext uri="{FF2B5EF4-FFF2-40B4-BE49-F238E27FC236}">
                        <a16:creationId xmlns:a16="http://schemas.microsoft.com/office/drawing/2014/main" id="{B50EB057-00FB-09B8-6B20-4BC8B8609BC6}"/>
                      </a:ext>
                    </a:extLst>
                  </p:cNvPr>
                  <p:cNvSpPr/>
                  <p:nvPr/>
                </p:nvSpPr>
                <p:spPr>
                  <a:xfrm>
                    <a:off x="1520800" y="10305274"/>
                    <a:ext cx="357297" cy="11159"/>
                  </a:xfrm>
                  <a:custGeom>
                    <a:avLst/>
                    <a:gdLst>
                      <a:gd name="connsiteX0" fmla="*/ 0 w 357297"/>
                      <a:gd name="connsiteY0" fmla="*/ 1237 h 11159"/>
                      <a:gd name="connsiteX1" fmla="*/ 357297 w 357297"/>
                      <a:gd name="connsiteY1" fmla="*/ 0 h 1115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357297" h="11159">
                        <a:moveTo>
                          <a:pt x="0" y="1237"/>
                        </a:moveTo>
                        <a:cubicBezTo>
                          <a:pt x="120208" y="14943"/>
                          <a:pt x="237185" y="14372"/>
                          <a:pt x="357297" y="0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3" name="Freeform 72">
                    <a:extLst>
                      <a:ext uri="{FF2B5EF4-FFF2-40B4-BE49-F238E27FC236}">
                        <a16:creationId xmlns:a16="http://schemas.microsoft.com/office/drawing/2014/main" id="{8F2B3488-7A9C-6326-26CB-CE79A3800BF5}"/>
                      </a:ext>
                    </a:extLst>
                  </p:cNvPr>
                  <p:cNvSpPr/>
                  <p:nvPr/>
                </p:nvSpPr>
                <p:spPr>
                  <a:xfrm>
                    <a:off x="1527166" y="10230176"/>
                    <a:ext cx="61291" cy="82045"/>
                  </a:xfrm>
                  <a:custGeom>
                    <a:avLst/>
                    <a:gdLst>
                      <a:gd name="connsiteX0" fmla="*/ 0 w 61291"/>
                      <a:gd name="connsiteY0" fmla="*/ 0 h 82045"/>
                      <a:gd name="connsiteX1" fmla="*/ 61292 w 61291"/>
                      <a:gd name="connsiteY1" fmla="*/ 82046 h 8204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61291" h="82045">
                        <a:moveTo>
                          <a:pt x="0" y="0"/>
                        </a:moveTo>
                        <a:cubicBezTo>
                          <a:pt x="33069" y="14943"/>
                          <a:pt x="56825" y="46068"/>
                          <a:pt x="61292" y="82046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4" name="Freeform 73">
                    <a:extLst>
                      <a:ext uri="{FF2B5EF4-FFF2-40B4-BE49-F238E27FC236}">
                        <a16:creationId xmlns:a16="http://schemas.microsoft.com/office/drawing/2014/main" id="{82388668-A5B3-19FE-34F3-B2D19779337E}"/>
                      </a:ext>
                    </a:extLst>
                  </p:cNvPr>
                  <p:cNvSpPr/>
                  <p:nvPr/>
                </p:nvSpPr>
                <p:spPr>
                  <a:xfrm>
                    <a:off x="1765586" y="10244072"/>
                    <a:ext cx="28317" cy="70624"/>
                  </a:xfrm>
                  <a:custGeom>
                    <a:avLst/>
                    <a:gdLst>
                      <a:gd name="connsiteX0" fmla="*/ 28318 w 28317"/>
                      <a:gd name="connsiteY0" fmla="*/ 0 h 70624"/>
                      <a:gd name="connsiteX1" fmla="*/ 0 w 28317"/>
                      <a:gd name="connsiteY1" fmla="*/ 70624 h 706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28317" h="70624">
                        <a:moveTo>
                          <a:pt x="28318" y="0"/>
                        </a:moveTo>
                        <a:cubicBezTo>
                          <a:pt x="12068" y="20654"/>
                          <a:pt x="3231" y="44545"/>
                          <a:pt x="0" y="70624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 dirty="0"/>
                  </a:p>
                </p:txBody>
              </p:sp>
              <p:sp>
                <p:nvSpPr>
                  <p:cNvPr id="75" name="Freeform 74">
                    <a:extLst>
                      <a:ext uri="{FF2B5EF4-FFF2-40B4-BE49-F238E27FC236}">
                        <a16:creationId xmlns:a16="http://schemas.microsoft.com/office/drawing/2014/main" id="{78CB8C26-C179-CAB2-4F2B-F60A15897915}"/>
                      </a:ext>
                    </a:extLst>
                  </p:cNvPr>
                  <p:cNvSpPr/>
                  <p:nvPr/>
                </p:nvSpPr>
                <p:spPr>
                  <a:xfrm>
                    <a:off x="1658302" y="10197719"/>
                    <a:ext cx="44472" cy="46733"/>
                  </a:xfrm>
                  <a:custGeom>
                    <a:avLst/>
                    <a:gdLst>
                      <a:gd name="connsiteX0" fmla="*/ 0 w 44472"/>
                      <a:gd name="connsiteY0" fmla="*/ 46734 h 46733"/>
                      <a:gd name="connsiteX1" fmla="*/ 44472 w 44472"/>
                      <a:gd name="connsiteY1" fmla="*/ 0 h 4673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44472" h="46733">
                        <a:moveTo>
                          <a:pt x="0" y="46734"/>
                        </a:moveTo>
                        <a:cubicBezTo>
                          <a:pt x="12258" y="28173"/>
                          <a:pt x="26512" y="13135"/>
                          <a:pt x="44472" y="0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6" name="Freeform 75">
                    <a:extLst>
                      <a:ext uri="{FF2B5EF4-FFF2-40B4-BE49-F238E27FC236}">
                        <a16:creationId xmlns:a16="http://schemas.microsoft.com/office/drawing/2014/main" id="{DF215DB2-9B21-9DD1-E519-EC01253C83A9}"/>
                      </a:ext>
                    </a:extLst>
                  </p:cNvPr>
                  <p:cNvSpPr/>
                  <p:nvPr/>
                </p:nvSpPr>
                <p:spPr>
                  <a:xfrm>
                    <a:off x="1696313" y="10213234"/>
                    <a:ext cx="36679" cy="40166"/>
                  </a:xfrm>
                  <a:custGeom>
                    <a:avLst/>
                    <a:gdLst>
                      <a:gd name="connsiteX0" fmla="*/ 0 w 36679"/>
                      <a:gd name="connsiteY0" fmla="*/ 40166 h 40166"/>
                      <a:gd name="connsiteX1" fmla="*/ 36680 w 36679"/>
                      <a:gd name="connsiteY1" fmla="*/ 0 h 4016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36679" h="40166">
                        <a:moveTo>
                          <a:pt x="0" y="40166"/>
                        </a:moveTo>
                        <a:cubicBezTo>
                          <a:pt x="10263" y="25128"/>
                          <a:pt x="22616" y="11517"/>
                          <a:pt x="36680" y="0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 dirty="0"/>
                  </a:p>
                </p:txBody>
              </p:sp>
            </p:grpSp>
            <p:grpSp>
              <p:nvGrpSpPr>
                <p:cNvPr id="77" name="Graphic 5">
                  <a:extLst>
                    <a:ext uri="{FF2B5EF4-FFF2-40B4-BE49-F238E27FC236}">
                      <a16:creationId xmlns:a16="http://schemas.microsoft.com/office/drawing/2014/main" id="{B7C1606A-F00B-D37F-B1D0-2A4090D36AD8}"/>
                    </a:ext>
                  </a:extLst>
                </p:cNvPr>
                <p:cNvGrpSpPr/>
                <p:nvPr/>
              </p:nvGrpSpPr>
              <p:grpSpPr>
                <a:xfrm>
                  <a:off x="1531253" y="10099683"/>
                  <a:ext cx="140828" cy="91682"/>
                  <a:chOff x="1531253" y="10099683"/>
                  <a:chExt cx="140828" cy="91682"/>
                </a:xfrm>
              </p:grpSpPr>
              <p:sp>
                <p:nvSpPr>
                  <p:cNvPr id="78" name="Freeform 77">
                    <a:extLst>
                      <a:ext uri="{FF2B5EF4-FFF2-40B4-BE49-F238E27FC236}">
                        <a16:creationId xmlns:a16="http://schemas.microsoft.com/office/drawing/2014/main" id="{843FCC63-2230-9AD1-4BFE-8B6BCEA04510}"/>
                      </a:ext>
                    </a:extLst>
                  </p:cNvPr>
                  <p:cNvSpPr/>
                  <p:nvPr/>
                </p:nvSpPr>
                <p:spPr>
                  <a:xfrm>
                    <a:off x="1531253" y="10099683"/>
                    <a:ext cx="140828" cy="91682"/>
                  </a:xfrm>
                  <a:custGeom>
                    <a:avLst/>
                    <a:gdLst>
                      <a:gd name="connsiteX0" fmla="*/ 0 w 140828"/>
                      <a:gd name="connsiteY0" fmla="*/ 49304 h 91682"/>
                      <a:gd name="connsiteX1" fmla="*/ 1045 w 140828"/>
                      <a:gd name="connsiteY1" fmla="*/ 89565 h 91682"/>
                      <a:gd name="connsiteX2" fmla="*/ 140828 w 140828"/>
                      <a:gd name="connsiteY2" fmla="*/ 81094 h 91682"/>
                      <a:gd name="connsiteX3" fmla="*/ 73075 w 140828"/>
                      <a:gd name="connsiteY3" fmla="*/ 0 h 91682"/>
                      <a:gd name="connsiteX4" fmla="*/ 0 w 140828"/>
                      <a:gd name="connsiteY4" fmla="*/ 49304 h 9168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40828" h="91682">
                        <a:moveTo>
                          <a:pt x="0" y="49304"/>
                        </a:moveTo>
                        <a:lnTo>
                          <a:pt x="1045" y="89565"/>
                        </a:lnTo>
                        <a:cubicBezTo>
                          <a:pt x="1045" y="89565"/>
                          <a:pt x="133416" y="98036"/>
                          <a:pt x="140828" y="81094"/>
                        </a:cubicBezTo>
                        <a:lnTo>
                          <a:pt x="73075" y="0"/>
                        </a:lnTo>
                        <a:lnTo>
                          <a:pt x="0" y="49304"/>
                        </a:lnTo>
                        <a:close/>
                      </a:path>
                    </a:pathLst>
                  </a:custGeom>
                  <a:solidFill>
                    <a:srgbClr val="F7A9A8"/>
                  </a:solidFill>
                  <a:ln w="9503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9" name="Freeform 78">
                    <a:extLst>
                      <a:ext uri="{FF2B5EF4-FFF2-40B4-BE49-F238E27FC236}">
                        <a16:creationId xmlns:a16="http://schemas.microsoft.com/office/drawing/2014/main" id="{10AE3530-64E0-D343-3D43-D3299691BAE8}"/>
                      </a:ext>
                    </a:extLst>
                  </p:cNvPr>
                  <p:cNvSpPr/>
                  <p:nvPr/>
                </p:nvSpPr>
                <p:spPr>
                  <a:xfrm>
                    <a:off x="1531253" y="10099683"/>
                    <a:ext cx="140828" cy="91682"/>
                  </a:xfrm>
                  <a:custGeom>
                    <a:avLst/>
                    <a:gdLst>
                      <a:gd name="connsiteX0" fmla="*/ 0 w 140828"/>
                      <a:gd name="connsiteY0" fmla="*/ 49304 h 91682"/>
                      <a:gd name="connsiteX1" fmla="*/ 1045 w 140828"/>
                      <a:gd name="connsiteY1" fmla="*/ 89565 h 91682"/>
                      <a:gd name="connsiteX2" fmla="*/ 140828 w 140828"/>
                      <a:gd name="connsiteY2" fmla="*/ 81094 h 91682"/>
                      <a:gd name="connsiteX3" fmla="*/ 73075 w 140828"/>
                      <a:gd name="connsiteY3" fmla="*/ 0 h 91682"/>
                      <a:gd name="connsiteX4" fmla="*/ 0 w 140828"/>
                      <a:gd name="connsiteY4" fmla="*/ 49304 h 9168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40828" h="91682">
                        <a:moveTo>
                          <a:pt x="0" y="49304"/>
                        </a:moveTo>
                        <a:lnTo>
                          <a:pt x="1045" y="89565"/>
                        </a:lnTo>
                        <a:cubicBezTo>
                          <a:pt x="1045" y="89565"/>
                          <a:pt x="133416" y="98036"/>
                          <a:pt x="140828" y="81094"/>
                        </a:cubicBezTo>
                        <a:lnTo>
                          <a:pt x="73075" y="0"/>
                        </a:lnTo>
                        <a:lnTo>
                          <a:pt x="0" y="49304"/>
                        </a:lnTo>
                        <a:close/>
                      </a:path>
                    </a:pathLst>
                  </a:custGeom>
                  <a:solidFill>
                    <a:srgbClr val="EFB699">
                      <a:alpha val="33000"/>
                    </a:srgbClr>
                  </a:solidFill>
                  <a:ln w="9503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</p:grpSp>
          <p:sp>
            <p:nvSpPr>
              <p:cNvPr id="80" name="Freeform 79">
                <a:extLst>
                  <a:ext uri="{FF2B5EF4-FFF2-40B4-BE49-F238E27FC236}">
                    <a16:creationId xmlns:a16="http://schemas.microsoft.com/office/drawing/2014/main" id="{FF81A3C3-4B8A-B9AB-A077-B016C5D07058}"/>
                  </a:ext>
                </a:extLst>
              </p:cNvPr>
              <p:cNvSpPr/>
              <p:nvPr/>
            </p:nvSpPr>
            <p:spPr>
              <a:xfrm>
                <a:off x="959672" y="9618098"/>
                <a:ext cx="659099" cy="540026"/>
              </a:xfrm>
              <a:custGeom>
                <a:avLst/>
                <a:gdLst>
                  <a:gd name="connsiteX0" fmla="*/ 167816 w 659099"/>
                  <a:gd name="connsiteY0" fmla="*/ 508902 h 540026"/>
                  <a:gd name="connsiteX1" fmla="*/ 372501 w 659099"/>
                  <a:gd name="connsiteY1" fmla="*/ 305311 h 540026"/>
                  <a:gd name="connsiteX2" fmla="*/ 577187 w 659099"/>
                  <a:gd name="connsiteY2" fmla="*/ 540027 h 540026"/>
                  <a:gd name="connsiteX3" fmla="*/ 659099 w 659099"/>
                  <a:gd name="connsiteY3" fmla="*/ 490533 h 540026"/>
                  <a:gd name="connsiteX4" fmla="*/ 409276 w 659099"/>
                  <a:gd name="connsiteY4" fmla="*/ 14057 h 540026"/>
                  <a:gd name="connsiteX5" fmla="*/ 132656 w 659099"/>
                  <a:gd name="connsiteY5" fmla="*/ 141314 h 540026"/>
                  <a:gd name="connsiteX6" fmla="*/ 0 w 659099"/>
                  <a:gd name="connsiteY6" fmla="*/ 282657 h 540026"/>
                  <a:gd name="connsiteX7" fmla="*/ 168006 w 659099"/>
                  <a:gd name="connsiteY7" fmla="*/ 508902 h 5400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59099" h="540026">
                    <a:moveTo>
                      <a:pt x="167816" y="508902"/>
                    </a:moveTo>
                    <a:lnTo>
                      <a:pt x="372501" y="305311"/>
                    </a:lnTo>
                    <a:lnTo>
                      <a:pt x="577187" y="540027"/>
                    </a:lnTo>
                    <a:lnTo>
                      <a:pt x="659099" y="490533"/>
                    </a:lnTo>
                    <a:cubicBezTo>
                      <a:pt x="659099" y="490533"/>
                      <a:pt x="479786" y="60696"/>
                      <a:pt x="409276" y="14057"/>
                    </a:cubicBezTo>
                    <a:cubicBezTo>
                      <a:pt x="338672" y="-32581"/>
                      <a:pt x="237090" y="43754"/>
                      <a:pt x="132656" y="141314"/>
                    </a:cubicBezTo>
                    <a:cubicBezTo>
                      <a:pt x="28223" y="238874"/>
                      <a:pt x="0" y="282657"/>
                      <a:pt x="0" y="282657"/>
                    </a:cubicBezTo>
                    <a:lnTo>
                      <a:pt x="168006" y="508902"/>
                    </a:lnTo>
                    <a:close/>
                  </a:path>
                </a:pathLst>
              </a:custGeom>
              <a:solidFill>
                <a:schemeClr val="accent4">
                  <a:alpha val="80991"/>
                </a:schemeClr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</p:grpSp>
        <p:grpSp>
          <p:nvGrpSpPr>
            <p:cNvPr id="81" name="Graphic 5">
              <a:extLst>
                <a:ext uri="{FF2B5EF4-FFF2-40B4-BE49-F238E27FC236}">
                  <a16:creationId xmlns:a16="http://schemas.microsoft.com/office/drawing/2014/main" id="{95BAF378-96FF-CF5B-9B38-5EAC8496F9D5}"/>
                </a:ext>
              </a:extLst>
            </p:cNvPr>
            <p:cNvGrpSpPr/>
            <p:nvPr/>
          </p:nvGrpSpPr>
          <p:grpSpPr>
            <a:xfrm>
              <a:off x="646463" y="9094420"/>
              <a:ext cx="760289" cy="535069"/>
              <a:chOff x="646463" y="9094420"/>
              <a:chExt cx="760289" cy="535069"/>
            </a:xfrm>
          </p:grpSpPr>
          <p:grpSp>
            <p:nvGrpSpPr>
              <p:cNvPr id="82" name="Graphic 5">
                <a:extLst>
                  <a:ext uri="{FF2B5EF4-FFF2-40B4-BE49-F238E27FC236}">
                    <a16:creationId xmlns:a16="http://schemas.microsoft.com/office/drawing/2014/main" id="{4FED707D-CFC3-C536-1866-CF3B61E1B456}"/>
                  </a:ext>
                </a:extLst>
              </p:cNvPr>
              <p:cNvGrpSpPr/>
              <p:nvPr/>
            </p:nvGrpSpPr>
            <p:grpSpPr>
              <a:xfrm>
                <a:off x="1020108" y="9372692"/>
                <a:ext cx="144249" cy="256797"/>
                <a:chOff x="1020108" y="9372692"/>
                <a:chExt cx="144249" cy="256797"/>
              </a:xfrm>
            </p:grpSpPr>
            <p:sp>
              <p:nvSpPr>
                <p:cNvPr id="83" name="Freeform 82">
                  <a:extLst>
                    <a:ext uri="{FF2B5EF4-FFF2-40B4-BE49-F238E27FC236}">
                      <a16:creationId xmlns:a16="http://schemas.microsoft.com/office/drawing/2014/main" id="{947D53E6-3184-C776-0BAA-C80362F2B58B}"/>
                    </a:ext>
                  </a:extLst>
                </p:cNvPr>
                <p:cNvSpPr/>
                <p:nvPr/>
              </p:nvSpPr>
              <p:spPr>
                <a:xfrm>
                  <a:off x="1020108" y="9372692"/>
                  <a:ext cx="144249" cy="256797"/>
                </a:xfrm>
                <a:custGeom>
                  <a:avLst/>
                  <a:gdLst>
                    <a:gd name="connsiteX0" fmla="*/ 81057 w 144249"/>
                    <a:gd name="connsiteY0" fmla="*/ 95 h 256797"/>
                    <a:gd name="connsiteX1" fmla="*/ 0 w 144249"/>
                    <a:gd name="connsiteY1" fmla="*/ 110695 h 256797"/>
                    <a:gd name="connsiteX2" fmla="*/ 47038 w 144249"/>
                    <a:gd name="connsiteY2" fmla="*/ 256798 h 256797"/>
                    <a:gd name="connsiteX3" fmla="*/ 89039 w 144249"/>
                    <a:gd name="connsiteY3" fmla="*/ 185222 h 256797"/>
                    <a:gd name="connsiteX4" fmla="*/ 95121 w 144249"/>
                    <a:gd name="connsiteY4" fmla="*/ 178083 h 256797"/>
                    <a:gd name="connsiteX5" fmla="*/ 138453 w 144249"/>
                    <a:gd name="connsiteY5" fmla="*/ 140297 h 256797"/>
                    <a:gd name="connsiteX6" fmla="*/ 144249 w 144249"/>
                    <a:gd name="connsiteY6" fmla="*/ 135823 h 256797"/>
                    <a:gd name="connsiteX7" fmla="*/ 81057 w 144249"/>
                    <a:gd name="connsiteY7" fmla="*/ 0 h 2567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44249" h="256797">
                      <a:moveTo>
                        <a:pt x="81057" y="95"/>
                      </a:moveTo>
                      <a:lnTo>
                        <a:pt x="0" y="110695"/>
                      </a:lnTo>
                      <a:cubicBezTo>
                        <a:pt x="-95" y="175038"/>
                        <a:pt x="47038" y="256798"/>
                        <a:pt x="47038" y="256798"/>
                      </a:cubicBezTo>
                      <a:cubicBezTo>
                        <a:pt x="47038" y="256798"/>
                        <a:pt x="77351" y="201307"/>
                        <a:pt x="89039" y="185222"/>
                      </a:cubicBezTo>
                      <a:cubicBezTo>
                        <a:pt x="90560" y="183128"/>
                        <a:pt x="92650" y="180653"/>
                        <a:pt x="95121" y="178083"/>
                      </a:cubicBezTo>
                      <a:cubicBezTo>
                        <a:pt x="107094" y="165329"/>
                        <a:pt x="128285" y="148292"/>
                        <a:pt x="138453" y="140297"/>
                      </a:cubicBezTo>
                      <a:cubicBezTo>
                        <a:pt x="141969" y="137536"/>
                        <a:pt x="144249" y="135823"/>
                        <a:pt x="144249" y="135823"/>
                      </a:cubicBezTo>
                      <a:lnTo>
                        <a:pt x="81057" y="0"/>
                      </a:lnTo>
                      <a:close/>
                    </a:path>
                  </a:pathLst>
                </a:custGeom>
                <a:solidFill>
                  <a:srgbClr val="F7A9A8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4" name="Freeform 83">
                  <a:extLst>
                    <a:ext uri="{FF2B5EF4-FFF2-40B4-BE49-F238E27FC236}">
                      <a16:creationId xmlns:a16="http://schemas.microsoft.com/office/drawing/2014/main" id="{F19D74AA-0B47-675F-784B-00919739D7A6}"/>
                    </a:ext>
                  </a:extLst>
                </p:cNvPr>
                <p:cNvSpPr/>
                <p:nvPr/>
              </p:nvSpPr>
              <p:spPr>
                <a:xfrm>
                  <a:off x="1104491" y="9443411"/>
                  <a:ext cx="54829" cy="106412"/>
                </a:xfrm>
                <a:custGeom>
                  <a:avLst/>
                  <a:gdLst>
                    <a:gd name="connsiteX0" fmla="*/ 0 w 54829"/>
                    <a:gd name="connsiteY0" fmla="*/ 95 h 106412"/>
                    <a:gd name="connsiteX1" fmla="*/ 11498 w 54829"/>
                    <a:gd name="connsiteY1" fmla="*/ 106412 h 106412"/>
                    <a:gd name="connsiteX2" fmla="*/ 54830 w 54829"/>
                    <a:gd name="connsiteY2" fmla="*/ 68625 h 106412"/>
                    <a:gd name="connsiteX3" fmla="*/ 0 w 54829"/>
                    <a:gd name="connsiteY3" fmla="*/ 0 h 1064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4829" h="106412">
                      <a:moveTo>
                        <a:pt x="0" y="95"/>
                      </a:moveTo>
                      <a:cubicBezTo>
                        <a:pt x="0" y="95"/>
                        <a:pt x="760" y="78810"/>
                        <a:pt x="11498" y="106412"/>
                      </a:cubicBezTo>
                      <a:cubicBezTo>
                        <a:pt x="23471" y="93658"/>
                        <a:pt x="44662" y="76621"/>
                        <a:pt x="54830" y="68625"/>
                      </a:cubicBezTo>
                      <a:cubicBezTo>
                        <a:pt x="45707" y="60725"/>
                        <a:pt x="11973" y="30268"/>
                        <a:pt x="0" y="0"/>
                      </a:cubicBezTo>
                      <a:close/>
                    </a:path>
                  </a:pathLst>
                </a:custGeom>
                <a:solidFill>
                  <a:srgbClr val="EFB699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 dirty="0"/>
                </a:p>
              </p:txBody>
            </p:sp>
          </p:grpSp>
          <p:grpSp>
            <p:nvGrpSpPr>
              <p:cNvPr id="85" name="Graphic 5">
                <a:extLst>
                  <a:ext uri="{FF2B5EF4-FFF2-40B4-BE49-F238E27FC236}">
                    <a16:creationId xmlns:a16="http://schemas.microsoft.com/office/drawing/2014/main" id="{46D47761-43DC-A731-E2DC-E52B1B8A9DC8}"/>
                  </a:ext>
                </a:extLst>
              </p:cNvPr>
              <p:cNvGrpSpPr/>
              <p:nvPr/>
            </p:nvGrpSpPr>
            <p:grpSpPr>
              <a:xfrm>
                <a:off x="1088899" y="9221619"/>
                <a:ext cx="261551" cy="320624"/>
                <a:chOff x="1088899" y="9221619"/>
                <a:chExt cx="261551" cy="320624"/>
              </a:xfrm>
            </p:grpSpPr>
            <p:sp>
              <p:nvSpPr>
                <p:cNvPr id="86" name="Freeform 85">
                  <a:extLst>
                    <a:ext uri="{FF2B5EF4-FFF2-40B4-BE49-F238E27FC236}">
                      <a16:creationId xmlns:a16="http://schemas.microsoft.com/office/drawing/2014/main" id="{3393457A-6089-7469-C2A1-0CEB0105C0FB}"/>
                    </a:ext>
                  </a:extLst>
                </p:cNvPr>
                <p:cNvSpPr/>
                <p:nvPr/>
              </p:nvSpPr>
              <p:spPr>
                <a:xfrm>
                  <a:off x="1088899" y="9221619"/>
                  <a:ext cx="261551" cy="320624"/>
                </a:xfrm>
                <a:custGeom>
                  <a:avLst/>
                  <a:gdLst>
                    <a:gd name="connsiteX0" fmla="*/ 256863 w 261551"/>
                    <a:gd name="connsiteY0" fmla="*/ 44756 h 320624"/>
                    <a:gd name="connsiteX1" fmla="*/ 261519 w 261551"/>
                    <a:gd name="connsiteY1" fmla="*/ 71597 h 320624"/>
                    <a:gd name="connsiteX2" fmla="*/ 241944 w 261551"/>
                    <a:gd name="connsiteY2" fmla="*/ 139556 h 320624"/>
                    <a:gd name="connsiteX3" fmla="*/ 224649 w 261551"/>
                    <a:gd name="connsiteY3" fmla="*/ 187146 h 320624"/>
                    <a:gd name="connsiteX4" fmla="*/ 233581 w 261551"/>
                    <a:gd name="connsiteY4" fmla="*/ 236165 h 320624"/>
                    <a:gd name="connsiteX5" fmla="*/ 194431 w 261551"/>
                    <a:gd name="connsiteY5" fmla="*/ 256057 h 320624"/>
                    <a:gd name="connsiteX6" fmla="*/ 124492 w 261551"/>
                    <a:gd name="connsiteY6" fmla="*/ 320590 h 320624"/>
                    <a:gd name="connsiteX7" fmla="*/ 44765 w 261551"/>
                    <a:gd name="connsiteY7" fmla="*/ 266051 h 320624"/>
                    <a:gd name="connsiteX8" fmla="*/ 3239 w 261551"/>
                    <a:gd name="connsiteY8" fmla="*/ 157831 h 320624"/>
                    <a:gd name="connsiteX9" fmla="*/ 96649 w 261551"/>
                    <a:gd name="connsiteY9" fmla="*/ 21151 h 320624"/>
                    <a:gd name="connsiteX10" fmla="*/ 217902 w 261551"/>
                    <a:gd name="connsiteY10" fmla="*/ 7350 h 320624"/>
                    <a:gd name="connsiteX11" fmla="*/ 256768 w 261551"/>
                    <a:gd name="connsiteY11" fmla="*/ 44661 h 3206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61551" h="320624">
                      <a:moveTo>
                        <a:pt x="256863" y="44756"/>
                      </a:moveTo>
                      <a:cubicBezTo>
                        <a:pt x="260189" y="52941"/>
                        <a:pt x="261804" y="62079"/>
                        <a:pt x="261519" y="71597"/>
                      </a:cubicBezTo>
                      <a:cubicBezTo>
                        <a:pt x="260949" y="95107"/>
                        <a:pt x="251921" y="118521"/>
                        <a:pt x="241944" y="139556"/>
                      </a:cubicBezTo>
                      <a:cubicBezTo>
                        <a:pt x="236052" y="151930"/>
                        <a:pt x="221323" y="172584"/>
                        <a:pt x="224649" y="187146"/>
                      </a:cubicBezTo>
                      <a:cubicBezTo>
                        <a:pt x="227690" y="200852"/>
                        <a:pt x="242229" y="227979"/>
                        <a:pt x="233581" y="236165"/>
                      </a:cubicBezTo>
                      <a:cubicBezTo>
                        <a:pt x="225029" y="244350"/>
                        <a:pt x="199562" y="250918"/>
                        <a:pt x="194431" y="256057"/>
                      </a:cubicBezTo>
                      <a:cubicBezTo>
                        <a:pt x="189299" y="261197"/>
                        <a:pt x="140361" y="319638"/>
                        <a:pt x="124492" y="320590"/>
                      </a:cubicBezTo>
                      <a:cubicBezTo>
                        <a:pt x="97504" y="322208"/>
                        <a:pt x="44765" y="266051"/>
                        <a:pt x="44765" y="266051"/>
                      </a:cubicBezTo>
                      <a:cubicBezTo>
                        <a:pt x="44765" y="266051"/>
                        <a:pt x="-14246" y="205802"/>
                        <a:pt x="3239" y="157831"/>
                      </a:cubicBezTo>
                      <a:cubicBezTo>
                        <a:pt x="22054" y="106243"/>
                        <a:pt x="47236" y="49800"/>
                        <a:pt x="96649" y="21151"/>
                      </a:cubicBezTo>
                      <a:cubicBezTo>
                        <a:pt x="131524" y="973"/>
                        <a:pt x="179512" y="-7118"/>
                        <a:pt x="217902" y="7350"/>
                      </a:cubicBezTo>
                      <a:cubicBezTo>
                        <a:pt x="236337" y="14298"/>
                        <a:pt x="250021" y="27718"/>
                        <a:pt x="256768" y="44661"/>
                      </a:cubicBezTo>
                      <a:close/>
                    </a:path>
                  </a:pathLst>
                </a:custGeom>
                <a:solidFill>
                  <a:srgbClr val="EFB699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87" name="Graphic 5">
                  <a:extLst>
                    <a:ext uri="{FF2B5EF4-FFF2-40B4-BE49-F238E27FC236}">
                      <a16:creationId xmlns:a16="http://schemas.microsoft.com/office/drawing/2014/main" id="{07A9AE27-434D-E21F-EC64-70E2BDE54F24}"/>
                    </a:ext>
                  </a:extLst>
                </p:cNvPr>
                <p:cNvGrpSpPr/>
                <p:nvPr/>
              </p:nvGrpSpPr>
              <p:grpSpPr>
                <a:xfrm>
                  <a:off x="1235817" y="9351787"/>
                  <a:ext cx="72321" cy="144163"/>
                  <a:chOff x="1235817" y="9351787"/>
                  <a:chExt cx="72321" cy="144163"/>
                </a:xfrm>
              </p:grpSpPr>
              <p:grpSp>
                <p:nvGrpSpPr>
                  <p:cNvPr id="89" name="Graphic 5">
                    <a:extLst>
                      <a:ext uri="{FF2B5EF4-FFF2-40B4-BE49-F238E27FC236}">
                        <a16:creationId xmlns:a16="http://schemas.microsoft.com/office/drawing/2014/main" id="{F6C4DF01-2C17-02BC-C46C-3A360164569B}"/>
                      </a:ext>
                    </a:extLst>
                  </p:cNvPr>
                  <p:cNvGrpSpPr/>
                  <p:nvPr/>
                </p:nvGrpSpPr>
                <p:grpSpPr>
                  <a:xfrm>
                    <a:off x="1271323" y="9388173"/>
                    <a:ext cx="22174" cy="33626"/>
                    <a:chOff x="1271323" y="9388173"/>
                    <a:chExt cx="22174" cy="33626"/>
                  </a:xfrm>
                </p:grpSpPr>
                <p:sp>
                  <p:nvSpPr>
                    <p:cNvPr id="90" name="Freeform 89">
                      <a:extLst>
                        <a:ext uri="{FF2B5EF4-FFF2-40B4-BE49-F238E27FC236}">
                          <a16:creationId xmlns:a16="http://schemas.microsoft.com/office/drawing/2014/main" id="{B0341B82-D3F5-BE87-F19D-3E604EFDACC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271323" y="9388173"/>
                      <a:ext cx="18786" cy="18817"/>
                    </a:xfrm>
                    <a:custGeom>
                      <a:avLst/>
                      <a:gdLst>
                        <a:gd name="connsiteX0" fmla="*/ 794 w 18786"/>
                        <a:gd name="connsiteY0" fmla="*/ 5649 h 18817"/>
                        <a:gd name="connsiteX1" fmla="*/ 5640 w 18786"/>
                        <a:gd name="connsiteY1" fmla="*/ 18023 h 18817"/>
                        <a:gd name="connsiteX2" fmla="*/ 17993 w 18786"/>
                        <a:gd name="connsiteY2" fmla="*/ 13168 h 18817"/>
                        <a:gd name="connsiteX3" fmla="*/ 13147 w 18786"/>
                        <a:gd name="connsiteY3" fmla="*/ 795 h 18817"/>
                        <a:gd name="connsiteX4" fmla="*/ 794 w 18786"/>
                        <a:gd name="connsiteY4" fmla="*/ 5649 h 1881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8786" h="18817">
                          <a:moveTo>
                            <a:pt x="794" y="5649"/>
                          </a:moveTo>
                          <a:cubicBezTo>
                            <a:pt x="-1297" y="10408"/>
                            <a:pt x="889" y="15929"/>
                            <a:pt x="5640" y="18023"/>
                          </a:cubicBezTo>
                          <a:cubicBezTo>
                            <a:pt x="10391" y="20117"/>
                            <a:pt x="15903" y="17927"/>
                            <a:pt x="17993" y="13168"/>
                          </a:cubicBezTo>
                          <a:cubicBezTo>
                            <a:pt x="20084" y="8409"/>
                            <a:pt x="17898" y="2794"/>
                            <a:pt x="13147" y="795"/>
                          </a:cubicBezTo>
                          <a:cubicBezTo>
                            <a:pt x="8396" y="-1299"/>
                            <a:pt x="2884" y="890"/>
                            <a:pt x="794" y="5649"/>
                          </a:cubicBezTo>
                          <a:close/>
                        </a:path>
                      </a:pathLst>
                    </a:custGeom>
                    <a:solidFill>
                      <a:srgbClr val="4A3059"/>
                    </a:solidFill>
                    <a:ln w="9503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91" name="Freeform 90">
                      <a:extLst>
                        <a:ext uri="{FF2B5EF4-FFF2-40B4-BE49-F238E27FC236}">
                          <a16:creationId xmlns:a16="http://schemas.microsoft.com/office/drawing/2014/main" id="{78988A48-8B9A-8DBA-5ABB-2244E7D8826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277248" y="9409622"/>
                      <a:ext cx="16249" cy="12177"/>
                    </a:xfrm>
                    <a:custGeom>
                      <a:avLst/>
                      <a:gdLst>
                        <a:gd name="connsiteX0" fmla="*/ 16249 w 16249"/>
                        <a:gd name="connsiteY0" fmla="*/ 0 h 12177"/>
                        <a:gd name="connsiteX1" fmla="*/ 0 w 16249"/>
                        <a:gd name="connsiteY1" fmla="*/ 6758 h 12177"/>
                        <a:gd name="connsiteX2" fmla="*/ 16249 w 16249"/>
                        <a:gd name="connsiteY2" fmla="*/ 0 h 1217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16249" h="12177">
                          <a:moveTo>
                            <a:pt x="16249" y="0"/>
                          </a:moveTo>
                          <a:lnTo>
                            <a:pt x="0" y="6758"/>
                          </a:lnTo>
                          <a:cubicBezTo>
                            <a:pt x="0" y="6758"/>
                            <a:pt x="5131" y="22653"/>
                            <a:pt x="16249" y="0"/>
                          </a:cubicBezTo>
                          <a:close/>
                        </a:path>
                      </a:pathLst>
                    </a:custGeom>
                    <a:solidFill>
                      <a:srgbClr val="EF737E">
                        <a:alpha val="38000"/>
                      </a:srgbClr>
                    </a:solidFill>
                    <a:ln w="9503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  <p:sp>
                <p:nvSpPr>
                  <p:cNvPr id="93" name="Freeform 92">
                    <a:extLst>
                      <a:ext uri="{FF2B5EF4-FFF2-40B4-BE49-F238E27FC236}">
                        <a16:creationId xmlns:a16="http://schemas.microsoft.com/office/drawing/2014/main" id="{2B6E264C-CB0D-DCF9-167D-DB5D1637D9BC}"/>
                      </a:ext>
                    </a:extLst>
                  </p:cNvPr>
                  <p:cNvSpPr/>
                  <p:nvPr/>
                </p:nvSpPr>
                <p:spPr>
                  <a:xfrm>
                    <a:off x="1255487" y="9351787"/>
                    <a:ext cx="52651" cy="25729"/>
                  </a:xfrm>
                  <a:custGeom>
                    <a:avLst/>
                    <a:gdLst>
                      <a:gd name="connsiteX0" fmla="*/ 0 w 52651"/>
                      <a:gd name="connsiteY0" fmla="*/ 7960 h 25729"/>
                      <a:gd name="connsiteX1" fmla="*/ 4941 w 52651"/>
                      <a:gd name="connsiteY1" fmla="*/ 16717 h 25729"/>
                      <a:gd name="connsiteX2" fmla="*/ 14064 w 52651"/>
                      <a:gd name="connsiteY2" fmla="*/ 21476 h 25729"/>
                      <a:gd name="connsiteX3" fmla="*/ 39626 w 52651"/>
                      <a:gd name="connsiteY3" fmla="*/ 25283 h 25729"/>
                      <a:gd name="connsiteX4" fmla="*/ 50269 w 52651"/>
                      <a:gd name="connsiteY4" fmla="*/ 20048 h 25729"/>
                      <a:gd name="connsiteX5" fmla="*/ 51219 w 52651"/>
                      <a:gd name="connsiteY5" fmla="*/ 8912 h 25729"/>
                      <a:gd name="connsiteX6" fmla="*/ 43807 w 52651"/>
                      <a:gd name="connsiteY6" fmla="*/ 5390 h 25729"/>
                      <a:gd name="connsiteX7" fmla="*/ 35445 w 52651"/>
                      <a:gd name="connsiteY7" fmla="*/ 5961 h 25729"/>
                      <a:gd name="connsiteX8" fmla="*/ 13114 w 52651"/>
                      <a:gd name="connsiteY8" fmla="*/ 2916 h 25729"/>
                      <a:gd name="connsiteX9" fmla="*/ 4751 w 52651"/>
                      <a:gd name="connsiteY9" fmla="*/ 60 h 25729"/>
                      <a:gd name="connsiteX10" fmla="*/ 95 w 52651"/>
                      <a:gd name="connsiteY10" fmla="*/ 7865 h 257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52651" h="25729">
                        <a:moveTo>
                          <a:pt x="0" y="7960"/>
                        </a:moveTo>
                        <a:cubicBezTo>
                          <a:pt x="190" y="11387"/>
                          <a:pt x="2281" y="14528"/>
                          <a:pt x="4941" y="16717"/>
                        </a:cubicBezTo>
                        <a:cubicBezTo>
                          <a:pt x="7602" y="18906"/>
                          <a:pt x="10833" y="20334"/>
                          <a:pt x="14064" y="21476"/>
                        </a:cubicBezTo>
                        <a:cubicBezTo>
                          <a:pt x="22236" y="24522"/>
                          <a:pt x="30978" y="26711"/>
                          <a:pt x="39626" y="25283"/>
                        </a:cubicBezTo>
                        <a:cubicBezTo>
                          <a:pt x="43617" y="24617"/>
                          <a:pt x="47608" y="23094"/>
                          <a:pt x="50269" y="20048"/>
                        </a:cubicBezTo>
                        <a:cubicBezTo>
                          <a:pt x="52834" y="17002"/>
                          <a:pt x="53595" y="12148"/>
                          <a:pt x="51219" y="8912"/>
                        </a:cubicBezTo>
                        <a:cubicBezTo>
                          <a:pt x="49508" y="6723"/>
                          <a:pt x="46658" y="5676"/>
                          <a:pt x="43807" y="5390"/>
                        </a:cubicBezTo>
                        <a:cubicBezTo>
                          <a:pt x="41051" y="5200"/>
                          <a:pt x="38200" y="5676"/>
                          <a:pt x="35445" y="5961"/>
                        </a:cubicBezTo>
                        <a:cubicBezTo>
                          <a:pt x="27938" y="6628"/>
                          <a:pt x="20240" y="5581"/>
                          <a:pt x="13114" y="2916"/>
                        </a:cubicBezTo>
                        <a:cubicBezTo>
                          <a:pt x="10738" y="2059"/>
                          <a:pt x="7412" y="-416"/>
                          <a:pt x="4751" y="60"/>
                        </a:cubicBezTo>
                        <a:cubicBezTo>
                          <a:pt x="1615" y="727"/>
                          <a:pt x="-95" y="5010"/>
                          <a:pt x="95" y="7865"/>
                        </a:cubicBezTo>
                        <a:close/>
                      </a:path>
                    </a:pathLst>
                  </a:custGeom>
                  <a:solidFill>
                    <a:srgbClr val="513B2D"/>
                  </a:solidFill>
                  <a:ln w="9503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grpSp>
                <p:nvGrpSpPr>
                  <p:cNvPr id="94" name="Graphic 5">
                    <a:extLst>
                      <a:ext uri="{FF2B5EF4-FFF2-40B4-BE49-F238E27FC236}">
                        <a16:creationId xmlns:a16="http://schemas.microsoft.com/office/drawing/2014/main" id="{1C45556B-5124-B99F-8786-8D59D3489815}"/>
                      </a:ext>
                    </a:extLst>
                  </p:cNvPr>
                  <p:cNvGrpSpPr/>
                  <p:nvPr/>
                </p:nvGrpSpPr>
                <p:grpSpPr>
                  <a:xfrm>
                    <a:off x="1235817" y="9447218"/>
                    <a:ext cx="56160" cy="48732"/>
                    <a:chOff x="1235817" y="9447218"/>
                    <a:chExt cx="56160" cy="48732"/>
                  </a:xfrm>
                </p:grpSpPr>
                <p:sp>
                  <p:nvSpPr>
                    <p:cNvPr id="95" name="Freeform 94">
                      <a:extLst>
                        <a:ext uri="{FF2B5EF4-FFF2-40B4-BE49-F238E27FC236}">
                          <a16:creationId xmlns:a16="http://schemas.microsoft.com/office/drawing/2014/main" id="{7794E9A7-D798-9317-CF90-CA03FBA07C3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235817" y="9463209"/>
                      <a:ext cx="34589" cy="22081"/>
                    </a:xfrm>
                    <a:custGeom>
                      <a:avLst/>
                      <a:gdLst>
                        <a:gd name="connsiteX0" fmla="*/ 0 w 34589"/>
                        <a:gd name="connsiteY0" fmla="*/ 0 h 22081"/>
                        <a:gd name="connsiteX1" fmla="*/ 34589 w 34589"/>
                        <a:gd name="connsiteY1" fmla="*/ 22082 h 2208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34589" h="22081">
                          <a:moveTo>
                            <a:pt x="0" y="0"/>
                          </a:moveTo>
                          <a:cubicBezTo>
                            <a:pt x="0" y="0"/>
                            <a:pt x="22711" y="381"/>
                            <a:pt x="34589" y="22082"/>
                          </a:cubicBezTo>
                        </a:path>
                      </a:pathLst>
                    </a:custGeom>
                    <a:noFill/>
                    <a:ln w="2091" cap="rnd">
                      <a:solidFill>
                        <a:srgbClr val="4A3059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96" name="Freeform 95">
                      <a:extLst>
                        <a:ext uri="{FF2B5EF4-FFF2-40B4-BE49-F238E27FC236}">
                          <a16:creationId xmlns:a16="http://schemas.microsoft.com/office/drawing/2014/main" id="{2B327436-2DD0-A6DE-CB6D-B6ABF6326BD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279624" y="9447218"/>
                      <a:ext cx="12353" cy="18369"/>
                    </a:xfrm>
                    <a:custGeom>
                      <a:avLst/>
                      <a:gdLst>
                        <a:gd name="connsiteX0" fmla="*/ 11878 w 12353"/>
                        <a:gd name="connsiteY0" fmla="*/ 13325 h 18369"/>
                        <a:gd name="connsiteX1" fmla="*/ 3041 w 12353"/>
                        <a:gd name="connsiteY1" fmla="*/ 7805 h 18369"/>
                        <a:gd name="connsiteX2" fmla="*/ 10263 w 12353"/>
                        <a:gd name="connsiteY2" fmla="*/ 1428 h 18369"/>
                        <a:gd name="connsiteX3" fmla="*/ 10738 w 12353"/>
                        <a:gd name="connsiteY3" fmla="*/ 571 h 18369"/>
                        <a:gd name="connsiteX4" fmla="*/ 9883 w 12353"/>
                        <a:gd name="connsiteY4" fmla="*/ 0 h 18369"/>
                        <a:gd name="connsiteX5" fmla="*/ 3991 w 12353"/>
                        <a:gd name="connsiteY5" fmla="*/ 2189 h 18369"/>
                        <a:gd name="connsiteX6" fmla="*/ 0 w 12353"/>
                        <a:gd name="connsiteY6" fmla="*/ 7995 h 18369"/>
                        <a:gd name="connsiteX7" fmla="*/ 0 w 12353"/>
                        <a:gd name="connsiteY7" fmla="*/ 7995 h 18369"/>
                        <a:gd name="connsiteX8" fmla="*/ 0 w 12353"/>
                        <a:gd name="connsiteY8" fmla="*/ 8281 h 18369"/>
                        <a:gd name="connsiteX9" fmla="*/ 0 w 12353"/>
                        <a:gd name="connsiteY9" fmla="*/ 8281 h 18369"/>
                        <a:gd name="connsiteX10" fmla="*/ 570 w 12353"/>
                        <a:gd name="connsiteY10" fmla="*/ 9708 h 18369"/>
                        <a:gd name="connsiteX11" fmla="*/ 7697 w 12353"/>
                        <a:gd name="connsiteY11" fmla="*/ 14182 h 18369"/>
                        <a:gd name="connsiteX12" fmla="*/ 4466 w 12353"/>
                        <a:gd name="connsiteY12" fmla="*/ 15514 h 18369"/>
                        <a:gd name="connsiteX13" fmla="*/ 3611 w 12353"/>
                        <a:gd name="connsiteY13" fmla="*/ 17418 h 18369"/>
                        <a:gd name="connsiteX14" fmla="*/ 4941 w 12353"/>
                        <a:gd name="connsiteY14" fmla="*/ 18370 h 18369"/>
                        <a:gd name="connsiteX15" fmla="*/ 5512 w 12353"/>
                        <a:gd name="connsiteY15" fmla="*/ 18275 h 18369"/>
                        <a:gd name="connsiteX16" fmla="*/ 11403 w 12353"/>
                        <a:gd name="connsiteY16" fmla="*/ 15895 h 18369"/>
                        <a:gd name="connsiteX17" fmla="*/ 12353 w 12353"/>
                        <a:gd name="connsiteY17" fmla="*/ 14658 h 18369"/>
                        <a:gd name="connsiteX18" fmla="*/ 11688 w 12353"/>
                        <a:gd name="connsiteY18" fmla="*/ 13230 h 1836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12353" h="18369">
                          <a:moveTo>
                            <a:pt x="11878" y="13325"/>
                          </a:moveTo>
                          <a:lnTo>
                            <a:pt x="3041" y="7805"/>
                          </a:lnTo>
                          <a:cubicBezTo>
                            <a:pt x="2756" y="5140"/>
                            <a:pt x="6842" y="2570"/>
                            <a:pt x="10263" y="1428"/>
                          </a:cubicBezTo>
                          <a:cubicBezTo>
                            <a:pt x="10548" y="1333"/>
                            <a:pt x="10833" y="952"/>
                            <a:pt x="10738" y="571"/>
                          </a:cubicBezTo>
                          <a:cubicBezTo>
                            <a:pt x="10738" y="190"/>
                            <a:pt x="10263" y="0"/>
                            <a:pt x="9883" y="0"/>
                          </a:cubicBezTo>
                          <a:cubicBezTo>
                            <a:pt x="7792" y="476"/>
                            <a:pt x="5892" y="1047"/>
                            <a:pt x="3991" y="2189"/>
                          </a:cubicBezTo>
                          <a:cubicBezTo>
                            <a:pt x="2186" y="3141"/>
                            <a:pt x="95" y="5140"/>
                            <a:pt x="0" y="7995"/>
                          </a:cubicBezTo>
                          <a:lnTo>
                            <a:pt x="0" y="7995"/>
                          </a:lnTo>
                          <a:cubicBezTo>
                            <a:pt x="0" y="7995"/>
                            <a:pt x="0" y="8186"/>
                            <a:pt x="0" y="8281"/>
                          </a:cubicBezTo>
                          <a:cubicBezTo>
                            <a:pt x="0" y="8281"/>
                            <a:pt x="0" y="8281"/>
                            <a:pt x="0" y="8281"/>
                          </a:cubicBezTo>
                          <a:cubicBezTo>
                            <a:pt x="0" y="8852"/>
                            <a:pt x="0" y="9328"/>
                            <a:pt x="570" y="9708"/>
                          </a:cubicBezTo>
                          <a:lnTo>
                            <a:pt x="7697" y="14182"/>
                          </a:lnTo>
                          <a:lnTo>
                            <a:pt x="4466" y="15514"/>
                          </a:lnTo>
                          <a:cubicBezTo>
                            <a:pt x="3706" y="15800"/>
                            <a:pt x="3326" y="16657"/>
                            <a:pt x="3611" y="17418"/>
                          </a:cubicBezTo>
                          <a:cubicBezTo>
                            <a:pt x="3801" y="17989"/>
                            <a:pt x="4371" y="18370"/>
                            <a:pt x="4941" y="18370"/>
                          </a:cubicBezTo>
                          <a:cubicBezTo>
                            <a:pt x="5131" y="18370"/>
                            <a:pt x="5321" y="18370"/>
                            <a:pt x="5512" y="18275"/>
                          </a:cubicBezTo>
                          <a:lnTo>
                            <a:pt x="11403" y="15895"/>
                          </a:lnTo>
                          <a:cubicBezTo>
                            <a:pt x="11878" y="15705"/>
                            <a:pt x="12258" y="15229"/>
                            <a:pt x="12353" y="14658"/>
                          </a:cubicBezTo>
                          <a:cubicBezTo>
                            <a:pt x="12353" y="14087"/>
                            <a:pt x="12163" y="13611"/>
                            <a:pt x="11688" y="13230"/>
                          </a:cubicBezTo>
                          <a:close/>
                        </a:path>
                      </a:pathLst>
                    </a:custGeom>
                    <a:solidFill>
                      <a:srgbClr val="4A3059"/>
                    </a:solidFill>
                    <a:ln w="9503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97" name="Freeform 96">
                      <a:extLst>
                        <a:ext uri="{FF2B5EF4-FFF2-40B4-BE49-F238E27FC236}">
                          <a16:creationId xmlns:a16="http://schemas.microsoft.com/office/drawing/2014/main" id="{7F7E30D4-AFD5-3312-0FB7-891BF04662B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243799" y="9484244"/>
                      <a:ext cx="14539" cy="11707"/>
                    </a:xfrm>
                    <a:custGeom>
                      <a:avLst/>
                      <a:gdLst>
                        <a:gd name="connsiteX0" fmla="*/ 0 w 14539"/>
                        <a:gd name="connsiteY0" fmla="*/ 0 h 11707"/>
                        <a:gd name="connsiteX1" fmla="*/ 14539 w 14539"/>
                        <a:gd name="connsiteY1" fmla="*/ 11707 h 117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</a:cxnLst>
                      <a:rect l="l" t="t" r="r" b="b"/>
                      <a:pathLst>
                        <a:path w="14539" h="11707">
                          <a:moveTo>
                            <a:pt x="0" y="0"/>
                          </a:moveTo>
                          <a:cubicBezTo>
                            <a:pt x="2566" y="5901"/>
                            <a:pt x="8172" y="10470"/>
                            <a:pt x="14539" y="11707"/>
                          </a:cubicBezTo>
                        </a:path>
                      </a:pathLst>
                    </a:custGeom>
                    <a:noFill/>
                    <a:ln w="2091" cap="rnd">
                      <a:solidFill>
                        <a:srgbClr val="4A3059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</p:grpSp>
          </p:grpSp>
          <p:sp>
            <p:nvSpPr>
              <p:cNvPr id="98" name="Freeform 97">
                <a:extLst>
                  <a:ext uri="{FF2B5EF4-FFF2-40B4-BE49-F238E27FC236}">
                    <a16:creationId xmlns:a16="http://schemas.microsoft.com/office/drawing/2014/main" id="{C7A5AC23-C739-CBBF-557E-1A99A260394A}"/>
                  </a:ext>
                </a:extLst>
              </p:cNvPr>
              <p:cNvSpPr/>
              <p:nvPr/>
            </p:nvSpPr>
            <p:spPr>
              <a:xfrm>
                <a:off x="1225554" y="9167101"/>
                <a:ext cx="181198" cy="222627"/>
              </a:xfrm>
              <a:custGeom>
                <a:avLst/>
                <a:gdLst>
                  <a:gd name="connsiteX0" fmla="*/ 95 w 181198"/>
                  <a:gd name="connsiteY0" fmla="*/ 113741 h 222627"/>
                  <a:gd name="connsiteX1" fmla="*/ 68514 w 181198"/>
                  <a:gd name="connsiteY1" fmla="*/ 160380 h 222627"/>
                  <a:gd name="connsiteX2" fmla="*/ 101678 w 181198"/>
                  <a:gd name="connsiteY2" fmla="*/ 134966 h 222627"/>
                  <a:gd name="connsiteX3" fmla="*/ 83338 w 181198"/>
                  <a:gd name="connsiteY3" fmla="*/ 175228 h 222627"/>
                  <a:gd name="connsiteX4" fmla="*/ 130661 w 181198"/>
                  <a:gd name="connsiteY4" fmla="*/ 222628 h 222627"/>
                  <a:gd name="connsiteX5" fmla="*/ 174372 w 181198"/>
                  <a:gd name="connsiteY5" fmla="*/ 79857 h 222627"/>
                  <a:gd name="connsiteX6" fmla="*/ 103768 w 181198"/>
                  <a:gd name="connsiteY6" fmla="*/ 0 h 222627"/>
                  <a:gd name="connsiteX7" fmla="*/ 0 w 181198"/>
                  <a:gd name="connsiteY7" fmla="*/ 113836 h 2226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81198" h="222627">
                    <a:moveTo>
                      <a:pt x="95" y="113741"/>
                    </a:moveTo>
                    <a:lnTo>
                      <a:pt x="68514" y="160380"/>
                    </a:lnTo>
                    <a:lnTo>
                      <a:pt x="101678" y="134966"/>
                    </a:lnTo>
                    <a:lnTo>
                      <a:pt x="83338" y="175228"/>
                    </a:lnTo>
                    <a:lnTo>
                      <a:pt x="130661" y="222628"/>
                    </a:lnTo>
                    <a:cubicBezTo>
                      <a:pt x="130661" y="222628"/>
                      <a:pt x="203355" y="158286"/>
                      <a:pt x="174372" y="79857"/>
                    </a:cubicBezTo>
                    <a:cubicBezTo>
                      <a:pt x="145390" y="1428"/>
                      <a:pt x="103768" y="0"/>
                      <a:pt x="103768" y="0"/>
                    </a:cubicBezTo>
                    <a:lnTo>
                      <a:pt x="0" y="113836"/>
                    </a:lnTo>
                    <a:close/>
                  </a:path>
                </a:pathLst>
              </a:custGeom>
              <a:solidFill>
                <a:srgbClr val="513B2D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9" name="Freeform 98">
                <a:extLst>
                  <a:ext uri="{FF2B5EF4-FFF2-40B4-BE49-F238E27FC236}">
                    <a16:creationId xmlns:a16="http://schemas.microsoft.com/office/drawing/2014/main" id="{EEF22350-7848-EC9C-B9BE-964F79764B15}"/>
                  </a:ext>
                </a:extLst>
              </p:cNvPr>
              <p:cNvSpPr/>
              <p:nvPr/>
            </p:nvSpPr>
            <p:spPr>
              <a:xfrm>
                <a:off x="646463" y="9094420"/>
                <a:ext cx="682859" cy="530596"/>
              </a:xfrm>
              <a:custGeom>
                <a:avLst/>
                <a:gdLst>
                  <a:gd name="connsiteX0" fmla="*/ 596101 w 682859"/>
                  <a:gd name="connsiteY0" fmla="*/ 187089 h 530596"/>
                  <a:gd name="connsiteX1" fmla="*/ 595056 w 682859"/>
                  <a:gd name="connsiteY1" fmla="*/ 188897 h 530596"/>
                  <a:gd name="connsiteX2" fmla="*/ 593535 w 682859"/>
                  <a:gd name="connsiteY2" fmla="*/ 191277 h 530596"/>
                  <a:gd name="connsiteX3" fmla="*/ 517040 w 682859"/>
                  <a:gd name="connsiteY3" fmla="*/ 230206 h 530596"/>
                  <a:gd name="connsiteX4" fmla="*/ 493758 w 682859"/>
                  <a:gd name="connsiteY4" fmla="*/ 266945 h 530596"/>
                  <a:gd name="connsiteX5" fmla="*/ 488817 w 682859"/>
                  <a:gd name="connsiteY5" fmla="*/ 362412 h 530596"/>
                  <a:gd name="connsiteX6" fmla="*/ 451377 w 682859"/>
                  <a:gd name="connsiteY6" fmla="*/ 414000 h 530596"/>
                  <a:gd name="connsiteX7" fmla="*/ 405479 w 682859"/>
                  <a:gd name="connsiteY7" fmla="*/ 530596 h 530596"/>
                  <a:gd name="connsiteX8" fmla="*/ 82961 w 682859"/>
                  <a:gd name="connsiteY8" fmla="*/ 382876 h 530596"/>
                  <a:gd name="connsiteX9" fmla="*/ 123917 w 682859"/>
                  <a:gd name="connsiteY9" fmla="*/ 290265 h 530596"/>
                  <a:gd name="connsiteX10" fmla="*/ 62531 w 682859"/>
                  <a:gd name="connsiteY10" fmla="*/ 364506 h 530596"/>
                  <a:gd name="connsiteX11" fmla="*/ 4660 w 682859"/>
                  <a:gd name="connsiteY11" fmla="*/ 329194 h 530596"/>
                  <a:gd name="connsiteX12" fmla="*/ 764 w 682859"/>
                  <a:gd name="connsiteY12" fmla="*/ 304161 h 530596"/>
                  <a:gd name="connsiteX13" fmla="*/ 4850 w 682859"/>
                  <a:gd name="connsiteY13" fmla="*/ 248290 h 530596"/>
                  <a:gd name="connsiteX14" fmla="*/ 80301 w 682859"/>
                  <a:gd name="connsiteY14" fmla="*/ 179284 h 530596"/>
                  <a:gd name="connsiteX15" fmla="*/ 189865 w 682859"/>
                  <a:gd name="connsiteY15" fmla="*/ 161295 h 530596"/>
                  <a:gd name="connsiteX16" fmla="*/ 221319 w 682859"/>
                  <a:gd name="connsiteY16" fmla="*/ 81057 h 530596"/>
                  <a:gd name="connsiteX17" fmla="*/ 342667 w 682859"/>
                  <a:gd name="connsiteY17" fmla="*/ 22426 h 530596"/>
                  <a:gd name="connsiteX18" fmla="*/ 405859 w 682859"/>
                  <a:gd name="connsiteY18" fmla="*/ 33657 h 530596"/>
                  <a:gd name="connsiteX19" fmla="*/ 475418 w 682859"/>
                  <a:gd name="connsiteY19" fmla="*/ 12622 h 530596"/>
                  <a:gd name="connsiteX20" fmla="*/ 682860 w 682859"/>
                  <a:gd name="connsiteY20" fmla="*/ 72586 h 530596"/>
                  <a:gd name="connsiteX21" fmla="*/ 594011 w 682859"/>
                  <a:gd name="connsiteY21" fmla="*/ 190515 h 5305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682859" h="530596">
                    <a:moveTo>
                      <a:pt x="596101" y="187089"/>
                    </a:moveTo>
                    <a:cubicBezTo>
                      <a:pt x="595721" y="187660"/>
                      <a:pt x="595436" y="188326"/>
                      <a:pt x="595056" y="188897"/>
                    </a:cubicBezTo>
                    <a:cubicBezTo>
                      <a:pt x="594581" y="189754"/>
                      <a:pt x="594106" y="190515"/>
                      <a:pt x="593535" y="191277"/>
                    </a:cubicBezTo>
                    <a:cubicBezTo>
                      <a:pt x="573390" y="221830"/>
                      <a:pt x="533289" y="222781"/>
                      <a:pt x="517040" y="230206"/>
                    </a:cubicBezTo>
                    <a:cubicBezTo>
                      <a:pt x="500125" y="238010"/>
                      <a:pt x="493758" y="266945"/>
                      <a:pt x="493758" y="266945"/>
                    </a:cubicBezTo>
                    <a:cubicBezTo>
                      <a:pt x="493758" y="266945"/>
                      <a:pt x="513524" y="319961"/>
                      <a:pt x="488817" y="362412"/>
                    </a:cubicBezTo>
                    <a:cubicBezTo>
                      <a:pt x="464110" y="404862"/>
                      <a:pt x="450711" y="406956"/>
                      <a:pt x="451377" y="414000"/>
                    </a:cubicBezTo>
                    <a:cubicBezTo>
                      <a:pt x="452042" y="421043"/>
                      <a:pt x="485301" y="487479"/>
                      <a:pt x="405479" y="530596"/>
                    </a:cubicBezTo>
                    <a:lnTo>
                      <a:pt x="82961" y="382876"/>
                    </a:lnTo>
                    <a:lnTo>
                      <a:pt x="123917" y="290265"/>
                    </a:lnTo>
                    <a:lnTo>
                      <a:pt x="62531" y="364506"/>
                    </a:lnTo>
                    <a:cubicBezTo>
                      <a:pt x="62531" y="364506"/>
                      <a:pt x="4755" y="329194"/>
                      <a:pt x="4660" y="329194"/>
                    </a:cubicBezTo>
                    <a:cubicBezTo>
                      <a:pt x="1239" y="327100"/>
                      <a:pt x="1049" y="307588"/>
                      <a:pt x="764" y="304161"/>
                    </a:cubicBezTo>
                    <a:cubicBezTo>
                      <a:pt x="-852" y="285506"/>
                      <a:pt x="-91" y="266374"/>
                      <a:pt x="4850" y="248290"/>
                    </a:cubicBezTo>
                    <a:cubicBezTo>
                      <a:pt x="14638" y="212597"/>
                      <a:pt x="45806" y="188897"/>
                      <a:pt x="80301" y="179284"/>
                    </a:cubicBezTo>
                    <a:cubicBezTo>
                      <a:pt x="113560" y="170051"/>
                      <a:pt x="162023" y="184233"/>
                      <a:pt x="189865" y="161295"/>
                    </a:cubicBezTo>
                    <a:cubicBezTo>
                      <a:pt x="211626" y="143306"/>
                      <a:pt x="209631" y="104472"/>
                      <a:pt x="221319" y="81057"/>
                    </a:cubicBezTo>
                    <a:cubicBezTo>
                      <a:pt x="247451" y="28708"/>
                      <a:pt x="291353" y="7768"/>
                      <a:pt x="342667" y="22426"/>
                    </a:cubicBezTo>
                    <a:cubicBezTo>
                      <a:pt x="385334" y="34609"/>
                      <a:pt x="384003" y="32896"/>
                      <a:pt x="405859" y="33657"/>
                    </a:cubicBezTo>
                    <a:cubicBezTo>
                      <a:pt x="430471" y="34419"/>
                      <a:pt x="453182" y="21284"/>
                      <a:pt x="475418" y="12622"/>
                    </a:cubicBezTo>
                    <a:cubicBezTo>
                      <a:pt x="555715" y="-18312"/>
                      <a:pt x="628220" y="9862"/>
                      <a:pt x="682860" y="72586"/>
                    </a:cubicBezTo>
                    <a:lnTo>
                      <a:pt x="594011" y="190515"/>
                    </a:lnTo>
                  </a:path>
                </a:pathLst>
              </a:custGeom>
              <a:solidFill>
                <a:srgbClr val="513B2D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0" name="Freeform 99">
                <a:extLst>
                  <a:ext uri="{FF2B5EF4-FFF2-40B4-BE49-F238E27FC236}">
                    <a16:creationId xmlns:a16="http://schemas.microsoft.com/office/drawing/2014/main" id="{7ADEED3D-E4A4-90D5-49ED-47DAAC960549}"/>
                  </a:ext>
                </a:extLst>
              </p:cNvPr>
              <p:cNvSpPr/>
              <p:nvPr/>
            </p:nvSpPr>
            <p:spPr>
              <a:xfrm>
                <a:off x="1117319" y="9275638"/>
                <a:ext cx="82414" cy="103936"/>
              </a:xfrm>
              <a:custGeom>
                <a:avLst/>
                <a:gdLst>
                  <a:gd name="connsiteX0" fmla="*/ 79728 w 82414"/>
                  <a:gd name="connsiteY0" fmla="*/ 32426 h 103936"/>
                  <a:gd name="connsiteX1" fmla="*/ 49700 w 82414"/>
                  <a:gd name="connsiteY1" fmla="*/ 731 h 103936"/>
                  <a:gd name="connsiteX2" fmla="*/ 14255 w 82414"/>
                  <a:gd name="connsiteY2" fmla="*/ 13485 h 103936"/>
                  <a:gd name="connsiteX3" fmla="*/ 1 w 82414"/>
                  <a:gd name="connsiteY3" fmla="*/ 53461 h 103936"/>
                  <a:gd name="connsiteX4" fmla="*/ 29364 w 82414"/>
                  <a:gd name="connsiteY4" fmla="*/ 101717 h 103936"/>
                  <a:gd name="connsiteX5" fmla="*/ 71081 w 82414"/>
                  <a:gd name="connsiteY5" fmla="*/ 90010 h 103936"/>
                  <a:gd name="connsiteX6" fmla="*/ 79823 w 82414"/>
                  <a:gd name="connsiteY6" fmla="*/ 32426 h 1039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82414" h="103936">
                    <a:moveTo>
                      <a:pt x="79728" y="32426"/>
                    </a:moveTo>
                    <a:cubicBezTo>
                      <a:pt x="75167" y="16816"/>
                      <a:pt x="63764" y="3872"/>
                      <a:pt x="49700" y="731"/>
                    </a:cubicBezTo>
                    <a:cubicBezTo>
                      <a:pt x="37251" y="-2030"/>
                      <a:pt x="23568" y="3205"/>
                      <a:pt x="14255" y="13485"/>
                    </a:cubicBezTo>
                    <a:cubicBezTo>
                      <a:pt x="4943" y="23764"/>
                      <a:pt x="-94" y="38803"/>
                      <a:pt x="1" y="53461"/>
                    </a:cubicBezTo>
                    <a:cubicBezTo>
                      <a:pt x="286" y="74591"/>
                      <a:pt x="12070" y="95055"/>
                      <a:pt x="29364" y="101717"/>
                    </a:cubicBezTo>
                    <a:cubicBezTo>
                      <a:pt x="43428" y="107143"/>
                      <a:pt x="60343" y="102384"/>
                      <a:pt x="71081" y="90010"/>
                    </a:cubicBezTo>
                    <a:cubicBezTo>
                      <a:pt x="83054" y="76209"/>
                      <a:pt x="84764" y="49654"/>
                      <a:pt x="79823" y="32426"/>
                    </a:cubicBezTo>
                    <a:close/>
                  </a:path>
                </a:pathLst>
              </a:custGeom>
              <a:solidFill>
                <a:srgbClr val="EFB699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1" name="Freeform 100">
                <a:extLst>
                  <a:ext uri="{FF2B5EF4-FFF2-40B4-BE49-F238E27FC236}">
                    <a16:creationId xmlns:a16="http://schemas.microsoft.com/office/drawing/2014/main" id="{B47BF078-E952-654A-C00A-A4D15962F1ED}"/>
                  </a:ext>
                </a:extLst>
              </p:cNvPr>
              <p:cNvSpPr/>
              <p:nvPr/>
            </p:nvSpPr>
            <p:spPr>
              <a:xfrm>
                <a:off x="1184062" y="9270652"/>
                <a:ext cx="60452" cy="79681"/>
              </a:xfrm>
              <a:custGeom>
                <a:avLst/>
                <a:gdLst>
                  <a:gd name="connsiteX0" fmla="*/ 8043 w 60452"/>
                  <a:gd name="connsiteY0" fmla="*/ 79482 h 79681"/>
                  <a:gd name="connsiteX1" fmla="*/ 16690 w 60452"/>
                  <a:gd name="connsiteY1" fmla="*/ 76532 h 79681"/>
                  <a:gd name="connsiteX2" fmla="*/ 55461 w 60452"/>
                  <a:gd name="connsiteY2" fmla="*/ 36936 h 79681"/>
                  <a:gd name="connsiteX3" fmla="*/ 58692 w 60452"/>
                  <a:gd name="connsiteY3" fmla="*/ 11238 h 79681"/>
                  <a:gd name="connsiteX4" fmla="*/ 39116 w 60452"/>
                  <a:gd name="connsiteY4" fmla="*/ 6 h 79681"/>
                  <a:gd name="connsiteX5" fmla="*/ 5667 w 60452"/>
                  <a:gd name="connsiteY5" fmla="*/ 31130 h 79681"/>
                  <a:gd name="connsiteX6" fmla="*/ 3482 w 60452"/>
                  <a:gd name="connsiteY6" fmla="*/ 55021 h 79681"/>
                  <a:gd name="connsiteX7" fmla="*/ 8043 w 60452"/>
                  <a:gd name="connsiteY7" fmla="*/ 79673 h 796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0452" h="79681">
                    <a:moveTo>
                      <a:pt x="8043" y="79482"/>
                    </a:moveTo>
                    <a:cubicBezTo>
                      <a:pt x="11084" y="79387"/>
                      <a:pt x="14030" y="77959"/>
                      <a:pt x="16690" y="76532"/>
                    </a:cubicBezTo>
                    <a:cubicBezTo>
                      <a:pt x="33130" y="67585"/>
                      <a:pt x="46813" y="53593"/>
                      <a:pt x="55461" y="36936"/>
                    </a:cubicBezTo>
                    <a:cubicBezTo>
                      <a:pt x="59547" y="28941"/>
                      <a:pt x="62493" y="19328"/>
                      <a:pt x="58692" y="11238"/>
                    </a:cubicBezTo>
                    <a:cubicBezTo>
                      <a:pt x="55366" y="4004"/>
                      <a:pt x="47099" y="-184"/>
                      <a:pt x="39116" y="6"/>
                    </a:cubicBezTo>
                    <a:cubicBezTo>
                      <a:pt x="22677" y="197"/>
                      <a:pt x="7188" y="15045"/>
                      <a:pt x="5667" y="31130"/>
                    </a:cubicBezTo>
                    <a:cubicBezTo>
                      <a:pt x="4907" y="39221"/>
                      <a:pt x="5192" y="47026"/>
                      <a:pt x="3482" y="55021"/>
                    </a:cubicBezTo>
                    <a:cubicBezTo>
                      <a:pt x="2056" y="62064"/>
                      <a:pt x="-5736" y="80149"/>
                      <a:pt x="8043" y="79673"/>
                    </a:cubicBezTo>
                    <a:close/>
                  </a:path>
                </a:pathLst>
              </a:custGeom>
              <a:solidFill>
                <a:srgbClr val="513B2D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102" name="Graphic 5">
                <a:extLst>
                  <a:ext uri="{FF2B5EF4-FFF2-40B4-BE49-F238E27FC236}">
                    <a16:creationId xmlns:a16="http://schemas.microsoft.com/office/drawing/2014/main" id="{C0EA54FF-8A96-8A25-A2E8-FC07E6522376}"/>
                  </a:ext>
                </a:extLst>
              </p:cNvPr>
              <p:cNvGrpSpPr/>
              <p:nvPr/>
            </p:nvGrpSpPr>
            <p:grpSpPr>
              <a:xfrm>
                <a:off x="1142692" y="9299688"/>
                <a:ext cx="24696" cy="55395"/>
                <a:chOff x="1142692" y="9299688"/>
                <a:chExt cx="24696" cy="55395"/>
              </a:xfrm>
              <a:noFill/>
            </p:grpSpPr>
            <p:sp>
              <p:nvSpPr>
                <p:cNvPr id="103" name="Freeform 102">
                  <a:extLst>
                    <a:ext uri="{FF2B5EF4-FFF2-40B4-BE49-F238E27FC236}">
                      <a16:creationId xmlns:a16="http://schemas.microsoft.com/office/drawing/2014/main" id="{0FBD497D-C4AC-D201-A867-8DAA9978CE7B}"/>
                    </a:ext>
                  </a:extLst>
                </p:cNvPr>
                <p:cNvSpPr/>
                <p:nvPr/>
              </p:nvSpPr>
              <p:spPr>
                <a:xfrm>
                  <a:off x="1158466" y="9299688"/>
                  <a:ext cx="8921" cy="55395"/>
                </a:xfrm>
                <a:custGeom>
                  <a:avLst/>
                  <a:gdLst>
                    <a:gd name="connsiteX0" fmla="*/ 0 w 8921"/>
                    <a:gd name="connsiteY0" fmla="*/ 0 h 55395"/>
                    <a:gd name="connsiteX1" fmla="*/ 6367 w 8921"/>
                    <a:gd name="connsiteY1" fmla="*/ 55395 h 5539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8921" h="55395">
                      <a:moveTo>
                        <a:pt x="0" y="0"/>
                      </a:moveTo>
                      <a:cubicBezTo>
                        <a:pt x="9027" y="16752"/>
                        <a:pt x="11308" y="37025"/>
                        <a:pt x="6367" y="55395"/>
                      </a:cubicBezTo>
                    </a:path>
                  </a:pathLst>
                </a:custGeom>
                <a:noFill/>
                <a:ln w="2661" cap="rnd">
                  <a:solidFill>
                    <a:srgbClr val="4A3059"/>
                  </a:solidFill>
                  <a:prstDash val="solid"/>
                  <a:round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04" name="Freeform 103">
                  <a:extLst>
                    <a:ext uri="{FF2B5EF4-FFF2-40B4-BE49-F238E27FC236}">
                      <a16:creationId xmlns:a16="http://schemas.microsoft.com/office/drawing/2014/main" id="{A8C1A84E-9DE9-8650-C4EA-CC4ADE0BEBA4}"/>
                    </a:ext>
                  </a:extLst>
                </p:cNvPr>
                <p:cNvSpPr/>
                <p:nvPr/>
              </p:nvSpPr>
              <p:spPr>
                <a:xfrm>
                  <a:off x="1142692" y="9321865"/>
                  <a:ext cx="23566" cy="21606"/>
                </a:xfrm>
                <a:custGeom>
                  <a:avLst/>
                  <a:gdLst>
                    <a:gd name="connsiteX0" fmla="*/ 23566 w 23566"/>
                    <a:gd name="connsiteY0" fmla="*/ 0 h 21606"/>
                    <a:gd name="connsiteX1" fmla="*/ 0 w 23566"/>
                    <a:gd name="connsiteY1" fmla="*/ 21606 h 216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3566" h="21606">
                      <a:moveTo>
                        <a:pt x="23566" y="0"/>
                      </a:moveTo>
                      <a:cubicBezTo>
                        <a:pt x="13969" y="4283"/>
                        <a:pt x="3421" y="10946"/>
                        <a:pt x="0" y="21606"/>
                      </a:cubicBezTo>
                    </a:path>
                  </a:pathLst>
                </a:custGeom>
                <a:noFill/>
                <a:ln w="2661" cap="rnd">
                  <a:solidFill>
                    <a:srgbClr val="4A3059"/>
                  </a:solidFill>
                  <a:prstDash val="solid"/>
                  <a:round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  <p:sp>
          <p:nvSpPr>
            <p:cNvPr id="105" name="Freeform 104">
              <a:extLst>
                <a:ext uri="{FF2B5EF4-FFF2-40B4-BE49-F238E27FC236}">
                  <a16:creationId xmlns:a16="http://schemas.microsoft.com/office/drawing/2014/main" id="{A7D1708F-BD2A-8A95-FC3C-4B3FD64798A8}"/>
                </a:ext>
              </a:extLst>
            </p:cNvPr>
            <p:cNvSpPr/>
            <p:nvPr/>
          </p:nvSpPr>
          <p:spPr>
            <a:xfrm>
              <a:off x="527094" y="9421248"/>
              <a:ext cx="535586" cy="690561"/>
            </a:xfrm>
            <a:custGeom>
              <a:avLst/>
              <a:gdLst>
                <a:gd name="connsiteX0" fmla="*/ 535491 w 535586"/>
                <a:gd name="connsiteY0" fmla="*/ 199580 h 690561"/>
                <a:gd name="connsiteX1" fmla="*/ 518577 w 535586"/>
                <a:gd name="connsiteY1" fmla="*/ 304184 h 690561"/>
                <a:gd name="connsiteX2" fmla="*/ 367580 w 535586"/>
                <a:gd name="connsiteY2" fmla="*/ 466753 h 690561"/>
                <a:gd name="connsiteX3" fmla="*/ 339358 w 535586"/>
                <a:gd name="connsiteY3" fmla="*/ 521862 h 690561"/>
                <a:gd name="connsiteX4" fmla="*/ 35845 w 535586"/>
                <a:gd name="connsiteY4" fmla="*/ 673105 h 690561"/>
                <a:gd name="connsiteX5" fmla="*/ 40121 w 535586"/>
                <a:gd name="connsiteY5" fmla="*/ 287147 h 690561"/>
                <a:gd name="connsiteX6" fmla="*/ 322443 w 535586"/>
                <a:gd name="connsiteY6" fmla="*/ 176 h 690561"/>
                <a:gd name="connsiteX7" fmla="*/ 535586 w 535586"/>
                <a:gd name="connsiteY7" fmla="*/ 199485 h 6905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35586" h="690561">
                  <a:moveTo>
                    <a:pt x="535491" y="199580"/>
                  </a:moveTo>
                  <a:cubicBezTo>
                    <a:pt x="535491" y="199580"/>
                    <a:pt x="531215" y="277343"/>
                    <a:pt x="518577" y="304184"/>
                  </a:cubicBezTo>
                  <a:cubicBezTo>
                    <a:pt x="505938" y="331025"/>
                    <a:pt x="435334" y="417259"/>
                    <a:pt x="367580" y="466753"/>
                  </a:cubicBezTo>
                  <a:lnTo>
                    <a:pt x="339358" y="521862"/>
                  </a:lnTo>
                  <a:cubicBezTo>
                    <a:pt x="339358" y="521862"/>
                    <a:pt x="90390" y="755056"/>
                    <a:pt x="35845" y="673105"/>
                  </a:cubicBezTo>
                  <a:cubicBezTo>
                    <a:pt x="32994" y="668822"/>
                    <a:pt x="-46067" y="482267"/>
                    <a:pt x="40121" y="287147"/>
                  </a:cubicBezTo>
                  <a:cubicBezTo>
                    <a:pt x="126215" y="92026"/>
                    <a:pt x="213734" y="7220"/>
                    <a:pt x="322443" y="176"/>
                  </a:cubicBezTo>
                  <a:cubicBezTo>
                    <a:pt x="431153" y="-6867"/>
                    <a:pt x="535586" y="199485"/>
                    <a:pt x="535586" y="199485"/>
                  </a:cubicBezTo>
                  <a:close/>
                </a:path>
              </a:pathLst>
            </a:custGeom>
            <a:solidFill>
              <a:schemeClr val="accent2"/>
            </a:solidFill>
            <a:ln w="9503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/>
            </a:p>
          </p:txBody>
        </p:sp>
        <p:grpSp>
          <p:nvGrpSpPr>
            <p:cNvPr id="106" name="Graphic 5">
              <a:extLst>
                <a:ext uri="{FF2B5EF4-FFF2-40B4-BE49-F238E27FC236}">
                  <a16:creationId xmlns:a16="http://schemas.microsoft.com/office/drawing/2014/main" id="{DF114CDF-B598-A611-2042-10EBEF98BECA}"/>
                </a:ext>
              </a:extLst>
            </p:cNvPr>
            <p:cNvGrpSpPr/>
            <p:nvPr/>
          </p:nvGrpSpPr>
          <p:grpSpPr>
            <a:xfrm>
              <a:off x="562844" y="9586828"/>
              <a:ext cx="1036827" cy="762988"/>
              <a:chOff x="562844" y="9586828"/>
              <a:chExt cx="1036827" cy="762988"/>
            </a:xfrm>
          </p:grpSpPr>
          <p:sp>
            <p:nvSpPr>
              <p:cNvPr id="107" name="Freeform 106">
                <a:extLst>
                  <a:ext uri="{FF2B5EF4-FFF2-40B4-BE49-F238E27FC236}">
                    <a16:creationId xmlns:a16="http://schemas.microsoft.com/office/drawing/2014/main" id="{D8E1D732-56BD-31CF-0DFD-6F5283A77D7F}"/>
                  </a:ext>
                </a:extLst>
              </p:cNvPr>
              <p:cNvSpPr/>
              <p:nvPr/>
            </p:nvSpPr>
            <p:spPr>
              <a:xfrm>
                <a:off x="562844" y="9586828"/>
                <a:ext cx="1036827" cy="762988"/>
              </a:xfrm>
              <a:custGeom>
                <a:avLst/>
                <a:gdLst>
                  <a:gd name="connsiteX0" fmla="*/ 95 w 1036827"/>
                  <a:gd name="connsiteY0" fmla="*/ 507715 h 762988"/>
                  <a:gd name="connsiteX1" fmla="*/ 238610 w 1036827"/>
                  <a:gd name="connsiteY1" fmla="*/ 400256 h 762988"/>
                  <a:gd name="connsiteX2" fmla="*/ 578803 w 1036827"/>
                  <a:gd name="connsiteY2" fmla="*/ 35523 h 762988"/>
                  <a:gd name="connsiteX3" fmla="*/ 752415 w 1036827"/>
                  <a:gd name="connsiteY3" fmla="*/ 45422 h 762988"/>
                  <a:gd name="connsiteX4" fmla="*/ 1036827 w 1036827"/>
                  <a:gd name="connsiteY4" fmla="*/ 523991 h 762988"/>
                  <a:gd name="connsiteX5" fmla="*/ 954250 w 1036827"/>
                  <a:gd name="connsiteY5" fmla="*/ 577007 h 762988"/>
                  <a:gd name="connsiteX6" fmla="*/ 650737 w 1036827"/>
                  <a:gd name="connsiteY6" fmla="*/ 338103 h 762988"/>
                  <a:gd name="connsiteX7" fmla="*/ 600279 w 1036827"/>
                  <a:gd name="connsiteY7" fmla="*/ 467549 h 762988"/>
                  <a:gd name="connsiteX8" fmla="*/ 475700 w 1036827"/>
                  <a:gd name="connsiteY8" fmla="*/ 672664 h 762988"/>
                  <a:gd name="connsiteX9" fmla="*/ 258565 w 1036827"/>
                  <a:gd name="connsiteY9" fmla="*/ 762324 h 762988"/>
                  <a:gd name="connsiteX10" fmla="*/ 111940 w 1036827"/>
                  <a:gd name="connsiteY10" fmla="*/ 702265 h 762988"/>
                  <a:gd name="connsiteX11" fmla="*/ 0 w 1036827"/>
                  <a:gd name="connsiteY11" fmla="*/ 507715 h 762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036827" h="762988">
                    <a:moveTo>
                      <a:pt x="95" y="507715"/>
                    </a:moveTo>
                    <a:cubicBezTo>
                      <a:pt x="95" y="507715"/>
                      <a:pt x="144059" y="496389"/>
                      <a:pt x="238610" y="400256"/>
                    </a:cubicBezTo>
                    <a:cubicBezTo>
                      <a:pt x="333161" y="304123"/>
                      <a:pt x="502592" y="86350"/>
                      <a:pt x="578803" y="35523"/>
                    </a:cubicBezTo>
                    <a:cubicBezTo>
                      <a:pt x="655013" y="-15399"/>
                      <a:pt x="712884" y="-11115"/>
                      <a:pt x="752415" y="45422"/>
                    </a:cubicBezTo>
                    <a:cubicBezTo>
                      <a:pt x="791946" y="101959"/>
                      <a:pt x="1036827" y="523991"/>
                      <a:pt x="1036827" y="523991"/>
                    </a:cubicBezTo>
                    <a:lnTo>
                      <a:pt x="954250" y="577007"/>
                    </a:lnTo>
                    <a:cubicBezTo>
                      <a:pt x="954250" y="577007"/>
                      <a:pt x="669077" y="371987"/>
                      <a:pt x="650737" y="338103"/>
                    </a:cubicBezTo>
                    <a:cubicBezTo>
                      <a:pt x="636293" y="382077"/>
                      <a:pt x="618809" y="425193"/>
                      <a:pt x="600279" y="467549"/>
                    </a:cubicBezTo>
                    <a:cubicBezTo>
                      <a:pt x="568255" y="540457"/>
                      <a:pt x="530815" y="614223"/>
                      <a:pt x="475700" y="672664"/>
                    </a:cubicBezTo>
                    <a:cubicBezTo>
                      <a:pt x="418494" y="733389"/>
                      <a:pt x="342663" y="768320"/>
                      <a:pt x="258565" y="762324"/>
                    </a:cubicBezTo>
                    <a:cubicBezTo>
                      <a:pt x="204971" y="758422"/>
                      <a:pt x="152041" y="738719"/>
                      <a:pt x="111940" y="702265"/>
                    </a:cubicBezTo>
                    <a:cubicBezTo>
                      <a:pt x="55780" y="651248"/>
                      <a:pt x="22616" y="578815"/>
                      <a:pt x="0" y="507715"/>
                    </a:cubicBezTo>
                    <a:close/>
                  </a:path>
                </a:pathLst>
              </a:custGeom>
              <a:solidFill>
                <a:schemeClr val="accent4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grpSp>
            <p:nvGrpSpPr>
              <p:cNvPr id="108" name="Graphic 5">
                <a:extLst>
                  <a:ext uri="{FF2B5EF4-FFF2-40B4-BE49-F238E27FC236}">
                    <a16:creationId xmlns:a16="http://schemas.microsoft.com/office/drawing/2014/main" id="{EA6CF81A-0CCF-9B17-41E0-B16AE97E8AE1}"/>
                  </a:ext>
                </a:extLst>
              </p:cNvPr>
              <p:cNvGrpSpPr/>
              <p:nvPr/>
            </p:nvGrpSpPr>
            <p:grpSpPr>
              <a:xfrm>
                <a:off x="562939" y="9821937"/>
                <a:ext cx="982662" cy="400281"/>
                <a:chOff x="562939" y="9821937"/>
                <a:chExt cx="982662" cy="400281"/>
              </a:xfrm>
              <a:noFill/>
            </p:grpSpPr>
            <p:grpSp>
              <p:nvGrpSpPr>
                <p:cNvPr id="109" name="Graphic 5">
                  <a:extLst>
                    <a:ext uri="{FF2B5EF4-FFF2-40B4-BE49-F238E27FC236}">
                      <a16:creationId xmlns:a16="http://schemas.microsoft.com/office/drawing/2014/main" id="{A9CD3DE5-FAF0-082C-EBA5-0DD83E5D6FE1}"/>
                    </a:ext>
                  </a:extLst>
                </p:cNvPr>
                <p:cNvGrpSpPr/>
                <p:nvPr/>
              </p:nvGrpSpPr>
              <p:grpSpPr>
                <a:xfrm>
                  <a:off x="562939" y="9821937"/>
                  <a:ext cx="982662" cy="400281"/>
                  <a:chOff x="562939" y="9821937"/>
                  <a:chExt cx="982662" cy="400281"/>
                </a:xfrm>
                <a:noFill/>
              </p:grpSpPr>
              <p:sp>
                <p:nvSpPr>
                  <p:cNvPr id="110" name="Freeform 109">
                    <a:extLst>
                      <a:ext uri="{FF2B5EF4-FFF2-40B4-BE49-F238E27FC236}">
                        <a16:creationId xmlns:a16="http://schemas.microsoft.com/office/drawing/2014/main" id="{0011B2B3-4DAB-AC3B-7E7C-C7CBA7873CE3}"/>
                      </a:ext>
                    </a:extLst>
                  </p:cNvPr>
                  <p:cNvSpPr/>
                  <p:nvPr/>
                </p:nvSpPr>
                <p:spPr>
                  <a:xfrm>
                    <a:off x="562939" y="9992414"/>
                    <a:ext cx="232528" cy="124020"/>
                  </a:xfrm>
                  <a:custGeom>
                    <a:avLst/>
                    <a:gdLst>
                      <a:gd name="connsiteX0" fmla="*/ 0 w 232528"/>
                      <a:gd name="connsiteY0" fmla="*/ 124021 h 124020"/>
                      <a:gd name="connsiteX1" fmla="*/ 232528 w 232528"/>
                      <a:gd name="connsiteY1" fmla="*/ 0 h 1240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232528" h="124020">
                        <a:moveTo>
                          <a:pt x="0" y="124021"/>
                        </a:moveTo>
                        <a:cubicBezTo>
                          <a:pt x="90465" y="118786"/>
                          <a:pt x="177698" y="72242"/>
                          <a:pt x="232528" y="0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11" name="Freeform 110">
                    <a:extLst>
                      <a:ext uri="{FF2B5EF4-FFF2-40B4-BE49-F238E27FC236}">
                        <a16:creationId xmlns:a16="http://schemas.microsoft.com/office/drawing/2014/main" id="{C4010E9D-576B-D91F-03F1-D854829FD1F7}"/>
                      </a:ext>
                    </a:extLst>
                  </p:cNvPr>
                  <p:cNvSpPr/>
                  <p:nvPr/>
                </p:nvSpPr>
                <p:spPr>
                  <a:xfrm>
                    <a:off x="668798" y="9821937"/>
                    <a:ext cx="876803" cy="400281"/>
                  </a:xfrm>
                  <a:custGeom>
                    <a:avLst/>
                    <a:gdLst>
                      <a:gd name="connsiteX0" fmla="*/ 0 w 876803"/>
                      <a:gd name="connsiteY0" fmla="*/ 272035 h 400281"/>
                      <a:gd name="connsiteX1" fmla="*/ 96166 w 876803"/>
                      <a:gd name="connsiteY1" fmla="*/ 371784 h 400281"/>
                      <a:gd name="connsiteX2" fmla="*/ 229963 w 876803"/>
                      <a:gd name="connsiteY2" fmla="*/ 395579 h 400281"/>
                      <a:gd name="connsiteX3" fmla="*/ 320332 w 876803"/>
                      <a:gd name="connsiteY3" fmla="*/ 336758 h 400281"/>
                      <a:gd name="connsiteX4" fmla="*/ 382954 w 876803"/>
                      <a:gd name="connsiteY4" fmla="*/ 247288 h 400281"/>
                      <a:gd name="connsiteX5" fmla="*/ 499171 w 876803"/>
                      <a:gd name="connsiteY5" fmla="*/ 56450 h 400281"/>
                      <a:gd name="connsiteX6" fmla="*/ 568920 w 876803"/>
                      <a:gd name="connsiteY6" fmla="*/ 8 h 400281"/>
                      <a:gd name="connsiteX7" fmla="*/ 630402 w 876803"/>
                      <a:gd name="connsiteY7" fmla="*/ 40174 h 400281"/>
                      <a:gd name="connsiteX8" fmla="*/ 876804 w 876803"/>
                      <a:gd name="connsiteY8" fmla="*/ 324194 h 400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876803" h="400281">
                        <a:moveTo>
                          <a:pt x="0" y="272035"/>
                        </a:moveTo>
                        <a:cubicBezTo>
                          <a:pt x="25182" y="311249"/>
                          <a:pt x="56445" y="347513"/>
                          <a:pt x="96166" y="371784"/>
                        </a:cubicBezTo>
                        <a:cubicBezTo>
                          <a:pt x="135887" y="396055"/>
                          <a:pt x="184920" y="407382"/>
                          <a:pt x="229963" y="395579"/>
                        </a:cubicBezTo>
                        <a:cubicBezTo>
                          <a:pt x="265217" y="386347"/>
                          <a:pt x="295816" y="363789"/>
                          <a:pt x="320332" y="336758"/>
                        </a:cubicBezTo>
                        <a:cubicBezTo>
                          <a:pt x="344849" y="309726"/>
                          <a:pt x="364044" y="278412"/>
                          <a:pt x="382954" y="247288"/>
                        </a:cubicBezTo>
                        <a:cubicBezTo>
                          <a:pt x="421725" y="183707"/>
                          <a:pt x="460400" y="120031"/>
                          <a:pt x="499171" y="56450"/>
                        </a:cubicBezTo>
                        <a:cubicBezTo>
                          <a:pt x="515515" y="29609"/>
                          <a:pt x="537561" y="-563"/>
                          <a:pt x="568920" y="8"/>
                        </a:cubicBezTo>
                        <a:cubicBezTo>
                          <a:pt x="594102" y="484"/>
                          <a:pt x="613772" y="21043"/>
                          <a:pt x="630402" y="40174"/>
                        </a:cubicBezTo>
                        <a:lnTo>
                          <a:pt x="876804" y="324194"/>
                        </a:ln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sp>
              <p:nvSpPr>
                <p:cNvPr id="112" name="Freeform 111">
                  <a:extLst>
                    <a:ext uri="{FF2B5EF4-FFF2-40B4-BE49-F238E27FC236}">
                      <a16:creationId xmlns:a16="http://schemas.microsoft.com/office/drawing/2014/main" id="{D908260D-83C2-DF8F-7944-1311670ED0BC}"/>
                    </a:ext>
                  </a:extLst>
                </p:cNvPr>
                <p:cNvSpPr/>
                <p:nvPr/>
              </p:nvSpPr>
              <p:spPr>
                <a:xfrm>
                  <a:off x="779218" y="10012212"/>
                  <a:ext cx="26836" cy="189029"/>
                </a:xfrm>
                <a:custGeom>
                  <a:avLst/>
                  <a:gdLst>
                    <a:gd name="connsiteX0" fmla="*/ 1140 w 26836"/>
                    <a:gd name="connsiteY0" fmla="*/ 0 h 189029"/>
                    <a:gd name="connsiteX1" fmla="*/ 0 w 26836"/>
                    <a:gd name="connsiteY1" fmla="*/ 189029 h 1890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6836" h="189029">
                      <a:moveTo>
                        <a:pt x="1140" y="0"/>
                      </a:moveTo>
                      <a:cubicBezTo>
                        <a:pt x="35825" y="56537"/>
                        <a:pt x="35350" y="132872"/>
                        <a:pt x="0" y="189029"/>
                      </a:cubicBezTo>
                    </a:path>
                  </a:pathLst>
                </a:custGeom>
                <a:noFill/>
                <a:ln w="2091" cap="rnd">
                  <a:solidFill>
                    <a:srgbClr val="FFE8E8"/>
                  </a:solidFill>
                  <a:prstDash val="solid"/>
                  <a:round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  <p:grpSp>
          <p:nvGrpSpPr>
            <p:cNvPr id="113" name="Graphic 5">
              <a:extLst>
                <a:ext uri="{FF2B5EF4-FFF2-40B4-BE49-F238E27FC236}">
                  <a16:creationId xmlns:a16="http://schemas.microsoft.com/office/drawing/2014/main" id="{62CA69EE-DEAF-A61F-3563-FCA4B20BDB28}"/>
                </a:ext>
              </a:extLst>
            </p:cNvPr>
            <p:cNvGrpSpPr/>
            <p:nvPr/>
          </p:nvGrpSpPr>
          <p:grpSpPr>
            <a:xfrm>
              <a:off x="776850" y="9421139"/>
              <a:ext cx="721903" cy="619627"/>
              <a:chOff x="776850" y="9421139"/>
              <a:chExt cx="721903" cy="619627"/>
            </a:xfrm>
          </p:grpSpPr>
          <p:sp>
            <p:nvSpPr>
              <p:cNvPr id="114" name="Freeform 113">
                <a:extLst>
                  <a:ext uri="{FF2B5EF4-FFF2-40B4-BE49-F238E27FC236}">
                    <a16:creationId xmlns:a16="http://schemas.microsoft.com/office/drawing/2014/main" id="{FB65EB04-0177-BBB9-445B-6FD9680AE9E4}"/>
                  </a:ext>
                </a:extLst>
              </p:cNvPr>
              <p:cNvSpPr/>
              <p:nvPr/>
            </p:nvSpPr>
            <p:spPr>
              <a:xfrm>
                <a:off x="776850" y="9490968"/>
                <a:ext cx="721903" cy="549798"/>
              </a:xfrm>
              <a:custGeom>
                <a:avLst/>
                <a:gdLst>
                  <a:gd name="connsiteX0" fmla="*/ 285735 w 721903"/>
                  <a:gd name="connsiteY0" fmla="*/ 129861 h 549798"/>
                  <a:gd name="connsiteX1" fmla="*/ 405753 w 721903"/>
                  <a:gd name="connsiteY1" fmla="*/ 289669 h 549798"/>
                  <a:gd name="connsiteX2" fmla="*/ 721904 w 721903"/>
                  <a:gd name="connsiteY2" fmla="*/ 443767 h 549798"/>
                  <a:gd name="connsiteX3" fmla="*/ 695106 w 721903"/>
                  <a:gd name="connsiteY3" fmla="*/ 549799 h 549798"/>
                  <a:gd name="connsiteX4" fmla="*/ 361946 w 721903"/>
                  <a:gd name="connsiteY4" fmla="*/ 473464 h 549798"/>
                  <a:gd name="connsiteX5" fmla="*/ 1988 w 721903"/>
                  <a:gd name="connsiteY5" fmla="*/ 170884 h 549798"/>
                  <a:gd name="connsiteX6" fmla="*/ 189759 w 721903"/>
                  <a:gd name="connsiteY6" fmla="*/ 6887 h 549798"/>
                  <a:gd name="connsiteX7" fmla="*/ 285735 w 721903"/>
                  <a:gd name="connsiteY7" fmla="*/ 129861 h 549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721903" h="549798">
                    <a:moveTo>
                      <a:pt x="285735" y="129861"/>
                    </a:moveTo>
                    <a:cubicBezTo>
                      <a:pt x="285735" y="129861"/>
                      <a:pt x="397295" y="286814"/>
                      <a:pt x="405753" y="289669"/>
                    </a:cubicBezTo>
                    <a:cubicBezTo>
                      <a:pt x="414210" y="292525"/>
                      <a:pt x="721904" y="443767"/>
                      <a:pt x="721904" y="443767"/>
                    </a:cubicBezTo>
                    <a:lnTo>
                      <a:pt x="695106" y="549799"/>
                    </a:lnTo>
                    <a:cubicBezTo>
                      <a:pt x="695106" y="549799"/>
                      <a:pt x="404327" y="503160"/>
                      <a:pt x="361946" y="473464"/>
                    </a:cubicBezTo>
                    <a:cubicBezTo>
                      <a:pt x="319564" y="443767"/>
                      <a:pt x="17572" y="233132"/>
                      <a:pt x="1988" y="170884"/>
                    </a:cubicBezTo>
                    <a:cubicBezTo>
                      <a:pt x="-13502" y="108635"/>
                      <a:pt x="62709" y="-32708"/>
                      <a:pt x="189759" y="6887"/>
                    </a:cubicBezTo>
                    <a:lnTo>
                      <a:pt x="285735" y="129861"/>
                    </a:lnTo>
                    <a:close/>
                  </a:path>
                </a:pathLst>
              </a:custGeom>
              <a:solidFill>
                <a:schemeClr val="accent2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grpSp>
            <p:nvGrpSpPr>
              <p:cNvPr id="115" name="Graphic 5">
                <a:extLst>
                  <a:ext uri="{FF2B5EF4-FFF2-40B4-BE49-F238E27FC236}">
                    <a16:creationId xmlns:a16="http://schemas.microsoft.com/office/drawing/2014/main" id="{487D65A2-DF1A-D601-7C59-9F24155AF712}"/>
                  </a:ext>
                </a:extLst>
              </p:cNvPr>
              <p:cNvGrpSpPr/>
              <p:nvPr/>
            </p:nvGrpSpPr>
            <p:grpSpPr>
              <a:xfrm>
                <a:off x="817279" y="9421139"/>
                <a:ext cx="645840" cy="614011"/>
                <a:chOff x="817279" y="9421139"/>
                <a:chExt cx="645840" cy="614011"/>
              </a:xfrm>
              <a:noFill/>
            </p:grpSpPr>
            <p:sp>
              <p:nvSpPr>
                <p:cNvPr id="116" name="Freeform 115">
                  <a:extLst>
                    <a:ext uri="{FF2B5EF4-FFF2-40B4-BE49-F238E27FC236}">
                      <a16:creationId xmlns:a16="http://schemas.microsoft.com/office/drawing/2014/main" id="{11C59D4F-FFBF-92DA-C55C-5CC366EA7438}"/>
                    </a:ext>
                  </a:extLst>
                </p:cNvPr>
                <p:cNvSpPr/>
                <p:nvPr/>
              </p:nvSpPr>
              <p:spPr>
                <a:xfrm>
                  <a:off x="828251" y="9674605"/>
                  <a:ext cx="122773" cy="151242"/>
                </a:xfrm>
                <a:custGeom>
                  <a:avLst/>
                  <a:gdLst>
                    <a:gd name="connsiteX0" fmla="*/ 0 w 122773"/>
                    <a:gd name="connsiteY0" fmla="*/ 0 h 151242"/>
                    <a:gd name="connsiteX1" fmla="*/ 122773 w 122773"/>
                    <a:gd name="connsiteY1" fmla="*/ 151242 h 1512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22773" h="151242">
                      <a:moveTo>
                        <a:pt x="0" y="0"/>
                      </a:moveTo>
                      <a:cubicBezTo>
                        <a:pt x="0" y="0"/>
                        <a:pt x="64903" y="100416"/>
                        <a:pt x="122773" y="151242"/>
                      </a:cubicBezTo>
                    </a:path>
                  </a:pathLst>
                </a:custGeom>
                <a:noFill/>
                <a:ln w="2091" cap="rnd">
                  <a:solidFill>
                    <a:srgbClr val="4A3059"/>
                  </a:solidFill>
                  <a:prstDash val="solid"/>
                  <a:round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17" name="Freeform 116">
                  <a:extLst>
                    <a:ext uri="{FF2B5EF4-FFF2-40B4-BE49-F238E27FC236}">
                      <a16:creationId xmlns:a16="http://schemas.microsoft.com/office/drawing/2014/main" id="{3CF0CA97-C544-38C9-DB7C-3FE2F9694430}"/>
                    </a:ext>
                  </a:extLst>
                </p:cNvPr>
                <p:cNvSpPr/>
                <p:nvPr/>
              </p:nvSpPr>
              <p:spPr>
                <a:xfrm>
                  <a:off x="824735" y="9712107"/>
                  <a:ext cx="51504" cy="29030"/>
                </a:xfrm>
                <a:custGeom>
                  <a:avLst/>
                  <a:gdLst>
                    <a:gd name="connsiteX0" fmla="*/ 0 w 51504"/>
                    <a:gd name="connsiteY0" fmla="*/ 0 h 29030"/>
                    <a:gd name="connsiteX1" fmla="*/ 51504 w 51504"/>
                    <a:gd name="connsiteY1" fmla="*/ 29030 h 290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51504" h="29030">
                      <a:moveTo>
                        <a:pt x="0" y="0"/>
                      </a:moveTo>
                      <a:cubicBezTo>
                        <a:pt x="0" y="0"/>
                        <a:pt x="33164" y="22653"/>
                        <a:pt x="51504" y="29030"/>
                      </a:cubicBezTo>
                    </a:path>
                  </a:pathLst>
                </a:custGeom>
                <a:noFill/>
                <a:ln w="2091" cap="rnd">
                  <a:solidFill>
                    <a:srgbClr val="4A3059"/>
                  </a:solidFill>
                  <a:prstDash val="solid"/>
                  <a:round/>
                </a:ln>
              </p:spPr>
              <p:txBody>
                <a:bodyPr rtlCol="0" anchor="ctr"/>
                <a:lstStyle/>
                <a:p>
                  <a:endParaRPr lang="en-EG" dirty="0"/>
                </a:p>
              </p:txBody>
            </p:sp>
            <p:sp>
              <p:nvSpPr>
                <p:cNvPr id="118" name="Freeform 117">
                  <a:extLst>
                    <a:ext uri="{FF2B5EF4-FFF2-40B4-BE49-F238E27FC236}">
                      <a16:creationId xmlns:a16="http://schemas.microsoft.com/office/drawing/2014/main" id="{48811F67-8C4D-E250-167E-FCEB748561AE}"/>
                    </a:ext>
                  </a:extLst>
                </p:cNvPr>
                <p:cNvSpPr/>
                <p:nvPr/>
              </p:nvSpPr>
              <p:spPr>
                <a:xfrm>
                  <a:off x="817279" y="9421139"/>
                  <a:ext cx="46607" cy="169707"/>
                </a:xfrm>
                <a:custGeom>
                  <a:avLst/>
                  <a:gdLst>
                    <a:gd name="connsiteX0" fmla="*/ 2135 w 46607"/>
                    <a:gd name="connsiteY0" fmla="*/ 169707 h 169707"/>
                    <a:gd name="connsiteX1" fmla="*/ 46607 w 46607"/>
                    <a:gd name="connsiteY1" fmla="*/ 0 h 1697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46607" h="169707">
                      <a:moveTo>
                        <a:pt x="2135" y="169707"/>
                      </a:moveTo>
                      <a:cubicBezTo>
                        <a:pt x="2135" y="169707"/>
                        <a:pt x="-14779" y="56252"/>
                        <a:pt x="46607" y="0"/>
                      </a:cubicBezTo>
                    </a:path>
                  </a:pathLst>
                </a:custGeom>
                <a:noFill/>
                <a:ln w="2091" cap="rnd">
                  <a:solidFill>
                    <a:srgbClr val="4A3059"/>
                  </a:solidFill>
                  <a:prstDash val="solid"/>
                  <a:round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19" name="Freeform 118">
                  <a:extLst>
                    <a:ext uri="{FF2B5EF4-FFF2-40B4-BE49-F238E27FC236}">
                      <a16:creationId xmlns:a16="http://schemas.microsoft.com/office/drawing/2014/main" id="{BDD7BC27-9B32-2B68-0B8E-33E30E95C1BD}"/>
                    </a:ext>
                  </a:extLst>
                </p:cNvPr>
                <p:cNvSpPr/>
                <p:nvPr/>
              </p:nvSpPr>
              <p:spPr>
                <a:xfrm>
                  <a:off x="1074463" y="9914320"/>
                  <a:ext cx="135316" cy="74572"/>
                </a:xfrm>
                <a:custGeom>
                  <a:avLst/>
                  <a:gdLst>
                    <a:gd name="connsiteX0" fmla="*/ 0 w 135316"/>
                    <a:gd name="connsiteY0" fmla="*/ 2140 h 74572"/>
                    <a:gd name="connsiteX1" fmla="*/ 84953 w 135316"/>
                    <a:gd name="connsiteY1" fmla="*/ 9850 h 74572"/>
                    <a:gd name="connsiteX2" fmla="*/ 135317 w 135316"/>
                    <a:gd name="connsiteY2" fmla="*/ 74573 h 745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135316" h="74572">
                      <a:moveTo>
                        <a:pt x="0" y="2140"/>
                      </a:moveTo>
                      <a:cubicBezTo>
                        <a:pt x="28508" y="-1477"/>
                        <a:pt x="58441" y="-1477"/>
                        <a:pt x="84953" y="9850"/>
                      </a:cubicBezTo>
                      <a:cubicBezTo>
                        <a:pt x="111465" y="21177"/>
                        <a:pt x="133701" y="45828"/>
                        <a:pt x="135317" y="74573"/>
                      </a:cubicBezTo>
                    </a:path>
                  </a:pathLst>
                </a:custGeom>
                <a:noFill/>
                <a:ln w="2091" cap="rnd">
                  <a:solidFill>
                    <a:srgbClr val="4A3059"/>
                  </a:solidFill>
                  <a:prstDash val="solid"/>
                  <a:round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20" name="Freeform 119">
                  <a:extLst>
                    <a:ext uri="{FF2B5EF4-FFF2-40B4-BE49-F238E27FC236}">
                      <a16:creationId xmlns:a16="http://schemas.microsoft.com/office/drawing/2014/main" id="{1A3A3B4E-C177-7933-BC0A-CDF58E8EFA19}"/>
                    </a:ext>
                  </a:extLst>
                </p:cNvPr>
                <p:cNvSpPr/>
                <p:nvPr/>
              </p:nvSpPr>
              <p:spPr>
                <a:xfrm>
                  <a:off x="1434706" y="9916365"/>
                  <a:ext cx="28412" cy="118785"/>
                </a:xfrm>
                <a:custGeom>
                  <a:avLst/>
                  <a:gdLst>
                    <a:gd name="connsiteX0" fmla="*/ 0 w 28412"/>
                    <a:gd name="connsiteY0" fmla="*/ 118786 h 118785"/>
                    <a:gd name="connsiteX1" fmla="*/ 28413 w 28412"/>
                    <a:gd name="connsiteY1" fmla="*/ 0 h 1187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28412" h="118785">
                      <a:moveTo>
                        <a:pt x="0" y="118786"/>
                      </a:moveTo>
                      <a:cubicBezTo>
                        <a:pt x="2091" y="77858"/>
                        <a:pt x="11783" y="37406"/>
                        <a:pt x="28413" y="0"/>
                      </a:cubicBezTo>
                    </a:path>
                  </a:pathLst>
                </a:custGeom>
                <a:noFill/>
                <a:ln w="2091" cap="rnd">
                  <a:solidFill>
                    <a:srgbClr val="4A3059"/>
                  </a:solidFill>
                  <a:prstDash val="solid"/>
                  <a:round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  <p:grpSp>
          <p:nvGrpSpPr>
            <p:cNvPr id="121" name="Graphic 5">
              <a:extLst>
                <a:ext uri="{FF2B5EF4-FFF2-40B4-BE49-F238E27FC236}">
                  <a16:creationId xmlns:a16="http://schemas.microsoft.com/office/drawing/2014/main" id="{D2219C5D-1790-D6A5-2065-F97E921AAE39}"/>
                </a:ext>
              </a:extLst>
            </p:cNvPr>
            <p:cNvGrpSpPr/>
            <p:nvPr/>
          </p:nvGrpSpPr>
          <p:grpSpPr>
            <a:xfrm>
              <a:off x="1509112" y="10113104"/>
              <a:ext cx="363668" cy="225859"/>
              <a:chOff x="1509112" y="10113104"/>
              <a:chExt cx="363668" cy="225859"/>
            </a:xfrm>
          </p:grpSpPr>
          <p:sp>
            <p:nvSpPr>
              <p:cNvPr id="122" name="Freeform 121">
                <a:extLst>
                  <a:ext uri="{FF2B5EF4-FFF2-40B4-BE49-F238E27FC236}">
                    <a16:creationId xmlns:a16="http://schemas.microsoft.com/office/drawing/2014/main" id="{E06A742D-AEEE-B5C1-5E47-EA8C30E6AFF8}"/>
                  </a:ext>
                </a:extLst>
              </p:cNvPr>
              <p:cNvSpPr/>
              <p:nvPr/>
            </p:nvSpPr>
            <p:spPr>
              <a:xfrm>
                <a:off x="1521370" y="10113104"/>
                <a:ext cx="140828" cy="90635"/>
              </a:xfrm>
              <a:custGeom>
                <a:avLst/>
                <a:gdLst>
                  <a:gd name="connsiteX0" fmla="*/ 0 w 140828"/>
                  <a:gd name="connsiteY0" fmla="*/ 48257 h 90635"/>
                  <a:gd name="connsiteX1" fmla="*/ 1045 w 140828"/>
                  <a:gd name="connsiteY1" fmla="*/ 88518 h 90635"/>
                  <a:gd name="connsiteX2" fmla="*/ 140828 w 140828"/>
                  <a:gd name="connsiteY2" fmla="*/ 80047 h 90635"/>
                  <a:gd name="connsiteX3" fmla="*/ 73835 w 140828"/>
                  <a:gd name="connsiteY3" fmla="*/ 0 h 90635"/>
                  <a:gd name="connsiteX4" fmla="*/ 0 w 140828"/>
                  <a:gd name="connsiteY4" fmla="*/ 48257 h 90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828" h="90635">
                    <a:moveTo>
                      <a:pt x="0" y="48257"/>
                    </a:moveTo>
                    <a:lnTo>
                      <a:pt x="1045" y="88518"/>
                    </a:lnTo>
                    <a:cubicBezTo>
                      <a:pt x="1045" y="88518"/>
                      <a:pt x="133416" y="96989"/>
                      <a:pt x="140828" y="80047"/>
                    </a:cubicBezTo>
                    <a:lnTo>
                      <a:pt x="73835" y="0"/>
                    </a:lnTo>
                    <a:lnTo>
                      <a:pt x="0" y="48257"/>
                    </a:lnTo>
                    <a:close/>
                  </a:path>
                </a:pathLst>
              </a:custGeom>
              <a:solidFill>
                <a:srgbClr val="EFB699"/>
              </a:solidFill>
              <a:ln w="9503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grpSp>
            <p:nvGrpSpPr>
              <p:cNvPr id="123" name="Graphic 5">
                <a:extLst>
                  <a:ext uri="{FF2B5EF4-FFF2-40B4-BE49-F238E27FC236}">
                    <a16:creationId xmlns:a16="http://schemas.microsoft.com/office/drawing/2014/main" id="{A23CA326-685F-61B6-FA1B-88D1CC69CB82}"/>
                  </a:ext>
                </a:extLst>
              </p:cNvPr>
              <p:cNvGrpSpPr/>
              <p:nvPr/>
            </p:nvGrpSpPr>
            <p:grpSpPr>
              <a:xfrm>
                <a:off x="1509112" y="10193151"/>
                <a:ext cx="363668" cy="145812"/>
                <a:chOff x="1509112" y="10193151"/>
                <a:chExt cx="363668" cy="145812"/>
              </a:xfrm>
            </p:grpSpPr>
            <p:sp>
              <p:nvSpPr>
                <p:cNvPr id="124" name="Freeform 123">
                  <a:extLst>
                    <a:ext uri="{FF2B5EF4-FFF2-40B4-BE49-F238E27FC236}">
                      <a16:creationId xmlns:a16="http://schemas.microsoft.com/office/drawing/2014/main" id="{B516EBAB-E91A-CD7D-DA04-B2739F23EBC7}"/>
                    </a:ext>
                  </a:extLst>
                </p:cNvPr>
                <p:cNvSpPr/>
                <p:nvPr/>
              </p:nvSpPr>
              <p:spPr>
                <a:xfrm>
                  <a:off x="1509872" y="10193151"/>
                  <a:ext cx="362907" cy="145812"/>
                </a:xfrm>
                <a:custGeom>
                  <a:avLst/>
                  <a:gdLst>
                    <a:gd name="connsiteX0" fmla="*/ 12543 w 362907"/>
                    <a:gd name="connsiteY0" fmla="*/ 8471 h 145812"/>
                    <a:gd name="connsiteX1" fmla="*/ 2186 w 362907"/>
                    <a:gd name="connsiteY1" fmla="*/ 131254 h 145812"/>
                    <a:gd name="connsiteX2" fmla="*/ 12638 w 362907"/>
                    <a:gd name="connsiteY2" fmla="*/ 141915 h 145812"/>
                    <a:gd name="connsiteX3" fmla="*/ 97211 w 362907"/>
                    <a:gd name="connsiteY3" fmla="*/ 144199 h 145812"/>
                    <a:gd name="connsiteX4" fmla="*/ 362904 w 362907"/>
                    <a:gd name="connsiteY4" fmla="*/ 130398 h 145812"/>
                    <a:gd name="connsiteX5" fmla="*/ 284602 w 362907"/>
                    <a:gd name="connsiteY5" fmla="*/ 67864 h 145812"/>
                    <a:gd name="connsiteX6" fmla="*/ 152231 w 362907"/>
                    <a:gd name="connsiteY6" fmla="*/ 0 h 145812"/>
                    <a:gd name="connsiteX7" fmla="*/ 12448 w 362907"/>
                    <a:gd name="connsiteY7" fmla="*/ 8471 h 145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62907" h="145812">
                      <a:moveTo>
                        <a:pt x="12543" y="8471"/>
                      </a:moveTo>
                      <a:cubicBezTo>
                        <a:pt x="12543" y="8471"/>
                        <a:pt x="-6272" y="81951"/>
                        <a:pt x="2186" y="131254"/>
                      </a:cubicBezTo>
                      <a:cubicBezTo>
                        <a:pt x="3136" y="136680"/>
                        <a:pt x="7222" y="140868"/>
                        <a:pt x="12638" y="141915"/>
                      </a:cubicBezTo>
                      <a:cubicBezTo>
                        <a:pt x="25752" y="144389"/>
                        <a:pt x="53785" y="147911"/>
                        <a:pt x="97211" y="144199"/>
                      </a:cubicBezTo>
                      <a:cubicBezTo>
                        <a:pt x="159643" y="138869"/>
                        <a:pt x="363949" y="153717"/>
                        <a:pt x="362904" y="130398"/>
                      </a:cubicBezTo>
                      <a:cubicBezTo>
                        <a:pt x="361859" y="107078"/>
                        <a:pt x="334301" y="90136"/>
                        <a:pt x="284602" y="67864"/>
                      </a:cubicBezTo>
                      <a:cubicBezTo>
                        <a:pt x="234809" y="45592"/>
                        <a:pt x="152231" y="0"/>
                        <a:pt x="152231" y="0"/>
                      </a:cubicBezTo>
                      <a:lnTo>
                        <a:pt x="12448" y="8471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125" name="Graphic 5">
                  <a:extLst>
                    <a:ext uri="{FF2B5EF4-FFF2-40B4-BE49-F238E27FC236}">
                      <a16:creationId xmlns:a16="http://schemas.microsoft.com/office/drawing/2014/main" id="{EE42ED24-E335-D9AA-B37D-CF2FAFACE1BD}"/>
                    </a:ext>
                  </a:extLst>
                </p:cNvPr>
                <p:cNvGrpSpPr/>
                <p:nvPr/>
              </p:nvGrpSpPr>
              <p:grpSpPr>
                <a:xfrm>
                  <a:off x="1509112" y="10209427"/>
                  <a:ext cx="362143" cy="118755"/>
                  <a:chOff x="1509112" y="10209427"/>
                  <a:chExt cx="362143" cy="118755"/>
                </a:xfrm>
                <a:noFill/>
              </p:grpSpPr>
              <p:sp>
                <p:nvSpPr>
                  <p:cNvPr id="126" name="Freeform 125">
                    <a:extLst>
                      <a:ext uri="{FF2B5EF4-FFF2-40B4-BE49-F238E27FC236}">
                        <a16:creationId xmlns:a16="http://schemas.microsoft.com/office/drawing/2014/main" id="{D64102F7-532F-3195-8D4C-88B951B3EC10}"/>
                      </a:ext>
                    </a:extLst>
                  </p:cNvPr>
                  <p:cNvSpPr/>
                  <p:nvPr/>
                </p:nvSpPr>
                <p:spPr>
                  <a:xfrm>
                    <a:off x="1509112" y="10317171"/>
                    <a:ext cx="362143" cy="11010"/>
                  </a:xfrm>
                  <a:custGeom>
                    <a:avLst/>
                    <a:gdLst>
                      <a:gd name="connsiteX0" fmla="*/ 0 w 362143"/>
                      <a:gd name="connsiteY0" fmla="*/ 952 h 11010"/>
                      <a:gd name="connsiteX1" fmla="*/ 362144 w 362143"/>
                      <a:gd name="connsiteY1" fmla="*/ 0 h 110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362143" h="11010">
                        <a:moveTo>
                          <a:pt x="0" y="952"/>
                        </a:moveTo>
                        <a:cubicBezTo>
                          <a:pt x="120208" y="14658"/>
                          <a:pt x="242031" y="14372"/>
                          <a:pt x="362144" y="0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27" name="Freeform 126">
                    <a:extLst>
                      <a:ext uri="{FF2B5EF4-FFF2-40B4-BE49-F238E27FC236}">
                        <a16:creationId xmlns:a16="http://schemas.microsoft.com/office/drawing/2014/main" id="{1E6065D0-CBE3-BFE1-0793-0F88EA8A9934}"/>
                      </a:ext>
                    </a:extLst>
                  </p:cNvPr>
                  <p:cNvSpPr/>
                  <p:nvPr/>
                </p:nvSpPr>
                <p:spPr>
                  <a:xfrm>
                    <a:off x="1515478" y="10241883"/>
                    <a:ext cx="61291" cy="82045"/>
                  </a:xfrm>
                  <a:custGeom>
                    <a:avLst/>
                    <a:gdLst>
                      <a:gd name="connsiteX0" fmla="*/ 0 w 61291"/>
                      <a:gd name="connsiteY0" fmla="*/ 0 h 82045"/>
                      <a:gd name="connsiteX1" fmla="*/ 61292 w 61291"/>
                      <a:gd name="connsiteY1" fmla="*/ 82046 h 8204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61291" h="82045">
                        <a:moveTo>
                          <a:pt x="0" y="0"/>
                        </a:moveTo>
                        <a:cubicBezTo>
                          <a:pt x="33069" y="14943"/>
                          <a:pt x="56825" y="46067"/>
                          <a:pt x="61292" y="82046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28" name="Freeform 127">
                    <a:extLst>
                      <a:ext uri="{FF2B5EF4-FFF2-40B4-BE49-F238E27FC236}">
                        <a16:creationId xmlns:a16="http://schemas.microsoft.com/office/drawing/2014/main" id="{B47A572B-9483-22E7-F987-138F43F753BE}"/>
                      </a:ext>
                    </a:extLst>
                  </p:cNvPr>
                  <p:cNvSpPr/>
                  <p:nvPr/>
                </p:nvSpPr>
                <p:spPr>
                  <a:xfrm>
                    <a:off x="1753993" y="10255684"/>
                    <a:ext cx="28317" cy="70624"/>
                  </a:xfrm>
                  <a:custGeom>
                    <a:avLst/>
                    <a:gdLst>
                      <a:gd name="connsiteX0" fmla="*/ 28318 w 28317"/>
                      <a:gd name="connsiteY0" fmla="*/ 0 h 70624"/>
                      <a:gd name="connsiteX1" fmla="*/ 0 w 28317"/>
                      <a:gd name="connsiteY1" fmla="*/ 70624 h 706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28317" h="70624">
                        <a:moveTo>
                          <a:pt x="28318" y="0"/>
                        </a:moveTo>
                        <a:cubicBezTo>
                          <a:pt x="12068" y="20654"/>
                          <a:pt x="3231" y="44545"/>
                          <a:pt x="0" y="70624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29" name="Freeform 128">
                    <a:extLst>
                      <a:ext uri="{FF2B5EF4-FFF2-40B4-BE49-F238E27FC236}">
                        <a16:creationId xmlns:a16="http://schemas.microsoft.com/office/drawing/2014/main" id="{506BC635-F244-B0EF-377C-82132C0C7484}"/>
                      </a:ext>
                    </a:extLst>
                  </p:cNvPr>
                  <p:cNvSpPr/>
                  <p:nvPr/>
                </p:nvSpPr>
                <p:spPr>
                  <a:xfrm>
                    <a:off x="1646614" y="10209427"/>
                    <a:ext cx="44472" cy="46733"/>
                  </a:xfrm>
                  <a:custGeom>
                    <a:avLst/>
                    <a:gdLst>
                      <a:gd name="connsiteX0" fmla="*/ 0 w 44472"/>
                      <a:gd name="connsiteY0" fmla="*/ 46734 h 46733"/>
                      <a:gd name="connsiteX1" fmla="*/ 44472 w 44472"/>
                      <a:gd name="connsiteY1" fmla="*/ 0 h 4673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44472" h="46733">
                        <a:moveTo>
                          <a:pt x="0" y="46734"/>
                        </a:moveTo>
                        <a:cubicBezTo>
                          <a:pt x="12258" y="28173"/>
                          <a:pt x="26512" y="13135"/>
                          <a:pt x="44472" y="0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30" name="Freeform 129">
                    <a:extLst>
                      <a:ext uri="{FF2B5EF4-FFF2-40B4-BE49-F238E27FC236}">
                        <a16:creationId xmlns:a16="http://schemas.microsoft.com/office/drawing/2014/main" id="{348EF03E-4211-2600-DF47-BB1CC96A8975}"/>
                      </a:ext>
                    </a:extLst>
                  </p:cNvPr>
                  <p:cNvSpPr/>
                  <p:nvPr/>
                </p:nvSpPr>
                <p:spPr>
                  <a:xfrm>
                    <a:off x="1684624" y="10224846"/>
                    <a:ext cx="36679" cy="40166"/>
                  </a:xfrm>
                  <a:custGeom>
                    <a:avLst/>
                    <a:gdLst>
                      <a:gd name="connsiteX0" fmla="*/ 0 w 36679"/>
                      <a:gd name="connsiteY0" fmla="*/ 40166 h 40166"/>
                      <a:gd name="connsiteX1" fmla="*/ 36680 w 36679"/>
                      <a:gd name="connsiteY1" fmla="*/ 0 h 4016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</a:cxnLst>
                    <a:rect l="l" t="t" r="r" b="b"/>
                    <a:pathLst>
                      <a:path w="36679" h="40166">
                        <a:moveTo>
                          <a:pt x="0" y="40166"/>
                        </a:moveTo>
                        <a:cubicBezTo>
                          <a:pt x="10263" y="25128"/>
                          <a:pt x="22616" y="11517"/>
                          <a:pt x="36680" y="0"/>
                        </a:cubicBezTo>
                      </a:path>
                    </a:pathLst>
                  </a:custGeom>
                  <a:noFill/>
                  <a:ln w="2091" cap="rnd">
                    <a:solidFill>
                      <a:srgbClr val="FFE8E8"/>
                    </a:solidFill>
                    <a:prstDash val="solid"/>
                    <a:round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</p:grpSp>
        </p:grpSp>
        <p:grpSp>
          <p:nvGrpSpPr>
            <p:cNvPr id="131" name="Graphic 5">
              <a:extLst>
                <a:ext uri="{FF2B5EF4-FFF2-40B4-BE49-F238E27FC236}">
                  <a16:creationId xmlns:a16="http://schemas.microsoft.com/office/drawing/2014/main" id="{FE8EDA16-B701-8576-C4A9-FBB30334F02A}"/>
                </a:ext>
              </a:extLst>
            </p:cNvPr>
            <p:cNvGrpSpPr/>
            <p:nvPr/>
          </p:nvGrpSpPr>
          <p:grpSpPr>
            <a:xfrm>
              <a:off x="1454414" y="9939098"/>
              <a:ext cx="211936" cy="241269"/>
              <a:chOff x="1454414" y="9939098"/>
              <a:chExt cx="211936" cy="241269"/>
            </a:xfrm>
          </p:grpSpPr>
          <p:grpSp>
            <p:nvGrpSpPr>
              <p:cNvPr id="132" name="Graphic 5">
                <a:extLst>
                  <a:ext uri="{FF2B5EF4-FFF2-40B4-BE49-F238E27FC236}">
                    <a16:creationId xmlns:a16="http://schemas.microsoft.com/office/drawing/2014/main" id="{865460E2-1190-0B57-9AB0-4D20BD1368EC}"/>
                  </a:ext>
                </a:extLst>
              </p:cNvPr>
              <p:cNvGrpSpPr/>
              <p:nvPr/>
            </p:nvGrpSpPr>
            <p:grpSpPr>
              <a:xfrm>
                <a:off x="1544746" y="9939098"/>
                <a:ext cx="82482" cy="45226"/>
                <a:chOff x="1544746" y="9939098"/>
                <a:chExt cx="82482" cy="45226"/>
              </a:xfrm>
            </p:grpSpPr>
            <p:sp>
              <p:nvSpPr>
                <p:cNvPr id="133" name="Freeform 132">
                  <a:extLst>
                    <a:ext uri="{FF2B5EF4-FFF2-40B4-BE49-F238E27FC236}">
                      <a16:creationId xmlns:a16="http://schemas.microsoft.com/office/drawing/2014/main" id="{BA575AB6-0382-6695-DAB6-3495D91223B5}"/>
                    </a:ext>
                  </a:extLst>
                </p:cNvPr>
                <p:cNvSpPr/>
                <p:nvPr/>
              </p:nvSpPr>
              <p:spPr>
                <a:xfrm>
                  <a:off x="1544746" y="9939098"/>
                  <a:ext cx="82482" cy="45130"/>
                </a:xfrm>
                <a:custGeom>
                  <a:avLst/>
                  <a:gdLst>
                    <a:gd name="connsiteX0" fmla="*/ 0 w 82482"/>
                    <a:gd name="connsiteY0" fmla="*/ 1157 h 45130"/>
                    <a:gd name="connsiteX1" fmla="*/ 56540 w 82482"/>
                    <a:gd name="connsiteY1" fmla="*/ 10104 h 45130"/>
                    <a:gd name="connsiteX2" fmla="*/ 82482 w 82482"/>
                    <a:gd name="connsiteY2" fmla="*/ 45131 h 45130"/>
                    <a:gd name="connsiteX3" fmla="*/ 5701 w 82482"/>
                    <a:gd name="connsiteY3" fmla="*/ 13626 h 45130"/>
                    <a:gd name="connsiteX4" fmla="*/ 0 w 82482"/>
                    <a:gd name="connsiteY4" fmla="*/ 1253 h 451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2482" h="45130">
                      <a:moveTo>
                        <a:pt x="0" y="1157"/>
                      </a:moveTo>
                      <a:cubicBezTo>
                        <a:pt x="0" y="1157"/>
                        <a:pt x="34780" y="-4744"/>
                        <a:pt x="56540" y="10104"/>
                      </a:cubicBezTo>
                      <a:cubicBezTo>
                        <a:pt x="78206" y="24953"/>
                        <a:pt x="82482" y="45131"/>
                        <a:pt x="82482" y="45131"/>
                      </a:cubicBezTo>
                      <a:lnTo>
                        <a:pt x="5701" y="13626"/>
                      </a:lnTo>
                      <a:lnTo>
                        <a:pt x="0" y="1253"/>
                      </a:lnTo>
                      <a:close/>
                    </a:path>
                  </a:pathLst>
                </a:custGeom>
                <a:solidFill>
                  <a:srgbClr val="F7A9A8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34" name="Freeform 133">
                  <a:extLst>
                    <a:ext uri="{FF2B5EF4-FFF2-40B4-BE49-F238E27FC236}">
                      <a16:creationId xmlns:a16="http://schemas.microsoft.com/office/drawing/2014/main" id="{CE67FCE8-7D62-AB40-6DC7-EF680ED4D154}"/>
                    </a:ext>
                  </a:extLst>
                </p:cNvPr>
                <p:cNvSpPr/>
                <p:nvPr/>
              </p:nvSpPr>
              <p:spPr>
                <a:xfrm>
                  <a:off x="1544746" y="9939137"/>
                  <a:ext cx="82482" cy="45186"/>
                </a:xfrm>
                <a:custGeom>
                  <a:avLst/>
                  <a:gdLst>
                    <a:gd name="connsiteX0" fmla="*/ 0 w 82482"/>
                    <a:gd name="connsiteY0" fmla="*/ 1118 h 45186"/>
                    <a:gd name="connsiteX1" fmla="*/ 56540 w 82482"/>
                    <a:gd name="connsiteY1" fmla="*/ 10160 h 45186"/>
                    <a:gd name="connsiteX2" fmla="*/ 82482 w 82482"/>
                    <a:gd name="connsiteY2" fmla="*/ 45187 h 45186"/>
                    <a:gd name="connsiteX3" fmla="*/ 5701 w 82482"/>
                    <a:gd name="connsiteY3" fmla="*/ 13682 h 45186"/>
                    <a:gd name="connsiteX4" fmla="*/ 95 w 82482"/>
                    <a:gd name="connsiteY4" fmla="*/ 1118 h 451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2482" h="45186">
                      <a:moveTo>
                        <a:pt x="0" y="1118"/>
                      </a:moveTo>
                      <a:cubicBezTo>
                        <a:pt x="0" y="1118"/>
                        <a:pt x="34780" y="-4688"/>
                        <a:pt x="56540" y="10160"/>
                      </a:cubicBezTo>
                      <a:cubicBezTo>
                        <a:pt x="78206" y="25009"/>
                        <a:pt x="82482" y="45187"/>
                        <a:pt x="82482" y="45187"/>
                      </a:cubicBezTo>
                      <a:lnTo>
                        <a:pt x="5701" y="13682"/>
                      </a:lnTo>
                      <a:lnTo>
                        <a:pt x="95" y="1118"/>
                      </a:lnTo>
                      <a:close/>
                    </a:path>
                  </a:pathLst>
                </a:custGeom>
                <a:solidFill>
                  <a:srgbClr val="EFB699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135" name="Graphic 5">
                <a:extLst>
                  <a:ext uri="{FF2B5EF4-FFF2-40B4-BE49-F238E27FC236}">
                    <a16:creationId xmlns:a16="http://schemas.microsoft.com/office/drawing/2014/main" id="{65194E6B-08F1-11CC-BA4A-BE762BD2B421}"/>
                  </a:ext>
                </a:extLst>
              </p:cNvPr>
              <p:cNvGrpSpPr/>
              <p:nvPr/>
            </p:nvGrpSpPr>
            <p:grpSpPr>
              <a:xfrm>
                <a:off x="1454414" y="10033247"/>
                <a:ext cx="174049" cy="147120"/>
                <a:chOff x="1454414" y="10033247"/>
                <a:chExt cx="174049" cy="147120"/>
              </a:xfrm>
            </p:grpSpPr>
            <p:grpSp>
              <p:nvGrpSpPr>
                <p:cNvPr id="136" name="Graphic 5">
                  <a:extLst>
                    <a:ext uri="{FF2B5EF4-FFF2-40B4-BE49-F238E27FC236}">
                      <a16:creationId xmlns:a16="http://schemas.microsoft.com/office/drawing/2014/main" id="{8283D181-7CA6-9C46-4A92-B05E456F8985}"/>
                    </a:ext>
                  </a:extLst>
                </p:cNvPr>
                <p:cNvGrpSpPr/>
                <p:nvPr/>
              </p:nvGrpSpPr>
              <p:grpSpPr>
                <a:xfrm>
                  <a:off x="1454414" y="10033247"/>
                  <a:ext cx="174049" cy="147120"/>
                  <a:chOff x="1454414" y="10033247"/>
                  <a:chExt cx="174049" cy="147120"/>
                </a:xfrm>
                <a:solidFill>
                  <a:srgbClr val="F7A9A8"/>
                </a:solidFill>
              </p:grpSpPr>
              <p:sp>
                <p:nvSpPr>
                  <p:cNvPr id="137" name="Freeform 136">
                    <a:extLst>
                      <a:ext uri="{FF2B5EF4-FFF2-40B4-BE49-F238E27FC236}">
                        <a16:creationId xmlns:a16="http://schemas.microsoft.com/office/drawing/2014/main" id="{B26C9AE5-D3AC-843D-A907-A97F8CBA86E5}"/>
                      </a:ext>
                    </a:extLst>
                  </p:cNvPr>
                  <p:cNvSpPr/>
                  <p:nvPr/>
                </p:nvSpPr>
                <p:spPr>
                  <a:xfrm>
                    <a:off x="1454414" y="10045620"/>
                    <a:ext cx="174049" cy="134747"/>
                  </a:xfrm>
                  <a:custGeom>
                    <a:avLst/>
                    <a:gdLst>
                      <a:gd name="connsiteX0" fmla="*/ 97459 w 174049"/>
                      <a:gd name="connsiteY0" fmla="*/ 95 h 134747"/>
                      <a:gd name="connsiteX1" fmla="*/ 56693 w 174049"/>
                      <a:gd name="connsiteY1" fmla="*/ 47590 h 134747"/>
                      <a:gd name="connsiteX2" fmla="*/ 153 w 174049"/>
                      <a:gd name="connsiteY2" fmla="*/ 89946 h 134747"/>
                      <a:gd name="connsiteX3" fmla="*/ 17067 w 174049"/>
                      <a:gd name="connsiteY3" fmla="*/ 101368 h 134747"/>
                      <a:gd name="connsiteX4" fmla="*/ 22959 w 174049"/>
                      <a:gd name="connsiteY4" fmla="*/ 122688 h 134747"/>
                      <a:gd name="connsiteX5" fmla="*/ 59354 w 174049"/>
                      <a:gd name="connsiteY5" fmla="*/ 116787 h 134747"/>
                      <a:gd name="connsiteX6" fmla="*/ 59354 w 174049"/>
                      <a:gd name="connsiteY6" fmla="*/ 132968 h 134747"/>
                      <a:gd name="connsiteX7" fmla="*/ 107152 w 174049"/>
                      <a:gd name="connsiteY7" fmla="*/ 120784 h 134747"/>
                      <a:gd name="connsiteX8" fmla="*/ 174050 w 174049"/>
                      <a:gd name="connsiteY8" fmla="*/ 68150 h 134747"/>
                      <a:gd name="connsiteX9" fmla="*/ 112853 w 174049"/>
                      <a:gd name="connsiteY9" fmla="*/ 3331 h 134747"/>
                      <a:gd name="connsiteX10" fmla="*/ 97649 w 174049"/>
                      <a:gd name="connsiteY10" fmla="*/ 0 h 13474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74049" h="134747">
                        <a:moveTo>
                          <a:pt x="97459" y="95"/>
                        </a:moveTo>
                        <a:cubicBezTo>
                          <a:pt x="97459" y="95"/>
                          <a:pt x="70282" y="36550"/>
                          <a:pt x="56693" y="47590"/>
                        </a:cubicBezTo>
                        <a:cubicBezTo>
                          <a:pt x="43104" y="58631"/>
                          <a:pt x="-2983" y="74051"/>
                          <a:pt x="153" y="89946"/>
                        </a:cubicBezTo>
                        <a:cubicBezTo>
                          <a:pt x="2243" y="100701"/>
                          <a:pt x="17067" y="101368"/>
                          <a:pt x="17067" y="101368"/>
                        </a:cubicBezTo>
                        <a:cubicBezTo>
                          <a:pt x="17067" y="101368"/>
                          <a:pt x="12696" y="119357"/>
                          <a:pt x="22959" y="122688"/>
                        </a:cubicBezTo>
                        <a:cubicBezTo>
                          <a:pt x="33222" y="126019"/>
                          <a:pt x="59354" y="116787"/>
                          <a:pt x="59354" y="116787"/>
                        </a:cubicBezTo>
                        <a:cubicBezTo>
                          <a:pt x="59354" y="116787"/>
                          <a:pt x="51657" y="127066"/>
                          <a:pt x="59354" y="132968"/>
                        </a:cubicBezTo>
                        <a:cubicBezTo>
                          <a:pt x="67051" y="138869"/>
                          <a:pt x="92043" y="128875"/>
                          <a:pt x="107152" y="120784"/>
                        </a:cubicBezTo>
                        <a:cubicBezTo>
                          <a:pt x="122261" y="112694"/>
                          <a:pt x="174050" y="68150"/>
                          <a:pt x="174050" y="68150"/>
                        </a:cubicBezTo>
                        <a:lnTo>
                          <a:pt x="112853" y="3331"/>
                        </a:lnTo>
                        <a:lnTo>
                          <a:pt x="97649" y="0"/>
                        </a:lnTo>
                        <a:close/>
                      </a:path>
                    </a:pathLst>
                  </a:custGeom>
                  <a:solidFill>
                    <a:srgbClr val="F7A9A8"/>
                  </a:solidFill>
                  <a:ln w="9503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138" name="Freeform 137">
                    <a:extLst>
                      <a:ext uri="{FF2B5EF4-FFF2-40B4-BE49-F238E27FC236}">
                        <a16:creationId xmlns:a16="http://schemas.microsoft.com/office/drawing/2014/main" id="{8C235E79-3DE6-095C-4840-CBA4A267E045}"/>
                      </a:ext>
                    </a:extLst>
                  </p:cNvPr>
                  <p:cNvSpPr/>
                  <p:nvPr/>
                </p:nvSpPr>
                <p:spPr>
                  <a:xfrm>
                    <a:off x="1505974" y="10033247"/>
                    <a:ext cx="48465" cy="60057"/>
                  </a:xfrm>
                  <a:custGeom>
                    <a:avLst/>
                    <a:gdLst>
                      <a:gd name="connsiteX0" fmla="*/ 9504 w 48465"/>
                      <a:gd name="connsiteY0" fmla="*/ 0 h 60057"/>
                      <a:gd name="connsiteX1" fmla="*/ 287 w 48465"/>
                      <a:gd name="connsiteY1" fmla="*/ 44545 h 60057"/>
                      <a:gd name="connsiteX2" fmla="*/ 9885 w 48465"/>
                      <a:gd name="connsiteY2" fmla="*/ 58155 h 60057"/>
                      <a:gd name="connsiteX3" fmla="*/ 48465 w 48465"/>
                      <a:gd name="connsiteY3" fmla="*/ 10660 h 60057"/>
                      <a:gd name="connsiteX4" fmla="*/ 9504 w 48465"/>
                      <a:gd name="connsiteY4" fmla="*/ 0 h 600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48465" h="60057">
                        <a:moveTo>
                          <a:pt x="9504" y="0"/>
                        </a:moveTo>
                        <a:cubicBezTo>
                          <a:pt x="9504" y="0"/>
                          <a:pt x="1807" y="31315"/>
                          <a:pt x="287" y="44545"/>
                        </a:cubicBezTo>
                        <a:cubicBezTo>
                          <a:pt x="-1138" y="57775"/>
                          <a:pt x="2853" y="63295"/>
                          <a:pt x="9885" y="58155"/>
                        </a:cubicBezTo>
                        <a:cubicBezTo>
                          <a:pt x="16822" y="53016"/>
                          <a:pt x="48465" y="10660"/>
                          <a:pt x="48465" y="10660"/>
                        </a:cubicBezTo>
                        <a:lnTo>
                          <a:pt x="9504" y="0"/>
                        </a:lnTo>
                        <a:close/>
                      </a:path>
                    </a:pathLst>
                  </a:custGeom>
                  <a:solidFill>
                    <a:srgbClr val="F7A9A8"/>
                  </a:solidFill>
                  <a:ln w="9503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139" name="Graphic 5">
                  <a:extLst>
                    <a:ext uri="{FF2B5EF4-FFF2-40B4-BE49-F238E27FC236}">
                      <a16:creationId xmlns:a16="http://schemas.microsoft.com/office/drawing/2014/main" id="{C2CE6D16-9D8B-9C59-7193-DBE94C50018A}"/>
                    </a:ext>
                  </a:extLst>
                </p:cNvPr>
                <p:cNvGrpSpPr/>
                <p:nvPr/>
              </p:nvGrpSpPr>
              <p:grpSpPr>
                <a:xfrm>
                  <a:off x="1454414" y="10033247"/>
                  <a:ext cx="174049" cy="147120"/>
                  <a:chOff x="1454414" y="10033247"/>
                  <a:chExt cx="174049" cy="147120"/>
                </a:xfrm>
              </p:grpSpPr>
              <p:grpSp>
                <p:nvGrpSpPr>
                  <p:cNvPr id="140" name="Graphic 5">
                    <a:extLst>
                      <a:ext uri="{FF2B5EF4-FFF2-40B4-BE49-F238E27FC236}">
                        <a16:creationId xmlns:a16="http://schemas.microsoft.com/office/drawing/2014/main" id="{7D80536C-047E-BBFD-8502-385C112B0244}"/>
                      </a:ext>
                    </a:extLst>
                  </p:cNvPr>
                  <p:cNvGrpSpPr/>
                  <p:nvPr/>
                </p:nvGrpSpPr>
                <p:grpSpPr>
                  <a:xfrm>
                    <a:off x="1454414" y="10033247"/>
                    <a:ext cx="174049" cy="147120"/>
                    <a:chOff x="1454414" y="10033247"/>
                    <a:chExt cx="174049" cy="147120"/>
                  </a:xfrm>
                </p:grpSpPr>
                <p:sp>
                  <p:nvSpPr>
                    <p:cNvPr id="141" name="Freeform 140">
                      <a:extLst>
                        <a:ext uri="{FF2B5EF4-FFF2-40B4-BE49-F238E27FC236}">
                          <a16:creationId xmlns:a16="http://schemas.microsoft.com/office/drawing/2014/main" id="{8449C072-7436-E4A3-0A0F-6D7F31C7B6D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454414" y="10045620"/>
                      <a:ext cx="174049" cy="134747"/>
                    </a:xfrm>
                    <a:custGeom>
                      <a:avLst/>
                      <a:gdLst>
                        <a:gd name="connsiteX0" fmla="*/ 97459 w 174049"/>
                        <a:gd name="connsiteY0" fmla="*/ 95 h 134747"/>
                        <a:gd name="connsiteX1" fmla="*/ 56693 w 174049"/>
                        <a:gd name="connsiteY1" fmla="*/ 47590 h 134747"/>
                        <a:gd name="connsiteX2" fmla="*/ 153 w 174049"/>
                        <a:gd name="connsiteY2" fmla="*/ 89946 h 134747"/>
                        <a:gd name="connsiteX3" fmla="*/ 17067 w 174049"/>
                        <a:gd name="connsiteY3" fmla="*/ 101368 h 134747"/>
                        <a:gd name="connsiteX4" fmla="*/ 22959 w 174049"/>
                        <a:gd name="connsiteY4" fmla="*/ 122688 h 134747"/>
                        <a:gd name="connsiteX5" fmla="*/ 59354 w 174049"/>
                        <a:gd name="connsiteY5" fmla="*/ 116787 h 134747"/>
                        <a:gd name="connsiteX6" fmla="*/ 59354 w 174049"/>
                        <a:gd name="connsiteY6" fmla="*/ 132968 h 134747"/>
                        <a:gd name="connsiteX7" fmla="*/ 107152 w 174049"/>
                        <a:gd name="connsiteY7" fmla="*/ 120784 h 134747"/>
                        <a:gd name="connsiteX8" fmla="*/ 174050 w 174049"/>
                        <a:gd name="connsiteY8" fmla="*/ 68150 h 134747"/>
                        <a:gd name="connsiteX9" fmla="*/ 112853 w 174049"/>
                        <a:gd name="connsiteY9" fmla="*/ 3331 h 134747"/>
                        <a:gd name="connsiteX10" fmla="*/ 97649 w 174049"/>
                        <a:gd name="connsiteY10" fmla="*/ 0 h 13474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174049" h="134747">
                          <a:moveTo>
                            <a:pt x="97459" y="95"/>
                          </a:moveTo>
                          <a:cubicBezTo>
                            <a:pt x="97459" y="95"/>
                            <a:pt x="70282" y="36550"/>
                            <a:pt x="56693" y="47590"/>
                          </a:cubicBezTo>
                          <a:cubicBezTo>
                            <a:pt x="43104" y="58631"/>
                            <a:pt x="-2983" y="74051"/>
                            <a:pt x="153" y="89946"/>
                          </a:cubicBezTo>
                          <a:cubicBezTo>
                            <a:pt x="2243" y="100701"/>
                            <a:pt x="17067" y="101368"/>
                            <a:pt x="17067" y="101368"/>
                          </a:cubicBezTo>
                          <a:cubicBezTo>
                            <a:pt x="17067" y="101368"/>
                            <a:pt x="12696" y="119357"/>
                            <a:pt x="22959" y="122688"/>
                          </a:cubicBezTo>
                          <a:cubicBezTo>
                            <a:pt x="33222" y="126019"/>
                            <a:pt x="59354" y="116787"/>
                            <a:pt x="59354" y="116787"/>
                          </a:cubicBezTo>
                          <a:cubicBezTo>
                            <a:pt x="59354" y="116787"/>
                            <a:pt x="51657" y="127066"/>
                            <a:pt x="59354" y="132968"/>
                          </a:cubicBezTo>
                          <a:cubicBezTo>
                            <a:pt x="67051" y="138869"/>
                            <a:pt x="92043" y="128875"/>
                            <a:pt x="107152" y="120784"/>
                          </a:cubicBezTo>
                          <a:cubicBezTo>
                            <a:pt x="122261" y="112694"/>
                            <a:pt x="174050" y="68150"/>
                            <a:pt x="174050" y="68150"/>
                          </a:cubicBezTo>
                          <a:lnTo>
                            <a:pt x="112853" y="3331"/>
                          </a:lnTo>
                          <a:lnTo>
                            <a:pt x="97649" y="0"/>
                          </a:lnTo>
                          <a:close/>
                        </a:path>
                      </a:pathLst>
                    </a:custGeom>
                    <a:solidFill>
                      <a:srgbClr val="EFB699"/>
                    </a:solidFill>
                    <a:ln w="9503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2" name="Freeform 141">
                      <a:extLst>
                        <a:ext uri="{FF2B5EF4-FFF2-40B4-BE49-F238E27FC236}">
                          <a16:creationId xmlns:a16="http://schemas.microsoft.com/office/drawing/2014/main" id="{3A5236CE-E029-E370-F31C-C5135DAD247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505974" y="10033247"/>
                      <a:ext cx="48465" cy="60057"/>
                    </a:xfrm>
                    <a:custGeom>
                      <a:avLst/>
                      <a:gdLst>
                        <a:gd name="connsiteX0" fmla="*/ 9504 w 48465"/>
                        <a:gd name="connsiteY0" fmla="*/ 0 h 60057"/>
                        <a:gd name="connsiteX1" fmla="*/ 287 w 48465"/>
                        <a:gd name="connsiteY1" fmla="*/ 44545 h 60057"/>
                        <a:gd name="connsiteX2" fmla="*/ 9885 w 48465"/>
                        <a:gd name="connsiteY2" fmla="*/ 58155 h 60057"/>
                        <a:gd name="connsiteX3" fmla="*/ 48465 w 48465"/>
                        <a:gd name="connsiteY3" fmla="*/ 10660 h 60057"/>
                        <a:gd name="connsiteX4" fmla="*/ 9504 w 48465"/>
                        <a:gd name="connsiteY4" fmla="*/ 0 h 6005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48465" h="60057">
                          <a:moveTo>
                            <a:pt x="9504" y="0"/>
                          </a:moveTo>
                          <a:cubicBezTo>
                            <a:pt x="9504" y="0"/>
                            <a:pt x="1807" y="31315"/>
                            <a:pt x="287" y="44545"/>
                          </a:cubicBezTo>
                          <a:cubicBezTo>
                            <a:pt x="-1138" y="57775"/>
                            <a:pt x="2853" y="63295"/>
                            <a:pt x="9885" y="58155"/>
                          </a:cubicBezTo>
                          <a:cubicBezTo>
                            <a:pt x="16822" y="53016"/>
                            <a:pt x="48465" y="10660"/>
                            <a:pt x="48465" y="10660"/>
                          </a:cubicBezTo>
                          <a:lnTo>
                            <a:pt x="9504" y="0"/>
                          </a:lnTo>
                          <a:close/>
                        </a:path>
                      </a:pathLst>
                    </a:custGeom>
                    <a:solidFill>
                      <a:srgbClr val="EFB699">
                        <a:alpha val="66000"/>
                      </a:srgbClr>
                    </a:solidFill>
                    <a:ln w="9503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 dirty="0"/>
                    </a:p>
                  </p:txBody>
                </p:sp>
              </p:grpSp>
              <p:grpSp>
                <p:nvGrpSpPr>
                  <p:cNvPr id="143" name="Graphic 5">
                    <a:extLst>
                      <a:ext uri="{FF2B5EF4-FFF2-40B4-BE49-F238E27FC236}">
                        <a16:creationId xmlns:a16="http://schemas.microsoft.com/office/drawing/2014/main" id="{6A2DA6CE-020B-4D44-54CA-104606469034}"/>
                      </a:ext>
                    </a:extLst>
                  </p:cNvPr>
                  <p:cNvGrpSpPr/>
                  <p:nvPr/>
                </p:nvGrpSpPr>
                <p:grpSpPr>
                  <a:xfrm>
                    <a:off x="1471386" y="10047524"/>
                    <a:ext cx="119542" cy="114883"/>
                    <a:chOff x="1471386" y="10047524"/>
                    <a:chExt cx="119542" cy="114883"/>
                  </a:xfrm>
                  <a:noFill/>
                </p:grpSpPr>
                <p:sp>
                  <p:nvSpPr>
                    <p:cNvPr id="144" name="Freeform 143">
                      <a:extLst>
                        <a:ext uri="{FF2B5EF4-FFF2-40B4-BE49-F238E27FC236}">
                          <a16:creationId xmlns:a16="http://schemas.microsoft.com/office/drawing/2014/main" id="{AAD35F12-11FC-007F-242A-09F9F8EBB21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471386" y="10079600"/>
                      <a:ext cx="96546" cy="67292"/>
                    </a:xfrm>
                    <a:custGeom>
                      <a:avLst/>
                      <a:gdLst>
                        <a:gd name="connsiteX0" fmla="*/ 0 w 96546"/>
                        <a:gd name="connsiteY0" fmla="*/ 67293 h 67292"/>
                        <a:gd name="connsiteX1" fmla="*/ 68324 w 96546"/>
                        <a:gd name="connsiteY1" fmla="*/ 27602 h 67292"/>
                        <a:gd name="connsiteX2" fmla="*/ 96546 w 96546"/>
                        <a:gd name="connsiteY2" fmla="*/ 0 h 6729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96546" h="67292">
                          <a:moveTo>
                            <a:pt x="0" y="67293"/>
                          </a:moveTo>
                          <a:cubicBezTo>
                            <a:pt x="0" y="67293"/>
                            <a:pt x="46087" y="47400"/>
                            <a:pt x="68324" y="27602"/>
                          </a:cubicBezTo>
                          <a:cubicBezTo>
                            <a:pt x="90560" y="7805"/>
                            <a:pt x="96546" y="0"/>
                            <a:pt x="96546" y="0"/>
                          </a:cubicBezTo>
                        </a:path>
                      </a:pathLst>
                    </a:custGeom>
                    <a:noFill/>
                    <a:ln w="2091" cap="rnd">
                      <a:solidFill>
                        <a:srgbClr val="4A3059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5" name="Freeform 144">
                      <a:extLst>
                        <a:ext uri="{FF2B5EF4-FFF2-40B4-BE49-F238E27FC236}">
                          <a16:creationId xmlns:a16="http://schemas.microsoft.com/office/drawing/2014/main" id="{F957C277-7502-854E-1109-69A25997304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513673" y="10105489"/>
                      <a:ext cx="77256" cy="56918"/>
                    </a:xfrm>
                    <a:custGeom>
                      <a:avLst/>
                      <a:gdLst>
                        <a:gd name="connsiteX0" fmla="*/ 0 w 77256"/>
                        <a:gd name="connsiteY0" fmla="*/ 56918 h 56918"/>
                        <a:gd name="connsiteX1" fmla="*/ 51124 w 77256"/>
                        <a:gd name="connsiteY1" fmla="*/ 25128 h 56918"/>
                        <a:gd name="connsiteX2" fmla="*/ 77256 w 77256"/>
                        <a:gd name="connsiteY2" fmla="*/ 0 h 5691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77256" h="56918">
                          <a:moveTo>
                            <a:pt x="0" y="56918"/>
                          </a:moveTo>
                          <a:cubicBezTo>
                            <a:pt x="0" y="56918"/>
                            <a:pt x="33829" y="38929"/>
                            <a:pt x="51124" y="25128"/>
                          </a:cubicBezTo>
                          <a:cubicBezTo>
                            <a:pt x="68419" y="11327"/>
                            <a:pt x="77256" y="0"/>
                            <a:pt x="77256" y="0"/>
                          </a:cubicBezTo>
                        </a:path>
                      </a:pathLst>
                    </a:custGeom>
                    <a:noFill/>
                    <a:ln w="2091" cap="rnd">
                      <a:solidFill>
                        <a:srgbClr val="4A3059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146" name="Freeform 145">
                      <a:extLst>
                        <a:ext uri="{FF2B5EF4-FFF2-40B4-BE49-F238E27FC236}">
                          <a16:creationId xmlns:a16="http://schemas.microsoft.com/office/drawing/2014/main" id="{CE733AF3-D570-AC3B-E119-F7A51F2B0F6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511107" y="10047524"/>
                      <a:ext cx="41336" cy="45686"/>
                    </a:xfrm>
                    <a:custGeom>
                      <a:avLst/>
                      <a:gdLst>
                        <a:gd name="connsiteX0" fmla="*/ 0 w 41336"/>
                        <a:gd name="connsiteY0" fmla="*/ 45687 h 45686"/>
                        <a:gd name="connsiteX1" fmla="*/ 25847 w 41336"/>
                        <a:gd name="connsiteY1" fmla="*/ 19417 h 45686"/>
                        <a:gd name="connsiteX2" fmla="*/ 41336 w 41336"/>
                        <a:gd name="connsiteY2" fmla="*/ 0 h 456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</a:cxnLst>
                      <a:rect l="l" t="t" r="r" b="b"/>
                      <a:pathLst>
                        <a:path w="41336" h="45686">
                          <a:moveTo>
                            <a:pt x="0" y="45687"/>
                          </a:moveTo>
                          <a:cubicBezTo>
                            <a:pt x="0" y="45687"/>
                            <a:pt x="17010" y="30077"/>
                            <a:pt x="25847" y="19417"/>
                          </a:cubicBezTo>
                          <a:cubicBezTo>
                            <a:pt x="34685" y="8852"/>
                            <a:pt x="41336" y="0"/>
                            <a:pt x="41336" y="0"/>
                          </a:cubicBezTo>
                        </a:path>
                      </a:pathLst>
                    </a:custGeom>
                    <a:noFill/>
                    <a:ln w="2091" cap="rnd">
                      <a:solidFill>
                        <a:srgbClr val="4A3059"/>
                      </a:solidFill>
                      <a:prstDash val="solid"/>
                      <a:round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</p:grpSp>
          </p:grpSp>
          <p:grpSp>
            <p:nvGrpSpPr>
              <p:cNvPr id="147" name="Graphic 5">
                <a:extLst>
                  <a:ext uri="{FF2B5EF4-FFF2-40B4-BE49-F238E27FC236}">
                    <a16:creationId xmlns:a16="http://schemas.microsoft.com/office/drawing/2014/main" id="{26497CE6-DF29-5DCF-946C-B62F6D76D3B0}"/>
                  </a:ext>
                </a:extLst>
              </p:cNvPr>
              <p:cNvGrpSpPr/>
              <p:nvPr/>
            </p:nvGrpSpPr>
            <p:grpSpPr>
              <a:xfrm>
                <a:off x="1473572" y="9940636"/>
                <a:ext cx="192778" cy="181985"/>
                <a:chOff x="1473572" y="9940636"/>
                <a:chExt cx="192778" cy="181985"/>
              </a:xfrm>
            </p:grpSpPr>
            <p:sp>
              <p:nvSpPr>
                <p:cNvPr id="148" name="Freeform 147">
                  <a:extLst>
                    <a:ext uri="{FF2B5EF4-FFF2-40B4-BE49-F238E27FC236}">
                      <a16:creationId xmlns:a16="http://schemas.microsoft.com/office/drawing/2014/main" id="{A3363EC5-F1D5-FE99-66F1-2D06A8C89C2F}"/>
                    </a:ext>
                  </a:extLst>
                </p:cNvPr>
                <p:cNvSpPr/>
                <p:nvPr/>
              </p:nvSpPr>
              <p:spPr>
                <a:xfrm>
                  <a:off x="1473572" y="9940636"/>
                  <a:ext cx="192778" cy="181985"/>
                </a:xfrm>
                <a:custGeom>
                  <a:avLst/>
                  <a:gdLst>
                    <a:gd name="connsiteX0" fmla="*/ 95 w 192778"/>
                    <a:gd name="connsiteY0" fmla="*/ 88138 h 181985"/>
                    <a:gd name="connsiteX1" fmla="*/ 74690 w 192778"/>
                    <a:gd name="connsiteY1" fmla="*/ 102986 h 181985"/>
                    <a:gd name="connsiteX2" fmla="*/ 148811 w 192778"/>
                    <a:gd name="connsiteY2" fmla="*/ 181986 h 181985"/>
                    <a:gd name="connsiteX3" fmla="*/ 166295 w 192778"/>
                    <a:gd name="connsiteY3" fmla="*/ 162854 h 181985"/>
                    <a:gd name="connsiteX4" fmla="*/ 182165 w 192778"/>
                    <a:gd name="connsiteY4" fmla="*/ 144865 h 181985"/>
                    <a:gd name="connsiteX5" fmla="*/ 190622 w 192778"/>
                    <a:gd name="connsiteY5" fmla="*/ 125734 h 181985"/>
                    <a:gd name="connsiteX6" fmla="*/ 189006 w 192778"/>
                    <a:gd name="connsiteY6" fmla="*/ 98131 h 181985"/>
                    <a:gd name="connsiteX7" fmla="*/ 168956 w 192778"/>
                    <a:gd name="connsiteY7" fmla="*/ 62915 h 181985"/>
                    <a:gd name="connsiteX8" fmla="*/ 150616 w 192778"/>
                    <a:gd name="connsiteY8" fmla="*/ 41404 h 181985"/>
                    <a:gd name="connsiteX9" fmla="*/ 122964 w 192778"/>
                    <a:gd name="connsiteY9" fmla="*/ 29982 h 181985"/>
                    <a:gd name="connsiteX10" fmla="*/ 74120 w 192778"/>
                    <a:gd name="connsiteY10" fmla="*/ 11136 h 181985"/>
                    <a:gd name="connsiteX11" fmla="*/ 24327 w 192778"/>
                    <a:gd name="connsiteY11" fmla="*/ 0 h 181985"/>
                    <a:gd name="connsiteX12" fmla="*/ 0 w 192778"/>
                    <a:gd name="connsiteY12" fmla="*/ 88042 h 1819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92778" h="181985">
                      <a:moveTo>
                        <a:pt x="95" y="88138"/>
                      </a:moveTo>
                      <a:lnTo>
                        <a:pt x="74690" y="102986"/>
                      </a:lnTo>
                      <a:lnTo>
                        <a:pt x="148811" y="181986"/>
                      </a:lnTo>
                      <a:cubicBezTo>
                        <a:pt x="148811" y="181986"/>
                        <a:pt x="164680" y="172468"/>
                        <a:pt x="166295" y="162854"/>
                      </a:cubicBezTo>
                      <a:cubicBezTo>
                        <a:pt x="166295" y="162854"/>
                        <a:pt x="177983" y="156477"/>
                        <a:pt x="182165" y="144865"/>
                      </a:cubicBezTo>
                      <a:cubicBezTo>
                        <a:pt x="182165" y="144865"/>
                        <a:pt x="192237" y="134776"/>
                        <a:pt x="190622" y="125734"/>
                      </a:cubicBezTo>
                      <a:cubicBezTo>
                        <a:pt x="190622" y="125734"/>
                        <a:pt x="196418" y="117263"/>
                        <a:pt x="189006" y="98131"/>
                      </a:cubicBezTo>
                      <a:cubicBezTo>
                        <a:pt x="184065" y="85472"/>
                        <a:pt x="176748" y="73956"/>
                        <a:pt x="168956" y="62915"/>
                      </a:cubicBezTo>
                      <a:cubicBezTo>
                        <a:pt x="163540" y="55205"/>
                        <a:pt x="158503" y="46829"/>
                        <a:pt x="150616" y="41404"/>
                      </a:cubicBezTo>
                      <a:cubicBezTo>
                        <a:pt x="142444" y="35693"/>
                        <a:pt x="132086" y="33789"/>
                        <a:pt x="122964" y="29982"/>
                      </a:cubicBezTo>
                      <a:cubicBezTo>
                        <a:pt x="106904" y="23224"/>
                        <a:pt x="90655" y="16657"/>
                        <a:pt x="74120" y="11136"/>
                      </a:cubicBezTo>
                      <a:lnTo>
                        <a:pt x="24327" y="0"/>
                      </a:lnTo>
                      <a:lnTo>
                        <a:pt x="0" y="88042"/>
                      </a:lnTo>
                      <a:close/>
                    </a:path>
                  </a:pathLst>
                </a:custGeom>
                <a:solidFill>
                  <a:srgbClr val="EFB699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49" name="Freeform 148">
                  <a:extLst>
                    <a:ext uri="{FF2B5EF4-FFF2-40B4-BE49-F238E27FC236}">
                      <a16:creationId xmlns:a16="http://schemas.microsoft.com/office/drawing/2014/main" id="{318B7F0A-74D4-AF51-5460-3D06D583EDD1}"/>
                    </a:ext>
                  </a:extLst>
                </p:cNvPr>
                <p:cNvSpPr/>
                <p:nvPr/>
              </p:nvSpPr>
              <p:spPr>
                <a:xfrm>
                  <a:off x="1544858" y="9974573"/>
                  <a:ext cx="115667" cy="126357"/>
                </a:xfrm>
                <a:custGeom>
                  <a:avLst/>
                  <a:gdLst>
                    <a:gd name="connsiteX0" fmla="*/ 4449 w 115667"/>
                    <a:gd name="connsiteY0" fmla="*/ 23743 h 126357"/>
                    <a:gd name="connsiteX1" fmla="*/ 838 w 115667"/>
                    <a:gd name="connsiteY1" fmla="*/ 49442 h 126357"/>
                    <a:gd name="connsiteX2" fmla="*/ 20604 w 115667"/>
                    <a:gd name="connsiteY2" fmla="*/ 77901 h 126357"/>
                    <a:gd name="connsiteX3" fmla="*/ 62130 w 115667"/>
                    <a:gd name="connsiteY3" fmla="*/ 118733 h 126357"/>
                    <a:gd name="connsiteX4" fmla="*/ 74959 w 115667"/>
                    <a:gd name="connsiteY4" fmla="*/ 126348 h 126357"/>
                    <a:gd name="connsiteX5" fmla="*/ 87122 w 115667"/>
                    <a:gd name="connsiteY5" fmla="*/ 121398 h 126357"/>
                    <a:gd name="connsiteX6" fmla="*/ 103276 w 115667"/>
                    <a:gd name="connsiteY6" fmla="*/ 108073 h 126357"/>
                    <a:gd name="connsiteX7" fmla="*/ 112589 w 115667"/>
                    <a:gd name="connsiteY7" fmla="*/ 90845 h 126357"/>
                    <a:gd name="connsiteX8" fmla="*/ 115630 w 115667"/>
                    <a:gd name="connsiteY8" fmla="*/ 73427 h 126357"/>
                    <a:gd name="connsiteX9" fmla="*/ 107457 w 115667"/>
                    <a:gd name="connsiteY9" fmla="*/ 50774 h 126357"/>
                    <a:gd name="connsiteX10" fmla="*/ 72393 w 115667"/>
                    <a:gd name="connsiteY10" fmla="*/ 12988 h 126357"/>
                    <a:gd name="connsiteX11" fmla="*/ 29156 w 115667"/>
                    <a:gd name="connsiteY11" fmla="*/ 138 h 126357"/>
                    <a:gd name="connsiteX12" fmla="*/ 4449 w 115667"/>
                    <a:gd name="connsiteY12" fmla="*/ 23553 h 1263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5667" h="126357">
                      <a:moveTo>
                        <a:pt x="4449" y="23743"/>
                      </a:moveTo>
                      <a:cubicBezTo>
                        <a:pt x="553" y="31643"/>
                        <a:pt x="-1157" y="40875"/>
                        <a:pt x="838" y="49442"/>
                      </a:cubicBezTo>
                      <a:cubicBezTo>
                        <a:pt x="3499" y="60863"/>
                        <a:pt x="12242" y="69715"/>
                        <a:pt x="20604" y="77901"/>
                      </a:cubicBezTo>
                      <a:cubicBezTo>
                        <a:pt x="34478" y="91512"/>
                        <a:pt x="48351" y="105122"/>
                        <a:pt x="62130" y="118733"/>
                      </a:cubicBezTo>
                      <a:cubicBezTo>
                        <a:pt x="65741" y="122350"/>
                        <a:pt x="69922" y="126062"/>
                        <a:pt x="74959" y="126348"/>
                      </a:cubicBezTo>
                      <a:cubicBezTo>
                        <a:pt x="79425" y="126538"/>
                        <a:pt x="83416" y="123873"/>
                        <a:pt x="87122" y="121398"/>
                      </a:cubicBezTo>
                      <a:cubicBezTo>
                        <a:pt x="92918" y="117401"/>
                        <a:pt x="98715" y="113403"/>
                        <a:pt x="103276" y="108073"/>
                      </a:cubicBezTo>
                      <a:cubicBezTo>
                        <a:pt x="107552" y="103028"/>
                        <a:pt x="110498" y="97032"/>
                        <a:pt x="112589" y="90845"/>
                      </a:cubicBezTo>
                      <a:cubicBezTo>
                        <a:pt x="114584" y="85230"/>
                        <a:pt x="115915" y="79329"/>
                        <a:pt x="115630" y="73427"/>
                      </a:cubicBezTo>
                      <a:cubicBezTo>
                        <a:pt x="115154" y="65337"/>
                        <a:pt x="111544" y="57722"/>
                        <a:pt x="107457" y="50774"/>
                      </a:cubicBezTo>
                      <a:cubicBezTo>
                        <a:pt x="98620" y="35831"/>
                        <a:pt x="86932" y="22410"/>
                        <a:pt x="72393" y="12988"/>
                      </a:cubicBezTo>
                      <a:cubicBezTo>
                        <a:pt x="60135" y="5087"/>
                        <a:pt x="43980" y="-1004"/>
                        <a:pt x="29156" y="138"/>
                      </a:cubicBezTo>
                      <a:cubicBezTo>
                        <a:pt x="17658" y="1090"/>
                        <a:pt x="9106" y="14130"/>
                        <a:pt x="4449" y="23553"/>
                      </a:cubicBezTo>
                      <a:close/>
                    </a:path>
                  </a:pathLst>
                </a:custGeom>
                <a:solidFill>
                  <a:srgbClr val="EFB699"/>
                </a:solidFill>
                <a:ln w="9503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</p:grpSp>
      <p:grpSp>
        <p:nvGrpSpPr>
          <p:cNvPr id="712" name="Group 711">
            <a:extLst>
              <a:ext uri="{FF2B5EF4-FFF2-40B4-BE49-F238E27FC236}">
                <a16:creationId xmlns:a16="http://schemas.microsoft.com/office/drawing/2014/main" id="{7D9687EC-7B28-9825-EB1A-EA0CCA7EB588}"/>
              </a:ext>
            </a:extLst>
          </p:cNvPr>
          <p:cNvGrpSpPr/>
          <p:nvPr/>
        </p:nvGrpSpPr>
        <p:grpSpPr>
          <a:xfrm>
            <a:off x="10616245" y="5092954"/>
            <a:ext cx="657733" cy="570119"/>
            <a:chOff x="-183640" y="-2052175"/>
            <a:chExt cx="1298339" cy="1125391"/>
          </a:xfrm>
        </p:grpSpPr>
        <p:sp>
          <p:nvSpPr>
            <p:cNvPr id="713" name="Freeform 712">
              <a:extLst>
                <a:ext uri="{FF2B5EF4-FFF2-40B4-BE49-F238E27FC236}">
                  <a16:creationId xmlns:a16="http://schemas.microsoft.com/office/drawing/2014/main" id="{DEE930A4-FA22-A5CF-3267-E50F78746B5F}"/>
                </a:ext>
              </a:extLst>
            </p:cNvPr>
            <p:cNvSpPr/>
            <p:nvPr/>
          </p:nvSpPr>
          <p:spPr>
            <a:xfrm>
              <a:off x="-39999" y="-1949976"/>
              <a:ext cx="974597" cy="974597"/>
            </a:xfrm>
            <a:custGeom>
              <a:avLst/>
              <a:gdLst>
                <a:gd name="connsiteX0" fmla="*/ 974598 w 974597"/>
                <a:gd name="connsiteY0" fmla="*/ 487299 h 974597"/>
                <a:gd name="connsiteX1" fmla="*/ 487299 w 974597"/>
                <a:gd name="connsiteY1" fmla="*/ 974598 h 974597"/>
                <a:gd name="connsiteX2" fmla="*/ 0 w 974597"/>
                <a:gd name="connsiteY2" fmla="*/ 487299 h 974597"/>
                <a:gd name="connsiteX3" fmla="*/ 487299 w 974597"/>
                <a:gd name="connsiteY3" fmla="*/ 0 h 974597"/>
                <a:gd name="connsiteX4" fmla="*/ 974598 w 974597"/>
                <a:gd name="connsiteY4" fmla="*/ 487299 h 9745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74597" h="974597">
                  <a:moveTo>
                    <a:pt x="974598" y="487299"/>
                  </a:moveTo>
                  <a:cubicBezTo>
                    <a:pt x="974598" y="756427"/>
                    <a:pt x="756427" y="974598"/>
                    <a:pt x="487299" y="974598"/>
                  </a:cubicBezTo>
                  <a:cubicBezTo>
                    <a:pt x="218171" y="974598"/>
                    <a:pt x="0" y="756427"/>
                    <a:pt x="0" y="487299"/>
                  </a:cubicBezTo>
                  <a:cubicBezTo>
                    <a:pt x="0" y="218171"/>
                    <a:pt x="218171" y="0"/>
                    <a:pt x="487299" y="0"/>
                  </a:cubicBezTo>
                  <a:cubicBezTo>
                    <a:pt x="756427" y="0"/>
                    <a:pt x="974598" y="218171"/>
                    <a:pt x="974598" y="487299"/>
                  </a:cubicBezTo>
                  <a:close/>
                </a:path>
              </a:pathLst>
            </a:custGeom>
            <a:solidFill>
              <a:schemeClr val="tx2">
                <a:lumMod val="40000"/>
                <a:lumOff val="60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grpSp>
          <p:nvGrpSpPr>
            <p:cNvPr id="714" name="Graphic 752">
              <a:extLst>
                <a:ext uri="{FF2B5EF4-FFF2-40B4-BE49-F238E27FC236}">
                  <a16:creationId xmlns:a16="http://schemas.microsoft.com/office/drawing/2014/main" id="{0040F4B8-E9C7-66D2-F236-1C27AD74DC54}"/>
                </a:ext>
              </a:extLst>
            </p:cNvPr>
            <p:cNvGrpSpPr/>
            <p:nvPr/>
          </p:nvGrpSpPr>
          <p:grpSpPr>
            <a:xfrm>
              <a:off x="451125" y="-2052175"/>
              <a:ext cx="342391" cy="703932"/>
              <a:chOff x="-1309412" y="-4541181"/>
              <a:chExt cx="342391" cy="703932"/>
            </a:xfrm>
          </p:grpSpPr>
          <p:sp>
            <p:nvSpPr>
              <p:cNvPr id="759" name="Freeform 758">
                <a:extLst>
                  <a:ext uri="{FF2B5EF4-FFF2-40B4-BE49-F238E27FC236}">
                    <a16:creationId xmlns:a16="http://schemas.microsoft.com/office/drawing/2014/main" id="{489F6B0C-F11D-18F0-358F-438C568DB17D}"/>
                  </a:ext>
                </a:extLst>
              </p:cNvPr>
              <p:cNvSpPr/>
              <p:nvPr/>
            </p:nvSpPr>
            <p:spPr>
              <a:xfrm>
                <a:off x="-1309412" y="-4541181"/>
                <a:ext cx="342391" cy="703932"/>
              </a:xfrm>
              <a:custGeom>
                <a:avLst/>
                <a:gdLst>
                  <a:gd name="connsiteX0" fmla="*/ 86568 w 342391"/>
                  <a:gd name="connsiteY0" fmla="*/ 50669 h 703932"/>
                  <a:gd name="connsiteX1" fmla="*/ 155719 w 342391"/>
                  <a:gd name="connsiteY1" fmla="*/ 68004 h 703932"/>
                  <a:gd name="connsiteX2" fmla="*/ 163816 w 342391"/>
                  <a:gd name="connsiteY2" fmla="*/ 134108 h 703932"/>
                  <a:gd name="connsiteX3" fmla="*/ 243540 w 342391"/>
                  <a:gd name="connsiteY3" fmla="*/ 179732 h 703932"/>
                  <a:gd name="connsiteX4" fmla="*/ 235253 w 342391"/>
                  <a:gd name="connsiteY4" fmla="*/ 245931 h 703932"/>
                  <a:gd name="connsiteX5" fmla="*/ 297737 w 342391"/>
                  <a:gd name="connsiteY5" fmla="*/ 294413 h 703932"/>
                  <a:gd name="connsiteX6" fmla="*/ 270972 w 342391"/>
                  <a:gd name="connsiteY6" fmla="*/ 371280 h 703932"/>
                  <a:gd name="connsiteX7" fmla="*/ 328026 w 342391"/>
                  <a:gd name="connsiteY7" fmla="*/ 425573 h 703932"/>
                  <a:gd name="connsiteX8" fmla="*/ 309643 w 342391"/>
                  <a:gd name="connsiteY8" fmla="*/ 520061 h 703932"/>
                  <a:gd name="connsiteX9" fmla="*/ 340790 w 342391"/>
                  <a:gd name="connsiteY9" fmla="*/ 597023 h 703932"/>
                  <a:gd name="connsiteX10" fmla="*/ 281163 w 342391"/>
                  <a:gd name="connsiteY10" fmla="*/ 646553 h 703932"/>
                  <a:gd name="connsiteX11" fmla="*/ 246016 w 342391"/>
                  <a:gd name="connsiteY11" fmla="*/ 691320 h 703932"/>
                  <a:gd name="connsiteX12" fmla="*/ 171245 w 342391"/>
                  <a:gd name="connsiteY12" fmla="*/ 674270 h 703932"/>
                  <a:gd name="connsiteX13" fmla="*/ 133240 w 342391"/>
                  <a:gd name="connsiteY13" fmla="*/ 703798 h 703932"/>
                  <a:gd name="connsiteX14" fmla="*/ 86091 w 342391"/>
                  <a:gd name="connsiteY14" fmla="*/ 673699 h 703932"/>
                  <a:gd name="connsiteX15" fmla="*/ 20083 w 342391"/>
                  <a:gd name="connsiteY15" fmla="*/ 670460 h 703932"/>
                  <a:gd name="connsiteX16" fmla="*/ 81 w 342391"/>
                  <a:gd name="connsiteY16" fmla="*/ 620264 h 703932"/>
                  <a:gd name="connsiteX17" fmla="*/ 4938 w 342391"/>
                  <a:gd name="connsiteY17" fmla="*/ 298319 h 703932"/>
                  <a:gd name="connsiteX18" fmla="*/ 4938 w 342391"/>
                  <a:gd name="connsiteY18" fmla="*/ 279935 h 703932"/>
                  <a:gd name="connsiteX19" fmla="*/ 8939 w 342391"/>
                  <a:gd name="connsiteY19" fmla="*/ 40382 h 703932"/>
                  <a:gd name="connsiteX20" fmla="*/ 86758 w 342391"/>
                  <a:gd name="connsiteY20" fmla="*/ 50764 h 7039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342391" h="703932">
                    <a:moveTo>
                      <a:pt x="86568" y="50669"/>
                    </a:moveTo>
                    <a:cubicBezTo>
                      <a:pt x="86568" y="50669"/>
                      <a:pt x="122763" y="32095"/>
                      <a:pt x="155719" y="68004"/>
                    </a:cubicBezTo>
                    <a:cubicBezTo>
                      <a:pt x="184580" y="99437"/>
                      <a:pt x="163816" y="134108"/>
                      <a:pt x="163816" y="134108"/>
                    </a:cubicBezTo>
                    <a:cubicBezTo>
                      <a:pt x="163816" y="134108"/>
                      <a:pt x="225347" y="132393"/>
                      <a:pt x="243540" y="179732"/>
                    </a:cubicBezTo>
                    <a:cubicBezTo>
                      <a:pt x="255541" y="210974"/>
                      <a:pt x="247159" y="228977"/>
                      <a:pt x="235253" y="245931"/>
                    </a:cubicBezTo>
                    <a:cubicBezTo>
                      <a:pt x="233538" y="248312"/>
                      <a:pt x="281735" y="256313"/>
                      <a:pt x="297737" y="294413"/>
                    </a:cubicBezTo>
                    <a:cubicBezTo>
                      <a:pt x="316120" y="338419"/>
                      <a:pt x="270876" y="370994"/>
                      <a:pt x="270972" y="371280"/>
                    </a:cubicBezTo>
                    <a:cubicBezTo>
                      <a:pt x="271924" y="377186"/>
                      <a:pt x="316311" y="394902"/>
                      <a:pt x="328026" y="425573"/>
                    </a:cubicBezTo>
                    <a:cubicBezTo>
                      <a:pt x="342600" y="464149"/>
                      <a:pt x="340028" y="504059"/>
                      <a:pt x="309643" y="520061"/>
                    </a:cubicBezTo>
                    <a:cubicBezTo>
                      <a:pt x="309167" y="520346"/>
                      <a:pt x="350982" y="556256"/>
                      <a:pt x="340790" y="597023"/>
                    </a:cubicBezTo>
                    <a:cubicBezTo>
                      <a:pt x="329646" y="641981"/>
                      <a:pt x="281163" y="646553"/>
                      <a:pt x="281163" y="646553"/>
                    </a:cubicBezTo>
                    <a:cubicBezTo>
                      <a:pt x="281163" y="646553"/>
                      <a:pt x="271258" y="684081"/>
                      <a:pt x="246016" y="691320"/>
                    </a:cubicBezTo>
                    <a:cubicBezTo>
                      <a:pt x="202296" y="703893"/>
                      <a:pt x="171245" y="674270"/>
                      <a:pt x="171245" y="674270"/>
                    </a:cubicBezTo>
                    <a:cubicBezTo>
                      <a:pt x="171245" y="674270"/>
                      <a:pt x="162863" y="701607"/>
                      <a:pt x="133240" y="703798"/>
                    </a:cubicBezTo>
                    <a:cubicBezTo>
                      <a:pt x="101046" y="706274"/>
                      <a:pt x="86091" y="673699"/>
                      <a:pt x="86091" y="673699"/>
                    </a:cubicBezTo>
                    <a:cubicBezTo>
                      <a:pt x="86091" y="673699"/>
                      <a:pt x="49611" y="692939"/>
                      <a:pt x="20083" y="670460"/>
                    </a:cubicBezTo>
                    <a:cubicBezTo>
                      <a:pt x="-2396" y="653315"/>
                      <a:pt x="81" y="620264"/>
                      <a:pt x="81" y="620264"/>
                    </a:cubicBezTo>
                    <a:cubicBezTo>
                      <a:pt x="81" y="620264"/>
                      <a:pt x="5129" y="390711"/>
                      <a:pt x="4938" y="298319"/>
                    </a:cubicBezTo>
                    <a:lnTo>
                      <a:pt x="4938" y="279935"/>
                    </a:lnTo>
                    <a:cubicBezTo>
                      <a:pt x="4938" y="248312"/>
                      <a:pt x="9415" y="72005"/>
                      <a:pt x="8939" y="40382"/>
                    </a:cubicBezTo>
                    <a:cubicBezTo>
                      <a:pt x="8367" y="-6767"/>
                      <a:pt x="75995" y="-23531"/>
                      <a:pt x="86758" y="50764"/>
                    </a:cubicBezTo>
                    <a:close/>
                  </a:path>
                </a:pathLst>
              </a:custGeom>
              <a:solidFill>
                <a:srgbClr val="FBC9BE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60" name="Freeform 759">
                <a:extLst>
                  <a:ext uri="{FF2B5EF4-FFF2-40B4-BE49-F238E27FC236}">
                    <a16:creationId xmlns:a16="http://schemas.microsoft.com/office/drawing/2014/main" id="{3ADA35A4-C6F0-1BED-8844-979D13454906}"/>
                  </a:ext>
                </a:extLst>
              </p:cNvPr>
              <p:cNvSpPr/>
              <p:nvPr/>
            </p:nvSpPr>
            <p:spPr>
              <a:xfrm>
                <a:off x="-1266136" y="-4506523"/>
                <a:ext cx="131493" cy="109831"/>
              </a:xfrm>
              <a:custGeom>
                <a:avLst/>
                <a:gdLst>
                  <a:gd name="connsiteX0" fmla="*/ 111300 w 131493"/>
                  <a:gd name="connsiteY0" fmla="*/ 109832 h 109831"/>
                  <a:gd name="connsiteX1" fmla="*/ 101870 w 131493"/>
                  <a:gd name="connsiteY1" fmla="*/ 100307 h 109831"/>
                  <a:gd name="connsiteX2" fmla="*/ 103680 w 131493"/>
                  <a:gd name="connsiteY2" fmla="*/ 94782 h 109831"/>
                  <a:gd name="connsiteX3" fmla="*/ 112443 w 131493"/>
                  <a:gd name="connsiteY3" fmla="*/ 67160 h 109831"/>
                  <a:gd name="connsiteX4" fmla="*/ 64151 w 131493"/>
                  <a:gd name="connsiteY4" fmla="*/ 18963 h 109831"/>
                  <a:gd name="connsiteX5" fmla="*/ 18431 w 131493"/>
                  <a:gd name="connsiteY5" fmla="*/ 52206 h 109831"/>
                  <a:gd name="connsiteX6" fmla="*/ 6335 w 131493"/>
                  <a:gd name="connsiteY6" fmla="*/ 58016 h 109831"/>
                  <a:gd name="connsiteX7" fmla="*/ 429 w 131493"/>
                  <a:gd name="connsiteY7" fmla="*/ 46300 h 109831"/>
                  <a:gd name="connsiteX8" fmla="*/ 85202 w 131493"/>
                  <a:gd name="connsiteY8" fmla="*/ 3342 h 109831"/>
                  <a:gd name="connsiteX9" fmla="*/ 131493 w 131493"/>
                  <a:gd name="connsiteY9" fmla="*/ 67160 h 109831"/>
                  <a:gd name="connsiteX10" fmla="*/ 119206 w 131493"/>
                  <a:gd name="connsiteY10" fmla="*/ 105831 h 109831"/>
                  <a:gd name="connsiteX11" fmla="*/ 111491 w 131493"/>
                  <a:gd name="connsiteY11" fmla="*/ 109737 h 1098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1493" h="109831">
                    <a:moveTo>
                      <a:pt x="111300" y="109832"/>
                    </a:moveTo>
                    <a:cubicBezTo>
                      <a:pt x="106061" y="109832"/>
                      <a:pt x="101870" y="105546"/>
                      <a:pt x="101870" y="100307"/>
                    </a:cubicBezTo>
                    <a:cubicBezTo>
                      <a:pt x="101870" y="98307"/>
                      <a:pt x="102537" y="96402"/>
                      <a:pt x="103680" y="94782"/>
                    </a:cubicBezTo>
                    <a:cubicBezTo>
                      <a:pt x="109490" y="86686"/>
                      <a:pt x="112538" y="77066"/>
                      <a:pt x="112443" y="67160"/>
                    </a:cubicBezTo>
                    <a:cubicBezTo>
                      <a:pt x="112443" y="40490"/>
                      <a:pt x="90822" y="18963"/>
                      <a:pt x="64151" y="18963"/>
                    </a:cubicBezTo>
                    <a:cubicBezTo>
                      <a:pt x="43292" y="18963"/>
                      <a:pt x="24908" y="32394"/>
                      <a:pt x="18431" y="52206"/>
                    </a:cubicBezTo>
                    <a:cubicBezTo>
                      <a:pt x="16717" y="57159"/>
                      <a:pt x="11288" y="59730"/>
                      <a:pt x="6335" y="58016"/>
                    </a:cubicBezTo>
                    <a:cubicBezTo>
                      <a:pt x="1572" y="56301"/>
                      <a:pt x="-1095" y="51158"/>
                      <a:pt x="429" y="46300"/>
                    </a:cubicBezTo>
                    <a:cubicBezTo>
                      <a:pt x="11954" y="11058"/>
                      <a:pt x="49959" y="-8183"/>
                      <a:pt x="85202" y="3342"/>
                    </a:cubicBezTo>
                    <a:cubicBezTo>
                      <a:pt x="112824" y="12391"/>
                      <a:pt x="131493" y="38109"/>
                      <a:pt x="131493" y="67160"/>
                    </a:cubicBezTo>
                    <a:cubicBezTo>
                      <a:pt x="131493" y="81066"/>
                      <a:pt x="127207" y="94592"/>
                      <a:pt x="119206" y="105831"/>
                    </a:cubicBezTo>
                    <a:cubicBezTo>
                      <a:pt x="117396" y="108308"/>
                      <a:pt x="114539" y="109832"/>
                      <a:pt x="111491" y="109737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61" name="Freeform 760">
                <a:extLst>
                  <a:ext uri="{FF2B5EF4-FFF2-40B4-BE49-F238E27FC236}">
                    <a16:creationId xmlns:a16="http://schemas.microsoft.com/office/drawing/2014/main" id="{6172ECA1-D375-9CFF-990E-41347F3C1CB9}"/>
                  </a:ext>
                </a:extLst>
              </p:cNvPr>
              <p:cNvSpPr/>
              <p:nvPr/>
            </p:nvSpPr>
            <p:spPr>
              <a:xfrm>
                <a:off x="-1227897" y="-4410126"/>
                <a:ext cx="179360" cy="129353"/>
              </a:xfrm>
              <a:custGeom>
                <a:avLst/>
                <a:gdLst>
                  <a:gd name="connsiteX0" fmla="*/ 164025 w 179360"/>
                  <a:gd name="connsiteY0" fmla="*/ 129258 h 129353"/>
                  <a:gd name="connsiteX1" fmla="*/ 154595 w 179360"/>
                  <a:gd name="connsiteY1" fmla="*/ 119829 h 129353"/>
                  <a:gd name="connsiteX2" fmla="*/ 155357 w 179360"/>
                  <a:gd name="connsiteY2" fmla="*/ 116209 h 129353"/>
                  <a:gd name="connsiteX3" fmla="*/ 160310 w 179360"/>
                  <a:gd name="connsiteY3" fmla="*/ 90587 h 129353"/>
                  <a:gd name="connsiteX4" fmla="*/ 90396 w 179360"/>
                  <a:gd name="connsiteY4" fmla="*/ 19054 h 129353"/>
                  <a:gd name="connsiteX5" fmla="*/ 18864 w 179360"/>
                  <a:gd name="connsiteY5" fmla="*/ 88968 h 129353"/>
                  <a:gd name="connsiteX6" fmla="*/ 18864 w 179360"/>
                  <a:gd name="connsiteY6" fmla="*/ 90587 h 129353"/>
                  <a:gd name="connsiteX7" fmla="*/ 9434 w 179360"/>
                  <a:gd name="connsiteY7" fmla="*/ 100017 h 129353"/>
                  <a:gd name="connsiteX8" fmla="*/ 4 w 179360"/>
                  <a:gd name="connsiteY8" fmla="*/ 90587 h 129353"/>
                  <a:gd name="connsiteX9" fmla="*/ 88777 w 179360"/>
                  <a:gd name="connsiteY9" fmla="*/ 4 h 129353"/>
                  <a:gd name="connsiteX10" fmla="*/ 179360 w 179360"/>
                  <a:gd name="connsiteY10" fmla="*/ 88777 h 129353"/>
                  <a:gd name="connsiteX11" fmla="*/ 179360 w 179360"/>
                  <a:gd name="connsiteY11" fmla="*/ 90587 h 129353"/>
                  <a:gd name="connsiteX12" fmla="*/ 172978 w 179360"/>
                  <a:gd name="connsiteY12" fmla="*/ 123544 h 129353"/>
                  <a:gd name="connsiteX13" fmla="*/ 164215 w 179360"/>
                  <a:gd name="connsiteY13" fmla="*/ 129354 h 129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79360" h="129353">
                    <a:moveTo>
                      <a:pt x="164025" y="129258"/>
                    </a:moveTo>
                    <a:cubicBezTo>
                      <a:pt x="158786" y="129258"/>
                      <a:pt x="154595" y="124972"/>
                      <a:pt x="154595" y="119829"/>
                    </a:cubicBezTo>
                    <a:cubicBezTo>
                      <a:pt x="154595" y="118590"/>
                      <a:pt x="154881" y="117352"/>
                      <a:pt x="155357" y="116209"/>
                    </a:cubicBezTo>
                    <a:cubicBezTo>
                      <a:pt x="158691" y="108113"/>
                      <a:pt x="160310" y="99350"/>
                      <a:pt x="160310" y="90587"/>
                    </a:cubicBezTo>
                    <a:cubicBezTo>
                      <a:pt x="160786" y="51534"/>
                      <a:pt x="129449" y="19435"/>
                      <a:pt x="90396" y="19054"/>
                    </a:cubicBezTo>
                    <a:cubicBezTo>
                      <a:pt x="51344" y="18578"/>
                      <a:pt x="19245" y="49915"/>
                      <a:pt x="18864" y="88968"/>
                    </a:cubicBezTo>
                    <a:cubicBezTo>
                      <a:pt x="18864" y="89539"/>
                      <a:pt x="18864" y="90015"/>
                      <a:pt x="18864" y="90587"/>
                    </a:cubicBezTo>
                    <a:cubicBezTo>
                      <a:pt x="18864" y="95826"/>
                      <a:pt x="14577" y="100017"/>
                      <a:pt x="9434" y="100017"/>
                    </a:cubicBezTo>
                    <a:cubicBezTo>
                      <a:pt x="4290" y="100017"/>
                      <a:pt x="4" y="95730"/>
                      <a:pt x="4" y="90587"/>
                    </a:cubicBezTo>
                    <a:cubicBezTo>
                      <a:pt x="-472" y="41057"/>
                      <a:pt x="39247" y="480"/>
                      <a:pt x="88777" y="4"/>
                    </a:cubicBezTo>
                    <a:cubicBezTo>
                      <a:pt x="138307" y="-472"/>
                      <a:pt x="178884" y="39247"/>
                      <a:pt x="179360" y="88777"/>
                    </a:cubicBezTo>
                    <a:cubicBezTo>
                      <a:pt x="179360" y="89349"/>
                      <a:pt x="179360" y="90015"/>
                      <a:pt x="179360" y="90587"/>
                    </a:cubicBezTo>
                    <a:cubicBezTo>
                      <a:pt x="179360" y="101826"/>
                      <a:pt x="177265" y="113066"/>
                      <a:pt x="172978" y="123544"/>
                    </a:cubicBezTo>
                    <a:cubicBezTo>
                      <a:pt x="171454" y="127068"/>
                      <a:pt x="168025" y="129354"/>
                      <a:pt x="164215" y="129354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62" name="Freeform 761">
                <a:extLst>
                  <a:ext uri="{FF2B5EF4-FFF2-40B4-BE49-F238E27FC236}">
                    <a16:creationId xmlns:a16="http://schemas.microsoft.com/office/drawing/2014/main" id="{72256C9E-21BB-FE5A-2DC3-E800C7114603}"/>
                  </a:ext>
                </a:extLst>
              </p:cNvPr>
              <p:cNvSpPr/>
              <p:nvPr/>
            </p:nvSpPr>
            <p:spPr>
              <a:xfrm>
                <a:off x="-1269306" y="-3980809"/>
                <a:ext cx="68806" cy="59034"/>
              </a:xfrm>
              <a:custGeom>
                <a:avLst/>
                <a:gdLst>
                  <a:gd name="connsiteX0" fmla="*/ 9504 w 68806"/>
                  <a:gd name="connsiteY0" fmla="*/ 59034 h 59034"/>
                  <a:gd name="connsiteX1" fmla="*/ 6932 w 68806"/>
                  <a:gd name="connsiteY1" fmla="*/ 58653 h 59034"/>
                  <a:gd name="connsiteX2" fmla="*/ 360 w 68806"/>
                  <a:gd name="connsiteY2" fmla="*/ 46938 h 59034"/>
                  <a:gd name="connsiteX3" fmla="*/ 360 w 68806"/>
                  <a:gd name="connsiteY3" fmla="*/ 46938 h 59034"/>
                  <a:gd name="connsiteX4" fmla="*/ 60272 w 68806"/>
                  <a:gd name="connsiteY4" fmla="*/ 265 h 59034"/>
                  <a:gd name="connsiteX5" fmla="*/ 68749 w 68806"/>
                  <a:gd name="connsiteY5" fmla="*/ 10647 h 59034"/>
                  <a:gd name="connsiteX6" fmla="*/ 58367 w 68806"/>
                  <a:gd name="connsiteY6" fmla="*/ 19125 h 59034"/>
                  <a:gd name="connsiteX7" fmla="*/ 18553 w 68806"/>
                  <a:gd name="connsiteY7" fmla="*/ 52081 h 59034"/>
                  <a:gd name="connsiteX8" fmla="*/ 9504 w 68806"/>
                  <a:gd name="connsiteY8" fmla="*/ 59034 h 590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8806" h="59034">
                    <a:moveTo>
                      <a:pt x="9504" y="59034"/>
                    </a:moveTo>
                    <a:cubicBezTo>
                      <a:pt x="8647" y="59034"/>
                      <a:pt x="7790" y="58939"/>
                      <a:pt x="6932" y="58653"/>
                    </a:cubicBezTo>
                    <a:cubicBezTo>
                      <a:pt x="1884" y="57225"/>
                      <a:pt x="-1069" y="51986"/>
                      <a:pt x="360" y="46938"/>
                    </a:cubicBezTo>
                    <a:cubicBezTo>
                      <a:pt x="360" y="46938"/>
                      <a:pt x="360" y="46938"/>
                      <a:pt x="360" y="46938"/>
                    </a:cubicBezTo>
                    <a:cubicBezTo>
                      <a:pt x="5313" y="29221"/>
                      <a:pt x="24363" y="-3259"/>
                      <a:pt x="60272" y="265"/>
                    </a:cubicBezTo>
                    <a:cubicBezTo>
                      <a:pt x="65511" y="741"/>
                      <a:pt x="69321" y="5409"/>
                      <a:pt x="68749" y="10647"/>
                    </a:cubicBezTo>
                    <a:cubicBezTo>
                      <a:pt x="68273" y="15886"/>
                      <a:pt x="63606" y="19696"/>
                      <a:pt x="58367" y="19125"/>
                    </a:cubicBezTo>
                    <a:cubicBezTo>
                      <a:pt x="29125" y="16267"/>
                      <a:pt x="18743" y="51700"/>
                      <a:pt x="18553" y="52081"/>
                    </a:cubicBezTo>
                    <a:cubicBezTo>
                      <a:pt x="17410" y="56177"/>
                      <a:pt x="13695" y="58939"/>
                      <a:pt x="9504" y="59034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63" name="Freeform 762">
                <a:extLst>
                  <a:ext uri="{FF2B5EF4-FFF2-40B4-BE49-F238E27FC236}">
                    <a16:creationId xmlns:a16="http://schemas.microsoft.com/office/drawing/2014/main" id="{C87C6F12-A737-4428-B4F5-2D79E2259A95}"/>
                  </a:ext>
                </a:extLst>
              </p:cNvPr>
              <p:cNvSpPr/>
              <p:nvPr/>
            </p:nvSpPr>
            <p:spPr>
              <a:xfrm>
                <a:off x="-1269306" y="-4255224"/>
                <a:ext cx="68806" cy="59034"/>
              </a:xfrm>
              <a:custGeom>
                <a:avLst/>
                <a:gdLst>
                  <a:gd name="connsiteX0" fmla="*/ 9504 w 68806"/>
                  <a:gd name="connsiteY0" fmla="*/ 59034 h 59034"/>
                  <a:gd name="connsiteX1" fmla="*/ 6932 w 68806"/>
                  <a:gd name="connsiteY1" fmla="*/ 58653 h 59034"/>
                  <a:gd name="connsiteX2" fmla="*/ 360 w 68806"/>
                  <a:gd name="connsiteY2" fmla="*/ 46937 h 59034"/>
                  <a:gd name="connsiteX3" fmla="*/ 360 w 68806"/>
                  <a:gd name="connsiteY3" fmla="*/ 46937 h 59034"/>
                  <a:gd name="connsiteX4" fmla="*/ 60272 w 68806"/>
                  <a:gd name="connsiteY4" fmla="*/ 265 h 59034"/>
                  <a:gd name="connsiteX5" fmla="*/ 68749 w 68806"/>
                  <a:gd name="connsiteY5" fmla="*/ 10647 h 59034"/>
                  <a:gd name="connsiteX6" fmla="*/ 58367 w 68806"/>
                  <a:gd name="connsiteY6" fmla="*/ 19124 h 59034"/>
                  <a:gd name="connsiteX7" fmla="*/ 18553 w 68806"/>
                  <a:gd name="connsiteY7" fmla="*/ 52081 h 59034"/>
                  <a:gd name="connsiteX8" fmla="*/ 9504 w 68806"/>
                  <a:gd name="connsiteY8" fmla="*/ 59034 h 590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8806" h="59034">
                    <a:moveTo>
                      <a:pt x="9504" y="59034"/>
                    </a:moveTo>
                    <a:cubicBezTo>
                      <a:pt x="8647" y="59034"/>
                      <a:pt x="7790" y="58939"/>
                      <a:pt x="6932" y="58653"/>
                    </a:cubicBezTo>
                    <a:cubicBezTo>
                      <a:pt x="1884" y="57224"/>
                      <a:pt x="-1069" y="51986"/>
                      <a:pt x="360" y="46937"/>
                    </a:cubicBezTo>
                    <a:cubicBezTo>
                      <a:pt x="360" y="46937"/>
                      <a:pt x="360" y="46937"/>
                      <a:pt x="360" y="46937"/>
                    </a:cubicBezTo>
                    <a:cubicBezTo>
                      <a:pt x="5313" y="29221"/>
                      <a:pt x="24363" y="-3259"/>
                      <a:pt x="60272" y="265"/>
                    </a:cubicBezTo>
                    <a:cubicBezTo>
                      <a:pt x="65511" y="741"/>
                      <a:pt x="69321" y="5409"/>
                      <a:pt x="68749" y="10647"/>
                    </a:cubicBezTo>
                    <a:cubicBezTo>
                      <a:pt x="68273" y="15886"/>
                      <a:pt x="63606" y="19696"/>
                      <a:pt x="58367" y="19124"/>
                    </a:cubicBezTo>
                    <a:cubicBezTo>
                      <a:pt x="29125" y="16267"/>
                      <a:pt x="18743" y="51700"/>
                      <a:pt x="18553" y="52081"/>
                    </a:cubicBezTo>
                    <a:cubicBezTo>
                      <a:pt x="17410" y="56177"/>
                      <a:pt x="13695" y="58939"/>
                      <a:pt x="9504" y="59034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64" name="Freeform 763">
                <a:extLst>
                  <a:ext uri="{FF2B5EF4-FFF2-40B4-BE49-F238E27FC236}">
                    <a16:creationId xmlns:a16="http://schemas.microsoft.com/office/drawing/2014/main" id="{9DA96BFD-C513-1CA2-D4AF-36A10E1486F9}"/>
                  </a:ext>
                </a:extLst>
              </p:cNvPr>
              <p:cNvSpPr/>
              <p:nvPr/>
            </p:nvSpPr>
            <p:spPr>
              <a:xfrm>
                <a:off x="-1200421" y="-4231949"/>
                <a:ext cx="160456" cy="105196"/>
              </a:xfrm>
              <a:custGeom>
                <a:avLst/>
                <a:gdLst>
                  <a:gd name="connsiteX0" fmla="*/ 71017 w 160456"/>
                  <a:gd name="connsiteY0" fmla="*/ 105196 h 105196"/>
                  <a:gd name="connsiteX1" fmla="*/ 2341 w 160456"/>
                  <a:gd name="connsiteY1" fmla="*/ 73002 h 105196"/>
                  <a:gd name="connsiteX2" fmla="*/ 3199 w 160456"/>
                  <a:gd name="connsiteY2" fmla="*/ 59667 h 105196"/>
                  <a:gd name="connsiteX3" fmla="*/ 16534 w 160456"/>
                  <a:gd name="connsiteY3" fmla="*/ 60524 h 105196"/>
                  <a:gd name="connsiteX4" fmla="*/ 16819 w 160456"/>
                  <a:gd name="connsiteY4" fmla="*/ 60905 h 105196"/>
                  <a:gd name="connsiteX5" fmla="*/ 116070 w 160456"/>
                  <a:gd name="connsiteY5" fmla="*/ 69954 h 105196"/>
                  <a:gd name="connsiteX6" fmla="*/ 141501 w 160456"/>
                  <a:gd name="connsiteY6" fmla="*/ 15756 h 105196"/>
                  <a:gd name="connsiteX7" fmla="*/ 141311 w 160456"/>
                  <a:gd name="connsiteY7" fmla="*/ 10327 h 105196"/>
                  <a:gd name="connsiteX8" fmla="*/ 149884 w 160456"/>
                  <a:gd name="connsiteY8" fmla="*/ 40 h 105196"/>
                  <a:gd name="connsiteX9" fmla="*/ 160171 w 160456"/>
                  <a:gd name="connsiteY9" fmla="*/ 8613 h 105196"/>
                  <a:gd name="connsiteX10" fmla="*/ 160171 w 160456"/>
                  <a:gd name="connsiteY10" fmla="*/ 8898 h 105196"/>
                  <a:gd name="connsiteX11" fmla="*/ 160456 w 160456"/>
                  <a:gd name="connsiteY11" fmla="*/ 15756 h 105196"/>
                  <a:gd name="connsiteX12" fmla="*/ 71017 w 160456"/>
                  <a:gd name="connsiteY12" fmla="*/ 105196 h 1051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60456" h="105196">
                    <a:moveTo>
                      <a:pt x="71017" y="105196"/>
                    </a:moveTo>
                    <a:cubicBezTo>
                      <a:pt x="44442" y="105196"/>
                      <a:pt x="19296" y="93385"/>
                      <a:pt x="2341" y="73002"/>
                    </a:cubicBezTo>
                    <a:cubicBezTo>
                      <a:pt x="-1088" y="69096"/>
                      <a:pt x="-707" y="63096"/>
                      <a:pt x="3199" y="59667"/>
                    </a:cubicBezTo>
                    <a:cubicBezTo>
                      <a:pt x="7104" y="56238"/>
                      <a:pt x="13105" y="56619"/>
                      <a:pt x="16534" y="60524"/>
                    </a:cubicBezTo>
                    <a:cubicBezTo>
                      <a:pt x="16629" y="60619"/>
                      <a:pt x="16724" y="60714"/>
                      <a:pt x="16819" y="60905"/>
                    </a:cubicBezTo>
                    <a:cubicBezTo>
                      <a:pt x="41680" y="90813"/>
                      <a:pt x="86161" y="94909"/>
                      <a:pt x="116070" y="69954"/>
                    </a:cubicBezTo>
                    <a:cubicBezTo>
                      <a:pt x="132167" y="56523"/>
                      <a:pt x="141501" y="36711"/>
                      <a:pt x="141501" y="15756"/>
                    </a:cubicBezTo>
                    <a:cubicBezTo>
                      <a:pt x="141501" y="13947"/>
                      <a:pt x="141501" y="12137"/>
                      <a:pt x="141311" y="10327"/>
                    </a:cubicBezTo>
                    <a:cubicBezTo>
                      <a:pt x="140835" y="5088"/>
                      <a:pt x="144645" y="516"/>
                      <a:pt x="149884" y="40"/>
                    </a:cubicBezTo>
                    <a:cubicBezTo>
                      <a:pt x="155122" y="-436"/>
                      <a:pt x="159694" y="3374"/>
                      <a:pt x="160171" y="8613"/>
                    </a:cubicBezTo>
                    <a:cubicBezTo>
                      <a:pt x="160171" y="8708"/>
                      <a:pt x="160171" y="8803"/>
                      <a:pt x="160171" y="8898"/>
                    </a:cubicBezTo>
                    <a:cubicBezTo>
                      <a:pt x="160361" y="11184"/>
                      <a:pt x="160456" y="13470"/>
                      <a:pt x="160456" y="15756"/>
                    </a:cubicBezTo>
                    <a:cubicBezTo>
                      <a:pt x="160456" y="65096"/>
                      <a:pt x="120356" y="105101"/>
                      <a:pt x="71017" y="105196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65" name="Freeform 764">
                <a:extLst>
                  <a:ext uri="{FF2B5EF4-FFF2-40B4-BE49-F238E27FC236}">
                    <a16:creationId xmlns:a16="http://schemas.microsoft.com/office/drawing/2014/main" id="{1198D340-E8C2-3167-6A5D-585DBF026E30}"/>
                  </a:ext>
                </a:extLst>
              </p:cNvPr>
              <p:cNvSpPr/>
              <p:nvPr/>
            </p:nvSpPr>
            <p:spPr>
              <a:xfrm>
                <a:off x="-1150303" y="-4133560"/>
                <a:ext cx="82716" cy="74339"/>
              </a:xfrm>
              <a:custGeom>
                <a:avLst/>
                <a:gdLst>
                  <a:gd name="connsiteX0" fmla="*/ 73191 w 82716"/>
                  <a:gd name="connsiteY0" fmla="*/ 74339 h 74339"/>
                  <a:gd name="connsiteX1" fmla="*/ 73001 w 82716"/>
                  <a:gd name="connsiteY1" fmla="*/ 74339 h 74339"/>
                  <a:gd name="connsiteX2" fmla="*/ 230 w 82716"/>
                  <a:gd name="connsiteY2" fmla="*/ 11570 h 74339"/>
                  <a:gd name="connsiteX3" fmla="*/ 7373 w 82716"/>
                  <a:gd name="connsiteY3" fmla="*/ 235 h 74339"/>
                  <a:gd name="connsiteX4" fmla="*/ 18613 w 82716"/>
                  <a:gd name="connsiteY4" fmla="*/ 7188 h 74339"/>
                  <a:gd name="connsiteX5" fmla="*/ 18613 w 82716"/>
                  <a:gd name="connsiteY5" fmla="*/ 7188 h 74339"/>
                  <a:gd name="connsiteX6" fmla="*/ 73286 w 82716"/>
                  <a:gd name="connsiteY6" fmla="*/ 55385 h 74339"/>
                  <a:gd name="connsiteX7" fmla="*/ 82716 w 82716"/>
                  <a:gd name="connsiteY7" fmla="*/ 64910 h 74339"/>
                  <a:gd name="connsiteX8" fmla="*/ 73191 w 82716"/>
                  <a:gd name="connsiteY8" fmla="*/ 74339 h 74339"/>
                  <a:gd name="connsiteX9" fmla="*/ 73191 w 82716"/>
                  <a:gd name="connsiteY9" fmla="*/ 74339 h 743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2716" h="74339">
                    <a:moveTo>
                      <a:pt x="73191" y="74339"/>
                    </a:moveTo>
                    <a:lnTo>
                      <a:pt x="73001" y="74339"/>
                    </a:lnTo>
                    <a:cubicBezTo>
                      <a:pt x="26900" y="73482"/>
                      <a:pt x="5278" y="32906"/>
                      <a:pt x="230" y="11570"/>
                    </a:cubicBezTo>
                    <a:cubicBezTo>
                      <a:pt x="-913" y="6426"/>
                      <a:pt x="2325" y="1378"/>
                      <a:pt x="7373" y="235"/>
                    </a:cubicBezTo>
                    <a:cubicBezTo>
                      <a:pt x="12422" y="-908"/>
                      <a:pt x="17375" y="2235"/>
                      <a:pt x="18613" y="7188"/>
                    </a:cubicBezTo>
                    <a:lnTo>
                      <a:pt x="18613" y="7188"/>
                    </a:lnTo>
                    <a:cubicBezTo>
                      <a:pt x="19089" y="9093"/>
                      <a:pt x="30519" y="54527"/>
                      <a:pt x="73286" y="55385"/>
                    </a:cubicBezTo>
                    <a:cubicBezTo>
                      <a:pt x="78525" y="55385"/>
                      <a:pt x="82716" y="59671"/>
                      <a:pt x="82716" y="64910"/>
                    </a:cubicBezTo>
                    <a:cubicBezTo>
                      <a:pt x="82716" y="70148"/>
                      <a:pt x="78430" y="74339"/>
                      <a:pt x="73191" y="74339"/>
                    </a:cubicBezTo>
                    <a:lnTo>
                      <a:pt x="73191" y="74339"/>
                    </a:ln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66" name="Freeform 765">
                <a:extLst>
                  <a:ext uri="{FF2B5EF4-FFF2-40B4-BE49-F238E27FC236}">
                    <a16:creationId xmlns:a16="http://schemas.microsoft.com/office/drawing/2014/main" id="{130F6AAC-2D82-D4A2-3363-2D6450C1EA05}"/>
                  </a:ext>
                </a:extLst>
              </p:cNvPr>
              <p:cNvSpPr/>
              <p:nvPr/>
            </p:nvSpPr>
            <p:spPr>
              <a:xfrm>
                <a:off x="-1228109" y="-4049435"/>
                <a:ext cx="100135" cy="112515"/>
              </a:xfrm>
              <a:custGeom>
                <a:avLst/>
                <a:gdLst>
                  <a:gd name="connsiteX0" fmla="*/ 89942 w 100135"/>
                  <a:gd name="connsiteY0" fmla="*/ 112420 h 112515"/>
                  <a:gd name="connsiteX1" fmla="*/ 89180 w 100135"/>
                  <a:gd name="connsiteY1" fmla="*/ 112420 h 112515"/>
                  <a:gd name="connsiteX2" fmla="*/ 80512 w 100135"/>
                  <a:gd name="connsiteY2" fmla="*/ 102228 h 112515"/>
                  <a:gd name="connsiteX3" fmla="*/ 65177 w 100135"/>
                  <a:gd name="connsiteY3" fmla="*/ 46317 h 112515"/>
                  <a:gd name="connsiteX4" fmla="*/ 8789 w 100135"/>
                  <a:gd name="connsiteY4" fmla="*/ 18885 h 112515"/>
                  <a:gd name="connsiteX5" fmla="*/ 26 w 100135"/>
                  <a:gd name="connsiteY5" fmla="*/ 8788 h 112515"/>
                  <a:gd name="connsiteX6" fmla="*/ 10122 w 100135"/>
                  <a:gd name="connsiteY6" fmla="*/ 25 h 112515"/>
                  <a:gd name="connsiteX7" fmla="*/ 79559 w 100135"/>
                  <a:gd name="connsiteY7" fmla="*/ 34029 h 112515"/>
                  <a:gd name="connsiteX8" fmla="*/ 99371 w 100135"/>
                  <a:gd name="connsiteY8" fmla="*/ 103752 h 112515"/>
                  <a:gd name="connsiteX9" fmla="*/ 89942 w 100135"/>
                  <a:gd name="connsiteY9" fmla="*/ 112515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0135" h="112515">
                    <a:moveTo>
                      <a:pt x="89942" y="112420"/>
                    </a:moveTo>
                    <a:lnTo>
                      <a:pt x="89180" y="112420"/>
                    </a:lnTo>
                    <a:cubicBezTo>
                      <a:pt x="83941" y="111944"/>
                      <a:pt x="80131" y="107372"/>
                      <a:pt x="80512" y="102228"/>
                    </a:cubicBezTo>
                    <a:cubicBezTo>
                      <a:pt x="83274" y="82321"/>
                      <a:pt x="77750" y="62033"/>
                      <a:pt x="65177" y="46317"/>
                    </a:cubicBezTo>
                    <a:cubicBezTo>
                      <a:pt x="50222" y="30791"/>
                      <a:pt x="30220" y="21075"/>
                      <a:pt x="8789" y="18885"/>
                    </a:cubicBezTo>
                    <a:cubicBezTo>
                      <a:pt x="3550" y="18504"/>
                      <a:pt x="-355" y="13932"/>
                      <a:pt x="26" y="8788"/>
                    </a:cubicBezTo>
                    <a:cubicBezTo>
                      <a:pt x="407" y="3645"/>
                      <a:pt x="4979" y="-356"/>
                      <a:pt x="10122" y="25"/>
                    </a:cubicBezTo>
                    <a:cubicBezTo>
                      <a:pt x="36602" y="2597"/>
                      <a:pt x="61271" y="14694"/>
                      <a:pt x="79559" y="34029"/>
                    </a:cubicBezTo>
                    <a:cubicBezTo>
                      <a:pt x="95466" y="53556"/>
                      <a:pt x="102610" y="78797"/>
                      <a:pt x="99371" y="103752"/>
                    </a:cubicBezTo>
                    <a:cubicBezTo>
                      <a:pt x="98990" y="108705"/>
                      <a:pt x="94895" y="112420"/>
                      <a:pt x="89942" y="112515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67" name="Freeform 766">
                <a:extLst>
                  <a:ext uri="{FF2B5EF4-FFF2-40B4-BE49-F238E27FC236}">
                    <a16:creationId xmlns:a16="http://schemas.microsoft.com/office/drawing/2014/main" id="{144C4F15-D3A7-55E7-CEFD-F346390ABC16}"/>
                  </a:ext>
                </a:extLst>
              </p:cNvPr>
              <p:cNvSpPr/>
              <p:nvPr/>
            </p:nvSpPr>
            <p:spPr>
              <a:xfrm>
                <a:off x="-1160748" y="-3991379"/>
                <a:ext cx="103549" cy="103132"/>
              </a:xfrm>
              <a:custGeom>
                <a:avLst/>
                <a:gdLst>
                  <a:gd name="connsiteX0" fmla="*/ 9532 w 103549"/>
                  <a:gd name="connsiteY0" fmla="*/ 103132 h 103132"/>
                  <a:gd name="connsiteX1" fmla="*/ 9055 w 103549"/>
                  <a:gd name="connsiteY1" fmla="*/ 103132 h 103132"/>
                  <a:gd name="connsiteX2" fmla="*/ 7 w 103549"/>
                  <a:gd name="connsiteY2" fmla="*/ 93226 h 103132"/>
                  <a:gd name="connsiteX3" fmla="*/ 7 w 103549"/>
                  <a:gd name="connsiteY3" fmla="*/ 93226 h 103132"/>
                  <a:gd name="connsiteX4" fmla="*/ 94399 w 103549"/>
                  <a:gd name="connsiteY4" fmla="*/ 72 h 103132"/>
                  <a:gd name="connsiteX5" fmla="*/ 103543 w 103549"/>
                  <a:gd name="connsiteY5" fmla="*/ 9882 h 103132"/>
                  <a:gd name="connsiteX6" fmla="*/ 93733 w 103549"/>
                  <a:gd name="connsiteY6" fmla="*/ 19026 h 103132"/>
                  <a:gd name="connsiteX7" fmla="*/ 93733 w 103549"/>
                  <a:gd name="connsiteY7" fmla="*/ 19026 h 103132"/>
                  <a:gd name="connsiteX8" fmla="*/ 18961 w 103549"/>
                  <a:gd name="connsiteY8" fmla="*/ 94083 h 103132"/>
                  <a:gd name="connsiteX9" fmla="*/ 9532 w 103549"/>
                  <a:gd name="connsiteY9" fmla="*/ 103132 h 103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3549" h="103132">
                    <a:moveTo>
                      <a:pt x="9532" y="103132"/>
                    </a:moveTo>
                    <a:lnTo>
                      <a:pt x="9055" y="103132"/>
                    </a:lnTo>
                    <a:cubicBezTo>
                      <a:pt x="3816" y="102846"/>
                      <a:pt x="-184" y="98465"/>
                      <a:pt x="7" y="93226"/>
                    </a:cubicBezTo>
                    <a:cubicBezTo>
                      <a:pt x="7" y="93226"/>
                      <a:pt x="7" y="93226"/>
                      <a:pt x="7" y="93226"/>
                    </a:cubicBezTo>
                    <a:cubicBezTo>
                      <a:pt x="1530" y="59889"/>
                      <a:pt x="23343" y="-2405"/>
                      <a:pt x="94399" y="72"/>
                    </a:cubicBezTo>
                    <a:cubicBezTo>
                      <a:pt x="99638" y="262"/>
                      <a:pt x="103734" y="4644"/>
                      <a:pt x="103543" y="9882"/>
                    </a:cubicBezTo>
                    <a:cubicBezTo>
                      <a:pt x="103353" y="15121"/>
                      <a:pt x="98971" y="19217"/>
                      <a:pt x="93733" y="19026"/>
                    </a:cubicBezTo>
                    <a:lnTo>
                      <a:pt x="93733" y="19026"/>
                    </a:lnTo>
                    <a:cubicBezTo>
                      <a:pt x="23533" y="16455"/>
                      <a:pt x="19152" y="90940"/>
                      <a:pt x="18961" y="94083"/>
                    </a:cubicBezTo>
                    <a:cubicBezTo>
                      <a:pt x="18675" y="99132"/>
                      <a:pt x="14580" y="103132"/>
                      <a:pt x="9532" y="103132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</p:grpSp>
        <p:grpSp>
          <p:nvGrpSpPr>
            <p:cNvPr id="715" name="Graphic 752">
              <a:extLst>
                <a:ext uri="{FF2B5EF4-FFF2-40B4-BE49-F238E27FC236}">
                  <a16:creationId xmlns:a16="http://schemas.microsoft.com/office/drawing/2014/main" id="{96636BBB-5BD1-C004-3253-8EA61BED6B75}"/>
                </a:ext>
              </a:extLst>
            </p:cNvPr>
            <p:cNvGrpSpPr/>
            <p:nvPr/>
          </p:nvGrpSpPr>
          <p:grpSpPr>
            <a:xfrm>
              <a:off x="81939" y="-2052080"/>
              <a:ext cx="342391" cy="703836"/>
              <a:chOff x="-1678598" y="-4541086"/>
              <a:chExt cx="342391" cy="703836"/>
            </a:xfrm>
          </p:grpSpPr>
          <p:sp>
            <p:nvSpPr>
              <p:cNvPr id="750" name="Freeform 749">
                <a:extLst>
                  <a:ext uri="{FF2B5EF4-FFF2-40B4-BE49-F238E27FC236}">
                    <a16:creationId xmlns:a16="http://schemas.microsoft.com/office/drawing/2014/main" id="{614E5D57-9CCE-05E6-0B12-C7C5850E5EBA}"/>
                  </a:ext>
                </a:extLst>
              </p:cNvPr>
              <p:cNvSpPr/>
              <p:nvPr/>
            </p:nvSpPr>
            <p:spPr>
              <a:xfrm>
                <a:off x="-1678598" y="-4541086"/>
                <a:ext cx="342391" cy="703836"/>
              </a:xfrm>
              <a:custGeom>
                <a:avLst/>
                <a:gdLst>
                  <a:gd name="connsiteX0" fmla="*/ 255823 w 342391"/>
                  <a:gd name="connsiteY0" fmla="*/ 50573 h 703836"/>
                  <a:gd name="connsiteX1" fmla="*/ 186672 w 342391"/>
                  <a:gd name="connsiteY1" fmla="*/ 67909 h 703836"/>
                  <a:gd name="connsiteX2" fmla="*/ 178576 w 342391"/>
                  <a:gd name="connsiteY2" fmla="*/ 134012 h 703836"/>
                  <a:gd name="connsiteX3" fmla="*/ 98851 w 342391"/>
                  <a:gd name="connsiteY3" fmla="*/ 179637 h 703836"/>
                  <a:gd name="connsiteX4" fmla="*/ 107138 w 342391"/>
                  <a:gd name="connsiteY4" fmla="*/ 245836 h 703836"/>
                  <a:gd name="connsiteX5" fmla="*/ 44654 w 342391"/>
                  <a:gd name="connsiteY5" fmla="*/ 294318 h 703836"/>
                  <a:gd name="connsiteX6" fmla="*/ 71419 w 342391"/>
                  <a:gd name="connsiteY6" fmla="*/ 371185 h 703836"/>
                  <a:gd name="connsiteX7" fmla="*/ 14365 w 342391"/>
                  <a:gd name="connsiteY7" fmla="*/ 425477 h 703836"/>
                  <a:gd name="connsiteX8" fmla="*/ 32748 w 342391"/>
                  <a:gd name="connsiteY8" fmla="*/ 519965 h 703836"/>
                  <a:gd name="connsiteX9" fmla="*/ 1601 w 342391"/>
                  <a:gd name="connsiteY9" fmla="*/ 596927 h 703836"/>
                  <a:gd name="connsiteX10" fmla="*/ 61228 w 342391"/>
                  <a:gd name="connsiteY10" fmla="*/ 646457 h 703836"/>
                  <a:gd name="connsiteX11" fmla="*/ 96375 w 342391"/>
                  <a:gd name="connsiteY11" fmla="*/ 691225 h 703836"/>
                  <a:gd name="connsiteX12" fmla="*/ 171146 w 342391"/>
                  <a:gd name="connsiteY12" fmla="*/ 674175 h 703836"/>
                  <a:gd name="connsiteX13" fmla="*/ 209151 w 342391"/>
                  <a:gd name="connsiteY13" fmla="*/ 703703 h 703836"/>
                  <a:gd name="connsiteX14" fmla="*/ 256300 w 342391"/>
                  <a:gd name="connsiteY14" fmla="*/ 673604 h 703836"/>
                  <a:gd name="connsiteX15" fmla="*/ 322308 w 342391"/>
                  <a:gd name="connsiteY15" fmla="*/ 670365 h 703836"/>
                  <a:gd name="connsiteX16" fmla="*/ 342310 w 342391"/>
                  <a:gd name="connsiteY16" fmla="*/ 620168 h 703836"/>
                  <a:gd name="connsiteX17" fmla="*/ 337453 w 342391"/>
                  <a:gd name="connsiteY17" fmla="*/ 298223 h 703836"/>
                  <a:gd name="connsiteX18" fmla="*/ 337453 w 342391"/>
                  <a:gd name="connsiteY18" fmla="*/ 289079 h 703836"/>
                  <a:gd name="connsiteX19" fmla="*/ 337453 w 342391"/>
                  <a:gd name="connsiteY19" fmla="*/ 279935 h 703836"/>
                  <a:gd name="connsiteX20" fmla="*/ 333452 w 342391"/>
                  <a:gd name="connsiteY20" fmla="*/ 40382 h 703836"/>
                  <a:gd name="connsiteX21" fmla="*/ 255633 w 342391"/>
                  <a:gd name="connsiteY21" fmla="*/ 50764 h 7038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342391" h="703836">
                    <a:moveTo>
                      <a:pt x="255823" y="50573"/>
                    </a:moveTo>
                    <a:cubicBezTo>
                      <a:pt x="255823" y="50573"/>
                      <a:pt x="219628" y="32000"/>
                      <a:pt x="186672" y="67909"/>
                    </a:cubicBezTo>
                    <a:cubicBezTo>
                      <a:pt x="157811" y="99341"/>
                      <a:pt x="178576" y="134012"/>
                      <a:pt x="178576" y="134012"/>
                    </a:cubicBezTo>
                    <a:cubicBezTo>
                      <a:pt x="178576" y="134012"/>
                      <a:pt x="117044" y="132298"/>
                      <a:pt x="98851" y="179637"/>
                    </a:cubicBezTo>
                    <a:cubicBezTo>
                      <a:pt x="86850" y="210879"/>
                      <a:pt x="95232" y="228881"/>
                      <a:pt x="107138" y="245836"/>
                    </a:cubicBezTo>
                    <a:cubicBezTo>
                      <a:pt x="108853" y="248217"/>
                      <a:pt x="60656" y="256218"/>
                      <a:pt x="44654" y="294318"/>
                    </a:cubicBezTo>
                    <a:cubicBezTo>
                      <a:pt x="26271" y="338324"/>
                      <a:pt x="71515" y="370899"/>
                      <a:pt x="71419" y="371185"/>
                    </a:cubicBezTo>
                    <a:cubicBezTo>
                      <a:pt x="70467" y="377090"/>
                      <a:pt x="26080" y="394807"/>
                      <a:pt x="14365" y="425477"/>
                    </a:cubicBezTo>
                    <a:cubicBezTo>
                      <a:pt x="-209" y="464054"/>
                      <a:pt x="2363" y="503963"/>
                      <a:pt x="32748" y="519965"/>
                    </a:cubicBezTo>
                    <a:cubicBezTo>
                      <a:pt x="33224" y="520251"/>
                      <a:pt x="-8591" y="556160"/>
                      <a:pt x="1601" y="596927"/>
                    </a:cubicBezTo>
                    <a:cubicBezTo>
                      <a:pt x="12745" y="641885"/>
                      <a:pt x="61228" y="646457"/>
                      <a:pt x="61228" y="646457"/>
                    </a:cubicBezTo>
                    <a:cubicBezTo>
                      <a:pt x="61228" y="646457"/>
                      <a:pt x="71134" y="683986"/>
                      <a:pt x="96375" y="691225"/>
                    </a:cubicBezTo>
                    <a:cubicBezTo>
                      <a:pt x="140095" y="703798"/>
                      <a:pt x="171146" y="674175"/>
                      <a:pt x="171146" y="674175"/>
                    </a:cubicBezTo>
                    <a:cubicBezTo>
                      <a:pt x="171146" y="674175"/>
                      <a:pt x="179528" y="701512"/>
                      <a:pt x="209151" y="703703"/>
                    </a:cubicBezTo>
                    <a:cubicBezTo>
                      <a:pt x="241345" y="706179"/>
                      <a:pt x="256300" y="673604"/>
                      <a:pt x="256300" y="673604"/>
                    </a:cubicBezTo>
                    <a:cubicBezTo>
                      <a:pt x="256300" y="673604"/>
                      <a:pt x="292780" y="692844"/>
                      <a:pt x="322308" y="670365"/>
                    </a:cubicBezTo>
                    <a:cubicBezTo>
                      <a:pt x="344787" y="653220"/>
                      <a:pt x="342310" y="620168"/>
                      <a:pt x="342310" y="620168"/>
                    </a:cubicBezTo>
                    <a:cubicBezTo>
                      <a:pt x="342310" y="620168"/>
                      <a:pt x="337262" y="390616"/>
                      <a:pt x="337453" y="298223"/>
                    </a:cubicBezTo>
                    <a:lnTo>
                      <a:pt x="337453" y="289079"/>
                    </a:lnTo>
                    <a:cubicBezTo>
                      <a:pt x="337453" y="286031"/>
                      <a:pt x="337453" y="282983"/>
                      <a:pt x="337453" y="279935"/>
                    </a:cubicBezTo>
                    <a:cubicBezTo>
                      <a:pt x="337453" y="248312"/>
                      <a:pt x="332976" y="72005"/>
                      <a:pt x="333452" y="40382"/>
                    </a:cubicBezTo>
                    <a:cubicBezTo>
                      <a:pt x="334024" y="-6767"/>
                      <a:pt x="266396" y="-23531"/>
                      <a:pt x="255633" y="50764"/>
                    </a:cubicBezTo>
                    <a:close/>
                  </a:path>
                </a:pathLst>
              </a:custGeom>
              <a:solidFill>
                <a:srgbClr val="FBC9BE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51" name="Freeform 750">
                <a:extLst>
                  <a:ext uri="{FF2B5EF4-FFF2-40B4-BE49-F238E27FC236}">
                    <a16:creationId xmlns:a16="http://schemas.microsoft.com/office/drawing/2014/main" id="{E59ED727-4707-8F75-5108-EA1C4B8190FC}"/>
                  </a:ext>
                </a:extLst>
              </p:cNvPr>
              <p:cNvSpPr/>
              <p:nvPr/>
            </p:nvSpPr>
            <p:spPr>
              <a:xfrm>
                <a:off x="-1510976" y="-4506523"/>
                <a:ext cx="131493" cy="109831"/>
              </a:xfrm>
              <a:custGeom>
                <a:avLst/>
                <a:gdLst>
                  <a:gd name="connsiteX0" fmla="*/ 20193 w 131493"/>
                  <a:gd name="connsiteY0" fmla="*/ 109832 h 109831"/>
                  <a:gd name="connsiteX1" fmla="*/ 29623 w 131493"/>
                  <a:gd name="connsiteY1" fmla="*/ 100307 h 109831"/>
                  <a:gd name="connsiteX2" fmla="*/ 27813 w 131493"/>
                  <a:gd name="connsiteY2" fmla="*/ 94782 h 109831"/>
                  <a:gd name="connsiteX3" fmla="*/ 19050 w 131493"/>
                  <a:gd name="connsiteY3" fmla="*/ 67160 h 109831"/>
                  <a:gd name="connsiteX4" fmla="*/ 67342 w 131493"/>
                  <a:gd name="connsiteY4" fmla="*/ 18963 h 109831"/>
                  <a:gd name="connsiteX5" fmla="*/ 113062 w 131493"/>
                  <a:gd name="connsiteY5" fmla="*/ 52206 h 109831"/>
                  <a:gd name="connsiteX6" fmla="*/ 125158 w 131493"/>
                  <a:gd name="connsiteY6" fmla="*/ 58016 h 109831"/>
                  <a:gd name="connsiteX7" fmla="*/ 131064 w 131493"/>
                  <a:gd name="connsiteY7" fmla="*/ 46300 h 109831"/>
                  <a:gd name="connsiteX8" fmla="*/ 46292 w 131493"/>
                  <a:gd name="connsiteY8" fmla="*/ 3342 h 109831"/>
                  <a:gd name="connsiteX9" fmla="*/ 0 w 131493"/>
                  <a:gd name="connsiteY9" fmla="*/ 67160 h 109831"/>
                  <a:gd name="connsiteX10" fmla="*/ 12287 w 131493"/>
                  <a:gd name="connsiteY10" fmla="*/ 105831 h 109831"/>
                  <a:gd name="connsiteX11" fmla="*/ 20002 w 131493"/>
                  <a:gd name="connsiteY11" fmla="*/ 109737 h 1098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1493" h="109831">
                    <a:moveTo>
                      <a:pt x="20193" y="109832"/>
                    </a:moveTo>
                    <a:cubicBezTo>
                      <a:pt x="25432" y="109832"/>
                      <a:pt x="29623" y="105546"/>
                      <a:pt x="29623" y="100307"/>
                    </a:cubicBezTo>
                    <a:cubicBezTo>
                      <a:pt x="29623" y="98307"/>
                      <a:pt x="28956" y="96402"/>
                      <a:pt x="27813" y="94782"/>
                    </a:cubicBezTo>
                    <a:cubicBezTo>
                      <a:pt x="22003" y="86686"/>
                      <a:pt x="18955" y="77066"/>
                      <a:pt x="19050" y="67160"/>
                    </a:cubicBezTo>
                    <a:cubicBezTo>
                      <a:pt x="19050" y="40490"/>
                      <a:pt x="40672" y="18963"/>
                      <a:pt x="67342" y="18963"/>
                    </a:cubicBezTo>
                    <a:cubicBezTo>
                      <a:pt x="88201" y="18963"/>
                      <a:pt x="106585" y="32394"/>
                      <a:pt x="113062" y="52206"/>
                    </a:cubicBezTo>
                    <a:cubicBezTo>
                      <a:pt x="114776" y="57159"/>
                      <a:pt x="120205" y="59730"/>
                      <a:pt x="125158" y="58016"/>
                    </a:cubicBezTo>
                    <a:cubicBezTo>
                      <a:pt x="129921" y="56301"/>
                      <a:pt x="132588" y="51158"/>
                      <a:pt x="131064" y="46300"/>
                    </a:cubicBezTo>
                    <a:cubicBezTo>
                      <a:pt x="119539" y="11058"/>
                      <a:pt x="81534" y="-8183"/>
                      <a:pt x="46292" y="3342"/>
                    </a:cubicBezTo>
                    <a:cubicBezTo>
                      <a:pt x="18669" y="12391"/>
                      <a:pt x="0" y="38109"/>
                      <a:pt x="0" y="67160"/>
                    </a:cubicBezTo>
                    <a:cubicBezTo>
                      <a:pt x="0" y="81066"/>
                      <a:pt x="4286" y="94592"/>
                      <a:pt x="12287" y="105831"/>
                    </a:cubicBezTo>
                    <a:cubicBezTo>
                      <a:pt x="14097" y="108308"/>
                      <a:pt x="16954" y="109832"/>
                      <a:pt x="20002" y="109737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52" name="Freeform 751">
                <a:extLst>
                  <a:ext uri="{FF2B5EF4-FFF2-40B4-BE49-F238E27FC236}">
                    <a16:creationId xmlns:a16="http://schemas.microsoft.com/office/drawing/2014/main" id="{F7A35AD7-B12D-08D2-2679-2D36EB907E27}"/>
                  </a:ext>
                </a:extLst>
              </p:cNvPr>
              <p:cNvSpPr/>
              <p:nvPr/>
            </p:nvSpPr>
            <p:spPr>
              <a:xfrm>
                <a:off x="-1597177" y="-4410126"/>
                <a:ext cx="179360" cy="129353"/>
              </a:xfrm>
              <a:custGeom>
                <a:avLst/>
                <a:gdLst>
                  <a:gd name="connsiteX0" fmla="*/ 15335 w 179360"/>
                  <a:gd name="connsiteY0" fmla="*/ 129258 h 129353"/>
                  <a:gd name="connsiteX1" fmla="*/ 24765 w 179360"/>
                  <a:gd name="connsiteY1" fmla="*/ 119829 h 129353"/>
                  <a:gd name="connsiteX2" fmla="*/ 24003 w 179360"/>
                  <a:gd name="connsiteY2" fmla="*/ 116209 h 129353"/>
                  <a:gd name="connsiteX3" fmla="*/ 19050 w 179360"/>
                  <a:gd name="connsiteY3" fmla="*/ 90587 h 129353"/>
                  <a:gd name="connsiteX4" fmla="*/ 88964 w 179360"/>
                  <a:gd name="connsiteY4" fmla="*/ 19054 h 129353"/>
                  <a:gd name="connsiteX5" fmla="*/ 160496 w 179360"/>
                  <a:gd name="connsiteY5" fmla="*/ 88968 h 129353"/>
                  <a:gd name="connsiteX6" fmla="*/ 160496 w 179360"/>
                  <a:gd name="connsiteY6" fmla="*/ 90587 h 129353"/>
                  <a:gd name="connsiteX7" fmla="*/ 169926 w 179360"/>
                  <a:gd name="connsiteY7" fmla="*/ 100017 h 129353"/>
                  <a:gd name="connsiteX8" fmla="*/ 179356 w 179360"/>
                  <a:gd name="connsiteY8" fmla="*/ 90587 h 129353"/>
                  <a:gd name="connsiteX9" fmla="*/ 90583 w 179360"/>
                  <a:gd name="connsiteY9" fmla="*/ 4 h 129353"/>
                  <a:gd name="connsiteX10" fmla="*/ 0 w 179360"/>
                  <a:gd name="connsiteY10" fmla="*/ 88777 h 129353"/>
                  <a:gd name="connsiteX11" fmla="*/ 0 w 179360"/>
                  <a:gd name="connsiteY11" fmla="*/ 90587 h 129353"/>
                  <a:gd name="connsiteX12" fmla="*/ 6382 w 179360"/>
                  <a:gd name="connsiteY12" fmla="*/ 123544 h 129353"/>
                  <a:gd name="connsiteX13" fmla="*/ 15145 w 179360"/>
                  <a:gd name="connsiteY13" fmla="*/ 129354 h 129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79360" h="129353">
                    <a:moveTo>
                      <a:pt x="15335" y="129258"/>
                    </a:moveTo>
                    <a:cubicBezTo>
                      <a:pt x="20574" y="129258"/>
                      <a:pt x="24765" y="124972"/>
                      <a:pt x="24765" y="119829"/>
                    </a:cubicBezTo>
                    <a:cubicBezTo>
                      <a:pt x="24765" y="118590"/>
                      <a:pt x="24479" y="117352"/>
                      <a:pt x="24003" y="116209"/>
                    </a:cubicBezTo>
                    <a:cubicBezTo>
                      <a:pt x="20669" y="108113"/>
                      <a:pt x="19050" y="99350"/>
                      <a:pt x="19050" y="90587"/>
                    </a:cubicBezTo>
                    <a:cubicBezTo>
                      <a:pt x="18574" y="51534"/>
                      <a:pt x="49911" y="19435"/>
                      <a:pt x="88964" y="19054"/>
                    </a:cubicBezTo>
                    <a:cubicBezTo>
                      <a:pt x="128016" y="18578"/>
                      <a:pt x="160115" y="49915"/>
                      <a:pt x="160496" y="88968"/>
                    </a:cubicBezTo>
                    <a:cubicBezTo>
                      <a:pt x="160496" y="89539"/>
                      <a:pt x="160496" y="90015"/>
                      <a:pt x="160496" y="90587"/>
                    </a:cubicBezTo>
                    <a:cubicBezTo>
                      <a:pt x="160496" y="95826"/>
                      <a:pt x="164783" y="100017"/>
                      <a:pt x="169926" y="100017"/>
                    </a:cubicBezTo>
                    <a:cubicBezTo>
                      <a:pt x="175070" y="100017"/>
                      <a:pt x="179356" y="95730"/>
                      <a:pt x="179356" y="90587"/>
                    </a:cubicBezTo>
                    <a:cubicBezTo>
                      <a:pt x="179832" y="41057"/>
                      <a:pt x="140113" y="480"/>
                      <a:pt x="90583" y="4"/>
                    </a:cubicBezTo>
                    <a:cubicBezTo>
                      <a:pt x="41053" y="-472"/>
                      <a:pt x="476" y="39247"/>
                      <a:pt x="0" y="88777"/>
                    </a:cubicBezTo>
                    <a:cubicBezTo>
                      <a:pt x="0" y="89349"/>
                      <a:pt x="0" y="90015"/>
                      <a:pt x="0" y="90587"/>
                    </a:cubicBezTo>
                    <a:cubicBezTo>
                      <a:pt x="0" y="101826"/>
                      <a:pt x="2096" y="113066"/>
                      <a:pt x="6382" y="123544"/>
                    </a:cubicBezTo>
                    <a:cubicBezTo>
                      <a:pt x="7906" y="127068"/>
                      <a:pt x="11335" y="129354"/>
                      <a:pt x="15145" y="129354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53" name="Freeform 752">
                <a:extLst>
                  <a:ext uri="{FF2B5EF4-FFF2-40B4-BE49-F238E27FC236}">
                    <a16:creationId xmlns:a16="http://schemas.microsoft.com/office/drawing/2014/main" id="{E9BB9AF0-320C-823A-2BC4-CE57DC6E9D74}"/>
                  </a:ext>
                </a:extLst>
              </p:cNvPr>
              <p:cNvSpPr/>
              <p:nvPr/>
            </p:nvSpPr>
            <p:spPr>
              <a:xfrm>
                <a:off x="-1445120" y="-3980809"/>
                <a:ext cx="68806" cy="59034"/>
              </a:xfrm>
              <a:custGeom>
                <a:avLst/>
                <a:gdLst>
                  <a:gd name="connsiteX0" fmla="*/ 59302 w 68806"/>
                  <a:gd name="connsiteY0" fmla="*/ 59034 h 59034"/>
                  <a:gd name="connsiteX1" fmla="*/ 61874 w 68806"/>
                  <a:gd name="connsiteY1" fmla="*/ 58653 h 59034"/>
                  <a:gd name="connsiteX2" fmla="*/ 68446 w 68806"/>
                  <a:gd name="connsiteY2" fmla="*/ 46938 h 59034"/>
                  <a:gd name="connsiteX3" fmla="*/ 68446 w 68806"/>
                  <a:gd name="connsiteY3" fmla="*/ 46938 h 59034"/>
                  <a:gd name="connsiteX4" fmla="*/ 8534 w 68806"/>
                  <a:gd name="connsiteY4" fmla="*/ 265 h 59034"/>
                  <a:gd name="connsiteX5" fmla="*/ 57 w 68806"/>
                  <a:gd name="connsiteY5" fmla="*/ 10647 h 59034"/>
                  <a:gd name="connsiteX6" fmla="*/ 10439 w 68806"/>
                  <a:gd name="connsiteY6" fmla="*/ 19125 h 59034"/>
                  <a:gd name="connsiteX7" fmla="*/ 50253 w 68806"/>
                  <a:gd name="connsiteY7" fmla="*/ 52081 h 59034"/>
                  <a:gd name="connsiteX8" fmla="*/ 59302 w 68806"/>
                  <a:gd name="connsiteY8" fmla="*/ 59034 h 590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8806" h="59034">
                    <a:moveTo>
                      <a:pt x="59302" y="59034"/>
                    </a:moveTo>
                    <a:cubicBezTo>
                      <a:pt x="60159" y="59034"/>
                      <a:pt x="61017" y="58939"/>
                      <a:pt x="61874" y="58653"/>
                    </a:cubicBezTo>
                    <a:cubicBezTo>
                      <a:pt x="66922" y="57225"/>
                      <a:pt x="69875" y="51986"/>
                      <a:pt x="68446" y="46938"/>
                    </a:cubicBezTo>
                    <a:cubicBezTo>
                      <a:pt x="68446" y="46938"/>
                      <a:pt x="68446" y="46938"/>
                      <a:pt x="68446" y="46938"/>
                    </a:cubicBezTo>
                    <a:cubicBezTo>
                      <a:pt x="63493" y="29221"/>
                      <a:pt x="44443" y="-3259"/>
                      <a:pt x="8534" y="265"/>
                    </a:cubicBezTo>
                    <a:cubicBezTo>
                      <a:pt x="3295" y="741"/>
                      <a:pt x="-515" y="5409"/>
                      <a:pt x="57" y="10647"/>
                    </a:cubicBezTo>
                    <a:cubicBezTo>
                      <a:pt x="533" y="15886"/>
                      <a:pt x="5200" y="19696"/>
                      <a:pt x="10439" y="19125"/>
                    </a:cubicBezTo>
                    <a:cubicBezTo>
                      <a:pt x="39681" y="16267"/>
                      <a:pt x="50063" y="51700"/>
                      <a:pt x="50253" y="52081"/>
                    </a:cubicBezTo>
                    <a:cubicBezTo>
                      <a:pt x="51396" y="56177"/>
                      <a:pt x="55111" y="58939"/>
                      <a:pt x="59302" y="59034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54" name="Freeform 753">
                <a:extLst>
                  <a:ext uri="{FF2B5EF4-FFF2-40B4-BE49-F238E27FC236}">
                    <a16:creationId xmlns:a16="http://schemas.microsoft.com/office/drawing/2014/main" id="{2B82838C-F6CB-5524-DAC5-B4624D266EF0}"/>
                  </a:ext>
                </a:extLst>
              </p:cNvPr>
              <p:cNvSpPr/>
              <p:nvPr/>
            </p:nvSpPr>
            <p:spPr>
              <a:xfrm>
                <a:off x="-1445120" y="-4255224"/>
                <a:ext cx="68806" cy="59034"/>
              </a:xfrm>
              <a:custGeom>
                <a:avLst/>
                <a:gdLst>
                  <a:gd name="connsiteX0" fmla="*/ 59302 w 68806"/>
                  <a:gd name="connsiteY0" fmla="*/ 59034 h 59034"/>
                  <a:gd name="connsiteX1" fmla="*/ 61874 w 68806"/>
                  <a:gd name="connsiteY1" fmla="*/ 58653 h 59034"/>
                  <a:gd name="connsiteX2" fmla="*/ 68446 w 68806"/>
                  <a:gd name="connsiteY2" fmla="*/ 46937 h 59034"/>
                  <a:gd name="connsiteX3" fmla="*/ 68446 w 68806"/>
                  <a:gd name="connsiteY3" fmla="*/ 46937 h 59034"/>
                  <a:gd name="connsiteX4" fmla="*/ 8534 w 68806"/>
                  <a:gd name="connsiteY4" fmla="*/ 265 h 59034"/>
                  <a:gd name="connsiteX5" fmla="*/ 57 w 68806"/>
                  <a:gd name="connsiteY5" fmla="*/ 10647 h 59034"/>
                  <a:gd name="connsiteX6" fmla="*/ 10439 w 68806"/>
                  <a:gd name="connsiteY6" fmla="*/ 19124 h 59034"/>
                  <a:gd name="connsiteX7" fmla="*/ 50253 w 68806"/>
                  <a:gd name="connsiteY7" fmla="*/ 52081 h 59034"/>
                  <a:gd name="connsiteX8" fmla="*/ 59302 w 68806"/>
                  <a:gd name="connsiteY8" fmla="*/ 59034 h 590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8806" h="59034">
                    <a:moveTo>
                      <a:pt x="59302" y="59034"/>
                    </a:moveTo>
                    <a:cubicBezTo>
                      <a:pt x="60159" y="59034"/>
                      <a:pt x="61017" y="58939"/>
                      <a:pt x="61874" y="58653"/>
                    </a:cubicBezTo>
                    <a:cubicBezTo>
                      <a:pt x="66922" y="57224"/>
                      <a:pt x="69875" y="51986"/>
                      <a:pt x="68446" y="46937"/>
                    </a:cubicBezTo>
                    <a:cubicBezTo>
                      <a:pt x="68446" y="46937"/>
                      <a:pt x="68446" y="46937"/>
                      <a:pt x="68446" y="46937"/>
                    </a:cubicBezTo>
                    <a:cubicBezTo>
                      <a:pt x="63493" y="29221"/>
                      <a:pt x="44443" y="-3259"/>
                      <a:pt x="8534" y="265"/>
                    </a:cubicBezTo>
                    <a:cubicBezTo>
                      <a:pt x="3295" y="741"/>
                      <a:pt x="-515" y="5409"/>
                      <a:pt x="57" y="10647"/>
                    </a:cubicBezTo>
                    <a:cubicBezTo>
                      <a:pt x="533" y="15886"/>
                      <a:pt x="5200" y="19696"/>
                      <a:pt x="10439" y="19124"/>
                    </a:cubicBezTo>
                    <a:cubicBezTo>
                      <a:pt x="39681" y="16267"/>
                      <a:pt x="50063" y="51700"/>
                      <a:pt x="50253" y="52081"/>
                    </a:cubicBezTo>
                    <a:cubicBezTo>
                      <a:pt x="51396" y="56177"/>
                      <a:pt x="55111" y="58939"/>
                      <a:pt x="59302" y="59034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55" name="Freeform 754">
                <a:extLst>
                  <a:ext uri="{FF2B5EF4-FFF2-40B4-BE49-F238E27FC236}">
                    <a16:creationId xmlns:a16="http://schemas.microsoft.com/office/drawing/2014/main" id="{CF13BADB-641D-DFA1-120A-DA98E2C238B0}"/>
                  </a:ext>
                </a:extLst>
              </p:cNvPr>
              <p:cNvSpPr/>
              <p:nvPr/>
            </p:nvSpPr>
            <p:spPr>
              <a:xfrm>
                <a:off x="-1605654" y="-4231949"/>
                <a:ext cx="160456" cy="105196"/>
              </a:xfrm>
              <a:custGeom>
                <a:avLst/>
                <a:gdLst>
                  <a:gd name="connsiteX0" fmla="*/ 89440 w 160456"/>
                  <a:gd name="connsiteY0" fmla="*/ 105196 h 105196"/>
                  <a:gd name="connsiteX1" fmla="*/ 158115 w 160456"/>
                  <a:gd name="connsiteY1" fmla="*/ 73002 h 105196"/>
                  <a:gd name="connsiteX2" fmla="*/ 157258 w 160456"/>
                  <a:gd name="connsiteY2" fmla="*/ 59667 h 105196"/>
                  <a:gd name="connsiteX3" fmla="*/ 143923 w 160456"/>
                  <a:gd name="connsiteY3" fmla="*/ 60524 h 105196"/>
                  <a:gd name="connsiteX4" fmla="*/ 143637 w 160456"/>
                  <a:gd name="connsiteY4" fmla="*/ 60905 h 105196"/>
                  <a:gd name="connsiteX5" fmla="*/ 44387 w 160456"/>
                  <a:gd name="connsiteY5" fmla="*/ 69954 h 105196"/>
                  <a:gd name="connsiteX6" fmla="*/ 18955 w 160456"/>
                  <a:gd name="connsiteY6" fmla="*/ 15756 h 105196"/>
                  <a:gd name="connsiteX7" fmla="*/ 19145 w 160456"/>
                  <a:gd name="connsiteY7" fmla="*/ 10327 h 105196"/>
                  <a:gd name="connsiteX8" fmla="*/ 10573 w 160456"/>
                  <a:gd name="connsiteY8" fmla="*/ 40 h 105196"/>
                  <a:gd name="connsiteX9" fmla="*/ 286 w 160456"/>
                  <a:gd name="connsiteY9" fmla="*/ 8613 h 105196"/>
                  <a:gd name="connsiteX10" fmla="*/ 286 w 160456"/>
                  <a:gd name="connsiteY10" fmla="*/ 8898 h 105196"/>
                  <a:gd name="connsiteX11" fmla="*/ 0 w 160456"/>
                  <a:gd name="connsiteY11" fmla="*/ 15756 h 105196"/>
                  <a:gd name="connsiteX12" fmla="*/ 89440 w 160456"/>
                  <a:gd name="connsiteY12" fmla="*/ 105196 h 1051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60456" h="105196">
                    <a:moveTo>
                      <a:pt x="89440" y="105196"/>
                    </a:moveTo>
                    <a:cubicBezTo>
                      <a:pt x="116015" y="105196"/>
                      <a:pt x="141161" y="93385"/>
                      <a:pt x="158115" y="73002"/>
                    </a:cubicBezTo>
                    <a:cubicBezTo>
                      <a:pt x="161544" y="69096"/>
                      <a:pt x="161163" y="63096"/>
                      <a:pt x="157258" y="59667"/>
                    </a:cubicBezTo>
                    <a:cubicBezTo>
                      <a:pt x="153352" y="56238"/>
                      <a:pt x="147352" y="56619"/>
                      <a:pt x="143923" y="60524"/>
                    </a:cubicBezTo>
                    <a:cubicBezTo>
                      <a:pt x="143827" y="60619"/>
                      <a:pt x="143732" y="60714"/>
                      <a:pt x="143637" y="60905"/>
                    </a:cubicBezTo>
                    <a:cubicBezTo>
                      <a:pt x="118777" y="90813"/>
                      <a:pt x="74295" y="94909"/>
                      <a:pt x="44387" y="69954"/>
                    </a:cubicBezTo>
                    <a:cubicBezTo>
                      <a:pt x="28289" y="56523"/>
                      <a:pt x="18955" y="36711"/>
                      <a:pt x="18955" y="15756"/>
                    </a:cubicBezTo>
                    <a:cubicBezTo>
                      <a:pt x="18955" y="13947"/>
                      <a:pt x="18955" y="12137"/>
                      <a:pt x="19145" y="10327"/>
                    </a:cubicBezTo>
                    <a:cubicBezTo>
                      <a:pt x="19621" y="5088"/>
                      <a:pt x="15812" y="516"/>
                      <a:pt x="10573" y="40"/>
                    </a:cubicBezTo>
                    <a:cubicBezTo>
                      <a:pt x="5334" y="-436"/>
                      <a:pt x="762" y="3374"/>
                      <a:pt x="286" y="8613"/>
                    </a:cubicBezTo>
                    <a:cubicBezTo>
                      <a:pt x="286" y="8708"/>
                      <a:pt x="286" y="8803"/>
                      <a:pt x="286" y="8898"/>
                    </a:cubicBezTo>
                    <a:cubicBezTo>
                      <a:pt x="95" y="11184"/>
                      <a:pt x="0" y="13470"/>
                      <a:pt x="0" y="15756"/>
                    </a:cubicBezTo>
                    <a:cubicBezTo>
                      <a:pt x="0" y="65096"/>
                      <a:pt x="40100" y="105101"/>
                      <a:pt x="89440" y="105196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56" name="Freeform 755">
                <a:extLst>
                  <a:ext uri="{FF2B5EF4-FFF2-40B4-BE49-F238E27FC236}">
                    <a16:creationId xmlns:a16="http://schemas.microsoft.com/office/drawing/2014/main" id="{80DA6D2B-43F8-ACE5-BD07-94B9536B522B}"/>
                  </a:ext>
                </a:extLst>
              </p:cNvPr>
              <p:cNvSpPr/>
              <p:nvPr/>
            </p:nvSpPr>
            <p:spPr>
              <a:xfrm>
                <a:off x="-1578032" y="-4133560"/>
                <a:ext cx="82716" cy="74339"/>
              </a:xfrm>
              <a:custGeom>
                <a:avLst/>
                <a:gdLst>
                  <a:gd name="connsiteX0" fmla="*/ 9525 w 82716"/>
                  <a:gd name="connsiteY0" fmla="*/ 74339 h 74339"/>
                  <a:gd name="connsiteX1" fmla="*/ 9715 w 82716"/>
                  <a:gd name="connsiteY1" fmla="*/ 74339 h 74339"/>
                  <a:gd name="connsiteX2" fmla="*/ 82486 w 82716"/>
                  <a:gd name="connsiteY2" fmla="*/ 11570 h 74339"/>
                  <a:gd name="connsiteX3" fmla="*/ 75343 w 82716"/>
                  <a:gd name="connsiteY3" fmla="*/ 235 h 74339"/>
                  <a:gd name="connsiteX4" fmla="*/ 64103 w 82716"/>
                  <a:gd name="connsiteY4" fmla="*/ 7188 h 74339"/>
                  <a:gd name="connsiteX5" fmla="*/ 64103 w 82716"/>
                  <a:gd name="connsiteY5" fmla="*/ 7188 h 74339"/>
                  <a:gd name="connsiteX6" fmla="*/ 9430 w 82716"/>
                  <a:gd name="connsiteY6" fmla="*/ 55385 h 74339"/>
                  <a:gd name="connsiteX7" fmla="*/ 0 w 82716"/>
                  <a:gd name="connsiteY7" fmla="*/ 64910 h 74339"/>
                  <a:gd name="connsiteX8" fmla="*/ 9525 w 82716"/>
                  <a:gd name="connsiteY8" fmla="*/ 74339 h 74339"/>
                  <a:gd name="connsiteX9" fmla="*/ 9525 w 82716"/>
                  <a:gd name="connsiteY9" fmla="*/ 74339 h 743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2716" h="74339">
                    <a:moveTo>
                      <a:pt x="9525" y="74339"/>
                    </a:moveTo>
                    <a:lnTo>
                      <a:pt x="9715" y="74339"/>
                    </a:lnTo>
                    <a:cubicBezTo>
                      <a:pt x="55817" y="73482"/>
                      <a:pt x="77438" y="32906"/>
                      <a:pt x="82486" y="11570"/>
                    </a:cubicBezTo>
                    <a:cubicBezTo>
                      <a:pt x="83629" y="6426"/>
                      <a:pt x="80391" y="1378"/>
                      <a:pt x="75343" y="235"/>
                    </a:cubicBezTo>
                    <a:cubicBezTo>
                      <a:pt x="70294" y="-908"/>
                      <a:pt x="65342" y="2235"/>
                      <a:pt x="64103" y="7188"/>
                    </a:cubicBezTo>
                    <a:lnTo>
                      <a:pt x="64103" y="7188"/>
                    </a:lnTo>
                    <a:cubicBezTo>
                      <a:pt x="63627" y="9093"/>
                      <a:pt x="52197" y="54527"/>
                      <a:pt x="9430" y="55385"/>
                    </a:cubicBezTo>
                    <a:cubicBezTo>
                      <a:pt x="4191" y="55385"/>
                      <a:pt x="0" y="59671"/>
                      <a:pt x="0" y="64910"/>
                    </a:cubicBezTo>
                    <a:cubicBezTo>
                      <a:pt x="0" y="70148"/>
                      <a:pt x="4286" y="74339"/>
                      <a:pt x="9525" y="74339"/>
                    </a:cubicBezTo>
                    <a:lnTo>
                      <a:pt x="9525" y="74339"/>
                    </a:ln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57" name="Freeform 756">
                <a:extLst>
                  <a:ext uri="{FF2B5EF4-FFF2-40B4-BE49-F238E27FC236}">
                    <a16:creationId xmlns:a16="http://schemas.microsoft.com/office/drawing/2014/main" id="{6A066A86-C639-E4A7-0397-37CF57689E18}"/>
                  </a:ext>
                </a:extLst>
              </p:cNvPr>
              <p:cNvSpPr/>
              <p:nvPr/>
            </p:nvSpPr>
            <p:spPr>
              <a:xfrm>
                <a:off x="-1517645" y="-4049435"/>
                <a:ext cx="100135" cy="112515"/>
              </a:xfrm>
              <a:custGeom>
                <a:avLst/>
                <a:gdLst>
                  <a:gd name="connsiteX0" fmla="*/ 10194 w 100135"/>
                  <a:gd name="connsiteY0" fmla="*/ 112420 h 112515"/>
                  <a:gd name="connsiteX1" fmla="*/ 10956 w 100135"/>
                  <a:gd name="connsiteY1" fmla="*/ 112420 h 112515"/>
                  <a:gd name="connsiteX2" fmla="*/ 19623 w 100135"/>
                  <a:gd name="connsiteY2" fmla="*/ 102228 h 112515"/>
                  <a:gd name="connsiteX3" fmla="*/ 34959 w 100135"/>
                  <a:gd name="connsiteY3" fmla="*/ 46317 h 112515"/>
                  <a:gd name="connsiteX4" fmla="*/ 91347 w 100135"/>
                  <a:gd name="connsiteY4" fmla="*/ 18885 h 112515"/>
                  <a:gd name="connsiteX5" fmla="*/ 100110 w 100135"/>
                  <a:gd name="connsiteY5" fmla="*/ 8788 h 112515"/>
                  <a:gd name="connsiteX6" fmla="*/ 90013 w 100135"/>
                  <a:gd name="connsiteY6" fmla="*/ 25 h 112515"/>
                  <a:gd name="connsiteX7" fmla="*/ 20576 w 100135"/>
                  <a:gd name="connsiteY7" fmla="*/ 34029 h 112515"/>
                  <a:gd name="connsiteX8" fmla="*/ 764 w 100135"/>
                  <a:gd name="connsiteY8" fmla="*/ 103752 h 112515"/>
                  <a:gd name="connsiteX9" fmla="*/ 10194 w 100135"/>
                  <a:gd name="connsiteY9" fmla="*/ 112515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0135" h="112515">
                    <a:moveTo>
                      <a:pt x="10194" y="112420"/>
                    </a:moveTo>
                    <a:lnTo>
                      <a:pt x="10956" y="112420"/>
                    </a:lnTo>
                    <a:cubicBezTo>
                      <a:pt x="16194" y="111944"/>
                      <a:pt x="20004" y="107372"/>
                      <a:pt x="19623" y="102228"/>
                    </a:cubicBezTo>
                    <a:cubicBezTo>
                      <a:pt x="16861" y="82321"/>
                      <a:pt x="22386" y="62033"/>
                      <a:pt x="34959" y="46317"/>
                    </a:cubicBezTo>
                    <a:cubicBezTo>
                      <a:pt x="49913" y="30791"/>
                      <a:pt x="69915" y="21075"/>
                      <a:pt x="91347" y="18885"/>
                    </a:cubicBezTo>
                    <a:cubicBezTo>
                      <a:pt x="96585" y="18504"/>
                      <a:pt x="100491" y="13932"/>
                      <a:pt x="100110" y="8788"/>
                    </a:cubicBezTo>
                    <a:cubicBezTo>
                      <a:pt x="99729" y="3645"/>
                      <a:pt x="95157" y="-356"/>
                      <a:pt x="90013" y="25"/>
                    </a:cubicBezTo>
                    <a:cubicBezTo>
                      <a:pt x="63534" y="2597"/>
                      <a:pt x="38864" y="14694"/>
                      <a:pt x="20576" y="34029"/>
                    </a:cubicBezTo>
                    <a:cubicBezTo>
                      <a:pt x="4669" y="53556"/>
                      <a:pt x="-2475" y="78797"/>
                      <a:pt x="764" y="103752"/>
                    </a:cubicBezTo>
                    <a:cubicBezTo>
                      <a:pt x="1145" y="108705"/>
                      <a:pt x="5241" y="112420"/>
                      <a:pt x="10194" y="112515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758" name="Freeform 757">
                <a:extLst>
                  <a:ext uri="{FF2B5EF4-FFF2-40B4-BE49-F238E27FC236}">
                    <a16:creationId xmlns:a16="http://schemas.microsoft.com/office/drawing/2014/main" id="{9717A1E7-A97D-E7B0-0A9B-999C4C5E5705}"/>
                  </a:ext>
                </a:extLst>
              </p:cNvPr>
              <p:cNvSpPr/>
              <p:nvPr/>
            </p:nvSpPr>
            <p:spPr>
              <a:xfrm>
                <a:off x="-1588420" y="-3991379"/>
                <a:ext cx="103549" cy="103132"/>
              </a:xfrm>
              <a:custGeom>
                <a:avLst/>
                <a:gdLst>
                  <a:gd name="connsiteX0" fmla="*/ 94018 w 103549"/>
                  <a:gd name="connsiteY0" fmla="*/ 103132 h 103132"/>
                  <a:gd name="connsiteX1" fmla="*/ 94494 w 103549"/>
                  <a:gd name="connsiteY1" fmla="*/ 103132 h 103132"/>
                  <a:gd name="connsiteX2" fmla="*/ 103543 w 103549"/>
                  <a:gd name="connsiteY2" fmla="*/ 93226 h 103132"/>
                  <a:gd name="connsiteX3" fmla="*/ 103543 w 103549"/>
                  <a:gd name="connsiteY3" fmla="*/ 93226 h 103132"/>
                  <a:gd name="connsiteX4" fmla="*/ 9150 w 103549"/>
                  <a:gd name="connsiteY4" fmla="*/ 72 h 103132"/>
                  <a:gd name="connsiteX5" fmla="*/ 6 w 103549"/>
                  <a:gd name="connsiteY5" fmla="*/ 9882 h 103132"/>
                  <a:gd name="connsiteX6" fmla="*/ 9817 w 103549"/>
                  <a:gd name="connsiteY6" fmla="*/ 19026 h 103132"/>
                  <a:gd name="connsiteX7" fmla="*/ 9817 w 103549"/>
                  <a:gd name="connsiteY7" fmla="*/ 19026 h 103132"/>
                  <a:gd name="connsiteX8" fmla="*/ 84588 w 103549"/>
                  <a:gd name="connsiteY8" fmla="*/ 94083 h 103132"/>
                  <a:gd name="connsiteX9" fmla="*/ 94018 w 103549"/>
                  <a:gd name="connsiteY9" fmla="*/ 103132 h 103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3549" h="103132">
                    <a:moveTo>
                      <a:pt x="94018" y="103132"/>
                    </a:moveTo>
                    <a:lnTo>
                      <a:pt x="94494" y="103132"/>
                    </a:lnTo>
                    <a:cubicBezTo>
                      <a:pt x="99733" y="102846"/>
                      <a:pt x="103734" y="98465"/>
                      <a:pt x="103543" y="93226"/>
                    </a:cubicBezTo>
                    <a:cubicBezTo>
                      <a:pt x="103543" y="93226"/>
                      <a:pt x="103543" y="93226"/>
                      <a:pt x="103543" y="93226"/>
                    </a:cubicBezTo>
                    <a:cubicBezTo>
                      <a:pt x="102019" y="59889"/>
                      <a:pt x="80207" y="-2405"/>
                      <a:pt x="9150" y="72"/>
                    </a:cubicBezTo>
                    <a:cubicBezTo>
                      <a:pt x="3912" y="262"/>
                      <a:pt x="-184" y="4644"/>
                      <a:pt x="6" y="9882"/>
                    </a:cubicBezTo>
                    <a:cubicBezTo>
                      <a:pt x="197" y="15121"/>
                      <a:pt x="4578" y="19217"/>
                      <a:pt x="9817" y="19026"/>
                    </a:cubicBezTo>
                    <a:lnTo>
                      <a:pt x="9817" y="19026"/>
                    </a:lnTo>
                    <a:cubicBezTo>
                      <a:pt x="80016" y="16455"/>
                      <a:pt x="84398" y="90940"/>
                      <a:pt x="84588" y="94083"/>
                    </a:cubicBezTo>
                    <a:cubicBezTo>
                      <a:pt x="84874" y="99132"/>
                      <a:pt x="88970" y="103132"/>
                      <a:pt x="94018" y="103132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</p:grpSp>
        <p:grpSp>
          <p:nvGrpSpPr>
            <p:cNvPr id="716" name="Graphic 752">
              <a:extLst>
                <a:ext uri="{FF2B5EF4-FFF2-40B4-BE49-F238E27FC236}">
                  <a16:creationId xmlns:a16="http://schemas.microsoft.com/office/drawing/2014/main" id="{4E3A1CD1-30C3-5180-D07B-B4157417229E}"/>
                </a:ext>
              </a:extLst>
            </p:cNvPr>
            <p:cNvGrpSpPr/>
            <p:nvPr/>
          </p:nvGrpSpPr>
          <p:grpSpPr>
            <a:xfrm>
              <a:off x="-183640" y="-1511595"/>
              <a:ext cx="530691" cy="584811"/>
              <a:chOff x="-1944177" y="-4000601"/>
              <a:chExt cx="530691" cy="584811"/>
            </a:xfrm>
          </p:grpSpPr>
          <p:sp>
            <p:nvSpPr>
              <p:cNvPr id="734" name="Freeform 733">
                <a:extLst>
                  <a:ext uri="{FF2B5EF4-FFF2-40B4-BE49-F238E27FC236}">
                    <a16:creationId xmlns:a16="http://schemas.microsoft.com/office/drawing/2014/main" id="{BB771554-68C1-89C6-F22B-1ECA723BB0DE}"/>
                  </a:ext>
                </a:extLst>
              </p:cNvPr>
              <p:cNvSpPr/>
              <p:nvPr/>
            </p:nvSpPr>
            <p:spPr>
              <a:xfrm>
                <a:off x="-1933568" y="-3965588"/>
                <a:ext cx="170048" cy="279761"/>
              </a:xfrm>
              <a:custGeom>
                <a:avLst/>
                <a:gdLst>
                  <a:gd name="connsiteX0" fmla="*/ 63880 w 170048"/>
                  <a:gd name="connsiteY0" fmla="*/ 112965 h 279761"/>
                  <a:gd name="connsiteX1" fmla="*/ 13303 w 170048"/>
                  <a:gd name="connsiteY1" fmla="*/ 760 h 279761"/>
                  <a:gd name="connsiteX2" fmla="*/ 63 w 170048"/>
                  <a:gd name="connsiteY2" fmla="*/ 12285 h 279761"/>
                  <a:gd name="connsiteX3" fmla="*/ 13969 w 170048"/>
                  <a:gd name="connsiteY3" fmla="*/ 142587 h 279761"/>
                  <a:gd name="connsiteX4" fmla="*/ 40163 w 170048"/>
                  <a:gd name="connsiteY4" fmla="*/ 191641 h 279761"/>
                  <a:gd name="connsiteX5" fmla="*/ 163798 w 170048"/>
                  <a:gd name="connsiteY5" fmla="*/ 278414 h 279761"/>
                  <a:gd name="connsiteX6" fmla="*/ 166369 w 170048"/>
                  <a:gd name="connsiteY6" fmla="*/ 262317 h 279761"/>
                  <a:gd name="connsiteX7" fmla="*/ 65214 w 170048"/>
                  <a:gd name="connsiteY7" fmla="*/ 116489 h 279761"/>
                  <a:gd name="connsiteX8" fmla="*/ 63880 w 170048"/>
                  <a:gd name="connsiteY8" fmla="*/ 112965 h 279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0048" h="279761">
                    <a:moveTo>
                      <a:pt x="63880" y="112965"/>
                    </a:moveTo>
                    <a:cubicBezTo>
                      <a:pt x="62166" y="99344"/>
                      <a:pt x="50641" y="20191"/>
                      <a:pt x="13303" y="760"/>
                    </a:cubicBezTo>
                    <a:cubicBezTo>
                      <a:pt x="7302" y="-2383"/>
                      <a:pt x="-794" y="4761"/>
                      <a:pt x="63" y="12285"/>
                    </a:cubicBezTo>
                    <a:lnTo>
                      <a:pt x="13969" y="142587"/>
                    </a:lnTo>
                    <a:cubicBezTo>
                      <a:pt x="16160" y="163066"/>
                      <a:pt x="25495" y="180592"/>
                      <a:pt x="40163" y="191641"/>
                    </a:cubicBezTo>
                    <a:lnTo>
                      <a:pt x="163798" y="278414"/>
                    </a:lnTo>
                    <a:cubicBezTo>
                      <a:pt x="171322" y="284129"/>
                      <a:pt x="171894" y="270318"/>
                      <a:pt x="166369" y="262317"/>
                    </a:cubicBezTo>
                    <a:lnTo>
                      <a:pt x="65214" y="116489"/>
                    </a:lnTo>
                    <a:cubicBezTo>
                      <a:pt x="64547" y="115441"/>
                      <a:pt x="64071" y="114298"/>
                      <a:pt x="63880" y="112965"/>
                    </a:cubicBezTo>
                    <a:close/>
                  </a:path>
                </a:pathLst>
              </a:custGeom>
              <a:solidFill>
                <a:srgbClr val="C6787B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grpSp>
            <p:nvGrpSpPr>
              <p:cNvPr id="735" name="Graphic 752">
                <a:extLst>
                  <a:ext uri="{FF2B5EF4-FFF2-40B4-BE49-F238E27FC236}">
                    <a16:creationId xmlns:a16="http://schemas.microsoft.com/office/drawing/2014/main" id="{1BD41880-8327-B558-99CF-EE4EDD586B84}"/>
                  </a:ext>
                </a:extLst>
              </p:cNvPr>
              <p:cNvGrpSpPr/>
              <p:nvPr/>
            </p:nvGrpSpPr>
            <p:grpSpPr>
              <a:xfrm>
                <a:off x="-1922898" y="-4000601"/>
                <a:ext cx="509412" cy="584811"/>
                <a:chOff x="-1922898" y="-4000601"/>
                <a:chExt cx="509412" cy="584811"/>
              </a:xfrm>
            </p:grpSpPr>
            <p:sp>
              <p:nvSpPr>
                <p:cNvPr id="739" name="Freeform 738">
                  <a:extLst>
                    <a:ext uri="{FF2B5EF4-FFF2-40B4-BE49-F238E27FC236}">
                      <a16:creationId xmlns:a16="http://schemas.microsoft.com/office/drawing/2014/main" id="{BCCB9F42-4DD6-C8A1-2663-4361BA0EDA90}"/>
                    </a:ext>
                  </a:extLst>
                </p:cNvPr>
                <p:cNvSpPr/>
                <p:nvPr/>
              </p:nvSpPr>
              <p:spPr>
                <a:xfrm>
                  <a:off x="-1914454" y="-3986143"/>
                  <a:ext cx="500968" cy="570354"/>
                </a:xfrm>
                <a:custGeom>
                  <a:avLst/>
                  <a:gdLst>
                    <a:gd name="connsiteX0" fmla="*/ 500729 w 500968"/>
                    <a:gd name="connsiteY0" fmla="*/ 509281 h 570354"/>
                    <a:gd name="connsiteX1" fmla="*/ 490823 w 500968"/>
                    <a:gd name="connsiteY1" fmla="*/ 401839 h 570354"/>
                    <a:gd name="connsiteX2" fmla="*/ 490918 w 500968"/>
                    <a:gd name="connsiteY2" fmla="*/ 398696 h 570354"/>
                    <a:gd name="connsiteX3" fmla="*/ 421766 w 500968"/>
                    <a:gd name="connsiteY3" fmla="*/ 255345 h 570354"/>
                    <a:gd name="connsiteX4" fmla="*/ 199643 w 500968"/>
                    <a:gd name="connsiteY4" fmla="*/ 151903 h 570354"/>
                    <a:gd name="connsiteX5" fmla="*/ 141350 w 500968"/>
                    <a:gd name="connsiteY5" fmla="*/ 145903 h 570354"/>
                    <a:gd name="connsiteX6" fmla="*/ 198500 w 500968"/>
                    <a:gd name="connsiteY6" fmla="*/ 243534 h 570354"/>
                    <a:gd name="connsiteX7" fmla="*/ 52768 w 500968"/>
                    <a:gd name="connsiteY7" fmla="*/ 45414 h 570354"/>
                    <a:gd name="connsiteX8" fmla="*/ 52482 w 500968"/>
                    <a:gd name="connsiteY8" fmla="*/ 44366 h 570354"/>
                    <a:gd name="connsiteX9" fmla="*/ 15525 w 500968"/>
                    <a:gd name="connsiteY9" fmla="*/ 456 h 570354"/>
                    <a:gd name="connsiteX10" fmla="*/ 190 w 500968"/>
                    <a:gd name="connsiteY10" fmla="*/ 16267 h 570354"/>
                    <a:gd name="connsiteX11" fmla="*/ 53339 w 500968"/>
                    <a:gd name="connsiteY11" fmla="*/ 210673 h 570354"/>
                    <a:gd name="connsiteX12" fmla="*/ 259079 w 500968"/>
                    <a:gd name="connsiteY12" fmla="*/ 387171 h 570354"/>
                    <a:gd name="connsiteX13" fmla="*/ 351472 w 500968"/>
                    <a:gd name="connsiteY13" fmla="*/ 561669 h 570354"/>
                    <a:gd name="connsiteX14" fmla="*/ 357854 w 500968"/>
                    <a:gd name="connsiteY14" fmla="*/ 567289 h 570354"/>
                    <a:gd name="connsiteX15" fmla="*/ 498157 w 500968"/>
                    <a:gd name="connsiteY15" fmla="*/ 518616 h 570354"/>
                    <a:gd name="connsiteX16" fmla="*/ 500919 w 500968"/>
                    <a:gd name="connsiteY16" fmla="*/ 509091 h 570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500968" h="570354">
                      <a:moveTo>
                        <a:pt x="500729" y="509281"/>
                      </a:moveTo>
                      <a:lnTo>
                        <a:pt x="490823" y="401839"/>
                      </a:lnTo>
                      <a:cubicBezTo>
                        <a:pt x="490823" y="400792"/>
                        <a:pt x="490823" y="399744"/>
                        <a:pt x="490918" y="398696"/>
                      </a:cubicBezTo>
                      <a:cubicBezTo>
                        <a:pt x="504348" y="314590"/>
                        <a:pt x="455009" y="276205"/>
                        <a:pt x="421766" y="255345"/>
                      </a:cubicBezTo>
                      <a:cubicBezTo>
                        <a:pt x="339375" y="203624"/>
                        <a:pt x="260603" y="220864"/>
                        <a:pt x="199643" y="151903"/>
                      </a:cubicBezTo>
                      <a:cubicBezTo>
                        <a:pt x="164877" y="112565"/>
                        <a:pt x="134969" y="105517"/>
                        <a:pt x="141350" y="145903"/>
                      </a:cubicBezTo>
                      <a:cubicBezTo>
                        <a:pt x="147732" y="186289"/>
                        <a:pt x="198500" y="243534"/>
                        <a:pt x="198500" y="243534"/>
                      </a:cubicBezTo>
                      <a:cubicBezTo>
                        <a:pt x="198500" y="243534"/>
                        <a:pt x="112490" y="212673"/>
                        <a:pt x="52768" y="45414"/>
                      </a:cubicBezTo>
                      <a:cubicBezTo>
                        <a:pt x="52673" y="45033"/>
                        <a:pt x="52577" y="44747"/>
                        <a:pt x="52482" y="44366"/>
                      </a:cubicBezTo>
                      <a:cubicBezTo>
                        <a:pt x="51339" y="40080"/>
                        <a:pt x="42767" y="9600"/>
                        <a:pt x="15525" y="456"/>
                      </a:cubicBezTo>
                      <a:cubicBezTo>
                        <a:pt x="7619" y="-2211"/>
                        <a:pt x="-1429" y="7314"/>
                        <a:pt x="190" y="16267"/>
                      </a:cubicBezTo>
                      <a:cubicBezTo>
                        <a:pt x="8096" y="60844"/>
                        <a:pt x="29813" y="173716"/>
                        <a:pt x="53339" y="210673"/>
                      </a:cubicBezTo>
                      <a:cubicBezTo>
                        <a:pt x="82867" y="257059"/>
                        <a:pt x="222218" y="369645"/>
                        <a:pt x="259079" y="387171"/>
                      </a:cubicBezTo>
                      <a:cubicBezTo>
                        <a:pt x="292226" y="402982"/>
                        <a:pt x="341852" y="535380"/>
                        <a:pt x="351472" y="561669"/>
                      </a:cubicBezTo>
                      <a:cubicBezTo>
                        <a:pt x="352520" y="564622"/>
                        <a:pt x="354901" y="566717"/>
                        <a:pt x="357854" y="567289"/>
                      </a:cubicBezTo>
                      <a:cubicBezTo>
                        <a:pt x="377189" y="571194"/>
                        <a:pt x="451484" y="581290"/>
                        <a:pt x="498157" y="518616"/>
                      </a:cubicBezTo>
                      <a:cubicBezTo>
                        <a:pt x="500252" y="515758"/>
                        <a:pt x="501205" y="512234"/>
                        <a:pt x="500919" y="509091"/>
                      </a:cubicBezTo>
                      <a:close/>
                    </a:path>
                  </a:pathLst>
                </a:custGeom>
                <a:solidFill>
                  <a:srgbClr val="EFB699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 dirty="0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0" name="Freeform 739">
                  <a:extLst>
                    <a:ext uri="{FF2B5EF4-FFF2-40B4-BE49-F238E27FC236}">
                      <a16:creationId xmlns:a16="http://schemas.microsoft.com/office/drawing/2014/main" id="{DEB3CE03-0252-9A6D-C0DB-AF75719D0DB9}"/>
                    </a:ext>
                  </a:extLst>
                </p:cNvPr>
                <p:cNvSpPr/>
                <p:nvPr/>
              </p:nvSpPr>
              <p:spPr>
                <a:xfrm>
                  <a:off x="-1911206" y="-3950342"/>
                  <a:ext cx="19002" cy="13102"/>
                </a:xfrm>
                <a:custGeom>
                  <a:avLst/>
                  <a:gdLst>
                    <a:gd name="connsiteX0" fmla="*/ 3895 w 19002"/>
                    <a:gd name="connsiteY0" fmla="*/ 12946 h 13102"/>
                    <a:gd name="connsiteX1" fmla="*/ 11610 w 19002"/>
                    <a:gd name="connsiteY1" fmla="*/ 8374 h 13102"/>
                    <a:gd name="connsiteX2" fmla="*/ 15515 w 19002"/>
                    <a:gd name="connsiteY2" fmla="*/ 6374 h 13102"/>
                    <a:gd name="connsiteX3" fmla="*/ 17325 w 19002"/>
                    <a:gd name="connsiteY3" fmla="*/ 5231 h 13102"/>
                    <a:gd name="connsiteX4" fmla="*/ 18754 w 19002"/>
                    <a:gd name="connsiteY4" fmla="*/ 3421 h 13102"/>
                    <a:gd name="connsiteX5" fmla="*/ 18944 w 19002"/>
                    <a:gd name="connsiteY5" fmla="*/ 2659 h 13102"/>
                    <a:gd name="connsiteX6" fmla="*/ 18182 w 19002"/>
                    <a:gd name="connsiteY6" fmla="*/ 659 h 13102"/>
                    <a:gd name="connsiteX7" fmla="*/ 15325 w 19002"/>
                    <a:gd name="connsiteY7" fmla="*/ 87 h 13102"/>
                    <a:gd name="connsiteX8" fmla="*/ 13229 w 19002"/>
                    <a:gd name="connsiteY8" fmla="*/ 849 h 13102"/>
                    <a:gd name="connsiteX9" fmla="*/ 8848 w 19002"/>
                    <a:gd name="connsiteY9" fmla="*/ 3135 h 13102"/>
                    <a:gd name="connsiteX10" fmla="*/ 1323 w 19002"/>
                    <a:gd name="connsiteY10" fmla="*/ 8183 h 13102"/>
                    <a:gd name="connsiteX11" fmla="*/ 370 w 19002"/>
                    <a:gd name="connsiteY11" fmla="*/ 11803 h 13102"/>
                    <a:gd name="connsiteX12" fmla="*/ 3990 w 19002"/>
                    <a:gd name="connsiteY12" fmla="*/ 12755 h 13102"/>
                    <a:gd name="connsiteX13" fmla="*/ 3990 w 19002"/>
                    <a:gd name="connsiteY13" fmla="*/ 12755 h 131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9002" h="13102">
                      <a:moveTo>
                        <a:pt x="3895" y="12946"/>
                      </a:moveTo>
                      <a:cubicBezTo>
                        <a:pt x="6371" y="11327"/>
                        <a:pt x="8943" y="9803"/>
                        <a:pt x="11610" y="8374"/>
                      </a:cubicBezTo>
                      <a:cubicBezTo>
                        <a:pt x="12848" y="7707"/>
                        <a:pt x="14277" y="7136"/>
                        <a:pt x="15515" y="6374"/>
                      </a:cubicBezTo>
                      <a:cubicBezTo>
                        <a:pt x="16087" y="5993"/>
                        <a:pt x="16753" y="5612"/>
                        <a:pt x="17325" y="5231"/>
                      </a:cubicBezTo>
                      <a:cubicBezTo>
                        <a:pt x="17992" y="4754"/>
                        <a:pt x="18468" y="4278"/>
                        <a:pt x="18754" y="3421"/>
                      </a:cubicBezTo>
                      <a:cubicBezTo>
                        <a:pt x="18754" y="3135"/>
                        <a:pt x="18944" y="2945"/>
                        <a:pt x="18944" y="2659"/>
                      </a:cubicBezTo>
                      <a:cubicBezTo>
                        <a:pt x="19135" y="1992"/>
                        <a:pt x="18849" y="1040"/>
                        <a:pt x="18182" y="659"/>
                      </a:cubicBezTo>
                      <a:cubicBezTo>
                        <a:pt x="17230" y="278"/>
                        <a:pt x="16372" y="-199"/>
                        <a:pt x="15325" y="87"/>
                      </a:cubicBezTo>
                      <a:cubicBezTo>
                        <a:pt x="14563" y="278"/>
                        <a:pt x="13896" y="563"/>
                        <a:pt x="13229" y="849"/>
                      </a:cubicBezTo>
                      <a:cubicBezTo>
                        <a:pt x="11705" y="1421"/>
                        <a:pt x="10276" y="2278"/>
                        <a:pt x="8848" y="3135"/>
                      </a:cubicBezTo>
                      <a:cubicBezTo>
                        <a:pt x="6276" y="4659"/>
                        <a:pt x="3704" y="6374"/>
                        <a:pt x="1323" y="8183"/>
                      </a:cubicBezTo>
                      <a:cubicBezTo>
                        <a:pt x="275" y="9041"/>
                        <a:pt x="-487" y="10469"/>
                        <a:pt x="370" y="11803"/>
                      </a:cubicBezTo>
                      <a:cubicBezTo>
                        <a:pt x="1132" y="12946"/>
                        <a:pt x="2752" y="13517"/>
                        <a:pt x="3990" y="12755"/>
                      </a:cubicBezTo>
                      <a:lnTo>
                        <a:pt x="3990" y="12755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1" name="Freeform 740">
                  <a:extLst>
                    <a:ext uri="{FF2B5EF4-FFF2-40B4-BE49-F238E27FC236}">
                      <a16:creationId xmlns:a16="http://schemas.microsoft.com/office/drawing/2014/main" id="{FA5C684F-A6CB-5E41-CCAF-6B5F91258D18}"/>
                    </a:ext>
                  </a:extLst>
                </p:cNvPr>
                <p:cNvSpPr/>
                <p:nvPr/>
              </p:nvSpPr>
              <p:spPr>
                <a:xfrm>
                  <a:off x="-1910405" y="-3941127"/>
                  <a:ext cx="22037" cy="12132"/>
                </a:xfrm>
                <a:custGeom>
                  <a:avLst/>
                  <a:gdLst>
                    <a:gd name="connsiteX0" fmla="*/ 4333 w 22037"/>
                    <a:gd name="connsiteY0" fmla="*/ 11827 h 12132"/>
                    <a:gd name="connsiteX1" fmla="*/ 11953 w 22037"/>
                    <a:gd name="connsiteY1" fmla="*/ 9732 h 12132"/>
                    <a:gd name="connsiteX2" fmla="*/ 20144 w 22037"/>
                    <a:gd name="connsiteY2" fmla="*/ 7065 h 12132"/>
                    <a:gd name="connsiteX3" fmla="*/ 21859 w 22037"/>
                    <a:gd name="connsiteY3" fmla="*/ 2778 h 12132"/>
                    <a:gd name="connsiteX4" fmla="*/ 18144 w 22037"/>
                    <a:gd name="connsiteY4" fmla="*/ 16 h 12132"/>
                    <a:gd name="connsiteX5" fmla="*/ 13667 w 22037"/>
                    <a:gd name="connsiteY5" fmla="*/ 1159 h 12132"/>
                    <a:gd name="connsiteX6" fmla="*/ 9857 w 22037"/>
                    <a:gd name="connsiteY6" fmla="*/ 2683 h 12132"/>
                    <a:gd name="connsiteX7" fmla="*/ 2428 w 22037"/>
                    <a:gd name="connsiteY7" fmla="*/ 5636 h 12132"/>
                    <a:gd name="connsiteX8" fmla="*/ 142 w 22037"/>
                    <a:gd name="connsiteY8" fmla="*/ 9732 h 12132"/>
                    <a:gd name="connsiteX9" fmla="*/ 4237 w 22037"/>
                    <a:gd name="connsiteY9" fmla="*/ 12018 h 12132"/>
                    <a:gd name="connsiteX10" fmla="*/ 4237 w 22037"/>
                    <a:gd name="connsiteY10" fmla="*/ 12018 h 12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2037" h="12132">
                      <a:moveTo>
                        <a:pt x="4333" y="11827"/>
                      </a:moveTo>
                      <a:lnTo>
                        <a:pt x="11953" y="9732"/>
                      </a:lnTo>
                      <a:cubicBezTo>
                        <a:pt x="14620" y="8970"/>
                        <a:pt x="17668" y="8493"/>
                        <a:pt x="20144" y="7065"/>
                      </a:cubicBezTo>
                      <a:cubicBezTo>
                        <a:pt x="21573" y="6207"/>
                        <a:pt x="22430" y="4398"/>
                        <a:pt x="21859" y="2778"/>
                      </a:cubicBezTo>
                      <a:cubicBezTo>
                        <a:pt x="21382" y="1350"/>
                        <a:pt x="19858" y="-174"/>
                        <a:pt x="18144" y="16"/>
                      </a:cubicBezTo>
                      <a:cubicBezTo>
                        <a:pt x="16525" y="207"/>
                        <a:pt x="15191" y="588"/>
                        <a:pt x="13667" y="1159"/>
                      </a:cubicBezTo>
                      <a:lnTo>
                        <a:pt x="9857" y="2683"/>
                      </a:lnTo>
                      <a:lnTo>
                        <a:pt x="2428" y="5636"/>
                      </a:lnTo>
                      <a:cubicBezTo>
                        <a:pt x="808" y="6303"/>
                        <a:pt x="-430" y="7827"/>
                        <a:pt x="142" y="9732"/>
                      </a:cubicBezTo>
                      <a:cubicBezTo>
                        <a:pt x="713" y="11446"/>
                        <a:pt x="2428" y="12494"/>
                        <a:pt x="4237" y="12018"/>
                      </a:cubicBezTo>
                      <a:lnTo>
                        <a:pt x="4237" y="12018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2" name="Freeform 741">
                  <a:extLst>
                    <a:ext uri="{FF2B5EF4-FFF2-40B4-BE49-F238E27FC236}">
                      <a16:creationId xmlns:a16="http://schemas.microsoft.com/office/drawing/2014/main" id="{BBBE6B7D-E3F3-51A8-E17A-EE187E81EB8A}"/>
                    </a:ext>
                  </a:extLst>
                </p:cNvPr>
                <p:cNvSpPr/>
                <p:nvPr/>
              </p:nvSpPr>
              <p:spPr>
                <a:xfrm>
                  <a:off x="-1773736" y="-3818905"/>
                  <a:ext cx="25856" cy="13522"/>
                </a:xfrm>
                <a:custGeom>
                  <a:avLst/>
                  <a:gdLst>
                    <a:gd name="connsiteX0" fmla="*/ 5014 w 25856"/>
                    <a:gd name="connsiteY0" fmla="*/ 13145 h 13522"/>
                    <a:gd name="connsiteX1" fmla="*/ 14634 w 25856"/>
                    <a:gd name="connsiteY1" fmla="*/ 9144 h 13522"/>
                    <a:gd name="connsiteX2" fmla="*/ 19682 w 25856"/>
                    <a:gd name="connsiteY2" fmla="*/ 7525 h 13522"/>
                    <a:gd name="connsiteX3" fmla="*/ 22159 w 25856"/>
                    <a:gd name="connsiteY3" fmla="*/ 6572 h 13522"/>
                    <a:gd name="connsiteX4" fmla="*/ 23778 w 25856"/>
                    <a:gd name="connsiteY4" fmla="*/ 5905 h 13522"/>
                    <a:gd name="connsiteX5" fmla="*/ 25112 w 25856"/>
                    <a:gd name="connsiteY5" fmla="*/ 4763 h 13522"/>
                    <a:gd name="connsiteX6" fmla="*/ 23969 w 25856"/>
                    <a:gd name="connsiteY6" fmla="*/ 381 h 13522"/>
                    <a:gd name="connsiteX7" fmla="*/ 22159 w 25856"/>
                    <a:gd name="connsiteY7" fmla="*/ 0 h 13522"/>
                    <a:gd name="connsiteX8" fmla="*/ 20159 w 25856"/>
                    <a:gd name="connsiteY8" fmla="*/ 286 h 13522"/>
                    <a:gd name="connsiteX9" fmla="*/ 17587 w 25856"/>
                    <a:gd name="connsiteY9" fmla="*/ 762 h 13522"/>
                    <a:gd name="connsiteX10" fmla="*/ 12443 w 25856"/>
                    <a:gd name="connsiteY10" fmla="*/ 2476 h 13522"/>
                    <a:gd name="connsiteX11" fmla="*/ 1680 w 25856"/>
                    <a:gd name="connsiteY11" fmla="*/ 7334 h 13522"/>
                    <a:gd name="connsiteX12" fmla="*/ 442 w 25856"/>
                    <a:gd name="connsiteY12" fmla="*/ 11906 h 13522"/>
                    <a:gd name="connsiteX13" fmla="*/ 5014 w 25856"/>
                    <a:gd name="connsiteY13" fmla="*/ 13145 h 13522"/>
                    <a:gd name="connsiteX14" fmla="*/ 5014 w 25856"/>
                    <a:gd name="connsiteY14" fmla="*/ 13145 h 135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5856" h="13522">
                      <a:moveTo>
                        <a:pt x="5014" y="13145"/>
                      </a:moveTo>
                      <a:cubicBezTo>
                        <a:pt x="8348" y="11525"/>
                        <a:pt x="11110" y="10382"/>
                        <a:pt x="14634" y="9144"/>
                      </a:cubicBezTo>
                      <a:cubicBezTo>
                        <a:pt x="16253" y="8572"/>
                        <a:pt x="17968" y="8192"/>
                        <a:pt x="19682" y="7525"/>
                      </a:cubicBezTo>
                      <a:cubicBezTo>
                        <a:pt x="20540" y="7239"/>
                        <a:pt x="21302" y="6858"/>
                        <a:pt x="22159" y="6572"/>
                      </a:cubicBezTo>
                      <a:cubicBezTo>
                        <a:pt x="22730" y="6382"/>
                        <a:pt x="23302" y="6191"/>
                        <a:pt x="23778" y="5905"/>
                      </a:cubicBezTo>
                      <a:cubicBezTo>
                        <a:pt x="24254" y="5620"/>
                        <a:pt x="24731" y="5143"/>
                        <a:pt x="25112" y="4763"/>
                      </a:cubicBezTo>
                      <a:cubicBezTo>
                        <a:pt x="26540" y="3334"/>
                        <a:pt x="25778" y="953"/>
                        <a:pt x="23969" y="381"/>
                      </a:cubicBezTo>
                      <a:cubicBezTo>
                        <a:pt x="23397" y="191"/>
                        <a:pt x="22826" y="0"/>
                        <a:pt x="22159" y="0"/>
                      </a:cubicBezTo>
                      <a:cubicBezTo>
                        <a:pt x="21492" y="0"/>
                        <a:pt x="20825" y="191"/>
                        <a:pt x="20159" y="286"/>
                      </a:cubicBezTo>
                      <a:cubicBezTo>
                        <a:pt x="19301" y="476"/>
                        <a:pt x="18444" y="571"/>
                        <a:pt x="17587" y="762"/>
                      </a:cubicBezTo>
                      <a:cubicBezTo>
                        <a:pt x="15872" y="1143"/>
                        <a:pt x="14063" y="1905"/>
                        <a:pt x="12443" y="2476"/>
                      </a:cubicBezTo>
                      <a:cubicBezTo>
                        <a:pt x="8729" y="3905"/>
                        <a:pt x="5204" y="5525"/>
                        <a:pt x="1680" y="7334"/>
                      </a:cubicBezTo>
                      <a:cubicBezTo>
                        <a:pt x="156" y="8096"/>
                        <a:pt x="-511" y="10478"/>
                        <a:pt x="442" y="11906"/>
                      </a:cubicBezTo>
                      <a:cubicBezTo>
                        <a:pt x="1490" y="13525"/>
                        <a:pt x="3299" y="13906"/>
                        <a:pt x="5014" y="13145"/>
                      </a:cubicBezTo>
                      <a:lnTo>
                        <a:pt x="5014" y="13145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3" name="Freeform 742">
                  <a:extLst>
                    <a:ext uri="{FF2B5EF4-FFF2-40B4-BE49-F238E27FC236}">
                      <a16:creationId xmlns:a16="http://schemas.microsoft.com/office/drawing/2014/main" id="{1E6384E2-C0A6-ECB1-151A-17E0F0876576}"/>
                    </a:ext>
                  </a:extLst>
                </p:cNvPr>
                <p:cNvSpPr/>
                <p:nvPr/>
              </p:nvSpPr>
              <p:spPr>
                <a:xfrm>
                  <a:off x="-1771970" y="-3807761"/>
                  <a:ext cx="26108" cy="15387"/>
                </a:xfrm>
                <a:custGeom>
                  <a:avLst/>
                  <a:gdLst>
                    <a:gd name="connsiteX0" fmla="*/ 3819 w 26108"/>
                    <a:gd name="connsiteY0" fmla="*/ 15145 h 15387"/>
                    <a:gd name="connsiteX1" fmla="*/ 14677 w 26108"/>
                    <a:gd name="connsiteY1" fmla="*/ 8572 h 15387"/>
                    <a:gd name="connsiteX2" fmla="*/ 20297 w 26108"/>
                    <a:gd name="connsiteY2" fmla="*/ 6096 h 15387"/>
                    <a:gd name="connsiteX3" fmla="*/ 22869 w 26108"/>
                    <a:gd name="connsiteY3" fmla="*/ 5143 h 15387"/>
                    <a:gd name="connsiteX4" fmla="*/ 24774 w 26108"/>
                    <a:gd name="connsiteY4" fmla="*/ 3810 h 15387"/>
                    <a:gd name="connsiteX5" fmla="*/ 25441 w 26108"/>
                    <a:gd name="connsiteY5" fmla="*/ 3238 h 15387"/>
                    <a:gd name="connsiteX6" fmla="*/ 25060 w 26108"/>
                    <a:gd name="connsiteY6" fmla="*/ 476 h 15387"/>
                    <a:gd name="connsiteX7" fmla="*/ 23536 w 26108"/>
                    <a:gd name="connsiteY7" fmla="*/ 286 h 15387"/>
                    <a:gd name="connsiteX8" fmla="*/ 22774 w 26108"/>
                    <a:gd name="connsiteY8" fmla="*/ 0 h 15387"/>
                    <a:gd name="connsiteX9" fmla="*/ 21535 w 26108"/>
                    <a:gd name="connsiteY9" fmla="*/ 0 h 15387"/>
                    <a:gd name="connsiteX10" fmla="*/ 18487 w 26108"/>
                    <a:gd name="connsiteY10" fmla="*/ 857 h 15387"/>
                    <a:gd name="connsiteX11" fmla="*/ 12201 w 26108"/>
                    <a:gd name="connsiteY11" fmla="*/ 3620 h 15387"/>
                    <a:gd name="connsiteX12" fmla="*/ 771 w 26108"/>
                    <a:gd name="connsiteY12" fmla="*/ 11144 h 15387"/>
                    <a:gd name="connsiteX13" fmla="*/ 3724 w 26108"/>
                    <a:gd name="connsiteY13" fmla="*/ 14954 h 15387"/>
                    <a:gd name="connsiteX14" fmla="*/ 3724 w 26108"/>
                    <a:gd name="connsiteY14" fmla="*/ 14954 h 153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6108" h="15387">
                      <a:moveTo>
                        <a:pt x="3819" y="15145"/>
                      </a:moveTo>
                      <a:cubicBezTo>
                        <a:pt x="7248" y="12668"/>
                        <a:pt x="10867" y="10382"/>
                        <a:pt x="14677" y="8572"/>
                      </a:cubicBezTo>
                      <a:cubicBezTo>
                        <a:pt x="16487" y="7715"/>
                        <a:pt x="18392" y="6953"/>
                        <a:pt x="20297" y="6096"/>
                      </a:cubicBezTo>
                      <a:cubicBezTo>
                        <a:pt x="21154" y="5715"/>
                        <a:pt x="22012" y="5429"/>
                        <a:pt x="22869" y="5143"/>
                      </a:cubicBezTo>
                      <a:cubicBezTo>
                        <a:pt x="23726" y="4858"/>
                        <a:pt x="24107" y="4477"/>
                        <a:pt x="24774" y="3810"/>
                      </a:cubicBezTo>
                      <a:cubicBezTo>
                        <a:pt x="24964" y="3620"/>
                        <a:pt x="25250" y="3429"/>
                        <a:pt x="25441" y="3238"/>
                      </a:cubicBezTo>
                      <a:cubicBezTo>
                        <a:pt x="26298" y="2572"/>
                        <a:pt x="26488" y="667"/>
                        <a:pt x="25060" y="476"/>
                      </a:cubicBezTo>
                      <a:cubicBezTo>
                        <a:pt x="24583" y="476"/>
                        <a:pt x="24012" y="476"/>
                        <a:pt x="23536" y="286"/>
                      </a:cubicBezTo>
                      <a:cubicBezTo>
                        <a:pt x="24107" y="476"/>
                        <a:pt x="22964" y="0"/>
                        <a:pt x="22774" y="0"/>
                      </a:cubicBezTo>
                      <a:cubicBezTo>
                        <a:pt x="22393" y="0"/>
                        <a:pt x="22012" y="0"/>
                        <a:pt x="21535" y="0"/>
                      </a:cubicBezTo>
                      <a:cubicBezTo>
                        <a:pt x="20488" y="191"/>
                        <a:pt x="19440" y="571"/>
                        <a:pt x="18487" y="857"/>
                      </a:cubicBezTo>
                      <a:cubicBezTo>
                        <a:pt x="16297" y="1524"/>
                        <a:pt x="14201" y="2476"/>
                        <a:pt x="12201" y="3620"/>
                      </a:cubicBezTo>
                      <a:cubicBezTo>
                        <a:pt x="8105" y="5715"/>
                        <a:pt x="4390" y="8287"/>
                        <a:pt x="771" y="11144"/>
                      </a:cubicBezTo>
                      <a:cubicBezTo>
                        <a:pt x="-1420" y="12859"/>
                        <a:pt x="1533" y="16669"/>
                        <a:pt x="3724" y="14954"/>
                      </a:cubicBezTo>
                      <a:lnTo>
                        <a:pt x="3724" y="14954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4" name="Freeform 743">
                  <a:extLst>
                    <a:ext uri="{FF2B5EF4-FFF2-40B4-BE49-F238E27FC236}">
                      <a16:creationId xmlns:a16="http://schemas.microsoft.com/office/drawing/2014/main" id="{FE5194A5-8A84-6FF8-912B-02E73DD72BC5}"/>
                    </a:ext>
                  </a:extLst>
                </p:cNvPr>
                <p:cNvSpPr/>
                <p:nvPr/>
              </p:nvSpPr>
              <p:spPr>
                <a:xfrm>
                  <a:off x="-1739898" y="-3777281"/>
                  <a:ext cx="28758" cy="24576"/>
                </a:xfrm>
                <a:custGeom>
                  <a:avLst/>
                  <a:gdLst>
                    <a:gd name="connsiteX0" fmla="*/ 5370 w 28758"/>
                    <a:gd name="connsiteY0" fmla="*/ 23717 h 24576"/>
                    <a:gd name="connsiteX1" fmla="*/ 10990 w 28758"/>
                    <a:gd name="connsiteY1" fmla="*/ 19526 h 24576"/>
                    <a:gd name="connsiteX2" fmla="*/ 17467 w 28758"/>
                    <a:gd name="connsiteY2" fmla="*/ 14383 h 24576"/>
                    <a:gd name="connsiteX3" fmla="*/ 18134 w 28758"/>
                    <a:gd name="connsiteY3" fmla="*/ 13811 h 24576"/>
                    <a:gd name="connsiteX4" fmla="*/ 18324 w 28758"/>
                    <a:gd name="connsiteY4" fmla="*/ 13716 h 24576"/>
                    <a:gd name="connsiteX5" fmla="*/ 19848 w 28758"/>
                    <a:gd name="connsiteY5" fmla="*/ 12573 h 24576"/>
                    <a:gd name="connsiteX6" fmla="*/ 23372 w 28758"/>
                    <a:gd name="connsiteY6" fmla="*/ 9811 h 24576"/>
                    <a:gd name="connsiteX7" fmla="*/ 26135 w 28758"/>
                    <a:gd name="connsiteY7" fmla="*/ 7525 h 24576"/>
                    <a:gd name="connsiteX8" fmla="*/ 27373 w 28758"/>
                    <a:gd name="connsiteY8" fmla="*/ 6191 h 24576"/>
                    <a:gd name="connsiteX9" fmla="*/ 28611 w 28758"/>
                    <a:gd name="connsiteY9" fmla="*/ 3715 h 24576"/>
                    <a:gd name="connsiteX10" fmla="*/ 25754 w 28758"/>
                    <a:gd name="connsiteY10" fmla="*/ 0 h 24576"/>
                    <a:gd name="connsiteX11" fmla="*/ 21372 w 28758"/>
                    <a:gd name="connsiteY11" fmla="*/ 1143 h 24576"/>
                    <a:gd name="connsiteX12" fmla="*/ 18229 w 28758"/>
                    <a:gd name="connsiteY12" fmla="*/ 3238 h 24576"/>
                    <a:gd name="connsiteX13" fmla="*/ 11752 w 28758"/>
                    <a:gd name="connsiteY13" fmla="*/ 8382 h 24576"/>
                    <a:gd name="connsiteX14" fmla="*/ 6227 w 28758"/>
                    <a:gd name="connsiteY14" fmla="*/ 13335 h 24576"/>
                    <a:gd name="connsiteX15" fmla="*/ 893 w 28758"/>
                    <a:gd name="connsiteY15" fmla="*/ 19241 h 24576"/>
                    <a:gd name="connsiteX16" fmla="*/ 893 w 28758"/>
                    <a:gd name="connsiteY16" fmla="*/ 23717 h 24576"/>
                    <a:gd name="connsiteX17" fmla="*/ 5370 w 28758"/>
                    <a:gd name="connsiteY17" fmla="*/ 23717 h 24576"/>
                    <a:gd name="connsiteX18" fmla="*/ 5370 w 28758"/>
                    <a:gd name="connsiteY18" fmla="*/ 23717 h 245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8758" h="24576">
                      <a:moveTo>
                        <a:pt x="5370" y="23717"/>
                      </a:moveTo>
                      <a:cubicBezTo>
                        <a:pt x="7180" y="22288"/>
                        <a:pt x="9085" y="20860"/>
                        <a:pt x="10990" y="19526"/>
                      </a:cubicBezTo>
                      <a:cubicBezTo>
                        <a:pt x="13181" y="17907"/>
                        <a:pt x="15276" y="16097"/>
                        <a:pt x="17467" y="14383"/>
                      </a:cubicBezTo>
                      <a:cubicBezTo>
                        <a:pt x="17657" y="14192"/>
                        <a:pt x="17943" y="14002"/>
                        <a:pt x="18134" y="13811"/>
                      </a:cubicBezTo>
                      <a:cubicBezTo>
                        <a:pt x="18705" y="13335"/>
                        <a:pt x="17753" y="14097"/>
                        <a:pt x="18324" y="13716"/>
                      </a:cubicBezTo>
                      <a:cubicBezTo>
                        <a:pt x="18800" y="13335"/>
                        <a:pt x="19372" y="12954"/>
                        <a:pt x="19848" y="12573"/>
                      </a:cubicBezTo>
                      <a:cubicBezTo>
                        <a:pt x="20991" y="11716"/>
                        <a:pt x="22229" y="10763"/>
                        <a:pt x="23372" y="9811"/>
                      </a:cubicBezTo>
                      <a:cubicBezTo>
                        <a:pt x="24325" y="9049"/>
                        <a:pt x="25277" y="8382"/>
                        <a:pt x="26135" y="7525"/>
                      </a:cubicBezTo>
                      <a:cubicBezTo>
                        <a:pt x="26611" y="7144"/>
                        <a:pt x="26992" y="6667"/>
                        <a:pt x="27373" y="6191"/>
                      </a:cubicBezTo>
                      <a:cubicBezTo>
                        <a:pt x="27944" y="5429"/>
                        <a:pt x="28325" y="4572"/>
                        <a:pt x="28611" y="3715"/>
                      </a:cubicBezTo>
                      <a:cubicBezTo>
                        <a:pt x="29278" y="1905"/>
                        <a:pt x="27563" y="0"/>
                        <a:pt x="25754" y="0"/>
                      </a:cubicBezTo>
                      <a:cubicBezTo>
                        <a:pt x="24134" y="0"/>
                        <a:pt x="22801" y="381"/>
                        <a:pt x="21372" y="1143"/>
                      </a:cubicBezTo>
                      <a:cubicBezTo>
                        <a:pt x="20229" y="1715"/>
                        <a:pt x="19277" y="2477"/>
                        <a:pt x="18229" y="3238"/>
                      </a:cubicBezTo>
                      <a:cubicBezTo>
                        <a:pt x="15943" y="4763"/>
                        <a:pt x="13847" y="6572"/>
                        <a:pt x="11752" y="8382"/>
                      </a:cubicBezTo>
                      <a:cubicBezTo>
                        <a:pt x="9847" y="10001"/>
                        <a:pt x="7942" y="11525"/>
                        <a:pt x="6227" y="13335"/>
                      </a:cubicBezTo>
                      <a:cubicBezTo>
                        <a:pt x="4418" y="15240"/>
                        <a:pt x="2608" y="17240"/>
                        <a:pt x="893" y="19241"/>
                      </a:cubicBezTo>
                      <a:cubicBezTo>
                        <a:pt x="-250" y="20574"/>
                        <a:pt x="-345" y="22479"/>
                        <a:pt x="893" y="23717"/>
                      </a:cubicBezTo>
                      <a:cubicBezTo>
                        <a:pt x="2132" y="24956"/>
                        <a:pt x="4037" y="24765"/>
                        <a:pt x="5370" y="23717"/>
                      </a:cubicBezTo>
                      <a:lnTo>
                        <a:pt x="5370" y="23717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5" name="Freeform 744">
                  <a:extLst>
                    <a:ext uri="{FF2B5EF4-FFF2-40B4-BE49-F238E27FC236}">
                      <a16:creationId xmlns:a16="http://schemas.microsoft.com/office/drawing/2014/main" id="{02D8C7AD-2056-2BD7-7664-732AAD64C305}"/>
                    </a:ext>
                  </a:extLst>
                </p:cNvPr>
                <p:cNvSpPr/>
                <p:nvPr/>
              </p:nvSpPr>
              <p:spPr>
                <a:xfrm>
                  <a:off x="-1783465" y="-3873985"/>
                  <a:ext cx="36772" cy="61676"/>
                </a:xfrm>
                <a:custGeom>
                  <a:avLst/>
                  <a:gdLst>
                    <a:gd name="connsiteX0" fmla="*/ 17410 w 36772"/>
                    <a:gd name="connsiteY0" fmla="*/ 61366 h 61676"/>
                    <a:gd name="connsiteX1" fmla="*/ 29697 w 36772"/>
                    <a:gd name="connsiteY1" fmla="*/ 55270 h 61676"/>
                    <a:gd name="connsiteX2" fmla="*/ 36555 w 36772"/>
                    <a:gd name="connsiteY2" fmla="*/ 47936 h 61676"/>
                    <a:gd name="connsiteX3" fmla="*/ 34746 w 36772"/>
                    <a:gd name="connsiteY3" fmla="*/ 34887 h 61676"/>
                    <a:gd name="connsiteX4" fmla="*/ 31983 w 36772"/>
                    <a:gd name="connsiteY4" fmla="*/ 22219 h 61676"/>
                    <a:gd name="connsiteX5" fmla="*/ 19696 w 36772"/>
                    <a:gd name="connsiteY5" fmla="*/ 5359 h 61676"/>
                    <a:gd name="connsiteX6" fmla="*/ 10838 w 36772"/>
                    <a:gd name="connsiteY6" fmla="*/ 1359 h 61676"/>
                    <a:gd name="connsiteX7" fmla="*/ 6075 w 36772"/>
                    <a:gd name="connsiteY7" fmla="*/ 311 h 61676"/>
                    <a:gd name="connsiteX8" fmla="*/ 3218 w 36772"/>
                    <a:gd name="connsiteY8" fmla="*/ 25 h 61676"/>
                    <a:gd name="connsiteX9" fmla="*/ 1503 w 36772"/>
                    <a:gd name="connsiteY9" fmla="*/ 883 h 61676"/>
                    <a:gd name="connsiteX10" fmla="*/ 646 w 36772"/>
                    <a:gd name="connsiteY10" fmla="*/ 4216 h 61676"/>
                    <a:gd name="connsiteX11" fmla="*/ 837 w 36772"/>
                    <a:gd name="connsiteY11" fmla="*/ 4216 h 61676"/>
                    <a:gd name="connsiteX12" fmla="*/ 1218 w 36772"/>
                    <a:gd name="connsiteY12" fmla="*/ 4883 h 61676"/>
                    <a:gd name="connsiteX13" fmla="*/ 2837 w 36772"/>
                    <a:gd name="connsiteY13" fmla="*/ 6026 h 61676"/>
                    <a:gd name="connsiteX14" fmla="*/ 6742 w 36772"/>
                    <a:gd name="connsiteY14" fmla="*/ 7264 h 61676"/>
                    <a:gd name="connsiteX15" fmla="*/ 14172 w 36772"/>
                    <a:gd name="connsiteY15" fmla="*/ 10979 h 61676"/>
                    <a:gd name="connsiteX16" fmla="*/ 24459 w 36772"/>
                    <a:gd name="connsiteY16" fmla="*/ 23171 h 61676"/>
                    <a:gd name="connsiteX17" fmla="*/ 29126 w 36772"/>
                    <a:gd name="connsiteY17" fmla="*/ 43840 h 61676"/>
                    <a:gd name="connsiteX18" fmla="*/ 28459 w 36772"/>
                    <a:gd name="connsiteY18" fmla="*/ 47746 h 61676"/>
                    <a:gd name="connsiteX19" fmla="*/ 23887 w 36772"/>
                    <a:gd name="connsiteY19" fmla="*/ 50413 h 61676"/>
                    <a:gd name="connsiteX20" fmla="*/ 14553 w 36772"/>
                    <a:gd name="connsiteY20" fmla="*/ 56413 h 61676"/>
                    <a:gd name="connsiteX21" fmla="*/ 17410 w 36772"/>
                    <a:gd name="connsiteY21" fmla="*/ 61366 h 61676"/>
                    <a:gd name="connsiteX22" fmla="*/ 17410 w 36772"/>
                    <a:gd name="connsiteY22" fmla="*/ 61366 h 616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36772" h="61676">
                      <a:moveTo>
                        <a:pt x="17410" y="61366"/>
                      </a:moveTo>
                      <a:cubicBezTo>
                        <a:pt x="21506" y="59366"/>
                        <a:pt x="25697" y="57461"/>
                        <a:pt x="29697" y="55270"/>
                      </a:cubicBezTo>
                      <a:cubicBezTo>
                        <a:pt x="32745" y="53556"/>
                        <a:pt x="35793" y="51556"/>
                        <a:pt x="36555" y="47936"/>
                      </a:cubicBezTo>
                      <a:cubicBezTo>
                        <a:pt x="37413" y="43936"/>
                        <a:pt x="35508" y="38887"/>
                        <a:pt x="34746" y="34887"/>
                      </a:cubicBezTo>
                      <a:cubicBezTo>
                        <a:pt x="33888" y="30696"/>
                        <a:pt x="33222" y="26314"/>
                        <a:pt x="31983" y="22219"/>
                      </a:cubicBezTo>
                      <a:cubicBezTo>
                        <a:pt x="29888" y="15265"/>
                        <a:pt x="25697" y="9550"/>
                        <a:pt x="19696" y="5359"/>
                      </a:cubicBezTo>
                      <a:cubicBezTo>
                        <a:pt x="16934" y="3454"/>
                        <a:pt x="14076" y="2311"/>
                        <a:pt x="10838" y="1359"/>
                      </a:cubicBezTo>
                      <a:cubicBezTo>
                        <a:pt x="9314" y="883"/>
                        <a:pt x="7695" y="597"/>
                        <a:pt x="6075" y="311"/>
                      </a:cubicBezTo>
                      <a:cubicBezTo>
                        <a:pt x="5123" y="121"/>
                        <a:pt x="4170" y="-70"/>
                        <a:pt x="3218" y="25"/>
                      </a:cubicBezTo>
                      <a:cubicBezTo>
                        <a:pt x="2551" y="25"/>
                        <a:pt x="1789" y="787"/>
                        <a:pt x="1503" y="883"/>
                      </a:cubicBezTo>
                      <a:cubicBezTo>
                        <a:pt x="265" y="1359"/>
                        <a:pt x="-687" y="3264"/>
                        <a:pt x="646" y="4216"/>
                      </a:cubicBezTo>
                      <a:cubicBezTo>
                        <a:pt x="646" y="3835"/>
                        <a:pt x="646" y="3835"/>
                        <a:pt x="837" y="4216"/>
                      </a:cubicBezTo>
                      <a:cubicBezTo>
                        <a:pt x="837" y="4502"/>
                        <a:pt x="1027" y="4693"/>
                        <a:pt x="1218" y="4883"/>
                      </a:cubicBezTo>
                      <a:cubicBezTo>
                        <a:pt x="1694" y="5455"/>
                        <a:pt x="2170" y="5740"/>
                        <a:pt x="2837" y="6026"/>
                      </a:cubicBezTo>
                      <a:cubicBezTo>
                        <a:pt x="4075" y="6502"/>
                        <a:pt x="5409" y="6788"/>
                        <a:pt x="6742" y="7264"/>
                      </a:cubicBezTo>
                      <a:cubicBezTo>
                        <a:pt x="9314" y="8217"/>
                        <a:pt x="11790" y="9646"/>
                        <a:pt x="14172" y="10979"/>
                      </a:cubicBezTo>
                      <a:cubicBezTo>
                        <a:pt x="18934" y="13741"/>
                        <a:pt x="22649" y="17932"/>
                        <a:pt x="24459" y="23171"/>
                      </a:cubicBezTo>
                      <a:cubicBezTo>
                        <a:pt x="26745" y="29743"/>
                        <a:pt x="27697" y="36982"/>
                        <a:pt x="29126" y="43840"/>
                      </a:cubicBezTo>
                      <a:cubicBezTo>
                        <a:pt x="29507" y="45460"/>
                        <a:pt x="29888" y="46603"/>
                        <a:pt x="28459" y="47746"/>
                      </a:cubicBezTo>
                      <a:cubicBezTo>
                        <a:pt x="27030" y="48889"/>
                        <a:pt x="25411" y="49555"/>
                        <a:pt x="23887" y="50413"/>
                      </a:cubicBezTo>
                      <a:cubicBezTo>
                        <a:pt x="20744" y="52318"/>
                        <a:pt x="17696" y="54413"/>
                        <a:pt x="14553" y="56413"/>
                      </a:cubicBezTo>
                      <a:cubicBezTo>
                        <a:pt x="11409" y="58414"/>
                        <a:pt x="14172" y="62890"/>
                        <a:pt x="17410" y="61366"/>
                      </a:cubicBezTo>
                      <a:lnTo>
                        <a:pt x="17410" y="61366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6" name="Freeform 745">
                  <a:extLst>
                    <a:ext uri="{FF2B5EF4-FFF2-40B4-BE49-F238E27FC236}">
                      <a16:creationId xmlns:a16="http://schemas.microsoft.com/office/drawing/2014/main" id="{49714BD4-E18E-41CC-00F1-1DA0F6D94049}"/>
                    </a:ext>
                  </a:extLst>
                </p:cNvPr>
                <p:cNvSpPr/>
                <p:nvPr/>
              </p:nvSpPr>
              <p:spPr>
                <a:xfrm>
                  <a:off x="-1921118" y="-4000601"/>
                  <a:ext cx="36679" cy="49033"/>
                </a:xfrm>
                <a:custGeom>
                  <a:avLst/>
                  <a:gdLst>
                    <a:gd name="connsiteX0" fmla="*/ 1996 w 36679"/>
                    <a:gd name="connsiteY0" fmla="*/ 4245 h 49033"/>
                    <a:gd name="connsiteX1" fmla="*/ 14474 w 36679"/>
                    <a:gd name="connsiteY1" fmla="*/ 8246 h 49033"/>
                    <a:gd name="connsiteX2" fmla="*/ 21713 w 36679"/>
                    <a:gd name="connsiteY2" fmla="*/ 16628 h 49033"/>
                    <a:gd name="connsiteX3" fmla="*/ 28380 w 36679"/>
                    <a:gd name="connsiteY3" fmla="*/ 36535 h 49033"/>
                    <a:gd name="connsiteX4" fmla="*/ 28666 w 36679"/>
                    <a:gd name="connsiteY4" fmla="*/ 38535 h 49033"/>
                    <a:gd name="connsiteX5" fmla="*/ 28666 w 36679"/>
                    <a:gd name="connsiteY5" fmla="*/ 38535 h 49033"/>
                    <a:gd name="connsiteX6" fmla="*/ 28666 w 36679"/>
                    <a:gd name="connsiteY6" fmla="*/ 39202 h 49033"/>
                    <a:gd name="connsiteX7" fmla="*/ 28952 w 36679"/>
                    <a:gd name="connsiteY7" fmla="*/ 39773 h 49033"/>
                    <a:gd name="connsiteX8" fmla="*/ 30000 w 36679"/>
                    <a:gd name="connsiteY8" fmla="*/ 38059 h 49033"/>
                    <a:gd name="connsiteX9" fmla="*/ 30666 w 36679"/>
                    <a:gd name="connsiteY9" fmla="*/ 37487 h 49033"/>
                    <a:gd name="connsiteX10" fmla="*/ 29238 w 36679"/>
                    <a:gd name="connsiteY10" fmla="*/ 37964 h 49033"/>
                    <a:gd name="connsiteX11" fmla="*/ 24380 w 36679"/>
                    <a:gd name="connsiteY11" fmla="*/ 39869 h 49033"/>
                    <a:gd name="connsiteX12" fmla="*/ 13617 w 36679"/>
                    <a:gd name="connsiteY12" fmla="*/ 46250 h 49033"/>
                    <a:gd name="connsiteX13" fmla="*/ 14664 w 36679"/>
                    <a:gd name="connsiteY13" fmla="*/ 48917 h 49033"/>
                    <a:gd name="connsiteX14" fmla="*/ 29047 w 36679"/>
                    <a:gd name="connsiteY14" fmla="*/ 46060 h 49033"/>
                    <a:gd name="connsiteX15" fmla="*/ 36667 w 36679"/>
                    <a:gd name="connsiteY15" fmla="*/ 40821 h 49033"/>
                    <a:gd name="connsiteX16" fmla="*/ 35905 w 36679"/>
                    <a:gd name="connsiteY16" fmla="*/ 33296 h 49033"/>
                    <a:gd name="connsiteX17" fmla="*/ 21427 w 36679"/>
                    <a:gd name="connsiteY17" fmla="*/ 4912 h 49033"/>
                    <a:gd name="connsiteX18" fmla="*/ 1425 w 36679"/>
                    <a:gd name="connsiteY18" fmla="*/ 340 h 49033"/>
                    <a:gd name="connsiteX19" fmla="*/ 1996 w 36679"/>
                    <a:gd name="connsiteY19" fmla="*/ 4245 h 49033"/>
                    <a:gd name="connsiteX20" fmla="*/ 1996 w 36679"/>
                    <a:gd name="connsiteY20" fmla="*/ 4245 h 490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36679" h="49033">
                      <a:moveTo>
                        <a:pt x="1996" y="4245"/>
                      </a:moveTo>
                      <a:cubicBezTo>
                        <a:pt x="6473" y="4245"/>
                        <a:pt x="10854" y="5388"/>
                        <a:pt x="14474" y="8246"/>
                      </a:cubicBezTo>
                      <a:cubicBezTo>
                        <a:pt x="17427" y="10532"/>
                        <a:pt x="19808" y="13580"/>
                        <a:pt x="21713" y="16628"/>
                      </a:cubicBezTo>
                      <a:cubicBezTo>
                        <a:pt x="25237" y="22533"/>
                        <a:pt x="27047" y="29296"/>
                        <a:pt x="28380" y="36535"/>
                      </a:cubicBezTo>
                      <a:cubicBezTo>
                        <a:pt x="28476" y="37202"/>
                        <a:pt x="28571" y="37868"/>
                        <a:pt x="28666" y="38535"/>
                      </a:cubicBezTo>
                      <a:cubicBezTo>
                        <a:pt x="28857" y="39678"/>
                        <a:pt x="28666" y="38059"/>
                        <a:pt x="28666" y="38535"/>
                      </a:cubicBezTo>
                      <a:cubicBezTo>
                        <a:pt x="28666" y="38726"/>
                        <a:pt x="28666" y="39011"/>
                        <a:pt x="28666" y="39202"/>
                      </a:cubicBezTo>
                      <a:cubicBezTo>
                        <a:pt x="28666" y="40059"/>
                        <a:pt x="28476" y="41583"/>
                        <a:pt x="28952" y="39773"/>
                      </a:cubicBezTo>
                      <a:lnTo>
                        <a:pt x="30000" y="38059"/>
                      </a:lnTo>
                      <a:cubicBezTo>
                        <a:pt x="30000" y="38059"/>
                        <a:pt x="31428" y="37297"/>
                        <a:pt x="30666" y="37487"/>
                      </a:cubicBezTo>
                      <a:cubicBezTo>
                        <a:pt x="30190" y="37678"/>
                        <a:pt x="29714" y="37868"/>
                        <a:pt x="29238" y="37964"/>
                      </a:cubicBezTo>
                      <a:cubicBezTo>
                        <a:pt x="27618" y="38535"/>
                        <a:pt x="25999" y="39202"/>
                        <a:pt x="24380" y="39869"/>
                      </a:cubicBezTo>
                      <a:cubicBezTo>
                        <a:pt x="20570" y="41488"/>
                        <a:pt x="16093" y="42726"/>
                        <a:pt x="13617" y="46250"/>
                      </a:cubicBezTo>
                      <a:cubicBezTo>
                        <a:pt x="13045" y="47108"/>
                        <a:pt x="13617" y="48727"/>
                        <a:pt x="14664" y="48917"/>
                      </a:cubicBezTo>
                      <a:cubicBezTo>
                        <a:pt x="19427" y="49584"/>
                        <a:pt x="24475" y="47203"/>
                        <a:pt x="29047" y="46060"/>
                      </a:cubicBezTo>
                      <a:cubicBezTo>
                        <a:pt x="32000" y="45298"/>
                        <a:pt x="36477" y="44631"/>
                        <a:pt x="36667" y="40821"/>
                      </a:cubicBezTo>
                      <a:cubicBezTo>
                        <a:pt x="36762" y="38345"/>
                        <a:pt x="36286" y="35773"/>
                        <a:pt x="35905" y="33296"/>
                      </a:cubicBezTo>
                      <a:cubicBezTo>
                        <a:pt x="34381" y="23200"/>
                        <a:pt x="29904" y="11198"/>
                        <a:pt x="21427" y="4912"/>
                      </a:cubicBezTo>
                      <a:cubicBezTo>
                        <a:pt x="15617" y="626"/>
                        <a:pt x="8473" y="-708"/>
                        <a:pt x="1425" y="340"/>
                      </a:cubicBezTo>
                      <a:cubicBezTo>
                        <a:pt x="-861" y="626"/>
                        <a:pt x="-195" y="4245"/>
                        <a:pt x="1996" y="4245"/>
                      </a:cubicBezTo>
                      <a:lnTo>
                        <a:pt x="1996" y="4245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7" name="Freeform 746">
                  <a:extLst>
                    <a:ext uri="{FF2B5EF4-FFF2-40B4-BE49-F238E27FC236}">
                      <a16:creationId xmlns:a16="http://schemas.microsoft.com/office/drawing/2014/main" id="{31ECDCE9-60C4-1FDE-779C-252CA891DA18}"/>
                    </a:ext>
                  </a:extLst>
                </p:cNvPr>
                <p:cNvSpPr/>
                <p:nvPr/>
              </p:nvSpPr>
              <p:spPr>
                <a:xfrm>
                  <a:off x="-1922898" y="-3795335"/>
                  <a:ext cx="28350" cy="17426"/>
                </a:xfrm>
                <a:custGeom>
                  <a:avLst/>
                  <a:gdLst>
                    <a:gd name="connsiteX0" fmla="*/ 5109 w 28350"/>
                    <a:gd name="connsiteY0" fmla="*/ 16911 h 17426"/>
                    <a:gd name="connsiteX1" fmla="*/ 14634 w 28350"/>
                    <a:gd name="connsiteY1" fmla="*/ 11863 h 17426"/>
                    <a:gd name="connsiteX2" fmla="*/ 19587 w 28350"/>
                    <a:gd name="connsiteY2" fmla="*/ 9577 h 17426"/>
                    <a:gd name="connsiteX3" fmla="*/ 24445 w 28350"/>
                    <a:gd name="connsiteY3" fmla="*/ 7196 h 17426"/>
                    <a:gd name="connsiteX4" fmla="*/ 28350 w 28350"/>
                    <a:gd name="connsiteY4" fmla="*/ 2719 h 17426"/>
                    <a:gd name="connsiteX5" fmla="*/ 25874 w 28350"/>
                    <a:gd name="connsiteY5" fmla="*/ 52 h 17426"/>
                    <a:gd name="connsiteX6" fmla="*/ 22635 w 28350"/>
                    <a:gd name="connsiteY6" fmla="*/ 433 h 17426"/>
                    <a:gd name="connsiteX7" fmla="*/ 17111 w 28350"/>
                    <a:gd name="connsiteY7" fmla="*/ 2529 h 17426"/>
                    <a:gd name="connsiteX8" fmla="*/ 12443 w 28350"/>
                    <a:gd name="connsiteY8" fmla="*/ 4814 h 17426"/>
                    <a:gd name="connsiteX9" fmla="*/ 1680 w 28350"/>
                    <a:gd name="connsiteY9" fmla="*/ 11196 h 17426"/>
                    <a:gd name="connsiteX10" fmla="*/ 442 w 28350"/>
                    <a:gd name="connsiteY10" fmla="*/ 15768 h 17426"/>
                    <a:gd name="connsiteX11" fmla="*/ 5014 w 28350"/>
                    <a:gd name="connsiteY11" fmla="*/ 17006 h 17426"/>
                    <a:gd name="connsiteX12" fmla="*/ 5014 w 28350"/>
                    <a:gd name="connsiteY12" fmla="*/ 17006 h 174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8350" h="17426">
                      <a:moveTo>
                        <a:pt x="5109" y="16911"/>
                      </a:moveTo>
                      <a:cubicBezTo>
                        <a:pt x="8252" y="15101"/>
                        <a:pt x="11396" y="13387"/>
                        <a:pt x="14634" y="11863"/>
                      </a:cubicBezTo>
                      <a:cubicBezTo>
                        <a:pt x="16253" y="11101"/>
                        <a:pt x="17968" y="10339"/>
                        <a:pt x="19587" y="9577"/>
                      </a:cubicBezTo>
                      <a:cubicBezTo>
                        <a:pt x="21206" y="8815"/>
                        <a:pt x="22921" y="8053"/>
                        <a:pt x="24445" y="7196"/>
                      </a:cubicBezTo>
                      <a:cubicBezTo>
                        <a:pt x="26064" y="6243"/>
                        <a:pt x="28350" y="4814"/>
                        <a:pt x="28350" y="2719"/>
                      </a:cubicBezTo>
                      <a:cubicBezTo>
                        <a:pt x="28350" y="1290"/>
                        <a:pt x="27112" y="242"/>
                        <a:pt x="25874" y="52"/>
                      </a:cubicBezTo>
                      <a:cubicBezTo>
                        <a:pt x="24826" y="-139"/>
                        <a:pt x="23683" y="242"/>
                        <a:pt x="22635" y="433"/>
                      </a:cubicBezTo>
                      <a:cubicBezTo>
                        <a:pt x="20730" y="814"/>
                        <a:pt x="18920" y="1767"/>
                        <a:pt x="17111" y="2529"/>
                      </a:cubicBezTo>
                      <a:cubicBezTo>
                        <a:pt x="15491" y="3195"/>
                        <a:pt x="13967" y="3957"/>
                        <a:pt x="12443" y="4814"/>
                      </a:cubicBezTo>
                      <a:cubicBezTo>
                        <a:pt x="8824" y="6815"/>
                        <a:pt x="5204" y="8910"/>
                        <a:pt x="1680" y="11196"/>
                      </a:cubicBezTo>
                      <a:cubicBezTo>
                        <a:pt x="156" y="12149"/>
                        <a:pt x="-511" y="14149"/>
                        <a:pt x="442" y="15768"/>
                      </a:cubicBezTo>
                      <a:cubicBezTo>
                        <a:pt x="1395" y="17388"/>
                        <a:pt x="3490" y="17864"/>
                        <a:pt x="5014" y="17006"/>
                      </a:cubicBezTo>
                      <a:lnTo>
                        <a:pt x="5014" y="17006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8" name="Freeform 747">
                  <a:extLst>
                    <a:ext uri="{FF2B5EF4-FFF2-40B4-BE49-F238E27FC236}">
                      <a16:creationId xmlns:a16="http://schemas.microsoft.com/office/drawing/2014/main" id="{47C05E27-4EDE-836D-C7DA-20E119FDC940}"/>
                    </a:ext>
                  </a:extLst>
                </p:cNvPr>
                <p:cNvSpPr/>
                <p:nvPr/>
              </p:nvSpPr>
              <p:spPr>
                <a:xfrm>
                  <a:off x="-1920158" y="-3971679"/>
                  <a:ext cx="219693" cy="363797"/>
                </a:xfrm>
                <a:custGeom>
                  <a:avLst/>
                  <a:gdLst>
                    <a:gd name="connsiteX0" fmla="*/ 179 w 219693"/>
                    <a:gd name="connsiteY0" fmla="*/ 3613 h 363797"/>
                    <a:gd name="connsiteX1" fmla="*/ 24944 w 219693"/>
                    <a:gd name="connsiteY1" fmla="*/ 107054 h 363797"/>
                    <a:gd name="connsiteX2" fmla="*/ 41327 w 219693"/>
                    <a:gd name="connsiteY2" fmla="*/ 173729 h 363797"/>
                    <a:gd name="connsiteX3" fmla="*/ 68283 w 219693"/>
                    <a:gd name="connsiteY3" fmla="*/ 211925 h 363797"/>
                    <a:gd name="connsiteX4" fmla="*/ 137053 w 219693"/>
                    <a:gd name="connsiteY4" fmla="*/ 285077 h 363797"/>
                    <a:gd name="connsiteX5" fmla="*/ 212777 w 219693"/>
                    <a:gd name="connsiteY5" fmla="*/ 362801 h 363797"/>
                    <a:gd name="connsiteX6" fmla="*/ 218492 w 219693"/>
                    <a:gd name="connsiteY6" fmla="*/ 357086 h 363797"/>
                    <a:gd name="connsiteX7" fmla="*/ 87523 w 219693"/>
                    <a:gd name="connsiteY7" fmla="*/ 215639 h 363797"/>
                    <a:gd name="connsiteX8" fmla="*/ 52662 w 219693"/>
                    <a:gd name="connsiteY8" fmla="*/ 172967 h 363797"/>
                    <a:gd name="connsiteX9" fmla="*/ 36850 w 219693"/>
                    <a:gd name="connsiteY9" fmla="*/ 111817 h 363797"/>
                    <a:gd name="connsiteX10" fmla="*/ 5227 w 219693"/>
                    <a:gd name="connsiteY10" fmla="*/ 1422 h 363797"/>
                    <a:gd name="connsiteX11" fmla="*/ 84 w 219693"/>
                    <a:gd name="connsiteY11" fmla="*/ 3613 h 363797"/>
                    <a:gd name="connsiteX12" fmla="*/ 84 w 219693"/>
                    <a:gd name="connsiteY12" fmla="*/ 3613 h 3637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19693" h="363797">
                      <a:moveTo>
                        <a:pt x="179" y="3613"/>
                      </a:moveTo>
                      <a:cubicBezTo>
                        <a:pt x="9799" y="37712"/>
                        <a:pt x="16562" y="72574"/>
                        <a:pt x="24944" y="107054"/>
                      </a:cubicBezTo>
                      <a:cubicBezTo>
                        <a:pt x="30373" y="129057"/>
                        <a:pt x="33516" y="152393"/>
                        <a:pt x="41327" y="173729"/>
                      </a:cubicBezTo>
                      <a:cubicBezTo>
                        <a:pt x="46851" y="188874"/>
                        <a:pt x="57138" y="200590"/>
                        <a:pt x="68283" y="211925"/>
                      </a:cubicBezTo>
                      <a:cubicBezTo>
                        <a:pt x="91809" y="235737"/>
                        <a:pt x="114574" y="260216"/>
                        <a:pt x="137053" y="285077"/>
                      </a:cubicBezTo>
                      <a:cubicBezTo>
                        <a:pt x="161151" y="311747"/>
                        <a:pt x="184678" y="340226"/>
                        <a:pt x="212777" y="362801"/>
                      </a:cubicBezTo>
                      <a:cubicBezTo>
                        <a:pt x="216777" y="365944"/>
                        <a:pt x="222111" y="360991"/>
                        <a:pt x="218492" y="357086"/>
                      </a:cubicBezTo>
                      <a:cubicBezTo>
                        <a:pt x="174486" y="310318"/>
                        <a:pt x="132576" y="261359"/>
                        <a:pt x="87523" y="215639"/>
                      </a:cubicBezTo>
                      <a:cubicBezTo>
                        <a:pt x="74760" y="202685"/>
                        <a:pt x="59805" y="190208"/>
                        <a:pt x="52662" y="172967"/>
                      </a:cubicBezTo>
                      <a:cubicBezTo>
                        <a:pt x="44661" y="153727"/>
                        <a:pt x="41994" y="131819"/>
                        <a:pt x="36850" y="111817"/>
                      </a:cubicBezTo>
                      <a:cubicBezTo>
                        <a:pt x="27325" y="75050"/>
                        <a:pt x="20277" y="36474"/>
                        <a:pt x="5227" y="1422"/>
                      </a:cubicBezTo>
                      <a:cubicBezTo>
                        <a:pt x="3989" y="-1531"/>
                        <a:pt x="-678" y="565"/>
                        <a:pt x="84" y="3613"/>
                      </a:cubicBezTo>
                      <a:lnTo>
                        <a:pt x="84" y="3613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49" name="Freeform 748">
                  <a:extLst>
                    <a:ext uri="{FF2B5EF4-FFF2-40B4-BE49-F238E27FC236}">
                      <a16:creationId xmlns:a16="http://schemas.microsoft.com/office/drawing/2014/main" id="{60E769CE-5E4D-0BC0-8533-1760A9E57236}"/>
                    </a:ext>
                  </a:extLst>
                </p:cNvPr>
                <p:cNvSpPr/>
                <p:nvPr/>
              </p:nvSpPr>
              <p:spPr>
                <a:xfrm>
                  <a:off x="-1745861" y="-3768939"/>
                  <a:ext cx="93045" cy="82604"/>
                </a:xfrm>
                <a:custGeom>
                  <a:avLst/>
                  <a:gdLst>
                    <a:gd name="connsiteX0" fmla="*/ 856 w 93045"/>
                    <a:gd name="connsiteY0" fmla="*/ 5089 h 82604"/>
                    <a:gd name="connsiteX1" fmla="*/ 43338 w 93045"/>
                    <a:gd name="connsiteY1" fmla="*/ 45284 h 82604"/>
                    <a:gd name="connsiteX2" fmla="*/ 64579 w 93045"/>
                    <a:gd name="connsiteY2" fmla="*/ 64239 h 82604"/>
                    <a:gd name="connsiteX3" fmla="*/ 87915 w 93045"/>
                    <a:gd name="connsiteY3" fmla="*/ 82241 h 82604"/>
                    <a:gd name="connsiteX4" fmla="*/ 92487 w 93045"/>
                    <a:gd name="connsiteY4" fmla="*/ 77669 h 82604"/>
                    <a:gd name="connsiteX5" fmla="*/ 72580 w 93045"/>
                    <a:gd name="connsiteY5" fmla="*/ 57476 h 82604"/>
                    <a:gd name="connsiteX6" fmla="*/ 49815 w 93045"/>
                    <a:gd name="connsiteY6" fmla="*/ 37664 h 82604"/>
                    <a:gd name="connsiteX7" fmla="*/ 4381 w 93045"/>
                    <a:gd name="connsiteY7" fmla="*/ 517 h 82604"/>
                    <a:gd name="connsiteX8" fmla="*/ 761 w 93045"/>
                    <a:gd name="connsiteY8" fmla="*/ 5184 h 82604"/>
                    <a:gd name="connsiteX9" fmla="*/ 761 w 93045"/>
                    <a:gd name="connsiteY9" fmla="*/ 5184 h 826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3045" h="82604">
                      <a:moveTo>
                        <a:pt x="856" y="5089"/>
                      </a:moveTo>
                      <a:cubicBezTo>
                        <a:pt x="14191" y="19472"/>
                        <a:pt x="28765" y="32235"/>
                        <a:pt x="43338" y="45284"/>
                      </a:cubicBezTo>
                      <a:cubicBezTo>
                        <a:pt x="50386" y="51571"/>
                        <a:pt x="57340" y="58048"/>
                        <a:pt x="64579" y="64239"/>
                      </a:cubicBezTo>
                      <a:cubicBezTo>
                        <a:pt x="71818" y="70430"/>
                        <a:pt x="79342" y="77765"/>
                        <a:pt x="87915" y="82241"/>
                      </a:cubicBezTo>
                      <a:cubicBezTo>
                        <a:pt x="90677" y="83670"/>
                        <a:pt x="94487" y="80622"/>
                        <a:pt x="92487" y="77669"/>
                      </a:cubicBezTo>
                      <a:cubicBezTo>
                        <a:pt x="87153" y="69954"/>
                        <a:pt x="79438" y="63763"/>
                        <a:pt x="72580" y="57476"/>
                      </a:cubicBezTo>
                      <a:cubicBezTo>
                        <a:pt x="65150" y="50714"/>
                        <a:pt x="57435" y="44237"/>
                        <a:pt x="49815" y="37664"/>
                      </a:cubicBezTo>
                      <a:cubicBezTo>
                        <a:pt x="34956" y="24806"/>
                        <a:pt x="20383" y="11947"/>
                        <a:pt x="4381" y="517"/>
                      </a:cubicBezTo>
                      <a:cubicBezTo>
                        <a:pt x="1523" y="-1483"/>
                        <a:pt x="-1430" y="2803"/>
                        <a:pt x="761" y="5184"/>
                      </a:cubicBezTo>
                      <a:lnTo>
                        <a:pt x="761" y="5184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</p:grpSp>
          <p:grpSp>
            <p:nvGrpSpPr>
              <p:cNvPr id="736" name="Graphic 752">
                <a:extLst>
                  <a:ext uri="{FF2B5EF4-FFF2-40B4-BE49-F238E27FC236}">
                    <a16:creationId xmlns:a16="http://schemas.microsoft.com/office/drawing/2014/main" id="{D423FFB8-DB1E-855C-7362-7D63EF1B05C9}"/>
                  </a:ext>
                </a:extLst>
              </p:cNvPr>
              <p:cNvGrpSpPr/>
              <p:nvPr/>
            </p:nvGrpSpPr>
            <p:grpSpPr>
              <a:xfrm>
                <a:off x="-1944177" y="-3964095"/>
                <a:ext cx="28299" cy="41787"/>
                <a:chOff x="-1944177" y="-3964095"/>
                <a:chExt cx="28299" cy="41787"/>
              </a:xfrm>
              <a:solidFill>
                <a:srgbClr val="933C40"/>
              </a:solidFill>
            </p:grpSpPr>
            <p:sp>
              <p:nvSpPr>
                <p:cNvPr id="737" name="Freeform 736">
                  <a:extLst>
                    <a:ext uri="{FF2B5EF4-FFF2-40B4-BE49-F238E27FC236}">
                      <a16:creationId xmlns:a16="http://schemas.microsoft.com/office/drawing/2014/main" id="{DC782837-A5D7-D806-B54F-208C3861647F}"/>
                    </a:ext>
                  </a:extLst>
                </p:cNvPr>
                <p:cNvSpPr/>
                <p:nvPr/>
              </p:nvSpPr>
              <p:spPr>
                <a:xfrm>
                  <a:off x="-1944177" y="-3964095"/>
                  <a:ext cx="28299" cy="36277"/>
                </a:xfrm>
                <a:custGeom>
                  <a:avLst/>
                  <a:gdLst>
                    <a:gd name="connsiteX0" fmla="*/ 2957 w 28299"/>
                    <a:gd name="connsiteY0" fmla="*/ 7363 h 36277"/>
                    <a:gd name="connsiteX1" fmla="*/ 14958 w 28299"/>
                    <a:gd name="connsiteY1" fmla="*/ 7363 h 36277"/>
                    <a:gd name="connsiteX2" fmla="*/ 21530 w 28299"/>
                    <a:gd name="connsiteY2" fmla="*/ 16507 h 36277"/>
                    <a:gd name="connsiteX3" fmla="*/ 22578 w 28299"/>
                    <a:gd name="connsiteY3" fmla="*/ 19746 h 36277"/>
                    <a:gd name="connsiteX4" fmla="*/ 22959 w 28299"/>
                    <a:gd name="connsiteY4" fmla="*/ 22127 h 36277"/>
                    <a:gd name="connsiteX5" fmla="*/ 22578 w 28299"/>
                    <a:gd name="connsiteY5" fmla="*/ 22318 h 36277"/>
                    <a:gd name="connsiteX6" fmla="*/ 20768 w 28299"/>
                    <a:gd name="connsiteY6" fmla="*/ 22984 h 36277"/>
                    <a:gd name="connsiteX7" fmla="*/ 17244 w 28299"/>
                    <a:gd name="connsiteY7" fmla="*/ 24699 h 36277"/>
                    <a:gd name="connsiteX8" fmla="*/ 10291 w 28299"/>
                    <a:gd name="connsiteY8" fmla="*/ 28128 h 36277"/>
                    <a:gd name="connsiteX9" fmla="*/ 4576 w 28299"/>
                    <a:gd name="connsiteY9" fmla="*/ 33176 h 36277"/>
                    <a:gd name="connsiteX10" fmla="*/ 6100 w 28299"/>
                    <a:gd name="connsiteY10" fmla="*/ 35938 h 36277"/>
                    <a:gd name="connsiteX11" fmla="*/ 10767 w 28299"/>
                    <a:gd name="connsiteY11" fmla="*/ 35367 h 36277"/>
                    <a:gd name="connsiteX12" fmla="*/ 15244 w 28299"/>
                    <a:gd name="connsiteY12" fmla="*/ 33176 h 36277"/>
                    <a:gd name="connsiteX13" fmla="*/ 23626 w 28299"/>
                    <a:gd name="connsiteY13" fmla="*/ 28699 h 36277"/>
                    <a:gd name="connsiteX14" fmla="*/ 28198 w 28299"/>
                    <a:gd name="connsiteY14" fmla="*/ 22889 h 36277"/>
                    <a:gd name="connsiteX15" fmla="*/ 27817 w 28299"/>
                    <a:gd name="connsiteY15" fmla="*/ 18412 h 36277"/>
                    <a:gd name="connsiteX16" fmla="*/ 26960 w 28299"/>
                    <a:gd name="connsiteY16" fmla="*/ 14317 h 36277"/>
                    <a:gd name="connsiteX17" fmla="*/ 17816 w 28299"/>
                    <a:gd name="connsiteY17" fmla="*/ 1839 h 36277"/>
                    <a:gd name="connsiteX18" fmla="*/ 10005 w 28299"/>
                    <a:gd name="connsiteY18" fmla="*/ 29 h 36277"/>
                    <a:gd name="connsiteX19" fmla="*/ 1242 w 28299"/>
                    <a:gd name="connsiteY19" fmla="*/ 2887 h 36277"/>
                    <a:gd name="connsiteX20" fmla="*/ 3147 w 28299"/>
                    <a:gd name="connsiteY20" fmla="*/ 7363 h 36277"/>
                    <a:gd name="connsiteX21" fmla="*/ 3147 w 28299"/>
                    <a:gd name="connsiteY21" fmla="*/ 7363 h 36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28299" h="36277">
                      <a:moveTo>
                        <a:pt x="2957" y="7363"/>
                      </a:moveTo>
                      <a:cubicBezTo>
                        <a:pt x="6957" y="6125"/>
                        <a:pt x="11148" y="5077"/>
                        <a:pt x="14958" y="7363"/>
                      </a:cubicBezTo>
                      <a:cubicBezTo>
                        <a:pt x="18197" y="9268"/>
                        <a:pt x="20197" y="13078"/>
                        <a:pt x="21530" y="16507"/>
                      </a:cubicBezTo>
                      <a:cubicBezTo>
                        <a:pt x="21911" y="17555"/>
                        <a:pt x="22292" y="18698"/>
                        <a:pt x="22578" y="19746"/>
                      </a:cubicBezTo>
                      <a:cubicBezTo>
                        <a:pt x="22673" y="20317"/>
                        <a:pt x="23245" y="21651"/>
                        <a:pt x="22959" y="22127"/>
                      </a:cubicBezTo>
                      <a:cubicBezTo>
                        <a:pt x="22959" y="22127"/>
                        <a:pt x="22769" y="22222"/>
                        <a:pt x="22578" y="22318"/>
                      </a:cubicBezTo>
                      <a:cubicBezTo>
                        <a:pt x="22007" y="22508"/>
                        <a:pt x="21340" y="22699"/>
                        <a:pt x="20768" y="22984"/>
                      </a:cubicBezTo>
                      <a:cubicBezTo>
                        <a:pt x="19625" y="23556"/>
                        <a:pt x="18482" y="24127"/>
                        <a:pt x="17244" y="24699"/>
                      </a:cubicBezTo>
                      <a:cubicBezTo>
                        <a:pt x="14958" y="25842"/>
                        <a:pt x="12577" y="26985"/>
                        <a:pt x="10291" y="28128"/>
                      </a:cubicBezTo>
                      <a:cubicBezTo>
                        <a:pt x="8005" y="29271"/>
                        <a:pt x="5147" y="30509"/>
                        <a:pt x="4576" y="33176"/>
                      </a:cubicBezTo>
                      <a:cubicBezTo>
                        <a:pt x="4290" y="34510"/>
                        <a:pt x="4957" y="35462"/>
                        <a:pt x="6100" y="35938"/>
                      </a:cubicBezTo>
                      <a:cubicBezTo>
                        <a:pt x="7814" y="36700"/>
                        <a:pt x="9148" y="36034"/>
                        <a:pt x="10767" y="35367"/>
                      </a:cubicBezTo>
                      <a:cubicBezTo>
                        <a:pt x="12386" y="34700"/>
                        <a:pt x="13815" y="33938"/>
                        <a:pt x="15244" y="33176"/>
                      </a:cubicBezTo>
                      <a:cubicBezTo>
                        <a:pt x="18006" y="31652"/>
                        <a:pt x="20864" y="30223"/>
                        <a:pt x="23626" y="28699"/>
                      </a:cubicBezTo>
                      <a:cubicBezTo>
                        <a:pt x="25721" y="27461"/>
                        <a:pt x="27817" y="25366"/>
                        <a:pt x="28198" y="22889"/>
                      </a:cubicBezTo>
                      <a:cubicBezTo>
                        <a:pt x="28484" y="21365"/>
                        <a:pt x="28103" y="19936"/>
                        <a:pt x="27817" y="18412"/>
                      </a:cubicBezTo>
                      <a:cubicBezTo>
                        <a:pt x="27626" y="17079"/>
                        <a:pt x="27341" y="15650"/>
                        <a:pt x="26960" y="14317"/>
                      </a:cubicBezTo>
                      <a:cubicBezTo>
                        <a:pt x="25626" y="9173"/>
                        <a:pt x="22578" y="4411"/>
                        <a:pt x="17816" y="1839"/>
                      </a:cubicBezTo>
                      <a:cubicBezTo>
                        <a:pt x="15434" y="601"/>
                        <a:pt x="12672" y="-161"/>
                        <a:pt x="10005" y="29"/>
                      </a:cubicBezTo>
                      <a:cubicBezTo>
                        <a:pt x="6862" y="315"/>
                        <a:pt x="4004" y="1648"/>
                        <a:pt x="1242" y="2887"/>
                      </a:cubicBezTo>
                      <a:cubicBezTo>
                        <a:pt x="-1330" y="4030"/>
                        <a:pt x="480" y="8221"/>
                        <a:pt x="3147" y="7363"/>
                      </a:cubicBezTo>
                      <a:lnTo>
                        <a:pt x="3147" y="7363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38" name="Freeform 737">
                  <a:extLst>
                    <a:ext uri="{FF2B5EF4-FFF2-40B4-BE49-F238E27FC236}">
                      <a16:creationId xmlns:a16="http://schemas.microsoft.com/office/drawing/2014/main" id="{F64F1CBD-0119-E720-DB8B-75A171A88975}"/>
                    </a:ext>
                  </a:extLst>
                </p:cNvPr>
                <p:cNvSpPr/>
                <p:nvPr/>
              </p:nvSpPr>
              <p:spPr>
                <a:xfrm>
                  <a:off x="-1941015" y="-3934257"/>
                  <a:ext cx="24771" cy="11949"/>
                </a:xfrm>
                <a:custGeom>
                  <a:avLst/>
                  <a:gdLst>
                    <a:gd name="connsiteX0" fmla="*/ 4082 w 24771"/>
                    <a:gd name="connsiteY0" fmla="*/ 11720 h 11949"/>
                    <a:gd name="connsiteX1" fmla="*/ 13416 w 24771"/>
                    <a:gd name="connsiteY1" fmla="*/ 7720 h 11949"/>
                    <a:gd name="connsiteX2" fmla="*/ 18274 w 24771"/>
                    <a:gd name="connsiteY2" fmla="*/ 6386 h 11949"/>
                    <a:gd name="connsiteX3" fmla="*/ 23513 w 24771"/>
                    <a:gd name="connsiteY3" fmla="*/ 4957 h 11949"/>
                    <a:gd name="connsiteX4" fmla="*/ 22846 w 24771"/>
                    <a:gd name="connsiteY4" fmla="*/ 195 h 11949"/>
                    <a:gd name="connsiteX5" fmla="*/ 16845 w 24771"/>
                    <a:gd name="connsiteY5" fmla="*/ 766 h 11949"/>
                    <a:gd name="connsiteX6" fmla="*/ 11702 w 24771"/>
                    <a:gd name="connsiteY6" fmla="*/ 2290 h 11949"/>
                    <a:gd name="connsiteX7" fmla="*/ 1319 w 24771"/>
                    <a:gd name="connsiteY7" fmla="*/ 7053 h 11949"/>
                    <a:gd name="connsiteX8" fmla="*/ 367 w 24771"/>
                    <a:gd name="connsiteY8" fmla="*/ 10672 h 11949"/>
                    <a:gd name="connsiteX9" fmla="*/ 3986 w 24771"/>
                    <a:gd name="connsiteY9" fmla="*/ 11625 h 11949"/>
                    <a:gd name="connsiteX10" fmla="*/ 3986 w 24771"/>
                    <a:gd name="connsiteY10" fmla="*/ 11625 h 119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4771" h="11949">
                      <a:moveTo>
                        <a:pt x="4082" y="11720"/>
                      </a:moveTo>
                      <a:cubicBezTo>
                        <a:pt x="7130" y="10101"/>
                        <a:pt x="10178" y="8767"/>
                        <a:pt x="13416" y="7720"/>
                      </a:cubicBezTo>
                      <a:cubicBezTo>
                        <a:pt x="15035" y="7243"/>
                        <a:pt x="16655" y="6767"/>
                        <a:pt x="18274" y="6386"/>
                      </a:cubicBezTo>
                      <a:cubicBezTo>
                        <a:pt x="20084" y="6005"/>
                        <a:pt x="21894" y="5815"/>
                        <a:pt x="23513" y="4957"/>
                      </a:cubicBezTo>
                      <a:cubicBezTo>
                        <a:pt x="25418" y="3910"/>
                        <a:pt x="25132" y="671"/>
                        <a:pt x="22846" y="195"/>
                      </a:cubicBezTo>
                      <a:cubicBezTo>
                        <a:pt x="20846" y="-281"/>
                        <a:pt x="18846" y="195"/>
                        <a:pt x="16845" y="766"/>
                      </a:cubicBezTo>
                      <a:cubicBezTo>
                        <a:pt x="15131" y="1243"/>
                        <a:pt x="13416" y="1719"/>
                        <a:pt x="11702" y="2290"/>
                      </a:cubicBezTo>
                      <a:cubicBezTo>
                        <a:pt x="8082" y="3529"/>
                        <a:pt x="4653" y="5148"/>
                        <a:pt x="1319" y="7053"/>
                      </a:cubicBezTo>
                      <a:cubicBezTo>
                        <a:pt x="81" y="7815"/>
                        <a:pt x="-395" y="9434"/>
                        <a:pt x="367" y="10672"/>
                      </a:cubicBezTo>
                      <a:cubicBezTo>
                        <a:pt x="1129" y="11911"/>
                        <a:pt x="2748" y="12292"/>
                        <a:pt x="3986" y="11625"/>
                      </a:cubicBezTo>
                      <a:lnTo>
                        <a:pt x="3986" y="11625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</p:grpSp>
        </p:grpSp>
        <p:grpSp>
          <p:nvGrpSpPr>
            <p:cNvPr id="717" name="Graphic 752">
              <a:extLst>
                <a:ext uri="{FF2B5EF4-FFF2-40B4-BE49-F238E27FC236}">
                  <a16:creationId xmlns:a16="http://schemas.microsoft.com/office/drawing/2014/main" id="{45FB1CA3-3164-EB84-E9EB-1307D7344103}"/>
                </a:ext>
              </a:extLst>
            </p:cNvPr>
            <p:cNvGrpSpPr/>
            <p:nvPr/>
          </p:nvGrpSpPr>
          <p:grpSpPr>
            <a:xfrm>
              <a:off x="583744" y="-1511564"/>
              <a:ext cx="530955" cy="584780"/>
              <a:chOff x="-1176793" y="-4000570"/>
              <a:chExt cx="530955" cy="584780"/>
            </a:xfrm>
          </p:grpSpPr>
          <p:sp>
            <p:nvSpPr>
              <p:cNvPr id="718" name="Freeform 717">
                <a:extLst>
                  <a:ext uri="{FF2B5EF4-FFF2-40B4-BE49-F238E27FC236}">
                    <a16:creationId xmlns:a16="http://schemas.microsoft.com/office/drawing/2014/main" id="{33312846-EEB7-FB5D-5B83-B8E6D7267016}"/>
                  </a:ext>
                </a:extLst>
              </p:cNvPr>
              <p:cNvSpPr/>
              <p:nvPr/>
            </p:nvSpPr>
            <p:spPr>
              <a:xfrm>
                <a:off x="-826854" y="-3965588"/>
                <a:ext cx="170048" cy="279761"/>
              </a:xfrm>
              <a:custGeom>
                <a:avLst/>
                <a:gdLst>
                  <a:gd name="connsiteX0" fmla="*/ 106168 w 170048"/>
                  <a:gd name="connsiteY0" fmla="*/ 112965 h 279761"/>
                  <a:gd name="connsiteX1" fmla="*/ 156746 w 170048"/>
                  <a:gd name="connsiteY1" fmla="*/ 760 h 279761"/>
                  <a:gd name="connsiteX2" fmla="*/ 169985 w 170048"/>
                  <a:gd name="connsiteY2" fmla="*/ 12285 h 279761"/>
                  <a:gd name="connsiteX3" fmla="*/ 156079 w 170048"/>
                  <a:gd name="connsiteY3" fmla="*/ 142587 h 279761"/>
                  <a:gd name="connsiteX4" fmla="*/ 129885 w 170048"/>
                  <a:gd name="connsiteY4" fmla="*/ 191641 h 279761"/>
                  <a:gd name="connsiteX5" fmla="*/ 6250 w 170048"/>
                  <a:gd name="connsiteY5" fmla="*/ 278414 h 279761"/>
                  <a:gd name="connsiteX6" fmla="*/ 3679 w 170048"/>
                  <a:gd name="connsiteY6" fmla="*/ 262317 h 279761"/>
                  <a:gd name="connsiteX7" fmla="*/ 104834 w 170048"/>
                  <a:gd name="connsiteY7" fmla="*/ 116489 h 279761"/>
                  <a:gd name="connsiteX8" fmla="*/ 106168 w 170048"/>
                  <a:gd name="connsiteY8" fmla="*/ 112965 h 2797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0048" h="279761">
                    <a:moveTo>
                      <a:pt x="106168" y="112965"/>
                    </a:moveTo>
                    <a:cubicBezTo>
                      <a:pt x="107882" y="99344"/>
                      <a:pt x="119408" y="20191"/>
                      <a:pt x="156746" y="760"/>
                    </a:cubicBezTo>
                    <a:cubicBezTo>
                      <a:pt x="162746" y="-2383"/>
                      <a:pt x="170842" y="4761"/>
                      <a:pt x="169985" y="12285"/>
                    </a:cubicBezTo>
                    <a:lnTo>
                      <a:pt x="156079" y="142587"/>
                    </a:lnTo>
                    <a:cubicBezTo>
                      <a:pt x="153888" y="163066"/>
                      <a:pt x="144554" y="180592"/>
                      <a:pt x="129885" y="191641"/>
                    </a:cubicBezTo>
                    <a:lnTo>
                      <a:pt x="6250" y="278414"/>
                    </a:lnTo>
                    <a:cubicBezTo>
                      <a:pt x="-1274" y="284129"/>
                      <a:pt x="-1846" y="270318"/>
                      <a:pt x="3679" y="262317"/>
                    </a:cubicBezTo>
                    <a:lnTo>
                      <a:pt x="104834" y="116489"/>
                    </a:lnTo>
                    <a:cubicBezTo>
                      <a:pt x="105501" y="115441"/>
                      <a:pt x="105977" y="114298"/>
                      <a:pt x="106168" y="112965"/>
                    </a:cubicBezTo>
                    <a:close/>
                  </a:path>
                </a:pathLst>
              </a:custGeom>
              <a:solidFill>
                <a:srgbClr val="C6787B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grpSp>
            <p:nvGrpSpPr>
              <p:cNvPr id="719" name="Graphic 752">
                <a:extLst>
                  <a:ext uri="{FF2B5EF4-FFF2-40B4-BE49-F238E27FC236}">
                    <a16:creationId xmlns:a16="http://schemas.microsoft.com/office/drawing/2014/main" id="{D6309AD4-EEF8-9384-A96E-C101CC840DF8}"/>
                  </a:ext>
                </a:extLst>
              </p:cNvPr>
              <p:cNvGrpSpPr/>
              <p:nvPr/>
            </p:nvGrpSpPr>
            <p:grpSpPr>
              <a:xfrm>
                <a:off x="-1176793" y="-4000570"/>
                <a:ext cx="509317" cy="584780"/>
                <a:chOff x="-1176793" y="-4000570"/>
                <a:chExt cx="509317" cy="584780"/>
              </a:xfrm>
            </p:grpSpPr>
            <p:sp>
              <p:nvSpPr>
                <p:cNvPr id="723" name="Freeform 722">
                  <a:extLst>
                    <a:ext uri="{FF2B5EF4-FFF2-40B4-BE49-F238E27FC236}">
                      <a16:creationId xmlns:a16="http://schemas.microsoft.com/office/drawing/2014/main" id="{887EB107-D786-ADB3-35B3-D162AF1F7B5E}"/>
                    </a:ext>
                  </a:extLst>
                </p:cNvPr>
                <p:cNvSpPr/>
                <p:nvPr/>
              </p:nvSpPr>
              <p:spPr>
                <a:xfrm>
                  <a:off x="-1176793" y="-3986143"/>
                  <a:ext cx="500968" cy="570354"/>
                </a:xfrm>
                <a:custGeom>
                  <a:avLst/>
                  <a:gdLst>
                    <a:gd name="connsiteX0" fmla="*/ 240 w 500968"/>
                    <a:gd name="connsiteY0" fmla="*/ 509281 h 570354"/>
                    <a:gd name="connsiteX1" fmla="*/ 10146 w 500968"/>
                    <a:gd name="connsiteY1" fmla="*/ 401839 h 570354"/>
                    <a:gd name="connsiteX2" fmla="*/ 10051 w 500968"/>
                    <a:gd name="connsiteY2" fmla="*/ 398696 h 570354"/>
                    <a:gd name="connsiteX3" fmla="*/ 79202 w 500968"/>
                    <a:gd name="connsiteY3" fmla="*/ 255345 h 570354"/>
                    <a:gd name="connsiteX4" fmla="*/ 301325 w 500968"/>
                    <a:gd name="connsiteY4" fmla="*/ 151903 h 570354"/>
                    <a:gd name="connsiteX5" fmla="*/ 359618 w 500968"/>
                    <a:gd name="connsiteY5" fmla="*/ 145903 h 570354"/>
                    <a:gd name="connsiteX6" fmla="*/ 302468 w 500968"/>
                    <a:gd name="connsiteY6" fmla="*/ 243534 h 570354"/>
                    <a:gd name="connsiteX7" fmla="*/ 448201 w 500968"/>
                    <a:gd name="connsiteY7" fmla="*/ 45414 h 570354"/>
                    <a:gd name="connsiteX8" fmla="*/ 448487 w 500968"/>
                    <a:gd name="connsiteY8" fmla="*/ 44366 h 570354"/>
                    <a:gd name="connsiteX9" fmla="*/ 485444 w 500968"/>
                    <a:gd name="connsiteY9" fmla="*/ 456 h 570354"/>
                    <a:gd name="connsiteX10" fmla="*/ 500779 w 500968"/>
                    <a:gd name="connsiteY10" fmla="*/ 16267 h 570354"/>
                    <a:gd name="connsiteX11" fmla="*/ 447629 w 500968"/>
                    <a:gd name="connsiteY11" fmla="*/ 210673 h 570354"/>
                    <a:gd name="connsiteX12" fmla="*/ 241889 w 500968"/>
                    <a:gd name="connsiteY12" fmla="*/ 387171 h 570354"/>
                    <a:gd name="connsiteX13" fmla="*/ 149497 w 500968"/>
                    <a:gd name="connsiteY13" fmla="*/ 561669 h 570354"/>
                    <a:gd name="connsiteX14" fmla="*/ 143115 w 500968"/>
                    <a:gd name="connsiteY14" fmla="*/ 567289 h 570354"/>
                    <a:gd name="connsiteX15" fmla="*/ 2812 w 500968"/>
                    <a:gd name="connsiteY15" fmla="*/ 518616 h 570354"/>
                    <a:gd name="connsiteX16" fmla="*/ 50 w 500968"/>
                    <a:gd name="connsiteY16" fmla="*/ 509091 h 570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500968" h="570354">
                      <a:moveTo>
                        <a:pt x="240" y="509281"/>
                      </a:moveTo>
                      <a:lnTo>
                        <a:pt x="10146" y="401839"/>
                      </a:lnTo>
                      <a:cubicBezTo>
                        <a:pt x="10146" y="400792"/>
                        <a:pt x="10146" y="399744"/>
                        <a:pt x="10051" y="398696"/>
                      </a:cubicBezTo>
                      <a:cubicBezTo>
                        <a:pt x="-3379" y="314590"/>
                        <a:pt x="45960" y="276205"/>
                        <a:pt x="79202" y="255345"/>
                      </a:cubicBezTo>
                      <a:cubicBezTo>
                        <a:pt x="161594" y="203624"/>
                        <a:pt x="240365" y="220864"/>
                        <a:pt x="301325" y="151903"/>
                      </a:cubicBezTo>
                      <a:cubicBezTo>
                        <a:pt x="336092" y="112565"/>
                        <a:pt x="366000" y="105517"/>
                        <a:pt x="359618" y="145903"/>
                      </a:cubicBezTo>
                      <a:cubicBezTo>
                        <a:pt x="353332" y="186289"/>
                        <a:pt x="302468" y="243534"/>
                        <a:pt x="302468" y="243534"/>
                      </a:cubicBezTo>
                      <a:cubicBezTo>
                        <a:pt x="302468" y="243534"/>
                        <a:pt x="388479" y="212673"/>
                        <a:pt x="448201" y="45414"/>
                      </a:cubicBezTo>
                      <a:cubicBezTo>
                        <a:pt x="448296" y="45033"/>
                        <a:pt x="448391" y="44747"/>
                        <a:pt x="448487" y="44366"/>
                      </a:cubicBezTo>
                      <a:cubicBezTo>
                        <a:pt x="449630" y="40080"/>
                        <a:pt x="458202" y="9600"/>
                        <a:pt x="485444" y="456"/>
                      </a:cubicBezTo>
                      <a:cubicBezTo>
                        <a:pt x="493349" y="-2211"/>
                        <a:pt x="502398" y="7314"/>
                        <a:pt x="500779" y="16267"/>
                      </a:cubicBezTo>
                      <a:cubicBezTo>
                        <a:pt x="492873" y="60844"/>
                        <a:pt x="471156" y="173716"/>
                        <a:pt x="447629" y="210673"/>
                      </a:cubicBezTo>
                      <a:cubicBezTo>
                        <a:pt x="418102" y="257059"/>
                        <a:pt x="278751" y="369645"/>
                        <a:pt x="241889" y="387171"/>
                      </a:cubicBezTo>
                      <a:cubicBezTo>
                        <a:pt x="208742" y="402982"/>
                        <a:pt x="159117" y="535380"/>
                        <a:pt x="149497" y="561669"/>
                      </a:cubicBezTo>
                      <a:cubicBezTo>
                        <a:pt x="148449" y="564622"/>
                        <a:pt x="146068" y="566717"/>
                        <a:pt x="143115" y="567289"/>
                      </a:cubicBezTo>
                      <a:cubicBezTo>
                        <a:pt x="123779" y="571194"/>
                        <a:pt x="49484" y="581290"/>
                        <a:pt x="2812" y="518616"/>
                      </a:cubicBezTo>
                      <a:cubicBezTo>
                        <a:pt x="716" y="515758"/>
                        <a:pt x="-236" y="512234"/>
                        <a:pt x="50" y="509091"/>
                      </a:cubicBezTo>
                      <a:close/>
                    </a:path>
                  </a:pathLst>
                </a:custGeom>
                <a:solidFill>
                  <a:srgbClr val="EFB699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24" name="Freeform 723">
                  <a:extLst>
                    <a:ext uri="{FF2B5EF4-FFF2-40B4-BE49-F238E27FC236}">
                      <a16:creationId xmlns:a16="http://schemas.microsoft.com/office/drawing/2014/main" id="{1A2B457E-00F3-D0D2-EFF5-CB79B05D4548}"/>
                    </a:ext>
                  </a:extLst>
                </p:cNvPr>
                <p:cNvSpPr/>
                <p:nvPr/>
              </p:nvSpPr>
              <p:spPr>
                <a:xfrm>
                  <a:off x="-698113" y="-3950067"/>
                  <a:ext cx="19112" cy="13324"/>
                </a:xfrm>
                <a:custGeom>
                  <a:avLst/>
                  <a:gdLst>
                    <a:gd name="connsiteX0" fmla="*/ 17717 w 19112"/>
                    <a:gd name="connsiteY0" fmla="*/ 8195 h 13324"/>
                    <a:gd name="connsiteX1" fmla="*/ 10193 w 19112"/>
                    <a:gd name="connsiteY1" fmla="*/ 3146 h 13324"/>
                    <a:gd name="connsiteX2" fmla="*/ 5906 w 19112"/>
                    <a:gd name="connsiteY2" fmla="*/ 860 h 13324"/>
                    <a:gd name="connsiteX3" fmla="*/ 3811 w 19112"/>
                    <a:gd name="connsiteY3" fmla="*/ 98 h 13324"/>
                    <a:gd name="connsiteX4" fmla="*/ 858 w 19112"/>
                    <a:gd name="connsiteY4" fmla="*/ 670 h 13324"/>
                    <a:gd name="connsiteX5" fmla="*/ 96 w 19112"/>
                    <a:gd name="connsiteY5" fmla="*/ 2670 h 13324"/>
                    <a:gd name="connsiteX6" fmla="*/ 1620 w 19112"/>
                    <a:gd name="connsiteY6" fmla="*/ 5147 h 13324"/>
                    <a:gd name="connsiteX7" fmla="*/ 3430 w 19112"/>
                    <a:gd name="connsiteY7" fmla="*/ 6290 h 13324"/>
                    <a:gd name="connsiteX8" fmla="*/ 7430 w 19112"/>
                    <a:gd name="connsiteY8" fmla="*/ 8385 h 13324"/>
                    <a:gd name="connsiteX9" fmla="*/ 15145 w 19112"/>
                    <a:gd name="connsiteY9" fmla="*/ 12957 h 13324"/>
                    <a:gd name="connsiteX10" fmla="*/ 18765 w 19112"/>
                    <a:gd name="connsiteY10" fmla="*/ 12005 h 13324"/>
                    <a:gd name="connsiteX11" fmla="*/ 17812 w 19112"/>
                    <a:gd name="connsiteY11" fmla="*/ 8385 h 13324"/>
                    <a:gd name="connsiteX12" fmla="*/ 17812 w 19112"/>
                    <a:gd name="connsiteY12" fmla="*/ 8385 h 133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9112" h="13324">
                      <a:moveTo>
                        <a:pt x="17717" y="8195"/>
                      </a:moveTo>
                      <a:cubicBezTo>
                        <a:pt x="15336" y="6385"/>
                        <a:pt x="12764" y="4670"/>
                        <a:pt x="10193" y="3146"/>
                      </a:cubicBezTo>
                      <a:cubicBezTo>
                        <a:pt x="8764" y="2289"/>
                        <a:pt x="7430" y="1432"/>
                        <a:pt x="5906" y="860"/>
                      </a:cubicBezTo>
                      <a:cubicBezTo>
                        <a:pt x="5240" y="575"/>
                        <a:pt x="4478" y="289"/>
                        <a:pt x="3811" y="98"/>
                      </a:cubicBezTo>
                      <a:cubicBezTo>
                        <a:pt x="2668" y="-187"/>
                        <a:pt x="1811" y="194"/>
                        <a:pt x="858" y="670"/>
                      </a:cubicBezTo>
                      <a:cubicBezTo>
                        <a:pt x="191" y="956"/>
                        <a:pt x="-190" y="2003"/>
                        <a:pt x="96" y="2670"/>
                      </a:cubicBezTo>
                      <a:cubicBezTo>
                        <a:pt x="382" y="3623"/>
                        <a:pt x="763" y="4480"/>
                        <a:pt x="1620" y="5147"/>
                      </a:cubicBezTo>
                      <a:cubicBezTo>
                        <a:pt x="2191" y="5528"/>
                        <a:pt x="2858" y="5909"/>
                        <a:pt x="3430" y="6290"/>
                      </a:cubicBezTo>
                      <a:cubicBezTo>
                        <a:pt x="4668" y="7052"/>
                        <a:pt x="6097" y="7623"/>
                        <a:pt x="7430" y="8385"/>
                      </a:cubicBezTo>
                      <a:cubicBezTo>
                        <a:pt x="10097" y="9814"/>
                        <a:pt x="12669" y="11243"/>
                        <a:pt x="15145" y="12957"/>
                      </a:cubicBezTo>
                      <a:cubicBezTo>
                        <a:pt x="16289" y="13719"/>
                        <a:pt x="18098" y="13243"/>
                        <a:pt x="18765" y="12005"/>
                      </a:cubicBezTo>
                      <a:cubicBezTo>
                        <a:pt x="19527" y="10671"/>
                        <a:pt x="18956" y="9338"/>
                        <a:pt x="17812" y="8385"/>
                      </a:cubicBezTo>
                      <a:lnTo>
                        <a:pt x="17812" y="8385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25" name="Freeform 724">
                  <a:extLst>
                    <a:ext uri="{FF2B5EF4-FFF2-40B4-BE49-F238E27FC236}">
                      <a16:creationId xmlns:a16="http://schemas.microsoft.com/office/drawing/2014/main" id="{A23896CF-B4A7-261E-697B-8F1D8ADAE8E2}"/>
                    </a:ext>
                  </a:extLst>
                </p:cNvPr>
                <p:cNvSpPr/>
                <p:nvPr/>
              </p:nvSpPr>
              <p:spPr>
                <a:xfrm>
                  <a:off x="-702028" y="-3941222"/>
                  <a:ext cx="21842" cy="11942"/>
                </a:xfrm>
                <a:custGeom>
                  <a:avLst/>
                  <a:gdLst>
                    <a:gd name="connsiteX0" fmla="*/ 19441 w 21842"/>
                    <a:gd name="connsiteY0" fmla="*/ 5636 h 11942"/>
                    <a:gd name="connsiteX1" fmla="*/ 12012 w 21842"/>
                    <a:gd name="connsiteY1" fmla="*/ 2683 h 11942"/>
                    <a:gd name="connsiteX2" fmla="*/ 8392 w 21842"/>
                    <a:gd name="connsiteY2" fmla="*/ 1254 h 11942"/>
                    <a:gd name="connsiteX3" fmla="*/ 6583 w 21842"/>
                    <a:gd name="connsiteY3" fmla="*/ 492 h 11942"/>
                    <a:gd name="connsiteX4" fmla="*/ 3820 w 21842"/>
                    <a:gd name="connsiteY4" fmla="*/ 16 h 11942"/>
                    <a:gd name="connsiteX5" fmla="*/ 106 w 21842"/>
                    <a:gd name="connsiteY5" fmla="*/ 2778 h 11942"/>
                    <a:gd name="connsiteX6" fmla="*/ 1820 w 21842"/>
                    <a:gd name="connsiteY6" fmla="*/ 7065 h 11942"/>
                    <a:gd name="connsiteX7" fmla="*/ 10012 w 21842"/>
                    <a:gd name="connsiteY7" fmla="*/ 9732 h 11942"/>
                    <a:gd name="connsiteX8" fmla="*/ 17632 w 21842"/>
                    <a:gd name="connsiteY8" fmla="*/ 11827 h 11942"/>
                    <a:gd name="connsiteX9" fmla="*/ 21727 w 21842"/>
                    <a:gd name="connsiteY9" fmla="*/ 9541 h 11942"/>
                    <a:gd name="connsiteX10" fmla="*/ 19441 w 21842"/>
                    <a:gd name="connsiteY10" fmla="*/ 5445 h 11942"/>
                    <a:gd name="connsiteX11" fmla="*/ 19441 w 21842"/>
                    <a:gd name="connsiteY11" fmla="*/ 5445 h 11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1842" h="11942">
                      <a:moveTo>
                        <a:pt x="19441" y="5636"/>
                      </a:moveTo>
                      <a:lnTo>
                        <a:pt x="12012" y="2683"/>
                      </a:lnTo>
                      <a:lnTo>
                        <a:pt x="8392" y="1254"/>
                      </a:lnTo>
                      <a:cubicBezTo>
                        <a:pt x="7821" y="1064"/>
                        <a:pt x="7154" y="778"/>
                        <a:pt x="6583" y="492"/>
                      </a:cubicBezTo>
                      <a:cubicBezTo>
                        <a:pt x="5725" y="207"/>
                        <a:pt x="4678" y="111"/>
                        <a:pt x="3820" y="16"/>
                      </a:cubicBezTo>
                      <a:cubicBezTo>
                        <a:pt x="2201" y="-174"/>
                        <a:pt x="487" y="1350"/>
                        <a:pt x="106" y="2778"/>
                      </a:cubicBezTo>
                      <a:cubicBezTo>
                        <a:pt x="-275" y="4398"/>
                        <a:pt x="391" y="6207"/>
                        <a:pt x="1820" y="7065"/>
                      </a:cubicBezTo>
                      <a:cubicBezTo>
                        <a:pt x="4297" y="8493"/>
                        <a:pt x="7249" y="8970"/>
                        <a:pt x="10012" y="9732"/>
                      </a:cubicBezTo>
                      <a:lnTo>
                        <a:pt x="17632" y="11827"/>
                      </a:lnTo>
                      <a:cubicBezTo>
                        <a:pt x="19251" y="12303"/>
                        <a:pt x="21251" y="11256"/>
                        <a:pt x="21727" y="9541"/>
                      </a:cubicBezTo>
                      <a:cubicBezTo>
                        <a:pt x="22204" y="7636"/>
                        <a:pt x="21156" y="6207"/>
                        <a:pt x="19441" y="5445"/>
                      </a:cubicBezTo>
                      <a:lnTo>
                        <a:pt x="19441" y="5445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26" name="Freeform 725">
                  <a:extLst>
                    <a:ext uri="{FF2B5EF4-FFF2-40B4-BE49-F238E27FC236}">
                      <a16:creationId xmlns:a16="http://schemas.microsoft.com/office/drawing/2014/main" id="{A94B5C66-A2D9-CBF6-E64F-1DE4EB5A4FE5}"/>
                    </a:ext>
                  </a:extLst>
                </p:cNvPr>
                <p:cNvSpPr/>
                <p:nvPr/>
              </p:nvSpPr>
              <p:spPr>
                <a:xfrm>
                  <a:off x="-842465" y="-3818905"/>
                  <a:ext cx="25826" cy="13543"/>
                </a:xfrm>
                <a:custGeom>
                  <a:avLst/>
                  <a:gdLst>
                    <a:gd name="connsiteX0" fmla="*/ 24242 w 25826"/>
                    <a:gd name="connsiteY0" fmla="*/ 7334 h 13543"/>
                    <a:gd name="connsiteX1" fmla="*/ 13479 w 25826"/>
                    <a:gd name="connsiteY1" fmla="*/ 2476 h 13543"/>
                    <a:gd name="connsiteX2" fmla="*/ 8335 w 25826"/>
                    <a:gd name="connsiteY2" fmla="*/ 762 h 13543"/>
                    <a:gd name="connsiteX3" fmla="*/ 5764 w 25826"/>
                    <a:gd name="connsiteY3" fmla="*/ 286 h 13543"/>
                    <a:gd name="connsiteX4" fmla="*/ 3763 w 25826"/>
                    <a:gd name="connsiteY4" fmla="*/ 0 h 13543"/>
                    <a:gd name="connsiteX5" fmla="*/ 1954 w 25826"/>
                    <a:gd name="connsiteY5" fmla="*/ 381 h 13543"/>
                    <a:gd name="connsiteX6" fmla="*/ 811 w 25826"/>
                    <a:gd name="connsiteY6" fmla="*/ 4763 h 13543"/>
                    <a:gd name="connsiteX7" fmla="*/ 2144 w 25826"/>
                    <a:gd name="connsiteY7" fmla="*/ 5905 h 13543"/>
                    <a:gd name="connsiteX8" fmla="*/ 3573 w 25826"/>
                    <a:gd name="connsiteY8" fmla="*/ 6477 h 13543"/>
                    <a:gd name="connsiteX9" fmla="*/ 6049 w 25826"/>
                    <a:gd name="connsiteY9" fmla="*/ 7429 h 13543"/>
                    <a:gd name="connsiteX10" fmla="*/ 11193 w 25826"/>
                    <a:gd name="connsiteY10" fmla="*/ 9144 h 13543"/>
                    <a:gd name="connsiteX11" fmla="*/ 20813 w 25826"/>
                    <a:gd name="connsiteY11" fmla="*/ 13145 h 13543"/>
                    <a:gd name="connsiteX12" fmla="*/ 25385 w 25826"/>
                    <a:gd name="connsiteY12" fmla="*/ 11906 h 13543"/>
                    <a:gd name="connsiteX13" fmla="*/ 24147 w 25826"/>
                    <a:gd name="connsiteY13" fmla="*/ 7334 h 13543"/>
                    <a:gd name="connsiteX14" fmla="*/ 24147 w 25826"/>
                    <a:gd name="connsiteY14" fmla="*/ 7334 h 135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25826" h="13543">
                      <a:moveTo>
                        <a:pt x="24242" y="7334"/>
                      </a:moveTo>
                      <a:cubicBezTo>
                        <a:pt x="20718" y="5525"/>
                        <a:pt x="17098" y="3905"/>
                        <a:pt x="13479" y="2476"/>
                      </a:cubicBezTo>
                      <a:cubicBezTo>
                        <a:pt x="11764" y="1810"/>
                        <a:pt x="10050" y="1143"/>
                        <a:pt x="8335" y="762"/>
                      </a:cubicBezTo>
                      <a:cubicBezTo>
                        <a:pt x="7478" y="571"/>
                        <a:pt x="6621" y="381"/>
                        <a:pt x="5764" y="286"/>
                      </a:cubicBezTo>
                      <a:cubicBezTo>
                        <a:pt x="5097" y="191"/>
                        <a:pt x="4430" y="0"/>
                        <a:pt x="3763" y="0"/>
                      </a:cubicBezTo>
                      <a:cubicBezTo>
                        <a:pt x="3097" y="0"/>
                        <a:pt x="2525" y="191"/>
                        <a:pt x="1954" y="381"/>
                      </a:cubicBezTo>
                      <a:cubicBezTo>
                        <a:pt x="49" y="953"/>
                        <a:pt x="-713" y="3334"/>
                        <a:pt x="811" y="4763"/>
                      </a:cubicBezTo>
                      <a:cubicBezTo>
                        <a:pt x="1192" y="5143"/>
                        <a:pt x="1668" y="5620"/>
                        <a:pt x="2144" y="5905"/>
                      </a:cubicBezTo>
                      <a:cubicBezTo>
                        <a:pt x="2620" y="6191"/>
                        <a:pt x="3097" y="6287"/>
                        <a:pt x="3573" y="6477"/>
                      </a:cubicBezTo>
                      <a:cubicBezTo>
                        <a:pt x="4430" y="6763"/>
                        <a:pt x="5192" y="7049"/>
                        <a:pt x="6049" y="7429"/>
                      </a:cubicBezTo>
                      <a:cubicBezTo>
                        <a:pt x="7764" y="8096"/>
                        <a:pt x="9478" y="8477"/>
                        <a:pt x="11193" y="9144"/>
                      </a:cubicBezTo>
                      <a:cubicBezTo>
                        <a:pt x="14717" y="10382"/>
                        <a:pt x="17479" y="11525"/>
                        <a:pt x="20813" y="13145"/>
                      </a:cubicBezTo>
                      <a:cubicBezTo>
                        <a:pt x="22432" y="13906"/>
                        <a:pt x="24528" y="13621"/>
                        <a:pt x="25385" y="11906"/>
                      </a:cubicBezTo>
                      <a:cubicBezTo>
                        <a:pt x="26242" y="10382"/>
                        <a:pt x="25861" y="8192"/>
                        <a:pt x="24147" y="7334"/>
                      </a:cubicBezTo>
                      <a:lnTo>
                        <a:pt x="24147" y="7334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27" name="Freeform 726">
                  <a:extLst>
                    <a:ext uri="{FF2B5EF4-FFF2-40B4-BE49-F238E27FC236}">
                      <a16:creationId xmlns:a16="http://schemas.microsoft.com/office/drawing/2014/main" id="{245FFDC7-8938-ECC8-5603-D47907BC92A8}"/>
                    </a:ext>
                  </a:extLst>
                </p:cNvPr>
                <p:cNvSpPr/>
                <p:nvPr/>
              </p:nvSpPr>
              <p:spPr>
                <a:xfrm>
                  <a:off x="-844418" y="-3807856"/>
                  <a:ext cx="26013" cy="15448"/>
                </a:xfrm>
                <a:custGeom>
                  <a:avLst/>
                  <a:gdLst>
                    <a:gd name="connsiteX0" fmla="*/ 25243 w 26013"/>
                    <a:gd name="connsiteY0" fmla="*/ 11335 h 15448"/>
                    <a:gd name="connsiteX1" fmla="*/ 13813 w 26013"/>
                    <a:gd name="connsiteY1" fmla="*/ 3810 h 15448"/>
                    <a:gd name="connsiteX2" fmla="*/ 7717 w 26013"/>
                    <a:gd name="connsiteY2" fmla="*/ 1143 h 15448"/>
                    <a:gd name="connsiteX3" fmla="*/ 4669 w 26013"/>
                    <a:gd name="connsiteY3" fmla="*/ 190 h 15448"/>
                    <a:gd name="connsiteX4" fmla="*/ 3621 w 26013"/>
                    <a:gd name="connsiteY4" fmla="*/ 0 h 15448"/>
                    <a:gd name="connsiteX5" fmla="*/ 2478 w 26013"/>
                    <a:gd name="connsiteY5" fmla="*/ 286 h 15448"/>
                    <a:gd name="connsiteX6" fmla="*/ 2002 w 26013"/>
                    <a:gd name="connsiteY6" fmla="*/ 286 h 15448"/>
                    <a:gd name="connsiteX7" fmla="*/ 1049 w 26013"/>
                    <a:gd name="connsiteY7" fmla="*/ 381 h 15448"/>
                    <a:gd name="connsiteX8" fmla="*/ 668 w 26013"/>
                    <a:gd name="connsiteY8" fmla="*/ 3143 h 15448"/>
                    <a:gd name="connsiteX9" fmla="*/ 1335 w 26013"/>
                    <a:gd name="connsiteY9" fmla="*/ 3715 h 15448"/>
                    <a:gd name="connsiteX10" fmla="*/ 3240 w 26013"/>
                    <a:gd name="connsiteY10" fmla="*/ 5048 h 15448"/>
                    <a:gd name="connsiteX11" fmla="*/ 5812 w 26013"/>
                    <a:gd name="connsiteY11" fmla="*/ 6001 h 15448"/>
                    <a:gd name="connsiteX12" fmla="*/ 11431 w 26013"/>
                    <a:gd name="connsiteY12" fmla="*/ 8477 h 15448"/>
                    <a:gd name="connsiteX13" fmla="*/ 22290 w 26013"/>
                    <a:gd name="connsiteY13" fmla="*/ 15050 h 15448"/>
                    <a:gd name="connsiteX14" fmla="*/ 25243 w 26013"/>
                    <a:gd name="connsiteY14" fmla="*/ 11239 h 15448"/>
                    <a:gd name="connsiteX15" fmla="*/ 25243 w 26013"/>
                    <a:gd name="connsiteY15" fmla="*/ 11239 h 154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6013" h="15448">
                      <a:moveTo>
                        <a:pt x="25243" y="11335"/>
                      </a:moveTo>
                      <a:cubicBezTo>
                        <a:pt x="21718" y="8477"/>
                        <a:pt x="17909" y="5905"/>
                        <a:pt x="13813" y="3810"/>
                      </a:cubicBezTo>
                      <a:cubicBezTo>
                        <a:pt x="11813" y="2762"/>
                        <a:pt x="9812" y="1810"/>
                        <a:pt x="7717" y="1143"/>
                      </a:cubicBezTo>
                      <a:cubicBezTo>
                        <a:pt x="6669" y="857"/>
                        <a:pt x="5717" y="476"/>
                        <a:pt x="4669" y="190"/>
                      </a:cubicBezTo>
                      <a:cubicBezTo>
                        <a:pt x="4288" y="190"/>
                        <a:pt x="4002" y="0"/>
                        <a:pt x="3621" y="0"/>
                      </a:cubicBezTo>
                      <a:cubicBezTo>
                        <a:pt x="3335" y="0"/>
                        <a:pt x="2192" y="381"/>
                        <a:pt x="2478" y="286"/>
                      </a:cubicBezTo>
                      <a:cubicBezTo>
                        <a:pt x="2764" y="286"/>
                        <a:pt x="2097" y="286"/>
                        <a:pt x="2002" y="286"/>
                      </a:cubicBezTo>
                      <a:cubicBezTo>
                        <a:pt x="1716" y="286"/>
                        <a:pt x="1335" y="286"/>
                        <a:pt x="1049" y="381"/>
                      </a:cubicBezTo>
                      <a:cubicBezTo>
                        <a:pt x="-379" y="571"/>
                        <a:pt x="-189" y="2476"/>
                        <a:pt x="668" y="3143"/>
                      </a:cubicBezTo>
                      <a:cubicBezTo>
                        <a:pt x="859" y="3334"/>
                        <a:pt x="1240" y="3619"/>
                        <a:pt x="1335" y="3715"/>
                      </a:cubicBezTo>
                      <a:cubicBezTo>
                        <a:pt x="1906" y="4381"/>
                        <a:pt x="2383" y="4667"/>
                        <a:pt x="3240" y="5048"/>
                      </a:cubicBezTo>
                      <a:cubicBezTo>
                        <a:pt x="4097" y="5429"/>
                        <a:pt x="4955" y="5715"/>
                        <a:pt x="5812" y="6001"/>
                      </a:cubicBezTo>
                      <a:cubicBezTo>
                        <a:pt x="7717" y="6763"/>
                        <a:pt x="9622" y="7525"/>
                        <a:pt x="11431" y="8477"/>
                      </a:cubicBezTo>
                      <a:cubicBezTo>
                        <a:pt x="15242" y="10287"/>
                        <a:pt x="18861" y="12478"/>
                        <a:pt x="22290" y="15050"/>
                      </a:cubicBezTo>
                      <a:cubicBezTo>
                        <a:pt x="24481" y="16669"/>
                        <a:pt x="27434" y="12954"/>
                        <a:pt x="25243" y="11239"/>
                      </a:cubicBezTo>
                      <a:lnTo>
                        <a:pt x="25243" y="11239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28" name="Freeform 727">
                  <a:extLst>
                    <a:ext uri="{FF2B5EF4-FFF2-40B4-BE49-F238E27FC236}">
                      <a16:creationId xmlns:a16="http://schemas.microsoft.com/office/drawing/2014/main" id="{981A14AF-BCC3-9E43-5082-B5375B33915F}"/>
                    </a:ext>
                  </a:extLst>
                </p:cNvPr>
                <p:cNvSpPr/>
                <p:nvPr/>
              </p:nvSpPr>
              <p:spPr>
                <a:xfrm>
                  <a:off x="-879134" y="-3777379"/>
                  <a:ext cx="28789" cy="24807"/>
                </a:xfrm>
                <a:custGeom>
                  <a:avLst/>
                  <a:gdLst>
                    <a:gd name="connsiteX0" fmla="*/ 27859 w 28789"/>
                    <a:gd name="connsiteY0" fmla="*/ 19339 h 24807"/>
                    <a:gd name="connsiteX1" fmla="*/ 22716 w 28789"/>
                    <a:gd name="connsiteY1" fmla="*/ 13624 h 24807"/>
                    <a:gd name="connsiteX2" fmla="*/ 17001 w 28789"/>
                    <a:gd name="connsiteY2" fmla="*/ 8481 h 24807"/>
                    <a:gd name="connsiteX3" fmla="*/ 10714 w 28789"/>
                    <a:gd name="connsiteY3" fmla="*/ 3432 h 24807"/>
                    <a:gd name="connsiteX4" fmla="*/ 7571 w 28789"/>
                    <a:gd name="connsiteY4" fmla="*/ 1337 h 24807"/>
                    <a:gd name="connsiteX5" fmla="*/ 2999 w 28789"/>
                    <a:gd name="connsiteY5" fmla="*/ 3 h 24807"/>
                    <a:gd name="connsiteX6" fmla="*/ 142 w 28789"/>
                    <a:gd name="connsiteY6" fmla="*/ 3718 h 24807"/>
                    <a:gd name="connsiteX7" fmla="*/ 1094 w 28789"/>
                    <a:gd name="connsiteY7" fmla="*/ 5909 h 24807"/>
                    <a:gd name="connsiteX8" fmla="*/ 2523 w 28789"/>
                    <a:gd name="connsiteY8" fmla="*/ 7528 h 24807"/>
                    <a:gd name="connsiteX9" fmla="*/ 5285 w 28789"/>
                    <a:gd name="connsiteY9" fmla="*/ 9814 h 24807"/>
                    <a:gd name="connsiteX10" fmla="*/ 8809 w 28789"/>
                    <a:gd name="connsiteY10" fmla="*/ 12576 h 24807"/>
                    <a:gd name="connsiteX11" fmla="*/ 10333 w 28789"/>
                    <a:gd name="connsiteY11" fmla="*/ 13719 h 24807"/>
                    <a:gd name="connsiteX12" fmla="*/ 10524 w 28789"/>
                    <a:gd name="connsiteY12" fmla="*/ 13814 h 24807"/>
                    <a:gd name="connsiteX13" fmla="*/ 11381 w 28789"/>
                    <a:gd name="connsiteY13" fmla="*/ 14481 h 24807"/>
                    <a:gd name="connsiteX14" fmla="*/ 17668 w 28789"/>
                    <a:gd name="connsiteY14" fmla="*/ 19530 h 24807"/>
                    <a:gd name="connsiteX15" fmla="*/ 23383 w 28789"/>
                    <a:gd name="connsiteY15" fmla="*/ 23911 h 24807"/>
                    <a:gd name="connsiteX16" fmla="*/ 27859 w 28789"/>
                    <a:gd name="connsiteY16" fmla="*/ 23911 h 24807"/>
                    <a:gd name="connsiteX17" fmla="*/ 27859 w 28789"/>
                    <a:gd name="connsiteY17" fmla="*/ 19434 h 24807"/>
                    <a:gd name="connsiteX18" fmla="*/ 27859 w 28789"/>
                    <a:gd name="connsiteY18" fmla="*/ 19434 h 248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8789" h="24807">
                      <a:moveTo>
                        <a:pt x="27859" y="19339"/>
                      </a:moveTo>
                      <a:cubicBezTo>
                        <a:pt x="26145" y="17434"/>
                        <a:pt x="24430" y="15434"/>
                        <a:pt x="22716" y="13624"/>
                      </a:cubicBezTo>
                      <a:cubicBezTo>
                        <a:pt x="21001" y="11814"/>
                        <a:pt x="19001" y="10100"/>
                        <a:pt x="17001" y="8481"/>
                      </a:cubicBezTo>
                      <a:cubicBezTo>
                        <a:pt x="14905" y="6766"/>
                        <a:pt x="12905" y="4956"/>
                        <a:pt x="10714" y="3432"/>
                      </a:cubicBezTo>
                      <a:cubicBezTo>
                        <a:pt x="9667" y="2765"/>
                        <a:pt x="8619" y="1908"/>
                        <a:pt x="7571" y="1337"/>
                      </a:cubicBezTo>
                      <a:cubicBezTo>
                        <a:pt x="6047" y="480"/>
                        <a:pt x="4714" y="98"/>
                        <a:pt x="2999" y="3"/>
                      </a:cubicBezTo>
                      <a:cubicBezTo>
                        <a:pt x="1285" y="-92"/>
                        <a:pt x="-525" y="1908"/>
                        <a:pt x="142" y="3718"/>
                      </a:cubicBezTo>
                      <a:cubicBezTo>
                        <a:pt x="428" y="4480"/>
                        <a:pt x="618" y="5242"/>
                        <a:pt x="1094" y="5909"/>
                      </a:cubicBezTo>
                      <a:cubicBezTo>
                        <a:pt x="1570" y="6480"/>
                        <a:pt x="1951" y="7052"/>
                        <a:pt x="2523" y="7528"/>
                      </a:cubicBezTo>
                      <a:cubicBezTo>
                        <a:pt x="3380" y="8385"/>
                        <a:pt x="4333" y="9052"/>
                        <a:pt x="5285" y="9814"/>
                      </a:cubicBezTo>
                      <a:cubicBezTo>
                        <a:pt x="6428" y="10767"/>
                        <a:pt x="7571" y="11624"/>
                        <a:pt x="8809" y="12576"/>
                      </a:cubicBezTo>
                      <a:cubicBezTo>
                        <a:pt x="9286" y="12957"/>
                        <a:pt x="9857" y="13338"/>
                        <a:pt x="10333" y="13719"/>
                      </a:cubicBezTo>
                      <a:cubicBezTo>
                        <a:pt x="10429" y="13814"/>
                        <a:pt x="10810" y="14100"/>
                        <a:pt x="10524" y="13814"/>
                      </a:cubicBezTo>
                      <a:cubicBezTo>
                        <a:pt x="10810" y="14005"/>
                        <a:pt x="11095" y="14291"/>
                        <a:pt x="11381" y="14481"/>
                      </a:cubicBezTo>
                      <a:cubicBezTo>
                        <a:pt x="13477" y="16101"/>
                        <a:pt x="15477" y="17910"/>
                        <a:pt x="17668" y="19530"/>
                      </a:cubicBezTo>
                      <a:cubicBezTo>
                        <a:pt x="19573" y="20958"/>
                        <a:pt x="21573" y="22387"/>
                        <a:pt x="23383" y="23911"/>
                      </a:cubicBezTo>
                      <a:cubicBezTo>
                        <a:pt x="24716" y="24959"/>
                        <a:pt x="26526" y="25244"/>
                        <a:pt x="27859" y="23911"/>
                      </a:cubicBezTo>
                      <a:cubicBezTo>
                        <a:pt x="29193" y="22577"/>
                        <a:pt x="29003" y="20673"/>
                        <a:pt x="27859" y="19434"/>
                      </a:cubicBezTo>
                      <a:lnTo>
                        <a:pt x="27859" y="19434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29" name="Freeform 728">
                  <a:extLst>
                    <a:ext uri="{FF2B5EF4-FFF2-40B4-BE49-F238E27FC236}">
                      <a16:creationId xmlns:a16="http://schemas.microsoft.com/office/drawing/2014/main" id="{7342F055-9A6D-7F68-919B-74661C9381D6}"/>
                    </a:ext>
                  </a:extLst>
                </p:cNvPr>
                <p:cNvSpPr/>
                <p:nvPr/>
              </p:nvSpPr>
              <p:spPr>
                <a:xfrm>
                  <a:off x="-843680" y="-3874080"/>
                  <a:ext cx="36729" cy="61802"/>
                </a:xfrm>
                <a:custGeom>
                  <a:avLst/>
                  <a:gdLst>
                    <a:gd name="connsiteX0" fmla="*/ 22219 w 36729"/>
                    <a:gd name="connsiteY0" fmla="*/ 56509 h 61802"/>
                    <a:gd name="connsiteX1" fmla="*/ 13361 w 36729"/>
                    <a:gd name="connsiteY1" fmla="*/ 50794 h 61802"/>
                    <a:gd name="connsiteX2" fmla="*/ 8694 w 36729"/>
                    <a:gd name="connsiteY2" fmla="*/ 48032 h 61802"/>
                    <a:gd name="connsiteX3" fmla="*/ 7551 w 36729"/>
                    <a:gd name="connsiteY3" fmla="*/ 44507 h 61802"/>
                    <a:gd name="connsiteX4" fmla="*/ 12409 w 36729"/>
                    <a:gd name="connsiteY4" fmla="*/ 23362 h 61802"/>
                    <a:gd name="connsiteX5" fmla="*/ 22315 w 36729"/>
                    <a:gd name="connsiteY5" fmla="*/ 11360 h 61802"/>
                    <a:gd name="connsiteX6" fmla="*/ 29649 w 36729"/>
                    <a:gd name="connsiteY6" fmla="*/ 7550 h 61802"/>
                    <a:gd name="connsiteX7" fmla="*/ 33554 w 36729"/>
                    <a:gd name="connsiteY7" fmla="*/ 6312 h 61802"/>
                    <a:gd name="connsiteX8" fmla="*/ 35364 w 36729"/>
                    <a:gd name="connsiteY8" fmla="*/ 5360 h 61802"/>
                    <a:gd name="connsiteX9" fmla="*/ 35840 w 36729"/>
                    <a:gd name="connsiteY9" fmla="*/ 4693 h 61802"/>
                    <a:gd name="connsiteX10" fmla="*/ 36126 w 36729"/>
                    <a:gd name="connsiteY10" fmla="*/ 4217 h 61802"/>
                    <a:gd name="connsiteX11" fmla="*/ 35269 w 36729"/>
                    <a:gd name="connsiteY11" fmla="*/ 883 h 61802"/>
                    <a:gd name="connsiteX12" fmla="*/ 33935 w 36729"/>
                    <a:gd name="connsiteY12" fmla="*/ 121 h 61802"/>
                    <a:gd name="connsiteX13" fmla="*/ 31078 w 36729"/>
                    <a:gd name="connsiteY13" fmla="*/ 311 h 61802"/>
                    <a:gd name="connsiteX14" fmla="*/ 25934 w 36729"/>
                    <a:gd name="connsiteY14" fmla="*/ 1454 h 61802"/>
                    <a:gd name="connsiteX15" fmla="*/ 17076 w 36729"/>
                    <a:gd name="connsiteY15" fmla="*/ 5455 h 61802"/>
                    <a:gd name="connsiteX16" fmla="*/ 4789 w 36729"/>
                    <a:gd name="connsiteY16" fmla="*/ 22314 h 61802"/>
                    <a:gd name="connsiteX17" fmla="*/ 2122 w 36729"/>
                    <a:gd name="connsiteY17" fmla="*/ 34506 h 61802"/>
                    <a:gd name="connsiteX18" fmla="*/ 217 w 36729"/>
                    <a:gd name="connsiteY18" fmla="*/ 48032 h 61802"/>
                    <a:gd name="connsiteX19" fmla="*/ 7075 w 36729"/>
                    <a:gd name="connsiteY19" fmla="*/ 55366 h 61802"/>
                    <a:gd name="connsiteX20" fmla="*/ 19362 w 36729"/>
                    <a:gd name="connsiteY20" fmla="*/ 61462 h 61802"/>
                    <a:gd name="connsiteX21" fmla="*/ 22219 w 36729"/>
                    <a:gd name="connsiteY21" fmla="*/ 56509 h 61802"/>
                    <a:gd name="connsiteX22" fmla="*/ 22219 w 36729"/>
                    <a:gd name="connsiteY22" fmla="*/ 56509 h 618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36729" h="61802">
                      <a:moveTo>
                        <a:pt x="22219" y="56509"/>
                      </a:moveTo>
                      <a:cubicBezTo>
                        <a:pt x="19267" y="54604"/>
                        <a:pt x="16314" y="52699"/>
                        <a:pt x="13361" y="50794"/>
                      </a:cubicBezTo>
                      <a:cubicBezTo>
                        <a:pt x="11837" y="49841"/>
                        <a:pt x="10123" y="49079"/>
                        <a:pt x="8694" y="48032"/>
                      </a:cubicBezTo>
                      <a:cubicBezTo>
                        <a:pt x="7265" y="46984"/>
                        <a:pt x="7170" y="46222"/>
                        <a:pt x="7551" y="44507"/>
                      </a:cubicBezTo>
                      <a:cubicBezTo>
                        <a:pt x="8980" y="37459"/>
                        <a:pt x="10027" y="30125"/>
                        <a:pt x="12409" y="23362"/>
                      </a:cubicBezTo>
                      <a:cubicBezTo>
                        <a:pt x="14123" y="18218"/>
                        <a:pt x="17647" y="14123"/>
                        <a:pt x="22315" y="11360"/>
                      </a:cubicBezTo>
                      <a:cubicBezTo>
                        <a:pt x="24696" y="9932"/>
                        <a:pt x="27077" y="8598"/>
                        <a:pt x="29649" y="7550"/>
                      </a:cubicBezTo>
                      <a:cubicBezTo>
                        <a:pt x="30887" y="7074"/>
                        <a:pt x="32221" y="6693"/>
                        <a:pt x="33554" y="6312"/>
                      </a:cubicBezTo>
                      <a:cubicBezTo>
                        <a:pt x="34221" y="6122"/>
                        <a:pt x="34792" y="5931"/>
                        <a:pt x="35364" y="5360"/>
                      </a:cubicBezTo>
                      <a:lnTo>
                        <a:pt x="35840" y="4693"/>
                      </a:lnTo>
                      <a:cubicBezTo>
                        <a:pt x="36126" y="3836"/>
                        <a:pt x="36221" y="3645"/>
                        <a:pt x="36126" y="4217"/>
                      </a:cubicBezTo>
                      <a:cubicBezTo>
                        <a:pt x="37364" y="3169"/>
                        <a:pt x="36507" y="1264"/>
                        <a:pt x="35269" y="883"/>
                      </a:cubicBezTo>
                      <a:cubicBezTo>
                        <a:pt x="35269" y="883"/>
                        <a:pt x="34316" y="216"/>
                        <a:pt x="33935" y="121"/>
                      </a:cubicBezTo>
                      <a:cubicBezTo>
                        <a:pt x="32983" y="-165"/>
                        <a:pt x="32030" y="121"/>
                        <a:pt x="31078" y="311"/>
                      </a:cubicBezTo>
                      <a:cubicBezTo>
                        <a:pt x="29363" y="597"/>
                        <a:pt x="27649" y="978"/>
                        <a:pt x="25934" y="1454"/>
                      </a:cubicBezTo>
                      <a:cubicBezTo>
                        <a:pt x="22696" y="2407"/>
                        <a:pt x="19838" y="3550"/>
                        <a:pt x="17076" y="5455"/>
                      </a:cubicBezTo>
                      <a:cubicBezTo>
                        <a:pt x="11075" y="9551"/>
                        <a:pt x="6884" y="15361"/>
                        <a:pt x="4789" y="22314"/>
                      </a:cubicBezTo>
                      <a:cubicBezTo>
                        <a:pt x="3646" y="26315"/>
                        <a:pt x="2979" y="30410"/>
                        <a:pt x="2122" y="34506"/>
                      </a:cubicBezTo>
                      <a:cubicBezTo>
                        <a:pt x="1264" y="38602"/>
                        <a:pt x="-641" y="43936"/>
                        <a:pt x="217" y="48032"/>
                      </a:cubicBezTo>
                      <a:cubicBezTo>
                        <a:pt x="979" y="51746"/>
                        <a:pt x="4027" y="53747"/>
                        <a:pt x="7075" y="55366"/>
                      </a:cubicBezTo>
                      <a:cubicBezTo>
                        <a:pt x="11075" y="57557"/>
                        <a:pt x="15266" y="59462"/>
                        <a:pt x="19362" y="61462"/>
                      </a:cubicBezTo>
                      <a:cubicBezTo>
                        <a:pt x="22600" y="63081"/>
                        <a:pt x="25363" y="58509"/>
                        <a:pt x="22219" y="56509"/>
                      </a:cubicBezTo>
                      <a:lnTo>
                        <a:pt x="22219" y="56509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30" name="Freeform 729">
                  <a:extLst>
                    <a:ext uri="{FF2B5EF4-FFF2-40B4-BE49-F238E27FC236}">
                      <a16:creationId xmlns:a16="http://schemas.microsoft.com/office/drawing/2014/main" id="{B5AD7AA1-8CFA-4BB8-1455-F687B3BACFBE}"/>
                    </a:ext>
                  </a:extLst>
                </p:cNvPr>
                <p:cNvSpPr/>
                <p:nvPr/>
              </p:nvSpPr>
              <p:spPr>
                <a:xfrm>
                  <a:off x="-705933" y="-4000570"/>
                  <a:ext cx="36868" cy="49023"/>
                </a:xfrm>
                <a:custGeom>
                  <a:avLst/>
                  <a:gdLst>
                    <a:gd name="connsiteX0" fmla="*/ 35253 w 36868"/>
                    <a:gd name="connsiteY0" fmla="*/ 309 h 49023"/>
                    <a:gd name="connsiteX1" fmla="*/ 16870 w 36868"/>
                    <a:gd name="connsiteY1" fmla="*/ 3738 h 49023"/>
                    <a:gd name="connsiteX2" fmla="*/ 5916 w 36868"/>
                    <a:gd name="connsiteY2" fmla="*/ 16978 h 49023"/>
                    <a:gd name="connsiteX3" fmla="*/ 963 w 36868"/>
                    <a:gd name="connsiteY3" fmla="*/ 31837 h 49023"/>
                    <a:gd name="connsiteX4" fmla="*/ 11 w 36868"/>
                    <a:gd name="connsiteY4" fmla="*/ 40600 h 49023"/>
                    <a:gd name="connsiteX5" fmla="*/ 6107 w 36868"/>
                    <a:gd name="connsiteY5" fmla="*/ 45648 h 49023"/>
                    <a:gd name="connsiteX6" fmla="*/ 13536 w 36868"/>
                    <a:gd name="connsiteY6" fmla="*/ 47648 h 49023"/>
                    <a:gd name="connsiteX7" fmla="*/ 22108 w 36868"/>
                    <a:gd name="connsiteY7" fmla="*/ 48887 h 49023"/>
                    <a:gd name="connsiteX8" fmla="*/ 23156 w 36868"/>
                    <a:gd name="connsiteY8" fmla="*/ 46220 h 49023"/>
                    <a:gd name="connsiteX9" fmla="*/ 12393 w 36868"/>
                    <a:gd name="connsiteY9" fmla="*/ 39838 h 49023"/>
                    <a:gd name="connsiteX10" fmla="*/ 7726 w 36868"/>
                    <a:gd name="connsiteY10" fmla="*/ 38028 h 49023"/>
                    <a:gd name="connsiteX11" fmla="*/ 6202 w 36868"/>
                    <a:gd name="connsiteY11" fmla="*/ 37457 h 49023"/>
                    <a:gd name="connsiteX12" fmla="*/ 6773 w 36868"/>
                    <a:gd name="connsiteY12" fmla="*/ 37933 h 49023"/>
                    <a:gd name="connsiteX13" fmla="*/ 7821 w 36868"/>
                    <a:gd name="connsiteY13" fmla="*/ 39647 h 49023"/>
                    <a:gd name="connsiteX14" fmla="*/ 8011 w 36868"/>
                    <a:gd name="connsiteY14" fmla="*/ 39457 h 49023"/>
                    <a:gd name="connsiteX15" fmla="*/ 8202 w 36868"/>
                    <a:gd name="connsiteY15" fmla="*/ 38219 h 49023"/>
                    <a:gd name="connsiteX16" fmla="*/ 8297 w 36868"/>
                    <a:gd name="connsiteY16" fmla="*/ 37361 h 49023"/>
                    <a:gd name="connsiteX17" fmla="*/ 10297 w 36868"/>
                    <a:gd name="connsiteY17" fmla="*/ 28217 h 49023"/>
                    <a:gd name="connsiteX18" fmla="*/ 14393 w 36868"/>
                    <a:gd name="connsiteY18" fmla="*/ 17835 h 49023"/>
                    <a:gd name="connsiteX19" fmla="*/ 21537 w 36868"/>
                    <a:gd name="connsiteY19" fmla="*/ 8786 h 49023"/>
                    <a:gd name="connsiteX20" fmla="*/ 34872 w 36868"/>
                    <a:gd name="connsiteY20" fmla="*/ 4119 h 49023"/>
                    <a:gd name="connsiteX21" fmla="*/ 35444 w 36868"/>
                    <a:gd name="connsiteY21" fmla="*/ 214 h 49023"/>
                    <a:gd name="connsiteX22" fmla="*/ 35444 w 36868"/>
                    <a:gd name="connsiteY22" fmla="*/ 214 h 490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36868" h="49023">
                      <a:moveTo>
                        <a:pt x="35253" y="309"/>
                      </a:moveTo>
                      <a:cubicBezTo>
                        <a:pt x="28871" y="-548"/>
                        <a:pt x="22394" y="309"/>
                        <a:pt x="16870" y="3738"/>
                      </a:cubicBezTo>
                      <a:cubicBezTo>
                        <a:pt x="11917" y="6881"/>
                        <a:pt x="8392" y="11739"/>
                        <a:pt x="5916" y="16978"/>
                      </a:cubicBezTo>
                      <a:cubicBezTo>
                        <a:pt x="3630" y="21645"/>
                        <a:pt x="1820" y="26693"/>
                        <a:pt x="963" y="31837"/>
                      </a:cubicBezTo>
                      <a:cubicBezTo>
                        <a:pt x="487" y="34694"/>
                        <a:pt x="-85" y="37647"/>
                        <a:pt x="11" y="40600"/>
                      </a:cubicBezTo>
                      <a:cubicBezTo>
                        <a:pt x="106" y="44124"/>
                        <a:pt x="3344" y="44886"/>
                        <a:pt x="6107" y="45648"/>
                      </a:cubicBezTo>
                      <a:cubicBezTo>
                        <a:pt x="8583" y="46315"/>
                        <a:pt x="11059" y="46982"/>
                        <a:pt x="13536" y="47648"/>
                      </a:cubicBezTo>
                      <a:cubicBezTo>
                        <a:pt x="16394" y="48506"/>
                        <a:pt x="19061" y="49363"/>
                        <a:pt x="22108" y="48887"/>
                      </a:cubicBezTo>
                      <a:cubicBezTo>
                        <a:pt x="23251" y="48696"/>
                        <a:pt x="23823" y="47172"/>
                        <a:pt x="23156" y="46220"/>
                      </a:cubicBezTo>
                      <a:cubicBezTo>
                        <a:pt x="20680" y="42695"/>
                        <a:pt x="16203" y="41362"/>
                        <a:pt x="12393" y="39838"/>
                      </a:cubicBezTo>
                      <a:cubicBezTo>
                        <a:pt x="10869" y="39171"/>
                        <a:pt x="9345" y="38600"/>
                        <a:pt x="7726" y="38028"/>
                      </a:cubicBezTo>
                      <a:cubicBezTo>
                        <a:pt x="7249" y="37838"/>
                        <a:pt x="6678" y="37647"/>
                        <a:pt x="6202" y="37457"/>
                      </a:cubicBezTo>
                      <a:cubicBezTo>
                        <a:pt x="5154" y="37076"/>
                        <a:pt x="6392" y="37552"/>
                        <a:pt x="6773" y="37933"/>
                      </a:cubicBezTo>
                      <a:lnTo>
                        <a:pt x="7821" y="39647"/>
                      </a:lnTo>
                      <a:cubicBezTo>
                        <a:pt x="8202" y="41457"/>
                        <a:pt x="7916" y="40219"/>
                        <a:pt x="8011" y="39457"/>
                      </a:cubicBezTo>
                      <a:cubicBezTo>
                        <a:pt x="8011" y="39076"/>
                        <a:pt x="8107" y="38600"/>
                        <a:pt x="8202" y="38219"/>
                      </a:cubicBezTo>
                      <a:cubicBezTo>
                        <a:pt x="8011" y="39647"/>
                        <a:pt x="8202" y="37838"/>
                        <a:pt x="8297" y="37361"/>
                      </a:cubicBezTo>
                      <a:cubicBezTo>
                        <a:pt x="8774" y="34313"/>
                        <a:pt x="9440" y="31265"/>
                        <a:pt x="10297" y="28217"/>
                      </a:cubicBezTo>
                      <a:cubicBezTo>
                        <a:pt x="11440" y="24122"/>
                        <a:pt x="12488" y="21169"/>
                        <a:pt x="14393" y="17835"/>
                      </a:cubicBezTo>
                      <a:cubicBezTo>
                        <a:pt x="16298" y="14501"/>
                        <a:pt x="18394" y="11644"/>
                        <a:pt x="21537" y="8786"/>
                      </a:cubicBezTo>
                      <a:cubicBezTo>
                        <a:pt x="25157" y="5548"/>
                        <a:pt x="29919" y="4119"/>
                        <a:pt x="34872" y="4119"/>
                      </a:cubicBezTo>
                      <a:cubicBezTo>
                        <a:pt x="37063" y="4119"/>
                        <a:pt x="37729" y="500"/>
                        <a:pt x="35444" y="214"/>
                      </a:cubicBezTo>
                      <a:lnTo>
                        <a:pt x="35444" y="214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31" name="Freeform 730">
                  <a:extLst>
                    <a:ext uri="{FF2B5EF4-FFF2-40B4-BE49-F238E27FC236}">
                      <a16:creationId xmlns:a16="http://schemas.microsoft.com/office/drawing/2014/main" id="{78F89E7D-948E-A3B7-3F6E-2BE17F779C9B}"/>
                    </a:ext>
                  </a:extLst>
                </p:cNvPr>
                <p:cNvSpPr/>
                <p:nvPr/>
              </p:nvSpPr>
              <p:spPr>
                <a:xfrm>
                  <a:off x="-695796" y="-3795337"/>
                  <a:ext cx="28319" cy="17428"/>
                </a:xfrm>
                <a:custGeom>
                  <a:avLst/>
                  <a:gdLst>
                    <a:gd name="connsiteX0" fmla="*/ 26544 w 28319"/>
                    <a:gd name="connsiteY0" fmla="*/ 11103 h 17428"/>
                    <a:gd name="connsiteX1" fmla="*/ 7018 w 28319"/>
                    <a:gd name="connsiteY1" fmla="*/ 626 h 17428"/>
                    <a:gd name="connsiteX2" fmla="*/ 4637 w 28319"/>
                    <a:gd name="connsiteY2" fmla="*/ 149 h 17428"/>
                    <a:gd name="connsiteX3" fmla="*/ 827 w 28319"/>
                    <a:gd name="connsiteY3" fmla="*/ 816 h 17428"/>
                    <a:gd name="connsiteX4" fmla="*/ 255 w 28319"/>
                    <a:gd name="connsiteY4" fmla="*/ 3959 h 17428"/>
                    <a:gd name="connsiteX5" fmla="*/ 2732 w 28319"/>
                    <a:gd name="connsiteY5" fmla="*/ 6341 h 17428"/>
                    <a:gd name="connsiteX6" fmla="*/ 7494 w 28319"/>
                    <a:gd name="connsiteY6" fmla="*/ 8912 h 17428"/>
                    <a:gd name="connsiteX7" fmla="*/ 12257 w 28319"/>
                    <a:gd name="connsiteY7" fmla="*/ 11198 h 17428"/>
                    <a:gd name="connsiteX8" fmla="*/ 23306 w 28319"/>
                    <a:gd name="connsiteY8" fmla="*/ 17009 h 17428"/>
                    <a:gd name="connsiteX9" fmla="*/ 27878 w 28319"/>
                    <a:gd name="connsiteY9" fmla="*/ 15770 h 17428"/>
                    <a:gd name="connsiteX10" fmla="*/ 26639 w 28319"/>
                    <a:gd name="connsiteY10" fmla="*/ 11198 h 17428"/>
                    <a:gd name="connsiteX11" fmla="*/ 26639 w 28319"/>
                    <a:gd name="connsiteY11" fmla="*/ 11198 h 1742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8319" h="17428">
                      <a:moveTo>
                        <a:pt x="26544" y="11103"/>
                      </a:moveTo>
                      <a:cubicBezTo>
                        <a:pt x="20353" y="7103"/>
                        <a:pt x="13971" y="3197"/>
                        <a:pt x="7018" y="626"/>
                      </a:cubicBezTo>
                      <a:cubicBezTo>
                        <a:pt x="6256" y="340"/>
                        <a:pt x="5399" y="245"/>
                        <a:pt x="4637" y="149"/>
                      </a:cubicBezTo>
                      <a:cubicBezTo>
                        <a:pt x="3303" y="-41"/>
                        <a:pt x="1874" y="-232"/>
                        <a:pt x="827" y="816"/>
                      </a:cubicBezTo>
                      <a:cubicBezTo>
                        <a:pt x="-31" y="1673"/>
                        <a:pt x="-221" y="2816"/>
                        <a:pt x="255" y="3959"/>
                      </a:cubicBezTo>
                      <a:cubicBezTo>
                        <a:pt x="731" y="5102"/>
                        <a:pt x="1779" y="5674"/>
                        <a:pt x="2732" y="6341"/>
                      </a:cubicBezTo>
                      <a:cubicBezTo>
                        <a:pt x="4160" y="7388"/>
                        <a:pt x="5875" y="8055"/>
                        <a:pt x="7494" y="8912"/>
                      </a:cubicBezTo>
                      <a:cubicBezTo>
                        <a:pt x="9113" y="9770"/>
                        <a:pt x="10637" y="10436"/>
                        <a:pt x="12257" y="11198"/>
                      </a:cubicBezTo>
                      <a:cubicBezTo>
                        <a:pt x="16067" y="13008"/>
                        <a:pt x="19686" y="14913"/>
                        <a:pt x="23306" y="17009"/>
                      </a:cubicBezTo>
                      <a:cubicBezTo>
                        <a:pt x="24830" y="17866"/>
                        <a:pt x="26925" y="17390"/>
                        <a:pt x="27878" y="15770"/>
                      </a:cubicBezTo>
                      <a:cubicBezTo>
                        <a:pt x="28830" y="14151"/>
                        <a:pt x="28163" y="12151"/>
                        <a:pt x="26639" y="11198"/>
                      </a:cubicBezTo>
                      <a:lnTo>
                        <a:pt x="26639" y="11198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32" name="Freeform 731">
                  <a:extLst>
                    <a:ext uri="{FF2B5EF4-FFF2-40B4-BE49-F238E27FC236}">
                      <a16:creationId xmlns:a16="http://schemas.microsoft.com/office/drawing/2014/main" id="{9F92203D-501B-F9B2-E90C-B766DF9E8212}"/>
                    </a:ext>
                  </a:extLst>
                </p:cNvPr>
                <p:cNvSpPr/>
                <p:nvPr/>
              </p:nvSpPr>
              <p:spPr>
                <a:xfrm>
                  <a:off x="-890005" y="-3971753"/>
                  <a:ext cx="219714" cy="363764"/>
                </a:xfrm>
                <a:custGeom>
                  <a:avLst/>
                  <a:gdLst>
                    <a:gd name="connsiteX0" fmla="*/ 214467 w 219714"/>
                    <a:gd name="connsiteY0" fmla="*/ 1496 h 363764"/>
                    <a:gd name="connsiteX1" fmla="*/ 186463 w 219714"/>
                    <a:gd name="connsiteY1" fmla="*/ 98365 h 363764"/>
                    <a:gd name="connsiteX2" fmla="*/ 169223 w 219714"/>
                    <a:gd name="connsiteY2" fmla="*/ 166945 h 363764"/>
                    <a:gd name="connsiteX3" fmla="*/ 141791 w 219714"/>
                    <a:gd name="connsiteY3" fmla="*/ 205998 h 363764"/>
                    <a:gd name="connsiteX4" fmla="*/ 72163 w 219714"/>
                    <a:gd name="connsiteY4" fmla="*/ 280197 h 363764"/>
                    <a:gd name="connsiteX5" fmla="*/ 1202 w 219714"/>
                    <a:gd name="connsiteY5" fmla="*/ 357064 h 363764"/>
                    <a:gd name="connsiteX6" fmla="*/ 6917 w 219714"/>
                    <a:gd name="connsiteY6" fmla="*/ 362779 h 363764"/>
                    <a:gd name="connsiteX7" fmla="*/ 71973 w 219714"/>
                    <a:gd name="connsiteY7" fmla="*/ 296866 h 363764"/>
                    <a:gd name="connsiteX8" fmla="*/ 143791 w 219714"/>
                    <a:gd name="connsiteY8" fmla="*/ 219428 h 363764"/>
                    <a:gd name="connsiteX9" fmla="*/ 176367 w 219714"/>
                    <a:gd name="connsiteY9" fmla="*/ 178566 h 363764"/>
                    <a:gd name="connsiteX10" fmla="*/ 191321 w 219714"/>
                    <a:gd name="connsiteY10" fmla="*/ 121606 h 363764"/>
                    <a:gd name="connsiteX11" fmla="*/ 219610 w 219714"/>
                    <a:gd name="connsiteY11" fmla="*/ 3591 h 363764"/>
                    <a:gd name="connsiteX12" fmla="*/ 214467 w 219714"/>
                    <a:gd name="connsiteY12" fmla="*/ 1401 h 363764"/>
                    <a:gd name="connsiteX13" fmla="*/ 214467 w 219714"/>
                    <a:gd name="connsiteY13" fmla="*/ 1401 h 3637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9714" h="363764">
                      <a:moveTo>
                        <a:pt x="214467" y="1496"/>
                      </a:moveTo>
                      <a:cubicBezTo>
                        <a:pt x="201227" y="32547"/>
                        <a:pt x="195321" y="65885"/>
                        <a:pt x="186463" y="98365"/>
                      </a:cubicBezTo>
                      <a:cubicBezTo>
                        <a:pt x="180272" y="121035"/>
                        <a:pt x="176462" y="144657"/>
                        <a:pt x="169223" y="166945"/>
                      </a:cubicBezTo>
                      <a:cubicBezTo>
                        <a:pt x="164079" y="182757"/>
                        <a:pt x="153411" y="194472"/>
                        <a:pt x="141791" y="205998"/>
                      </a:cubicBezTo>
                      <a:cubicBezTo>
                        <a:pt x="117788" y="230001"/>
                        <a:pt x="94928" y="255051"/>
                        <a:pt x="72163" y="280197"/>
                      </a:cubicBezTo>
                      <a:cubicBezTo>
                        <a:pt x="49399" y="305343"/>
                        <a:pt x="25110" y="331728"/>
                        <a:pt x="1202" y="357064"/>
                      </a:cubicBezTo>
                      <a:cubicBezTo>
                        <a:pt x="-2418" y="360874"/>
                        <a:pt x="2916" y="365922"/>
                        <a:pt x="6917" y="362779"/>
                      </a:cubicBezTo>
                      <a:cubicBezTo>
                        <a:pt x="30920" y="343443"/>
                        <a:pt x="51399" y="319631"/>
                        <a:pt x="71973" y="296866"/>
                      </a:cubicBezTo>
                      <a:cubicBezTo>
                        <a:pt x="95595" y="270768"/>
                        <a:pt x="118931" y="244383"/>
                        <a:pt x="143791" y="219428"/>
                      </a:cubicBezTo>
                      <a:cubicBezTo>
                        <a:pt x="156078" y="207045"/>
                        <a:pt x="169318" y="194853"/>
                        <a:pt x="176367" y="178566"/>
                      </a:cubicBezTo>
                      <a:cubicBezTo>
                        <a:pt x="184177" y="160754"/>
                        <a:pt x="186939" y="140466"/>
                        <a:pt x="191321" y="121606"/>
                      </a:cubicBezTo>
                      <a:cubicBezTo>
                        <a:pt x="200370" y="82268"/>
                        <a:pt x="208656" y="42453"/>
                        <a:pt x="219610" y="3591"/>
                      </a:cubicBezTo>
                      <a:cubicBezTo>
                        <a:pt x="220467" y="639"/>
                        <a:pt x="215800" y="-1552"/>
                        <a:pt x="214467" y="1401"/>
                      </a:cubicBezTo>
                      <a:lnTo>
                        <a:pt x="214467" y="1401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33" name="Freeform 732">
                  <a:extLst>
                    <a:ext uri="{FF2B5EF4-FFF2-40B4-BE49-F238E27FC236}">
                      <a16:creationId xmlns:a16="http://schemas.microsoft.com/office/drawing/2014/main" id="{87702E18-67C7-030A-C133-9927425E9AA0}"/>
                    </a:ext>
                  </a:extLst>
                </p:cNvPr>
                <p:cNvSpPr/>
                <p:nvPr/>
              </p:nvSpPr>
              <p:spPr>
                <a:xfrm>
                  <a:off x="-937557" y="-3769034"/>
                  <a:ext cx="92949" cy="82604"/>
                </a:xfrm>
                <a:custGeom>
                  <a:avLst/>
                  <a:gdLst>
                    <a:gd name="connsiteX0" fmla="*/ 88569 w 92949"/>
                    <a:gd name="connsiteY0" fmla="*/ 517 h 82604"/>
                    <a:gd name="connsiteX1" fmla="*/ 43135 w 92949"/>
                    <a:gd name="connsiteY1" fmla="*/ 37664 h 82604"/>
                    <a:gd name="connsiteX2" fmla="*/ 21037 w 92949"/>
                    <a:gd name="connsiteY2" fmla="*/ 56905 h 82604"/>
                    <a:gd name="connsiteX3" fmla="*/ 558 w 92949"/>
                    <a:gd name="connsiteY3" fmla="*/ 77669 h 82604"/>
                    <a:gd name="connsiteX4" fmla="*/ 5130 w 92949"/>
                    <a:gd name="connsiteY4" fmla="*/ 82241 h 82604"/>
                    <a:gd name="connsiteX5" fmla="*/ 27800 w 92949"/>
                    <a:gd name="connsiteY5" fmla="*/ 64811 h 82604"/>
                    <a:gd name="connsiteX6" fmla="*/ 49707 w 92949"/>
                    <a:gd name="connsiteY6" fmla="*/ 45380 h 82604"/>
                    <a:gd name="connsiteX7" fmla="*/ 92189 w 92949"/>
                    <a:gd name="connsiteY7" fmla="*/ 5184 h 82604"/>
                    <a:gd name="connsiteX8" fmla="*/ 88569 w 92949"/>
                    <a:gd name="connsiteY8" fmla="*/ 517 h 82604"/>
                    <a:gd name="connsiteX9" fmla="*/ 88569 w 92949"/>
                    <a:gd name="connsiteY9" fmla="*/ 517 h 826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2949" h="82604">
                      <a:moveTo>
                        <a:pt x="88569" y="517"/>
                      </a:moveTo>
                      <a:cubicBezTo>
                        <a:pt x="72662" y="11947"/>
                        <a:pt x="57994" y="24806"/>
                        <a:pt x="43135" y="37664"/>
                      </a:cubicBezTo>
                      <a:cubicBezTo>
                        <a:pt x="35705" y="44046"/>
                        <a:pt x="28181" y="50333"/>
                        <a:pt x="21037" y="56905"/>
                      </a:cubicBezTo>
                      <a:cubicBezTo>
                        <a:pt x="13893" y="63477"/>
                        <a:pt x="5987" y="69764"/>
                        <a:pt x="558" y="77669"/>
                      </a:cubicBezTo>
                      <a:cubicBezTo>
                        <a:pt x="-1442" y="80622"/>
                        <a:pt x="2368" y="83670"/>
                        <a:pt x="5130" y="82241"/>
                      </a:cubicBezTo>
                      <a:cubicBezTo>
                        <a:pt x="13417" y="77955"/>
                        <a:pt x="20751" y="70811"/>
                        <a:pt x="27800" y="64811"/>
                      </a:cubicBezTo>
                      <a:cubicBezTo>
                        <a:pt x="34848" y="58810"/>
                        <a:pt x="42373" y="51857"/>
                        <a:pt x="49707" y="45380"/>
                      </a:cubicBezTo>
                      <a:cubicBezTo>
                        <a:pt x="64280" y="32330"/>
                        <a:pt x="78854" y="19472"/>
                        <a:pt x="92189" y="5184"/>
                      </a:cubicBezTo>
                      <a:cubicBezTo>
                        <a:pt x="94379" y="2803"/>
                        <a:pt x="91427" y="-1483"/>
                        <a:pt x="88569" y="517"/>
                      </a:cubicBezTo>
                      <a:lnTo>
                        <a:pt x="88569" y="517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</p:grpSp>
          <p:grpSp>
            <p:nvGrpSpPr>
              <p:cNvPr id="720" name="Graphic 752">
                <a:extLst>
                  <a:ext uri="{FF2B5EF4-FFF2-40B4-BE49-F238E27FC236}">
                    <a16:creationId xmlns:a16="http://schemas.microsoft.com/office/drawing/2014/main" id="{FC79E301-7554-86A5-C813-4FA3E07849BF}"/>
                  </a:ext>
                </a:extLst>
              </p:cNvPr>
              <p:cNvGrpSpPr/>
              <p:nvPr/>
            </p:nvGrpSpPr>
            <p:grpSpPr>
              <a:xfrm>
                <a:off x="-674256" y="-3964125"/>
                <a:ext cx="28418" cy="41913"/>
                <a:chOff x="-674256" y="-3964125"/>
                <a:chExt cx="28418" cy="41913"/>
              </a:xfrm>
              <a:solidFill>
                <a:srgbClr val="933C40"/>
              </a:solidFill>
            </p:grpSpPr>
            <p:sp>
              <p:nvSpPr>
                <p:cNvPr id="721" name="Freeform 720">
                  <a:extLst>
                    <a:ext uri="{FF2B5EF4-FFF2-40B4-BE49-F238E27FC236}">
                      <a16:creationId xmlns:a16="http://schemas.microsoft.com/office/drawing/2014/main" id="{2A65C583-E98D-F2C4-BB96-B9B287C889A7}"/>
                    </a:ext>
                  </a:extLst>
                </p:cNvPr>
                <p:cNvSpPr/>
                <p:nvPr/>
              </p:nvSpPr>
              <p:spPr>
                <a:xfrm>
                  <a:off x="-674256" y="-3964125"/>
                  <a:ext cx="28418" cy="36308"/>
                </a:xfrm>
                <a:custGeom>
                  <a:avLst/>
                  <a:gdLst>
                    <a:gd name="connsiteX0" fmla="*/ 27008 w 28418"/>
                    <a:gd name="connsiteY0" fmla="*/ 2917 h 36308"/>
                    <a:gd name="connsiteX1" fmla="*/ 18245 w 28418"/>
                    <a:gd name="connsiteY1" fmla="*/ 60 h 36308"/>
                    <a:gd name="connsiteX2" fmla="*/ 10434 w 28418"/>
                    <a:gd name="connsiteY2" fmla="*/ 1869 h 36308"/>
                    <a:gd name="connsiteX3" fmla="*/ 1290 w 28418"/>
                    <a:gd name="connsiteY3" fmla="*/ 14347 h 36308"/>
                    <a:gd name="connsiteX4" fmla="*/ 433 w 28418"/>
                    <a:gd name="connsiteY4" fmla="*/ 18443 h 36308"/>
                    <a:gd name="connsiteX5" fmla="*/ 52 w 28418"/>
                    <a:gd name="connsiteY5" fmla="*/ 22920 h 36308"/>
                    <a:gd name="connsiteX6" fmla="*/ 4624 w 28418"/>
                    <a:gd name="connsiteY6" fmla="*/ 28730 h 36308"/>
                    <a:gd name="connsiteX7" fmla="*/ 13006 w 28418"/>
                    <a:gd name="connsiteY7" fmla="*/ 33207 h 36308"/>
                    <a:gd name="connsiteX8" fmla="*/ 17483 w 28418"/>
                    <a:gd name="connsiteY8" fmla="*/ 35397 h 36308"/>
                    <a:gd name="connsiteX9" fmla="*/ 22150 w 28418"/>
                    <a:gd name="connsiteY9" fmla="*/ 35969 h 36308"/>
                    <a:gd name="connsiteX10" fmla="*/ 23674 w 28418"/>
                    <a:gd name="connsiteY10" fmla="*/ 33207 h 36308"/>
                    <a:gd name="connsiteX11" fmla="*/ 17959 w 28418"/>
                    <a:gd name="connsiteY11" fmla="*/ 28158 h 36308"/>
                    <a:gd name="connsiteX12" fmla="*/ 11006 w 28418"/>
                    <a:gd name="connsiteY12" fmla="*/ 24729 h 36308"/>
                    <a:gd name="connsiteX13" fmla="*/ 7767 w 28418"/>
                    <a:gd name="connsiteY13" fmla="*/ 23205 h 36308"/>
                    <a:gd name="connsiteX14" fmla="*/ 5291 w 28418"/>
                    <a:gd name="connsiteY14" fmla="*/ 22158 h 36308"/>
                    <a:gd name="connsiteX15" fmla="*/ 5672 w 28418"/>
                    <a:gd name="connsiteY15" fmla="*/ 19776 h 36308"/>
                    <a:gd name="connsiteX16" fmla="*/ 6719 w 28418"/>
                    <a:gd name="connsiteY16" fmla="*/ 16538 h 36308"/>
                    <a:gd name="connsiteX17" fmla="*/ 13292 w 28418"/>
                    <a:gd name="connsiteY17" fmla="*/ 7394 h 36308"/>
                    <a:gd name="connsiteX18" fmla="*/ 25293 w 28418"/>
                    <a:gd name="connsiteY18" fmla="*/ 7394 h 36308"/>
                    <a:gd name="connsiteX19" fmla="*/ 27198 w 28418"/>
                    <a:gd name="connsiteY19" fmla="*/ 2917 h 36308"/>
                    <a:gd name="connsiteX20" fmla="*/ 27198 w 28418"/>
                    <a:gd name="connsiteY20" fmla="*/ 2917 h 363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28418" h="36308">
                      <a:moveTo>
                        <a:pt x="27008" y="2917"/>
                      </a:moveTo>
                      <a:cubicBezTo>
                        <a:pt x="24150" y="1584"/>
                        <a:pt x="21388" y="345"/>
                        <a:pt x="18245" y="60"/>
                      </a:cubicBezTo>
                      <a:cubicBezTo>
                        <a:pt x="15482" y="-226"/>
                        <a:pt x="12815" y="536"/>
                        <a:pt x="10434" y="1869"/>
                      </a:cubicBezTo>
                      <a:cubicBezTo>
                        <a:pt x="5672" y="4441"/>
                        <a:pt x="2624" y="9204"/>
                        <a:pt x="1290" y="14347"/>
                      </a:cubicBezTo>
                      <a:cubicBezTo>
                        <a:pt x="909" y="15681"/>
                        <a:pt x="719" y="17109"/>
                        <a:pt x="433" y="18443"/>
                      </a:cubicBezTo>
                      <a:cubicBezTo>
                        <a:pt x="242" y="19967"/>
                        <a:pt x="-139" y="21396"/>
                        <a:pt x="52" y="22920"/>
                      </a:cubicBezTo>
                      <a:cubicBezTo>
                        <a:pt x="433" y="25396"/>
                        <a:pt x="2528" y="27492"/>
                        <a:pt x="4624" y="28730"/>
                      </a:cubicBezTo>
                      <a:cubicBezTo>
                        <a:pt x="7386" y="30349"/>
                        <a:pt x="10244" y="31778"/>
                        <a:pt x="13006" y="33207"/>
                      </a:cubicBezTo>
                      <a:cubicBezTo>
                        <a:pt x="14530" y="33969"/>
                        <a:pt x="15959" y="34731"/>
                        <a:pt x="17483" y="35397"/>
                      </a:cubicBezTo>
                      <a:cubicBezTo>
                        <a:pt x="19102" y="36064"/>
                        <a:pt x="20340" y="36731"/>
                        <a:pt x="22150" y="35969"/>
                      </a:cubicBezTo>
                      <a:cubicBezTo>
                        <a:pt x="23293" y="35493"/>
                        <a:pt x="23960" y="34540"/>
                        <a:pt x="23674" y="33207"/>
                      </a:cubicBezTo>
                      <a:cubicBezTo>
                        <a:pt x="23103" y="30540"/>
                        <a:pt x="20245" y="29301"/>
                        <a:pt x="17959" y="28158"/>
                      </a:cubicBezTo>
                      <a:cubicBezTo>
                        <a:pt x="15673" y="27015"/>
                        <a:pt x="13292" y="25872"/>
                        <a:pt x="11006" y="24729"/>
                      </a:cubicBezTo>
                      <a:cubicBezTo>
                        <a:pt x="9958" y="24253"/>
                        <a:pt x="8910" y="23682"/>
                        <a:pt x="7767" y="23205"/>
                      </a:cubicBezTo>
                      <a:cubicBezTo>
                        <a:pt x="7291" y="23015"/>
                        <a:pt x="5386" y="22443"/>
                        <a:pt x="5291" y="22158"/>
                      </a:cubicBezTo>
                      <a:cubicBezTo>
                        <a:pt x="5005" y="21681"/>
                        <a:pt x="5481" y="20253"/>
                        <a:pt x="5672" y="19776"/>
                      </a:cubicBezTo>
                      <a:cubicBezTo>
                        <a:pt x="5957" y="18633"/>
                        <a:pt x="6338" y="17586"/>
                        <a:pt x="6719" y="16538"/>
                      </a:cubicBezTo>
                      <a:cubicBezTo>
                        <a:pt x="7958" y="13109"/>
                        <a:pt x="9958" y="9299"/>
                        <a:pt x="13292" y="7394"/>
                      </a:cubicBezTo>
                      <a:cubicBezTo>
                        <a:pt x="17197" y="5108"/>
                        <a:pt x="21293" y="6156"/>
                        <a:pt x="25293" y="7394"/>
                      </a:cubicBezTo>
                      <a:cubicBezTo>
                        <a:pt x="27865" y="8251"/>
                        <a:pt x="29770" y="4060"/>
                        <a:pt x="27198" y="2917"/>
                      </a:cubicBezTo>
                      <a:lnTo>
                        <a:pt x="27198" y="2917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  <p:sp>
              <p:nvSpPr>
                <p:cNvPr id="722" name="Freeform 721">
                  <a:extLst>
                    <a:ext uri="{FF2B5EF4-FFF2-40B4-BE49-F238E27FC236}">
                      <a16:creationId xmlns:a16="http://schemas.microsoft.com/office/drawing/2014/main" id="{9D999573-5A0C-997B-8485-C24D82414BEF}"/>
                    </a:ext>
                  </a:extLst>
                </p:cNvPr>
                <p:cNvSpPr/>
                <p:nvPr/>
              </p:nvSpPr>
              <p:spPr>
                <a:xfrm>
                  <a:off x="-674194" y="-3934241"/>
                  <a:ext cx="24602" cy="12029"/>
                </a:xfrm>
                <a:custGeom>
                  <a:avLst/>
                  <a:gdLst>
                    <a:gd name="connsiteX0" fmla="*/ 23421 w 24602"/>
                    <a:gd name="connsiteY0" fmla="*/ 7037 h 12029"/>
                    <a:gd name="connsiteX1" fmla="*/ 13039 w 24602"/>
                    <a:gd name="connsiteY1" fmla="*/ 2275 h 12029"/>
                    <a:gd name="connsiteX2" fmla="*/ 7895 w 24602"/>
                    <a:gd name="connsiteY2" fmla="*/ 751 h 12029"/>
                    <a:gd name="connsiteX3" fmla="*/ 1894 w 24602"/>
                    <a:gd name="connsiteY3" fmla="*/ 179 h 12029"/>
                    <a:gd name="connsiteX4" fmla="*/ 1228 w 24602"/>
                    <a:gd name="connsiteY4" fmla="*/ 4942 h 12029"/>
                    <a:gd name="connsiteX5" fmla="*/ 6276 w 24602"/>
                    <a:gd name="connsiteY5" fmla="*/ 6370 h 12029"/>
                    <a:gd name="connsiteX6" fmla="*/ 11324 w 24602"/>
                    <a:gd name="connsiteY6" fmla="*/ 7704 h 12029"/>
                    <a:gd name="connsiteX7" fmla="*/ 20659 w 24602"/>
                    <a:gd name="connsiteY7" fmla="*/ 11704 h 12029"/>
                    <a:gd name="connsiteX8" fmla="*/ 24278 w 24602"/>
                    <a:gd name="connsiteY8" fmla="*/ 10752 h 12029"/>
                    <a:gd name="connsiteX9" fmla="*/ 23326 w 24602"/>
                    <a:gd name="connsiteY9" fmla="*/ 7132 h 12029"/>
                    <a:gd name="connsiteX10" fmla="*/ 23326 w 24602"/>
                    <a:gd name="connsiteY10" fmla="*/ 7132 h 120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4602" h="12029">
                      <a:moveTo>
                        <a:pt x="23421" y="7037"/>
                      </a:moveTo>
                      <a:cubicBezTo>
                        <a:pt x="20087" y="5132"/>
                        <a:pt x="16658" y="3513"/>
                        <a:pt x="13039" y="2275"/>
                      </a:cubicBezTo>
                      <a:cubicBezTo>
                        <a:pt x="11324" y="1703"/>
                        <a:pt x="9610" y="1132"/>
                        <a:pt x="7895" y="751"/>
                      </a:cubicBezTo>
                      <a:cubicBezTo>
                        <a:pt x="5895" y="274"/>
                        <a:pt x="3895" y="-297"/>
                        <a:pt x="1894" y="179"/>
                      </a:cubicBezTo>
                      <a:cubicBezTo>
                        <a:pt x="-297" y="655"/>
                        <a:pt x="-677" y="3894"/>
                        <a:pt x="1228" y="4942"/>
                      </a:cubicBezTo>
                      <a:cubicBezTo>
                        <a:pt x="2752" y="5799"/>
                        <a:pt x="4561" y="5989"/>
                        <a:pt x="6276" y="6370"/>
                      </a:cubicBezTo>
                      <a:cubicBezTo>
                        <a:pt x="7990" y="6751"/>
                        <a:pt x="9610" y="7228"/>
                        <a:pt x="11324" y="7704"/>
                      </a:cubicBezTo>
                      <a:cubicBezTo>
                        <a:pt x="14563" y="8752"/>
                        <a:pt x="17706" y="10085"/>
                        <a:pt x="20659" y="11704"/>
                      </a:cubicBezTo>
                      <a:cubicBezTo>
                        <a:pt x="21897" y="12371"/>
                        <a:pt x="23611" y="11990"/>
                        <a:pt x="24278" y="10752"/>
                      </a:cubicBezTo>
                      <a:cubicBezTo>
                        <a:pt x="24945" y="9514"/>
                        <a:pt x="24564" y="7799"/>
                        <a:pt x="23326" y="7132"/>
                      </a:cubicBezTo>
                      <a:lnTo>
                        <a:pt x="23326" y="7132"/>
                      </a:lnTo>
                      <a:close/>
                    </a:path>
                  </a:pathLst>
                </a:custGeom>
                <a:solidFill>
                  <a:srgbClr val="933C40"/>
                </a:solidFill>
                <a:ln w="9525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>
                    <a:latin typeface="Lato" panose="020F0502020204030203" pitchFamily="34" charset="77"/>
                  </a:endParaRPr>
                </a:p>
              </p:txBody>
            </p:sp>
          </p:grpSp>
        </p:grp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E0613EAD-5C58-A19D-3694-C95A44D33FB8}"/>
              </a:ext>
            </a:extLst>
          </p:cNvPr>
          <p:cNvSpPr/>
          <p:nvPr/>
        </p:nvSpPr>
        <p:spPr>
          <a:xfrm>
            <a:off x="6416710" y="1140216"/>
            <a:ext cx="4973929" cy="1508105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3200" b="1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</a:t>
            </a:r>
            <a:r>
              <a:rPr lang="fa-IR" sz="32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خود را در این قسمت وارد نمایید</a:t>
            </a:r>
            <a:endParaRPr lang="en-US" sz="32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7A59985-D5DE-CD89-A14B-CB06E1DB303D}"/>
              </a:ext>
            </a:extLst>
          </p:cNvPr>
          <p:cNvSpPr txBox="1"/>
          <p:nvPr/>
        </p:nvSpPr>
        <p:spPr>
          <a:xfrm>
            <a:off x="7653560" y="4702117"/>
            <a:ext cx="2717049" cy="12234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604885E-248E-BC80-1986-C1BCEE3AFC9B}"/>
              </a:ext>
            </a:extLst>
          </p:cNvPr>
          <p:cNvSpPr txBox="1"/>
          <p:nvPr/>
        </p:nvSpPr>
        <p:spPr>
          <a:xfrm>
            <a:off x="6438765" y="3004936"/>
            <a:ext cx="4963681" cy="150810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</a:t>
            </a:r>
            <a:r>
              <a:rPr lang="fa-IR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که شما به راحتی میتوانید بعد از خرید فایل آن را به راحتی تغییر دهید.</a:t>
            </a:r>
            <a:endParaRPr lang="fa-IR" sz="1600" dirty="0">
              <a:solidFill>
                <a:srgbClr val="27384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1201652"/>
      </p:ext>
    </p:extLst>
  </p:cSld>
  <p:clrMapOvr>
    <a:masterClrMapping/>
  </p:clrMapOvr>
  <p:transition spd="slow">
    <p:cover dir="d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aphic 9">
            <a:extLst>
              <a:ext uri="{FF2B5EF4-FFF2-40B4-BE49-F238E27FC236}">
                <a16:creationId xmlns:a16="http://schemas.microsoft.com/office/drawing/2014/main" id="{707F8269-A1C6-FBD2-D7E1-A73F283DD655}"/>
              </a:ext>
            </a:extLst>
          </p:cNvPr>
          <p:cNvGrpSpPr/>
          <p:nvPr/>
        </p:nvGrpSpPr>
        <p:grpSpPr>
          <a:xfrm>
            <a:off x="4995379" y="7383"/>
            <a:ext cx="7615951" cy="6850618"/>
            <a:chOff x="4995379" y="7383"/>
            <a:chExt cx="7615951" cy="6850618"/>
          </a:xfrm>
        </p:grpSpPr>
        <p:grpSp>
          <p:nvGrpSpPr>
            <p:cNvPr id="14" name="Graphic 9">
              <a:extLst>
                <a:ext uri="{FF2B5EF4-FFF2-40B4-BE49-F238E27FC236}">
                  <a16:creationId xmlns:a16="http://schemas.microsoft.com/office/drawing/2014/main" id="{37D5648C-02FF-EAAB-5277-0BB4FA7D215D}"/>
                </a:ext>
              </a:extLst>
            </p:cNvPr>
            <p:cNvGrpSpPr/>
            <p:nvPr/>
          </p:nvGrpSpPr>
          <p:grpSpPr>
            <a:xfrm>
              <a:off x="4995379" y="7383"/>
              <a:ext cx="7615951" cy="6850618"/>
              <a:chOff x="4995379" y="7383"/>
              <a:chExt cx="7615951" cy="6850618"/>
            </a:xfrm>
          </p:grpSpPr>
          <p:grpSp>
            <p:nvGrpSpPr>
              <p:cNvPr id="15" name="Graphic 9">
                <a:extLst>
                  <a:ext uri="{FF2B5EF4-FFF2-40B4-BE49-F238E27FC236}">
                    <a16:creationId xmlns:a16="http://schemas.microsoft.com/office/drawing/2014/main" id="{02785694-69FD-A230-C997-119FD63E4E06}"/>
                  </a:ext>
                </a:extLst>
              </p:cNvPr>
              <p:cNvGrpSpPr/>
              <p:nvPr/>
            </p:nvGrpSpPr>
            <p:grpSpPr>
              <a:xfrm>
                <a:off x="4995379" y="7383"/>
                <a:ext cx="7615951" cy="6850618"/>
                <a:chOff x="4995379" y="7383"/>
                <a:chExt cx="7615951" cy="6850618"/>
              </a:xfrm>
            </p:grpSpPr>
            <p:sp>
              <p:nvSpPr>
                <p:cNvPr id="16" name="Freeform 15">
                  <a:extLst>
                    <a:ext uri="{FF2B5EF4-FFF2-40B4-BE49-F238E27FC236}">
                      <a16:creationId xmlns:a16="http://schemas.microsoft.com/office/drawing/2014/main" id="{D103269D-5200-C5A3-022C-372C9FF8D0B2}"/>
                    </a:ext>
                  </a:extLst>
                </p:cNvPr>
                <p:cNvSpPr/>
                <p:nvPr/>
              </p:nvSpPr>
              <p:spPr>
                <a:xfrm>
                  <a:off x="4995379" y="7383"/>
                  <a:ext cx="7615951" cy="6321408"/>
                </a:xfrm>
                <a:custGeom>
                  <a:avLst/>
                  <a:gdLst>
                    <a:gd name="connsiteX0" fmla="*/ 3713145 w 7615951"/>
                    <a:gd name="connsiteY0" fmla="*/ 0 h 6321408"/>
                    <a:gd name="connsiteX1" fmla="*/ 5204621 w 7615951"/>
                    <a:gd name="connsiteY1" fmla="*/ 2138620 h 6321408"/>
                    <a:gd name="connsiteX2" fmla="*/ 7615952 w 7615951"/>
                    <a:gd name="connsiteY2" fmla="*/ 3607308 h 6321408"/>
                    <a:gd name="connsiteX3" fmla="*/ 3482549 w 7615951"/>
                    <a:gd name="connsiteY3" fmla="*/ 6321409 h 6321408"/>
                    <a:gd name="connsiteX4" fmla="*/ 129644 w 7615951"/>
                    <a:gd name="connsiteY4" fmla="*/ 3229392 h 6321408"/>
                    <a:gd name="connsiteX5" fmla="*/ 3713145 w 7615951"/>
                    <a:gd name="connsiteY5" fmla="*/ 0 h 63214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615951" h="6321408">
                      <a:moveTo>
                        <a:pt x="3713145" y="0"/>
                      </a:moveTo>
                      <a:cubicBezTo>
                        <a:pt x="4640794" y="0"/>
                        <a:pt x="4534932" y="1639035"/>
                        <a:pt x="5204621" y="2138620"/>
                      </a:cubicBezTo>
                      <a:cubicBezTo>
                        <a:pt x="6091034" y="2799893"/>
                        <a:pt x="7615952" y="2472484"/>
                        <a:pt x="7615952" y="3607308"/>
                      </a:cubicBezTo>
                      <a:cubicBezTo>
                        <a:pt x="7615952" y="5599571"/>
                        <a:pt x="5638016" y="6321409"/>
                        <a:pt x="3482549" y="6321409"/>
                      </a:cubicBezTo>
                      <a:cubicBezTo>
                        <a:pt x="1327083" y="6321409"/>
                        <a:pt x="-512141" y="5216437"/>
                        <a:pt x="129644" y="3229392"/>
                      </a:cubicBezTo>
                      <a:cubicBezTo>
                        <a:pt x="771483" y="1242401"/>
                        <a:pt x="1557679" y="0"/>
                        <a:pt x="3713145" y="0"/>
                      </a:cubicBezTo>
                      <a:close/>
                    </a:path>
                  </a:pathLst>
                </a:custGeom>
                <a:solidFill>
                  <a:schemeClr val="accent3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 dirty="0"/>
                </a:p>
              </p:txBody>
            </p:sp>
            <p:sp>
              <p:nvSpPr>
                <p:cNvPr id="17" name="Freeform 16">
                  <a:extLst>
                    <a:ext uri="{FF2B5EF4-FFF2-40B4-BE49-F238E27FC236}">
                      <a16:creationId xmlns:a16="http://schemas.microsoft.com/office/drawing/2014/main" id="{A4251D8C-C983-4042-D117-6446D3DA5812}"/>
                    </a:ext>
                  </a:extLst>
                </p:cNvPr>
                <p:cNvSpPr/>
                <p:nvPr/>
              </p:nvSpPr>
              <p:spPr>
                <a:xfrm>
                  <a:off x="5451534" y="6620217"/>
                  <a:ext cx="6357094" cy="237784"/>
                </a:xfrm>
                <a:custGeom>
                  <a:avLst/>
                  <a:gdLst>
                    <a:gd name="connsiteX0" fmla="*/ 3178547 w 6357094"/>
                    <a:gd name="connsiteY0" fmla="*/ 244360 h 244359"/>
                    <a:gd name="connsiteX1" fmla="*/ 6357095 w 6357094"/>
                    <a:gd name="connsiteY1" fmla="*/ 122207 h 244359"/>
                    <a:gd name="connsiteX2" fmla="*/ 3178547 w 6357094"/>
                    <a:gd name="connsiteY2" fmla="*/ 0 h 244359"/>
                    <a:gd name="connsiteX3" fmla="*/ 0 w 6357094"/>
                    <a:gd name="connsiteY3" fmla="*/ 122207 h 244359"/>
                    <a:gd name="connsiteX4" fmla="*/ 3178547 w 6357094"/>
                    <a:gd name="connsiteY4" fmla="*/ 244360 h 2443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357094" h="244359">
                      <a:moveTo>
                        <a:pt x="3178547" y="244360"/>
                      </a:moveTo>
                      <a:cubicBezTo>
                        <a:pt x="4929222" y="244360"/>
                        <a:pt x="6357095" y="189496"/>
                        <a:pt x="6357095" y="122207"/>
                      </a:cubicBezTo>
                      <a:cubicBezTo>
                        <a:pt x="6357095" y="54918"/>
                        <a:pt x="4929222" y="0"/>
                        <a:pt x="3178547" y="0"/>
                      </a:cubicBezTo>
                      <a:cubicBezTo>
                        <a:pt x="1427873" y="0"/>
                        <a:pt x="0" y="54918"/>
                        <a:pt x="0" y="122207"/>
                      </a:cubicBezTo>
                      <a:cubicBezTo>
                        <a:pt x="0" y="189496"/>
                        <a:pt x="1427873" y="244360"/>
                        <a:pt x="3178547" y="24436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 dirty="0"/>
                </a:p>
              </p:txBody>
            </p:sp>
          </p:grpSp>
          <p:sp>
            <p:nvSpPr>
              <p:cNvPr id="18" name="Freeform 17">
                <a:extLst>
                  <a:ext uri="{FF2B5EF4-FFF2-40B4-BE49-F238E27FC236}">
                    <a16:creationId xmlns:a16="http://schemas.microsoft.com/office/drawing/2014/main" id="{F07BD702-DDB3-8E4E-50CA-0041E0D24BE2}"/>
                  </a:ext>
                </a:extLst>
              </p:cNvPr>
              <p:cNvSpPr/>
              <p:nvPr/>
            </p:nvSpPr>
            <p:spPr>
              <a:xfrm>
                <a:off x="6308425" y="2355402"/>
                <a:ext cx="3399250" cy="4342215"/>
              </a:xfrm>
              <a:custGeom>
                <a:avLst/>
                <a:gdLst>
                  <a:gd name="connsiteX0" fmla="*/ 585230 w 3399250"/>
                  <a:gd name="connsiteY0" fmla="*/ 1141008 h 4342215"/>
                  <a:gd name="connsiteX1" fmla="*/ 482809 w 3399250"/>
                  <a:gd name="connsiteY1" fmla="*/ 1418018 h 4342215"/>
                  <a:gd name="connsiteX2" fmla="*/ 31619 w 3399250"/>
                  <a:gd name="connsiteY2" fmla="*/ 2269916 h 4342215"/>
                  <a:gd name="connsiteX3" fmla="*/ 325979 w 3399250"/>
                  <a:gd name="connsiteY3" fmla="*/ 2551497 h 4342215"/>
                  <a:gd name="connsiteX4" fmla="*/ 1114164 w 3399250"/>
                  <a:gd name="connsiteY4" fmla="*/ 3927777 h 4342215"/>
                  <a:gd name="connsiteX5" fmla="*/ 1560730 w 3399250"/>
                  <a:gd name="connsiteY5" fmla="*/ 3833324 h 4342215"/>
                  <a:gd name="connsiteX6" fmla="*/ 1668313 w 3399250"/>
                  <a:gd name="connsiteY6" fmla="*/ 4342216 h 4342215"/>
                  <a:gd name="connsiteX7" fmla="*/ 2872473 w 3399250"/>
                  <a:gd name="connsiteY7" fmla="*/ 4336352 h 4342215"/>
                  <a:gd name="connsiteX8" fmla="*/ 3104520 w 3399250"/>
                  <a:gd name="connsiteY8" fmla="*/ 4336568 h 4342215"/>
                  <a:gd name="connsiteX9" fmla="*/ 3195327 w 3399250"/>
                  <a:gd name="connsiteY9" fmla="*/ 4221407 h 4342215"/>
                  <a:gd name="connsiteX10" fmla="*/ 3125165 w 3399250"/>
                  <a:gd name="connsiteY10" fmla="*/ 2911340 h 4342215"/>
                  <a:gd name="connsiteX11" fmla="*/ 3398772 w 3399250"/>
                  <a:gd name="connsiteY11" fmla="*/ 1669800 h 4342215"/>
                  <a:gd name="connsiteX12" fmla="*/ 585230 w 3399250"/>
                  <a:gd name="connsiteY12" fmla="*/ 1140955 h 4342215"/>
                  <a:gd name="connsiteX13" fmla="*/ 585230 w 3399250"/>
                  <a:gd name="connsiteY13" fmla="*/ 1141008 h 4342215"/>
                  <a:gd name="connsiteX14" fmla="*/ 601897 w 3399250"/>
                  <a:gd name="connsiteY14" fmla="*/ 1143644 h 4342215"/>
                  <a:gd name="connsiteX15" fmla="*/ 585230 w 3399250"/>
                  <a:gd name="connsiteY15" fmla="*/ 1141008 h 43422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399250" h="4342215">
                    <a:moveTo>
                      <a:pt x="585230" y="1141008"/>
                    </a:moveTo>
                    <a:cubicBezTo>
                      <a:pt x="549477" y="1227715"/>
                      <a:pt x="515229" y="1319854"/>
                      <a:pt x="482809" y="1418018"/>
                    </a:cubicBezTo>
                    <a:cubicBezTo>
                      <a:pt x="439368" y="1549530"/>
                      <a:pt x="136997" y="2111133"/>
                      <a:pt x="31619" y="2269916"/>
                    </a:cubicBezTo>
                    <a:cubicBezTo>
                      <a:pt x="-85802" y="2446879"/>
                      <a:pt x="148825" y="2507982"/>
                      <a:pt x="325979" y="2551497"/>
                    </a:cubicBezTo>
                    <a:cubicBezTo>
                      <a:pt x="918946" y="2697263"/>
                      <a:pt x="262752" y="3527216"/>
                      <a:pt x="1114164" y="3927777"/>
                    </a:cubicBezTo>
                    <a:cubicBezTo>
                      <a:pt x="1236854" y="3985491"/>
                      <a:pt x="1444653" y="3813423"/>
                      <a:pt x="1560730" y="3833324"/>
                    </a:cubicBezTo>
                    <a:cubicBezTo>
                      <a:pt x="1712722" y="3859358"/>
                      <a:pt x="1619925" y="4221891"/>
                      <a:pt x="1668313" y="4342216"/>
                    </a:cubicBezTo>
                    <a:cubicBezTo>
                      <a:pt x="2050685" y="4338396"/>
                      <a:pt x="2454670" y="4336352"/>
                      <a:pt x="2872473" y="4336352"/>
                    </a:cubicBezTo>
                    <a:cubicBezTo>
                      <a:pt x="2950323" y="4336352"/>
                      <a:pt x="3027690" y="4336406"/>
                      <a:pt x="3104520" y="4336568"/>
                    </a:cubicBezTo>
                    <a:cubicBezTo>
                      <a:pt x="3136778" y="4303219"/>
                      <a:pt x="3167209" y="4265137"/>
                      <a:pt x="3195327" y="4221407"/>
                    </a:cubicBezTo>
                    <a:cubicBezTo>
                      <a:pt x="3383180" y="3929068"/>
                      <a:pt x="3126455" y="3602143"/>
                      <a:pt x="3125165" y="2911340"/>
                    </a:cubicBezTo>
                    <a:cubicBezTo>
                      <a:pt x="3124735" y="2693068"/>
                      <a:pt x="3396245" y="1778453"/>
                      <a:pt x="3398772" y="1669800"/>
                    </a:cubicBezTo>
                    <a:cubicBezTo>
                      <a:pt x="3435224" y="125809"/>
                      <a:pt x="1378899" y="-901708"/>
                      <a:pt x="585230" y="1140955"/>
                    </a:cubicBezTo>
                    <a:close/>
                    <a:moveTo>
                      <a:pt x="585230" y="1141008"/>
                    </a:moveTo>
                    <a:lnTo>
                      <a:pt x="601897" y="1143644"/>
                    </a:lnTo>
                    <a:cubicBezTo>
                      <a:pt x="591359" y="1146548"/>
                      <a:pt x="585499" y="1146011"/>
                      <a:pt x="585230" y="1141008"/>
                    </a:cubicBezTo>
                    <a:close/>
                  </a:path>
                </a:pathLst>
              </a:custGeom>
              <a:solidFill>
                <a:srgbClr val="EFB699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9" name="Freeform 18">
                <a:extLst>
                  <a:ext uri="{FF2B5EF4-FFF2-40B4-BE49-F238E27FC236}">
                    <a16:creationId xmlns:a16="http://schemas.microsoft.com/office/drawing/2014/main" id="{C6A0EFC3-0723-B05A-5B1E-F839B9DF87E7}"/>
                  </a:ext>
                </a:extLst>
              </p:cNvPr>
              <p:cNvSpPr/>
              <p:nvPr/>
            </p:nvSpPr>
            <p:spPr>
              <a:xfrm>
                <a:off x="7754583" y="6112140"/>
                <a:ext cx="480936" cy="585423"/>
              </a:xfrm>
              <a:custGeom>
                <a:avLst/>
                <a:gdLst>
                  <a:gd name="connsiteX0" fmla="*/ 0 w 480936"/>
                  <a:gd name="connsiteY0" fmla="*/ 95466 h 585423"/>
                  <a:gd name="connsiteX1" fmla="*/ 114518 w 480936"/>
                  <a:gd name="connsiteY1" fmla="*/ 76532 h 585423"/>
                  <a:gd name="connsiteX2" fmla="*/ 222100 w 480936"/>
                  <a:gd name="connsiteY2" fmla="*/ 585423 h 585423"/>
                  <a:gd name="connsiteX3" fmla="*/ 447212 w 480936"/>
                  <a:gd name="connsiteY3" fmla="*/ 583379 h 585423"/>
                  <a:gd name="connsiteX4" fmla="*/ 54 w 480936"/>
                  <a:gd name="connsiteY4" fmla="*/ 95412 h 585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80936" h="585423">
                    <a:moveTo>
                      <a:pt x="0" y="95466"/>
                    </a:moveTo>
                    <a:cubicBezTo>
                      <a:pt x="42743" y="80352"/>
                      <a:pt x="82206" y="70993"/>
                      <a:pt x="114518" y="76532"/>
                    </a:cubicBezTo>
                    <a:cubicBezTo>
                      <a:pt x="266510" y="102566"/>
                      <a:pt x="173713" y="465099"/>
                      <a:pt x="222100" y="585423"/>
                    </a:cubicBezTo>
                    <a:cubicBezTo>
                      <a:pt x="296349" y="584724"/>
                      <a:pt x="371404" y="583971"/>
                      <a:pt x="447212" y="583379"/>
                    </a:cubicBezTo>
                    <a:cubicBezTo>
                      <a:pt x="554579" y="37213"/>
                      <a:pt x="405598" y="-125496"/>
                      <a:pt x="54" y="95412"/>
                    </a:cubicBezTo>
                    <a:close/>
                  </a:path>
                </a:pathLst>
              </a:custGeom>
              <a:solidFill>
                <a:srgbClr val="F68C5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0" name="Freeform 19">
                <a:extLst>
                  <a:ext uri="{FF2B5EF4-FFF2-40B4-BE49-F238E27FC236}">
                    <a16:creationId xmlns:a16="http://schemas.microsoft.com/office/drawing/2014/main" id="{BB30170C-326E-6BA6-454B-D6B7002A5B28}"/>
                  </a:ext>
                </a:extLst>
              </p:cNvPr>
              <p:cNvSpPr/>
              <p:nvPr/>
            </p:nvSpPr>
            <p:spPr>
              <a:xfrm>
                <a:off x="9615743" y="3523143"/>
                <a:ext cx="19193" cy="69225"/>
              </a:xfrm>
              <a:custGeom>
                <a:avLst/>
                <a:gdLst>
                  <a:gd name="connsiteX0" fmla="*/ 0 w 19193"/>
                  <a:gd name="connsiteY0" fmla="*/ 69225 h 69225"/>
                  <a:gd name="connsiteX1" fmla="*/ 9678 w 19193"/>
                  <a:gd name="connsiteY1" fmla="*/ 35500 h 69225"/>
                  <a:gd name="connsiteX2" fmla="*/ 0 w 19193"/>
                  <a:gd name="connsiteY2" fmla="*/ 69225 h 69225"/>
                  <a:gd name="connsiteX3" fmla="*/ 0 w 19193"/>
                  <a:gd name="connsiteY3" fmla="*/ 69225 h 69225"/>
                  <a:gd name="connsiteX4" fmla="*/ 11936 w 19193"/>
                  <a:gd name="connsiteY4" fmla="*/ 27325 h 69225"/>
                  <a:gd name="connsiteX5" fmla="*/ 19194 w 19193"/>
                  <a:gd name="connsiteY5" fmla="*/ 0 h 69225"/>
                  <a:gd name="connsiteX6" fmla="*/ 11936 w 19193"/>
                  <a:gd name="connsiteY6" fmla="*/ 27325 h 692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193" h="69225">
                    <a:moveTo>
                      <a:pt x="0" y="69225"/>
                    </a:moveTo>
                    <a:cubicBezTo>
                      <a:pt x="3333" y="58037"/>
                      <a:pt x="6559" y="46796"/>
                      <a:pt x="9678" y="35500"/>
                    </a:cubicBezTo>
                    <a:cubicBezTo>
                      <a:pt x="6559" y="46796"/>
                      <a:pt x="3333" y="58037"/>
                      <a:pt x="0" y="69225"/>
                    </a:cubicBezTo>
                    <a:lnTo>
                      <a:pt x="0" y="69225"/>
                    </a:lnTo>
                    <a:close/>
                    <a:moveTo>
                      <a:pt x="11936" y="27325"/>
                    </a:moveTo>
                    <a:cubicBezTo>
                      <a:pt x="14409" y="18234"/>
                      <a:pt x="16828" y="9144"/>
                      <a:pt x="19194" y="0"/>
                    </a:cubicBezTo>
                    <a:cubicBezTo>
                      <a:pt x="16828" y="9144"/>
                      <a:pt x="14409" y="18234"/>
                      <a:pt x="11936" y="27325"/>
                    </a:cubicBezTo>
                    <a:close/>
                  </a:path>
                </a:pathLst>
              </a:custGeom>
              <a:solidFill>
                <a:srgbClr val="FFFFF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1" name="Freeform 20">
                <a:extLst>
                  <a:ext uri="{FF2B5EF4-FFF2-40B4-BE49-F238E27FC236}">
                    <a16:creationId xmlns:a16="http://schemas.microsoft.com/office/drawing/2014/main" id="{F940E8B1-3473-BC8B-95F6-27CB0A9A6039}"/>
                  </a:ext>
                </a:extLst>
              </p:cNvPr>
              <p:cNvSpPr/>
              <p:nvPr/>
            </p:nvSpPr>
            <p:spPr>
              <a:xfrm>
                <a:off x="6828600" y="3823782"/>
                <a:ext cx="547416" cy="204221"/>
              </a:xfrm>
              <a:custGeom>
                <a:avLst/>
                <a:gdLst>
                  <a:gd name="connsiteX0" fmla="*/ 0 w 547416"/>
                  <a:gd name="connsiteY0" fmla="*/ 80719 h 204221"/>
                  <a:gd name="connsiteX1" fmla="*/ 62420 w 547416"/>
                  <a:gd name="connsiteY1" fmla="*/ 176570 h 204221"/>
                  <a:gd name="connsiteX2" fmla="*/ 539364 w 547416"/>
                  <a:gd name="connsiteY2" fmla="*/ 80719 h 204221"/>
                  <a:gd name="connsiteX3" fmla="*/ 0 w 547416"/>
                  <a:gd name="connsiteY3" fmla="*/ 80719 h 2042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47416" h="204221">
                    <a:moveTo>
                      <a:pt x="0" y="80719"/>
                    </a:moveTo>
                    <a:cubicBezTo>
                      <a:pt x="0" y="128752"/>
                      <a:pt x="34839" y="162154"/>
                      <a:pt x="62420" y="176570"/>
                    </a:cubicBezTo>
                    <a:cubicBezTo>
                      <a:pt x="222208" y="259888"/>
                      <a:pt x="451943" y="133324"/>
                      <a:pt x="539364" y="80719"/>
                    </a:cubicBezTo>
                    <a:cubicBezTo>
                      <a:pt x="624957" y="29244"/>
                      <a:pt x="0" y="-71771"/>
                      <a:pt x="0" y="80719"/>
                    </a:cubicBezTo>
                    <a:close/>
                  </a:path>
                </a:pathLst>
              </a:custGeom>
              <a:solidFill>
                <a:srgbClr val="FFFFF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2" name="Freeform 21">
                <a:extLst>
                  <a:ext uri="{FF2B5EF4-FFF2-40B4-BE49-F238E27FC236}">
                    <a16:creationId xmlns:a16="http://schemas.microsoft.com/office/drawing/2014/main" id="{88FD429E-746D-9079-AFF1-A1B7826098EA}"/>
                  </a:ext>
                </a:extLst>
              </p:cNvPr>
              <p:cNvSpPr/>
              <p:nvPr/>
            </p:nvSpPr>
            <p:spPr>
              <a:xfrm>
                <a:off x="7048550" y="3825110"/>
                <a:ext cx="113066" cy="183955"/>
              </a:xfrm>
              <a:custGeom>
                <a:avLst/>
                <a:gdLst>
                  <a:gd name="connsiteX0" fmla="*/ 56560 w 113066"/>
                  <a:gd name="connsiteY0" fmla="*/ 0 h 183955"/>
                  <a:gd name="connsiteX1" fmla="*/ 113066 w 113066"/>
                  <a:gd name="connsiteY1" fmla="*/ 91978 h 183955"/>
                  <a:gd name="connsiteX2" fmla="*/ 56560 w 113066"/>
                  <a:gd name="connsiteY2" fmla="*/ 183956 h 183955"/>
                  <a:gd name="connsiteX3" fmla="*/ 0 w 113066"/>
                  <a:gd name="connsiteY3" fmla="*/ 91978 h 183955"/>
                  <a:gd name="connsiteX4" fmla="*/ 56560 w 113066"/>
                  <a:gd name="connsiteY4" fmla="*/ 0 h 1839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3066" h="183955">
                    <a:moveTo>
                      <a:pt x="56560" y="0"/>
                    </a:moveTo>
                    <a:cubicBezTo>
                      <a:pt x="87743" y="0"/>
                      <a:pt x="113066" y="41202"/>
                      <a:pt x="113066" y="91978"/>
                    </a:cubicBezTo>
                    <a:cubicBezTo>
                      <a:pt x="113066" y="142754"/>
                      <a:pt x="87743" y="183956"/>
                      <a:pt x="56560" y="183956"/>
                    </a:cubicBezTo>
                    <a:cubicBezTo>
                      <a:pt x="25377" y="183956"/>
                      <a:pt x="0" y="142754"/>
                      <a:pt x="0" y="91978"/>
                    </a:cubicBezTo>
                    <a:cubicBezTo>
                      <a:pt x="0" y="41202"/>
                      <a:pt x="25323" y="0"/>
                      <a:pt x="56560" y="0"/>
                    </a:cubicBezTo>
                    <a:close/>
                  </a:path>
                </a:pathLst>
              </a:custGeom>
              <a:solidFill>
                <a:srgbClr val="619FD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23" name="Graphic 9">
                <a:extLst>
                  <a:ext uri="{FF2B5EF4-FFF2-40B4-BE49-F238E27FC236}">
                    <a16:creationId xmlns:a16="http://schemas.microsoft.com/office/drawing/2014/main" id="{578600B3-5C65-9CF8-1053-2D7C6DF6ED81}"/>
                  </a:ext>
                </a:extLst>
              </p:cNvPr>
              <p:cNvGrpSpPr/>
              <p:nvPr/>
            </p:nvGrpSpPr>
            <p:grpSpPr>
              <a:xfrm>
                <a:off x="7324092" y="2448399"/>
                <a:ext cx="1859763" cy="2963571"/>
                <a:chOff x="7324092" y="2448399"/>
                <a:chExt cx="1859763" cy="2963571"/>
              </a:xfrm>
            </p:grpSpPr>
            <p:sp>
              <p:nvSpPr>
                <p:cNvPr id="24" name="Freeform 23">
                  <a:extLst>
                    <a:ext uri="{FF2B5EF4-FFF2-40B4-BE49-F238E27FC236}">
                      <a16:creationId xmlns:a16="http://schemas.microsoft.com/office/drawing/2014/main" id="{C93BD79F-FAE9-AB27-62E1-CFD6487DD5C6}"/>
                    </a:ext>
                  </a:extLst>
                </p:cNvPr>
                <p:cNvSpPr/>
                <p:nvPr/>
              </p:nvSpPr>
              <p:spPr>
                <a:xfrm>
                  <a:off x="7743185" y="3325666"/>
                  <a:ext cx="1437550" cy="358573"/>
                </a:xfrm>
                <a:custGeom>
                  <a:avLst/>
                  <a:gdLst>
                    <a:gd name="connsiteX0" fmla="*/ 1418088 w 1437550"/>
                    <a:gd name="connsiteY0" fmla="*/ 358519 h 358573"/>
                    <a:gd name="connsiteX1" fmla="*/ 1437551 w 1437550"/>
                    <a:gd name="connsiteY1" fmla="*/ 349590 h 358573"/>
                    <a:gd name="connsiteX2" fmla="*/ 782486 w 1437550"/>
                    <a:gd name="connsiteY2" fmla="*/ 74141 h 358573"/>
                    <a:gd name="connsiteX3" fmla="*/ 0 w 1437550"/>
                    <a:gd name="connsiteY3" fmla="*/ 28259 h 358573"/>
                    <a:gd name="connsiteX4" fmla="*/ 8226 w 1437550"/>
                    <a:gd name="connsiteY4" fmla="*/ 48000 h 358573"/>
                    <a:gd name="connsiteX5" fmla="*/ 1418088 w 1437550"/>
                    <a:gd name="connsiteY5" fmla="*/ 358573 h 3585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37550" h="358573">
                      <a:moveTo>
                        <a:pt x="1418088" y="358519"/>
                      </a:moveTo>
                      <a:lnTo>
                        <a:pt x="1437551" y="349590"/>
                      </a:lnTo>
                      <a:cubicBezTo>
                        <a:pt x="1387227" y="241476"/>
                        <a:pt x="1053243" y="133631"/>
                        <a:pt x="782486" y="74141"/>
                      </a:cubicBezTo>
                      <a:cubicBezTo>
                        <a:pt x="513288" y="15028"/>
                        <a:pt x="146938" y="-32521"/>
                        <a:pt x="0" y="28259"/>
                      </a:cubicBezTo>
                      <a:lnTo>
                        <a:pt x="8226" y="48000"/>
                      </a:lnTo>
                      <a:cubicBezTo>
                        <a:pt x="266080" y="-58608"/>
                        <a:pt x="1333356" y="176500"/>
                        <a:pt x="1418088" y="358573"/>
                      </a:cubicBezTo>
                      <a:close/>
                    </a:path>
                  </a:pathLst>
                </a:custGeom>
                <a:solidFill>
                  <a:srgbClr val="619FD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5" name="Freeform 24">
                  <a:extLst>
                    <a:ext uri="{FF2B5EF4-FFF2-40B4-BE49-F238E27FC236}">
                      <a16:creationId xmlns:a16="http://schemas.microsoft.com/office/drawing/2014/main" id="{F6FC80D8-09C4-BEE8-E159-E2E2E05588D1}"/>
                    </a:ext>
                  </a:extLst>
                </p:cNvPr>
                <p:cNvSpPr/>
                <p:nvPr/>
              </p:nvSpPr>
              <p:spPr>
                <a:xfrm>
                  <a:off x="7440438" y="4726278"/>
                  <a:ext cx="1483465" cy="328931"/>
                </a:xfrm>
                <a:custGeom>
                  <a:avLst/>
                  <a:gdLst>
                    <a:gd name="connsiteX0" fmla="*/ 959102 w 1483465"/>
                    <a:gd name="connsiteY0" fmla="*/ 261841 h 328931"/>
                    <a:gd name="connsiteX1" fmla="*/ 1483466 w 1483465"/>
                    <a:gd name="connsiteY1" fmla="*/ 322676 h 328931"/>
                    <a:gd name="connsiteX2" fmla="*/ 1475455 w 1483465"/>
                    <a:gd name="connsiteY2" fmla="*/ 302828 h 328931"/>
                    <a:gd name="connsiteX3" fmla="*/ 10861 w 1483465"/>
                    <a:gd name="connsiteY3" fmla="*/ 0 h 328931"/>
                    <a:gd name="connsiteX4" fmla="*/ 0 w 1483465"/>
                    <a:gd name="connsiteY4" fmla="*/ 18395 h 328931"/>
                    <a:gd name="connsiteX5" fmla="*/ 741840 w 1483465"/>
                    <a:gd name="connsiteY5" fmla="*/ 217358 h 328931"/>
                    <a:gd name="connsiteX6" fmla="*/ 959102 w 1483465"/>
                    <a:gd name="connsiteY6" fmla="*/ 261841 h 3289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83465" h="328931">
                      <a:moveTo>
                        <a:pt x="959102" y="261841"/>
                      </a:moveTo>
                      <a:cubicBezTo>
                        <a:pt x="1164858" y="301752"/>
                        <a:pt x="1426314" y="345428"/>
                        <a:pt x="1483466" y="322676"/>
                      </a:cubicBezTo>
                      <a:lnTo>
                        <a:pt x="1475455" y="302828"/>
                      </a:lnTo>
                      <a:cubicBezTo>
                        <a:pt x="1359001" y="349247"/>
                        <a:pt x="142583" y="77294"/>
                        <a:pt x="10861" y="0"/>
                      </a:cubicBezTo>
                      <a:lnTo>
                        <a:pt x="0" y="18395"/>
                      </a:lnTo>
                      <a:cubicBezTo>
                        <a:pt x="68496" y="58575"/>
                        <a:pt x="433341" y="150930"/>
                        <a:pt x="741840" y="217358"/>
                      </a:cubicBezTo>
                      <a:cubicBezTo>
                        <a:pt x="788669" y="227470"/>
                        <a:pt x="868509" y="244306"/>
                        <a:pt x="959102" y="261841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6" name="Freeform 25">
                  <a:extLst>
                    <a:ext uri="{FF2B5EF4-FFF2-40B4-BE49-F238E27FC236}">
                      <a16:creationId xmlns:a16="http://schemas.microsoft.com/office/drawing/2014/main" id="{A0E034C5-C06C-5479-B814-055A6EB36B76}"/>
                    </a:ext>
                  </a:extLst>
                </p:cNvPr>
                <p:cNvSpPr/>
                <p:nvPr/>
              </p:nvSpPr>
              <p:spPr>
                <a:xfrm>
                  <a:off x="7546031" y="4167901"/>
                  <a:ext cx="1502121" cy="295890"/>
                </a:xfrm>
                <a:custGeom>
                  <a:avLst/>
                  <a:gdLst>
                    <a:gd name="connsiteX0" fmla="*/ 10860 w 1502121"/>
                    <a:gd name="connsiteY0" fmla="*/ 31629 h 295890"/>
                    <a:gd name="connsiteX1" fmla="*/ 759475 w 1502121"/>
                    <a:gd name="connsiteY1" fmla="*/ 100747 h 295890"/>
                    <a:gd name="connsiteX2" fmla="*/ 1485562 w 1502121"/>
                    <a:gd name="connsiteY2" fmla="*/ 295891 h 295890"/>
                    <a:gd name="connsiteX3" fmla="*/ 1502122 w 1502121"/>
                    <a:gd name="connsiteY3" fmla="*/ 282390 h 295890"/>
                    <a:gd name="connsiteX4" fmla="*/ 0 w 1502121"/>
                    <a:gd name="connsiteY4" fmla="*/ 13180 h 295890"/>
                    <a:gd name="connsiteX5" fmla="*/ 10860 w 1502121"/>
                    <a:gd name="connsiteY5" fmla="*/ 31629 h 2958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502121" h="295890">
                      <a:moveTo>
                        <a:pt x="10860" y="31629"/>
                      </a:moveTo>
                      <a:cubicBezTo>
                        <a:pt x="61130" y="2368"/>
                        <a:pt x="368984" y="30768"/>
                        <a:pt x="759475" y="100747"/>
                      </a:cubicBezTo>
                      <a:cubicBezTo>
                        <a:pt x="1149965" y="170725"/>
                        <a:pt x="1448573" y="250977"/>
                        <a:pt x="1485562" y="295891"/>
                      </a:cubicBezTo>
                      <a:lnTo>
                        <a:pt x="1502122" y="282390"/>
                      </a:lnTo>
                      <a:cubicBezTo>
                        <a:pt x="1412819" y="174006"/>
                        <a:pt x="121292" y="-57498"/>
                        <a:pt x="0" y="13180"/>
                      </a:cubicBezTo>
                      <a:lnTo>
                        <a:pt x="10860" y="31629"/>
                      </a:lnTo>
                      <a:close/>
                    </a:path>
                  </a:pathLst>
                </a:custGeom>
                <a:solidFill>
                  <a:srgbClr val="BADAF9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7" name="Freeform 26">
                  <a:extLst>
                    <a:ext uri="{FF2B5EF4-FFF2-40B4-BE49-F238E27FC236}">
                      <a16:creationId xmlns:a16="http://schemas.microsoft.com/office/drawing/2014/main" id="{41DE0DB1-5C60-3603-0088-9C2D4D76D0D8}"/>
                    </a:ext>
                  </a:extLst>
                </p:cNvPr>
                <p:cNvSpPr/>
                <p:nvPr/>
              </p:nvSpPr>
              <p:spPr>
                <a:xfrm>
                  <a:off x="7582376" y="2852834"/>
                  <a:ext cx="862003" cy="2197841"/>
                </a:xfrm>
                <a:custGeom>
                  <a:avLst/>
                  <a:gdLst>
                    <a:gd name="connsiteX0" fmla="*/ 0 w 862003"/>
                    <a:gd name="connsiteY0" fmla="*/ 2193753 h 2197841"/>
                    <a:gd name="connsiteX1" fmla="*/ 21022 w 862003"/>
                    <a:gd name="connsiteY1" fmla="*/ 2197841 h 2197841"/>
                    <a:gd name="connsiteX2" fmla="*/ 307371 w 862003"/>
                    <a:gd name="connsiteY2" fmla="*/ 722376 h 2197841"/>
                    <a:gd name="connsiteX3" fmla="*/ 862004 w 862003"/>
                    <a:gd name="connsiteY3" fmla="*/ 20601 h 2197841"/>
                    <a:gd name="connsiteX4" fmla="*/ 853993 w 862003"/>
                    <a:gd name="connsiteY4" fmla="*/ 0 h 2197841"/>
                    <a:gd name="connsiteX5" fmla="*/ 285757 w 862003"/>
                    <a:gd name="connsiteY5" fmla="*/ 718450 h 2197841"/>
                    <a:gd name="connsiteX6" fmla="*/ 0 w 862003"/>
                    <a:gd name="connsiteY6" fmla="*/ 2193807 h 21978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862003" h="2197841">
                      <a:moveTo>
                        <a:pt x="0" y="2193753"/>
                      </a:moveTo>
                      <a:lnTo>
                        <a:pt x="21022" y="2197841"/>
                      </a:lnTo>
                      <a:lnTo>
                        <a:pt x="307371" y="722376"/>
                      </a:lnTo>
                      <a:cubicBezTo>
                        <a:pt x="371565" y="391632"/>
                        <a:pt x="573128" y="135062"/>
                        <a:pt x="862004" y="20601"/>
                      </a:cubicBezTo>
                      <a:lnTo>
                        <a:pt x="853993" y="0"/>
                      </a:lnTo>
                      <a:cubicBezTo>
                        <a:pt x="557751" y="117420"/>
                        <a:pt x="351242" y="380175"/>
                        <a:pt x="285757" y="718450"/>
                      </a:cubicBezTo>
                      <a:lnTo>
                        <a:pt x="0" y="2193807"/>
                      </a:ln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8" name="Freeform 27">
                  <a:extLst>
                    <a:ext uri="{FF2B5EF4-FFF2-40B4-BE49-F238E27FC236}">
                      <a16:creationId xmlns:a16="http://schemas.microsoft.com/office/drawing/2014/main" id="{6D8A5292-6668-C00F-C335-C457D135C835}"/>
                    </a:ext>
                  </a:extLst>
                </p:cNvPr>
                <p:cNvSpPr/>
                <p:nvPr/>
              </p:nvSpPr>
              <p:spPr>
                <a:xfrm>
                  <a:off x="7851574" y="2883278"/>
                  <a:ext cx="634472" cy="2219625"/>
                </a:xfrm>
                <a:custGeom>
                  <a:avLst/>
                  <a:gdLst>
                    <a:gd name="connsiteX0" fmla="*/ 0 w 634472"/>
                    <a:gd name="connsiteY0" fmla="*/ 2215538 h 2219625"/>
                    <a:gd name="connsiteX1" fmla="*/ 21076 w 634472"/>
                    <a:gd name="connsiteY1" fmla="*/ 2219626 h 2219625"/>
                    <a:gd name="connsiteX2" fmla="*/ 320328 w 634472"/>
                    <a:gd name="connsiteY2" fmla="*/ 674343 h 2219625"/>
                    <a:gd name="connsiteX3" fmla="*/ 634473 w 634472"/>
                    <a:gd name="connsiteY3" fmla="*/ 19041 h 2219625"/>
                    <a:gd name="connsiteX4" fmla="*/ 624742 w 634472"/>
                    <a:gd name="connsiteY4" fmla="*/ 0 h 2219625"/>
                    <a:gd name="connsiteX5" fmla="*/ 299306 w 634472"/>
                    <a:gd name="connsiteY5" fmla="*/ 670309 h 2219625"/>
                    <a:gd name="connsiteX6" fmla="*/ 54 w 634472"/>
                    <a:gd name="connsiteY6" fmla="*/ 2215592 h 22196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34472" h="2219625">
                      <a:moveTo>
                        <a:pt x="0" y="2215538"/>
                      </a:moveTo>
                      <a:lnTo>
                        <a:pt x="21076" y="2219626"/>
                      </a:lnTo>
                      <a:lnTo>
                        <a:pt x="320328" y="674343"/>
                      </a:lnTo>
                      <a:cubicBezTo>
                        <a:pt x="413018" y="195735"/>
                        <a:pt x="556945" y="58307"/>
                        <a:pt x="634473" y="19041"/>
                      </a:cubicBezTo>
                      <a:lnTo>
                        <a:pt x="624742" y="0"/>
                      </a:lnTo>
                      <a:cubicBezTo>
                        <a:pt x="543719" y="41094"/>
                        <a:pt x="393716" y="182773"/>
                        <a:pt x="299306" y="670309"/>
                      </a:cubicBezTo>
                      <a:lnTo>
                        <a:pt x="54" y="2215592"/>
                      </a:ln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9" name="Freeform 28">
                  <a:extLst>
                    <a:ext uri="{FF2B5EF4-FFF2-40B4-BE49-F238E27FC236}">
                      <a16:creationId xmlns:a16="http://schemas.microsoft.com/office/drawing/2014/main" id="{8BD88DF4-731A-7006-B85B-88067F0A9F33}"/>
                    </a:ext>
                  </a:extLst>
                </p:cNvPr>
                <p:cNvSpPr/>
                <p:nvPr/>
              </p:nvSpPr>
              <p:spPr>
                <a:xfrm>
                  <a:off x="8637823" y="2912001"/>
                  <a:ext cx="331289" cy="2343338"/>
                </a:xfrm>
                <a:custGeom>
                  <a:avLst/>
                  <a:gdLst>
                    <a:gd name="connsiteX0" fmla="*/ 54 w 331289"/>
                    <a:gd name="connsiteY0" fmla="*/ 2339250 h 2343338"/>
                    <a:gd name="connsiteX1" fmla="*/ 21076 w 331289"/>
                    <a:gd name="connsiteY1" fmla="*/ 2343338 h 2343338"/>
                    <a:gd name="connsiteX2" fmla="*/ 311027 w 331289"/>
                    <a:gd name="connsiteY2" fmla="*/ 846304 h 2343338"/>
                    <a:gd name="connsiteX3" fmla="*/ 63657 w 331289"/>
                    <a:gd name="connsiteY3" fmla="*/ 0 h 2343338"/>
                    <a:gd name="connsiteX4" fmla="*/ 49033 w 331289"/>
                    <a:gd name="connsiteY4" fmla="*/ 15598 h 2343338"/>
                    <a:gd name="connsiteX5" fmla="*/ 289951 w 331289"/>
                    <a:gd name="connsiteY5" fmla="*/ 842270 h 2343338"/>
                    <a:gd name="connsiteX6" fmla="*/ 0 w 331289"/>
                    <a:gd name="connsiteY6" fmla="*/ 2339304 h 23433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331289" h="2343338">
                      <a:moveTo>
                        <a:pt x="54" y="2339250"/>
                      </a:moveTo>
                      <a:lnTo>
                        <a:pt x="21076" y="2343338"/>
                      </a:lnTo>
                      <a:lnTo>
                        <a:pt x="311027" y="846304"/>
                      </a:lnTo>
                      <a:cubicBezTo>
                        <a:pt x="375275" y="514592"/>
                        <a:pt x="285112" y="206117"/>
                        <a:pt x="63657" y="0"/>
                      </a:cubicBezTo>
                      <a:lnTo>
                        <a:pt x="49033" y="15598"/>
                      </a:lnTo>
                      <a:cubicBezTo>
                        <a:pt x="264951" y="216605"/>
                        <a:pt x="352802" y="517873"/>
                        <a:pt x="289951" y="842270"/>
                      </a:cubicBezTo>
                      <a:lnTo>
                        <a:pt x="0" y="2339304"/>
                      </a:lnTo>
                      <a:close/>
                    </a:path>
                  </a:pathLst>
                </a:custGeom>
                <a:solidFill>
                  <a:srgbClr val="BADAF9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0" name="Freeform 29">
                  <a:extLst>
                    <a:ext uri="{FF2B5EF4-FFF2-40B4-BE49-F238E27FC236}">
                      <a16:creationId xmlns:a16="http://schemas.microsoft.com/office/drawing/2014/main" id="{46314D2F-B909-4868-89ED-0F5F1986E515}"/>
                    </a:ext>
                  </a:extLst>
                </p:cNvPr>
                <p:cNvSpPr/>
                <p:nvPr/>
              </p:nvSpPr>
              <p:spPr>
                <a:xfrm>
                  <a:off x="8357066" y="2931096"/>
                  <a:ext cx="360275" cy="2269809"/>
                </a:xfrm>
                <a:custGeom>
                  <a:avLst/>
                  <a:gdLst>
                    <a:gd name="connsiteX0" fmla="*/ 0 w 360275"/>
                    <a:gd name="connsiteY0" fmla="*/ 2265722 h 2269809"/>
                    <a:gd name="connsiteX1" fmla="*/ 21076 w 360275"/>
                    <a:gd name="connsiteY1" fmla="*/ 2269810 h 2269809"/>
                    <a:gd name="connsiteX2" fmla="*/ 320328 w 360275"/>
                    <a:gd name="connsiteY2" fmla="*/ 724528 h 2269809"/>
                    <a:gd name="connsiteX3" fmla="*/ 330328 w 360275"/>
                    <a:gd name="connsiteY3" fmla="*/ 68688 h 2269809"/>
                    <a:gd name="connsiteX4" fmla="*/ 318608 w 360275"/>
                    <a:gd name="connsiteY4" fmla="*/ 0 h 2269809"/>
                    <a:gd name="connsiteX5" fmla="*/ 297263 w 360275"/>
                    <a:gd name="connsiteY5" fmla="*/ 2474 h 2269809"/>
                    <a:gd name="connsiteX6" fmla="*/ 309253 w 360275"/>
                    <a:gd name="connsiteY6" fmla="*/ 72722 h 2269809"/>
                    <a:gd name="connsiteX7" fmla="*/ 299252 w 360275"/>
                    <a:gd name="connsiteY7" fmla="*/ 720440 h 2269809"/>
                    <a:gd name="connsiteX8" fmla="*/ 0 w 360275"/>
                    <a:gd name="connsiteY8" fmla="*/ 2265722 h 22698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60275" h="2269809">
                      <a:moveTo>
                        <a:pt x="0" y="2265722"/>
                      </a:moveTo>
                      <a:lnTo>
                        <a:pt x="21076" y="2269810"/>
                      </a:lnTo>
                      <a:lnTo>
                        <a:pt x="320328" y="724528"/>
                      </a:lnTo>
                      <a:cubicBezTo>
                        <a:pt x="388662" y="371569"/>
                        <a:pt x="353554" y="189335"/>
                        <a:pt x="330328" y="68688"/>
                      </a:cubicBezTo>
                      <a:cubicBezTo>
                        <a:pt x="325328" y="42600"/>
                        <a:pt x="320973" y="20117"/>
                        <a:pt x="318608" y="0"/>
                      </a:cubicBezTo>
                      <a:lnTo>
                        <a:pt x="297263" y="2474"/>
                      </a:lnTo>
                      <a:cubicBezTo>
                        <a:pt x="299736" y="23344"/>
                        <a:pt x="304145" y="46204"/>
                        <a:pt x="309253" y="72722"/>
                      </a:cubicBezTo>
                      <a:cubicBezTo>
                        <a:pt x="332156" y="191701"/>
                        <a:pt x="366834" y="371515"/>
                        <a:pt x="299252" y="720440"/>
                      </a:cubicBezTo>
                      <a:lnTo>
                        <a:pt x="0" y="2265722"/>
                      </a:lnTo>
                      <a:close/>
                    </a:path>
                  </a:pathLst>
                </a:custGeom>
                <a:solidFill>
                  <a:srgbClr val="BADAF9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1" name="Freeform 30">
                  <a:extLst>
                    <a:ext uri="{FF2B5EF4-FFF2-40B4-BE49-F238E27FC236}">
                      <a16:creationId xmlns:a16="http://schemas.microsoft.com/office/drawing/2014/main" id="{462618C6-549A-8DDF-210B-DE5C5B10DB59}"/>
                    </a:ext>
                  </a:extLst>
                </p:cNvPr>
                <p:cNvSpPr/>
                <p:nvPr/>
              </p:nvSpPr>
              <p:spPr>
                <a:xfrm rot="-4740599">
                  <a:off x="7205302" y="4023788"/>
                  <a:ext cx="2276649" cy="21461"/>
                </a:xfrm>
                <a:custGeom>
                  <a:avLst/>
                  <a:gdLst>
                    <a:gd name="connsiteX0" fmla="*/ 0 w 2276649"/>
                    <a:gd name="connsiteY0" fmla="*/ 0 h 21461"/>
                    <a:gd name="connsiteX1" fmla="*/ 2276650 w 2276649"/>
                    <a:gd name="connsiteY1" fmla="*/ 0 h 21461"/>
                    <a:gd name="connsiteX2" fmla="*/ 2276650 w 2276649"/>
                    <a:gd name="connsiteY2" fmla="*/ 21462 h 21461"/>
                    <a:gd name="connsiteX3" fmla="*/ 0 w 2276649"/>
                    <a:gd name="connsiteY3" fmla="*/ 21462 h 214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276649" h="21461">
                      <a:moveTo>
                        <a:pt x="0" y="0"/>
                      </a:moveTo>
                      <a:lnTo>
                        <a:pt x="2276650" y="0"/>
                      </a:lnTo>
                      <a:lnTo>
                        <a:pt x="2276650" y="21462"/>
                      </a:lnTo>
                      <a:lnTo>
                        <a:pt x="0" y="21462"/>
                      </a:ln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2" name="Freeform 31">
                  <a:extLst>
                    <a:ext uri="{FF2B5EF4-FFF2-40B4-BE49-F238E27FC236}">
                      <a16:creationId xmlns:a16="http://schemas.microsoft.com/office/drawing/2014/main" id="{92F5EA3A-FE10-C6CF-82D8-AE327269A3F8}"/>
                    </a:ext>
                  </a:extLst>
                </p:cNvPr>
                <p:cNvSpPr/>
                <p:nvPr/>
              </p:nvSpPr>
              <p:spPr>
                <a:xfrm>
                  <a:off x="8492329" y="2448399"/>
                  <a:ext cx="271341" cy="270011"/>
                </a:xfrm>
                <a:custGeom>
                  <a:avLst/>
                  <a:gdLst>
                    <a:gd name="connsiteX0" fmla="*/ 157161 w 271341"/>
                    <a:gd name="connsiteY0" fmla="*/ 23399 h 270011"/>
                    <a:gd name="connsiteX1" fmla="*/ 166032 w 271341"/>
                    <a:gd name="connsiteY1" fmla="*/ 25496 h 270011"/>
                    <a:gd name="connsiteX2" fmla="*/ 245819 w 271341"/>
                    <a:gd name="connsiteY2" fmla="*/ 165453 h 270011"/>
                    <a:gd name="connsiteX3" fmla="*/ 105332 w 271341"/>
                    <a:gd name="connsiteY3" fmla="*/ 244522 h 270011"/>
                    <a:gd name="connsiteX4" fmla="*/ 25600 w 271341"/>
                    <a:gd name="connsiteY4" fmla="*/ 104565 h 270011"/>
                    <a:gd name="connsiteX5" fmla="*/ 157161 w 271341"/>
                    <a:gd name="connsiteY5" fmla="*/ 23399 h 270011"/>
                    <a:gd name="connsiteX6" fmla="*/ 157161 w 271341"/>
                    <a:gd name="connsiteY6" fmla="*/ 23399 h 270011"/>
                    <a:gd name="connsiteX7" fmla="*/ 110171 w 271341"/>
                    <a:gd name="connsiteY7" fmla="*/ 267543 h 270011"/>
                    <a:gd name="connsiteX8" fmla="*/ 110171 w 271341"/>
                    <a:gd name="connsiteY8" fmla="*/ 267543 h 270011"/>
                    <a:gd name="connsiteX9" fmla="*/ 266464 w 271341"/>
                    <a:gd name="connsiteY9" fmla="*/ 171155 h 270011"/>
                    <a:gd name="connsiteX10" fmla="*/ 171731 w 271341"/>
                    <a:gd name="connsiteY10" fmla="*/ 4896 h 270011"/>
                    <a:gd name="connsiteX11" fmla="*/ 4901 w 271341"/>
                    <a:gd name="connsiteY11" fmla="*/ 98810 h 270011"/>
                    <a:gd name="connsiteX12" fmla="*/ 99633 w 271341"/>
                    <a:gd name="connsiteY12" fmla="*/ 265069 h 270011"/>
                    <a:gd name="connsiteX13" fmla="*/ 110171 w 271341"/>
                    <a:gd name="connsiteY13" fmla="*/ 267543 h 2700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71341" h="270011">
                      <a:moveTo>
                        <a:pt x="157161" y="23399"/>
                      </a:moveTo>
                      <a:cubicBezTo>
                        <a:pt x="160118" y="23990"/>
                        <a:pt x="163075" y="24690"/>
                        <a:pt x="166032" y="25496"/>
                      </a:cubicBezTo>
                      <a:cubicBezTo>
                        <a:pt x="226732" y="42278"/>
                        <a:pt x="262539" y="105049"/>
                        <a:pt x="245819" y="165453"/>
                      </a:cubicBezTo>
                      <a:cubicBezTo>
                        <a:pt x="229313" y="225105"/>
                        <a:pt x="166462" y="261304"/>
                        <a:pt x="105332" y="244522"/>
                      </a:cubicBezTo>
                      <a:cubicBezTo>
                        <a:pt x="44632" y="227740"/>
                        <a:pt x="8879" y="164916"/>
                        <a:pt x="25600" y="104565"/>
                      </a:cubicBezTo>
                      <a:cubicBezTo>
                        <a:pt x="41353" y="47818"/>
                        <a:pt x="99149" y="12157"/>
                        <a:pt x="157161" y="23399"/>
                      </a:cubicBezTo>
                      <a:lnTo>
                        <a:pt x="157161" y="23399"/>
                      </a:lnTo>
                      <a:close/>
                      <a:moveTo>
                        <a:pt x="110171" y="267543"/>
                      </a:moveTo>
                      <a:lnTo>
                        <a:pt x="110171" y="267543"/>
                      </a:lnTo>
                      <a:cubicBezTo>
                        <a:pt x="179151" y="280937"/>
                        <a:pt x="247808" y="238552"/>
                        <a:pt x="266464" y="171155"/>
                      </a:cubicBezTo>
                      <a:cubicBezTo>
                        <a:pt x="286303" y="99401"/>
                        <a:pt x="243829" y="24851"/>
                        <a:pt x="171731" y="4896"/>
                      </a:cubicBezTo>
                      <a:cubicBezTo>
                        <a:pt x="99365" y="-15060"/>
                        <a:pt x="24524" y="27917"/>
                        <a:pt x="4901" y="98810"/>
                      </a:cubicBezTo>
                      <a:cubicBezTo>
                        <a:pt x="-14992" y="170563"/>
                        <a:pt x="27482" y="245114"/>
                        <a:pt x="99633" y="265069"/>
                      </a:cubicBezTo>
                      <a:cubicBezTo>
                        <a:pt x="103128" y="266037"/>
                        <a:pt x="106623" y="266844"/>
                        <a:pt x="110171" y="267543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3" name="Freeform 32">
                  <a:extLst>
                    <a:ext uri="{FF2B5EF4-FFF2-40B4-BE49-F238E27FC236}">
                      <a16:creationId xmlns:a16="http://schemas.microsoft.com/office/drawing/2014/main" id="{3F6D0C58-A3E3-AE9A-7697-BF20E973E14F}"/>
                    </a:ext>
                  </a:extLst>
                </p:cNvPr>
                <p:cNvSpPr/>
                <p:nvPr/>
              </p:nvSpPr>
              <p:spPr>
                <a:xfrm>
                  <a:off x="8375777" y="2724226"/>
                  <a:ext cx="404044" cy="208398"/>
                </a:xfrm>
                <a:custGeom>
                  <a:avLst/>
                  <a:gdLst>
                    <a:gd name="connsiteX0" fmla="*/ 216615 w 404044"/>
                    <a:gd name="connsiteY0" fmla="*/ 28830 h 208398"/>
                    <a:gd name="connsiteX1" fmla="*/ 382048 w 404044"/>
                    <a:gd name="connsiteY1" fmla="*/ 139096 h 208398"/>
                    <a:gd name="connsiteX2" fmla="*/ 187421 w 404044"/>
                    <a:gd name="connsiteY2" fmla="*/ 179599 h 208398"/>
                    <a:gd name="connsiteX3" fmla="*/ 21935 w 404044"/>
                    <a:gd name="connsiteY3" fmla="*/ 69333 h 208398"/>
                    <a:gd name="connsiteX4" fmla="*/ 216562 w 404044"/>
                    <a:gd name="connsiteY4" fmla="*/ 28830 h 208398"/>
                    <a:gd name="connsiteX5" fmla="*/ 216562 w 404044"/>
                    <a:gd name="connsiteY5" fmla="*/ 28830 h 208398"/>
                    <a:gd name="connsiteX6" fmla="*/ 183389 w 404044"/>
                    <a:gd name="connsiteY6" fmla="*/ 200523 h 208398"/>
                    <a:gd name="connsiteX7" fmla="*/ 403124 w 404044"/>
                    <a:gd name="connsiteY7" fmla="*/ 143184 h 208398"/>
                    <a:gd name="connsiteX8" fmla="*/ 220701 w 404044"/>
                    <a:gd name="connsiteY8" fmla="*/ 7853 h 208398"/>
                    <a:gd name="connsiteX9" fmla="*/ 913 w 404044"/>
                    <a:gd name="connsiteY9" fmla="*/ 65191 h 208398"/>
                    <a:gd name="connsiteX10" fmla="*/ 183389 w 404044"/>
                    <a:gd name="connsiteY10" fmla="*/ 200523 h 2083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04044" h="208398">
                      <a:moveTo>
                        <a:pt x="216615" y="28830"/>
                      </a:moveTo>
                      <a:cubicBezTo>
                        <a:pt x="324305" y="49700"/>
                        <a:pt x="389091" y="102682"/>
                        <a:pt x="382048" y="139096"/>
                      </a:cubicBezTo>
                      <a:cubicBezTo>
                        <a:pt x="375005" y="175511"/>
                        <a:pt x="295111" y="200469"/>
                        <a:pt x="187421" y="179599"/>
                      </a:cubicBezTo>
                      <a:cubicBezTo>
                        <a:pt x="79731" y="158729"/>
                        <a:pt x="14891" y="105748"/>
                        <a:pt x="21935" y="69333"/>
                      </a:cubicBezTo>
                      <a:cubicBezTo>
                        <a:pt x="28978" y="32918"/>
                        <a:pt x="108871" y="7961"/>
                        <a:pt x="216562" y="28830"/>
                      </a:cubicBezTo>
                      <a:lnTo>
                        <a:pt x="216562" y="28830"/>
                      </a:lnTo>
                      <a:close/>
                      <a:moveTo>
                        <a:pt x="183389" y="200523"/>
                      </a:moveTo>
                      <a:cubicBezTo>
                        <a:pt x="296133" y="222414"/>
                        <a:pt x="392640" y="197188"/>
                        <a:pt x="403124" y="143184"/>
                      </a:cubicBezTo>
                      <a:cubicBezTo>
                        <a:pt x="413608" y="89181"/>
                        <a:pt x="333445" y="29745"/>
                        <a:pt x="220701" y="7853"/>
                      </a:cubicBezTo>
                      <a:cubicBezTo>
                        <a:pt x="107958" y="-13985"/>
                        <a:pt x="11397" y="11188"/>
                        <a:pt x="913" y="65191"/>
                      </a:cubicBezTo>
                      <a:cubicBezTo>
                        <a:pt x="-9518" y="119249"/>
                        <a:pt x="70591" y="178631"/>
                        <a:pt x="183389" y="200523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4" name="Freeform 33">
                  <a:extLst>
                    <a:ext uri="{FF2B5EF4-FFF2-40B4-BE49-F238E27FC236}">
                      <a16:creationId xmlns:a16="http://schemas.microsoft.com/office/drawing/2014/main" id="{F1A6CC3A-0B7F-6E2B-22C1-847BAB5D540F}"/>
                    </a:ext>
                  </a:extLst>
                </p:cNvPr>
                <p:cNvSpPr/>
                <p:nvPr/>
              </p:nvSpPr>
              <p:spPr>
                <a:xfrm>
                  <a:off x="7374469" y="2853479"/>
                  <a:ext cx="1060501" cy="2198379"/>
                </a:xfrm>
                <a:custGeom>
                  <a:avLst/>
                  <a:gdLst>
                    <a:gd name="connsiteX0" fmla="*/ 0 w 1060501"/>
                    <a:gd name="connsiteY0" fmla="*/ 2194291 h 2198379"/>
                    <a:gd name="connsiteX1" fmla="*/ 21076 w 1060501"/>
                    <a:gd name="connsiteY1" fmla="*/ 2198379 h 2198379"/>
                    <a:gd name="connsiteX2" fmla="*/ 308661 w 1060501"/>
                    <a:gd name="connsiteY2" fmla="*/ 713393 h 2198379"/>
                    <a:gd name="connsiteX3" fmla="*/ 1060502 w 1060501"/>
                    <a:gd name="connsiteY3" fmla="*/ 15652 h 2198379"/>
                    <a:gd name="connsiteX4" fmla="*/ 1052060 w 1060501"/>
                    <a:gd name="connsiteY4" fmla="*/ 0 h 2198379"/>
                    <a:gd name="connsiteX5" fmla="*/ 287639 w 1060501"/>
                    <a:gd name="connsiteY5" fmla="*/ 709305 h 2198379"/>
                    <a:gd name="connsiteX6" fmla="*/ 54 w 1060501"/>
                    <a:gd name="connsiteY6" fmla="*/ 2194345 h 2198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060501" h="2198379">
                      <a:moveTo>
                        <a:pt x="0" y="2194291"/>
                      </a:moveTo>
                      <a:lnTo>
                        <a:pt x="21076" y="2198379"/>
                      </a:lnTo>
                      <a:lnTo>
                        <a:pt x="308661" y="713393"/>
                      </a:lnTo>
                      <a:cubicBezTo>
                        <a:pt x="381350" y="338005"/>
                        <a:pt x="683506" y="57607"/>
                        <a:pt x="1060502" y="15652"/>
                      </a:cubicBezTo>
                      <a:lnTo>
                        <a:pt x="1052060" y="0"/>
                      </a:lnTo>
                      <a:cubicBezTo>
                        <a:pt x="665710" y="43031"/>
                        <a:pt x="362103" y="324720"/>
                        <a:pt x="287639" y="709305"/>
                      </a:cubicBezTo>
                      <a:lnTo>
                        <a:pt x="54" y="2194345"/>
                      </a:ln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5" name="Freeform 34">
                  <a:extLst>
                    <a:ext uri="{FF2B5EF4-FFF2-40B4-BE49-F238E27FC236}">
                      <a16:creationId xmlns:a16="http://schemas.microsoft.com/office/drawing/2014/main" id="{1499F487-CB85-5754-C1F1-895269312333}"/>
                    </a:ext>
                  </a:extLst>
                </p:cNvPr>
                <p:cNvSpPr/>
                <p:nvPr/>
              </p:nvSpPr>
              <p:spPr>
                <a:xfrm>
                  <a:off x="8701427" y="2901889"/>
                  <a:ext cx="482428" cy="2437682"/>
                </a:xfrm>
                <a:custGeom>
                  <a:avLst/>
                  <a:gdLst>
                    <a:gd name="connsiteX0" fmla="*/ 157368 w 482428"/>
                    <a:gd name="connsiteY0" fmla="*/ 2433595 h 2437682"/>
                    <a:gd name="connsiteX1" fmla="*/ 178390 w 482428"/>
                    <a:gd name="connsiteY1" fmla="*/ 2437683 h 2437682"/>
                    <a:gd name="connsiteX2" fmla="*/ 465975 w 482428"/>
                    <a:gd name="connsiteY2" fmla="*/ 952643 h 2437682"/>
                    <a:gd name="connsiteX3" fmla="*/ 10108 w 482428"/>
                    <a:gd name="connsiteY3" fmla="*/ 0 h 2437682"/>
                    <a:gd name="connsiteX4" fmla="*/ 0 w 482428"/>
                    <a:gd name="connsiteY4" fmla="*/ 18826 h 2437682"/>
                    <a:gd name="connsiteX5" fmla="*/ 444900 w 482428"/>
                    <a:gd name="connsiteY5" fmla="*/ 948555 h 2437682"/>
                    <a:gd name="connsiteX6" fmla="*/ 157261 w 482428"/>
                    <a:gd name="connsiteY6" fmla="*/ 2433541 h 24376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82428" h="2437682">
                      <a:moveTo>
                        <a:pt x="157368" y="2433595"/>
                      </a:moveTo>
                      <a:lnTo>
                        <a:pt x="178390" y="2437683"/>
                      </a:lnTo>
                      <a:lnTo>
                        <a:pt x="465975" y="952643"/>
                      </a:lnTo>
                      <a:cubicBezTo>
                        <a:pt x="540493" y="568058"/>
                        <a:pt x="357264" y="185193"/>
                        <a:pt x="10108" y="0"/>
                      </a:cubicBezTo>
                      <a:lnTo>
                        <a:pt x="0" y="18826"/>
                      </a:lnTo>
                      <a:cubicBezTo>
                        <a:pt x="338823" y="199554"/>
                        <a:pt x="517589" y="573167"/>
                        <a:pt x="444900" y="948555"/>
                      </a:cubicBezTo>
                      <a:lnTo>
                        <a:pt x="157261" y="2433541"/>
                      </a:ln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6" name="Freeform 35">
                  <a:extLst>
                    <a:ext uri="{FF2B5EF4-FFF2-40B4-BE49-F238E27FC236}">
                      <a16:creationId xmlns:a16="http://schemas.microsoft.com/office/drawing/2014/main" id="{649AED68-6F63-ED39-82F4-9B254AA1F456}"/>
                    </a:ext>
                  </a:extLst>
                </p:cNvPr>
                <p:cNvSpPr/>
                <p:nvPr/>
              </p:nvSpPr>
              <p:spPr>
                <a:xfrm>
                  <a:off x="7324092" y="4938473"/>
                  <a:ext cx="1590348" cy="473497"/>
                </a:xfrm>
                <a:custGeom>
                  <a:avLst/>
                  <a:gdLst>
                    <a:gd name="connsiteX0" fmla="*/ 1576639 w 1590348"/>
                    <a:gd name="connsiteY0" fmla="*/ 473498 h 473497"/>
                    <a:gd name="connsiteX1" fmla="*/ 0 w 1590348"/>
                    <a:gd name="connsiteY1" fmla="*/ 167873 h 473497"/>
                    <a:gd name="connsiteX2" fmla="*/ 63711 w 1590348"/>
                    <a:gd name="connsiteY2" fmla="*/ 0 h 473497"/>
                    <a:gd name="connsiteX3" fmla="*/ 1590349 w 1590348"/>
                    <a:gd name="connsiteY3" fmla="*/ 370547 h 473497"/>
                    <a:gd name="connsiteX4" fmla="*/ 1576639 w 1590348"/>
                    <a:gd name="connsiteY4" fmla="*/ 473498 h 4734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590348" h="473497">
                      <a:moveTo>
                        <a:pt x="1576639" y="473498"/>
                      </a:moveTo>
                      <a:lnTo>
                        <a:pt x="0" y="167873"/>
                      </a:lnTo>
                      <a:lnTo>
                        <a:pt x="63711" y="0"/>
                      </a:lnTo>
                      <a:lnTo>
                        <a:pt x="1590349" y="370547"/>
                      </a:lnTo>
                      <a:lnTo>
                        <a:pt x="1576639" y="473498"/>
                      </a:lnTo>
                      <a:close/>
                    </a:path>
                  </a:pathLst>
                </a:custGeom>
                <a:solidFill>
                  <a:srgbClr val="86BDF4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7" name="Freeform 36">
                  <a:extLst>
                    <a:ext uri="{FF2B5EF4-FFF2-40B4-BE49-F238E27FC236}">
                      <a16:creationId xmlns:a16="http://schemas.microsoft.com/office/drawing/2014/main" id="{FADA2BE4-1AD8-B544-F132-E7972BCE619F}"/>
                    </a:ext>
                  </a:extLst>
                </p:cNvPr>
                <p:cNvSpPr/>
                <p:nvPr/>
              </p:nvSpPr>
              <p:spPr>
                <a:xfrm>
                  <a:off x="7324092" y="5003019"/>
                  <a:ext cx="1588682" cy="408951"/>
                </a:xfrm>
                <a:custGeom>
                  <a:avLst/>
                  <a:gdLst>
                    <a:gd name="connsiteX0" fmla="*/ 835874 w 1588682"/>
                    <a:gd name="connsiteY0" fmla="*/ 228116 h 408951"/>
                    <a:gd name="connsiteX1" fmla="*/ 1588682 w 1588682"/>
                    <a:gd name="connsiteY1" fmla="*/ 318373 h 408951"/>
                    <a:gd name="connsiteX2" fmla="*/ 1576639 w 1588682"/>
                    <a:gd name="connsiteY2" fmla="*/ 408952 h 408951"/>
                    <a:gd name="connsiteX3" fmla="*/ 0 w 1588682"/>
                    <a:gd name="connsiteY3" fmla="*/ 103327 h 408951"/>
                    <a:gd name="connsiteX4" fmla="*/ 39248 w 1588682"/>
                    <a:gd name="connsiteY4" fmla="*/ 0 h 408951"/>
                    <a:gd name="connsiteX5" fmla="*/ 835874 w 1588682"/>
                    <a:gd name="connsiteY5" fmla="*/ 228170 h 4089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588682" h="408951">
                      <a:moveTo>
                        <a:pt x="835874" y="228116"/>
                      </a:moveTo>
                      <a:cubicBezTo>
                        <a:pt x="1149320" y="288896"/>
                        <a:pt x="1428196" y="320685"/>
                        <a:pt x="1588682" y="318373"/>
                      </a:cubicBezTo>
                      <a:lnTo>
                        <a:pt x="1576639" y="408952"/>
                      </a:lnTo>
                      <a:lnTo>
                        <a:pt x="0" y="103327"/>
                      </a:lnTo>
                      <a:lnTo>
                        <a:pt x="39248" y="0"/>
                      </a:lnTo>
                      <a:cubicBezTo>
                        <a:pt x="160755" y="66751"/>
                        <a:pt x="468932" y="157008"/>
                        <a:pt x="835874" y="228170"/>
                      </a:cubicBezTo>
                      <a:close/>
                    </a:path>
                  </a:pathLst>
                </a:custGeom>
                <a:solidFill>
                  <a:srgbClr val="619FD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8" name="Freeform 37">
                  <a:extLst>
                    <a:ext uri="{FF2B5EF4-FFF2-40B4-BE49-F238E27FC236}">
                      <a16:creationId xmlns:a16="http://schemas.microsoft.com/office/drawing/2014/main" id="{353A0D23-DFAA-6DC4-FE32-A684A004D852}"/>
                    </a:ext>
                  </a:extLst>
                </p:cNvPr>
                <p:cNvSpPr/>
                <p:nvPr/>
              </p:nvSpPr>
              <p:spPr>
                <a:xfrm>
                  <a:off x="8565452" y="2692805"/>
                  <a:ext cx="64308" cy="64075"/>
                </a:xfrm>
                <a:custGeom>
                  <a:avLst/>
                  <a:gdLst>
                    <a:gd name="connsiteX0" fmla="*/ 542 w 64308"/>
                    <a:gd name="connsiteY0" fmla="*/ 25881 h 64075"/>
                    <a:gd name="connsiteX1" fmla="*/ 38231 w 64308"/>
                    <a:gd name="connsiteY1" fmla="*/ 600 h 64075"/>
                    <a:gd name="connsiteX2" fmla="*/ 63715 w 64308"/>
                    <a:gd name="connsiteY2" fmla="*/ 38145 h 64075"/>
                    <a:gd name="connsiteX3" fmla="*/ 26080 w 64308"/>
                    <a:gd name="connsiteY3" fmla="*/ 63479 h 64075"/>
                    <a:gd name="connsiteX4" fmla="*/ 596 w 64308"/>
                    <a:gd name="connsiteY4" fmla="*/ 25881 h 640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4308" h="64075">
                      <a:moveTo>
                        <a:pt x="542" y="25881"/>
                      </a:moveTo>
                      <a:cubicBezTo>
                        <a:pt x="3929" y="8507"/>
                        <a:pt x="20757" y="-2788"/>
                        <a:pt x="38231" y="600"/>
                      </a:cubicBezTo>
                      <a:cubicBezTo>
                        <a:pt x="55650" y="3989"/>
                        <a:pt x="67102" y="20771"/>
                        <a:pt x="63715" y="38145"/>
                      </a:cubicBezTo>
                      <a:cubicBezTo>
                        <a:pt x="60328" y="55465"/>
                        <a:pt x="43500" y="66868"/>
                        <a:pt x="26080" y="63479"/>
                      </a:cubicBezTo>
                      <a:cubicBezTo>
                        <a:pt x="8607" y="60090"/>
                        <a:pt x="-2791" y="43254"/>
                        <a:pt x="596" y="25881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9" name="Freeform 38">
                  <a:extLst>
                    <a:ext uri="{FF2B5EF4-FFF2-40B4-BE49-F238E27FC236}">
                      <a16:creationId xmlns:a16="http://schemas.microsoft.com/office/drawing/2014/main" id="{5F504612-84E5-B335-5E62-A78B1ADD2065}"/>
                    </a:ext>
                  </a:extLst>
                </p:cNvPr>
                <p:cNvSpPr/>
                <p:nvPr/>
              </p:nvSpPr>
              <p:spPr>
                <a:xfrm>
                  <a:off x="7622521" y="3781173"/>
                  <a:ext cx="645332" cy="647686"/>
                </a:xfrm>
                <a:custGeom>
                  <a:avLst/>
                  <a:gdLst>
                    <a:gd name="connsiteX0" fmla="*/ 279806 w 645332"/>
                    <a:gd name="connsiteY0" fmla="*/ 608230 h 647686"/>
                    <a:gd name="connsiteX1" fmla="*/ 587715 w 645332"/>
                    <a:gd name="connsiteY1" fmla="*/ 383610 h 647686"/>
                    <a:gd name="connsiteX2" fmla="*/ 383840 w 645332"/>
                    <a:gd name="connsiteY2" fmla="*/ 69272 h 647686"/>
                    <a:gd name="connsiteX3" fmla="*/ 67168 w 645332"/>
                    <a:gd name="connsiteY3" fmla="*/ 293891 h 647686"/>
                    <a:gd name="connsiteX4" fmla="*/ 279806 w 645332"/>
                    <a:gd name="connsiteY4" fmla="*/ 608176 h 647686"/>
                    <a:gd name="connsiteX5" fmla="*/ 279806 w 645332"/>
                    <a:gd name="connsiteY5" fmla="*/ 608176 h 647686"/>
                    <a:gd name="connsiteX6" fmla="*/ 390561 w 645332"/>
                    <a:gd name="connsiteY6" fmla="*/ 5909 h 647686"/>
                    <a:gd name="connsiteX7" fmla="*/ 639167 w 645332"/>
                    <a:gd name="connsiteY7" fmla="*/ 379737 h 647686"/>
                    <a:gd name="connsiteX8" fmla="*/ 267387 w 645332"/>
                    <a:gd name="connsiteY8" fmla="*/ 643999 h 647686"/>
                    <a:gd name="connsiteX9" fmla="*/ 5823 w 645332"/>
                    <a:gd name="connsiteY9" fmla="*/ 270117 h 647686"/>
                    <a:gd name="connsiteX10" fmla="*/ 390561 w 645332"/>
                    <a:gd name="connsiteY10" fmla="*/ 5909 h 6476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45332" h="647686">
                      <a:moveTo>
                        <a:pt x="279806" y="608230"/>
                      </a:moveTo>
                      <a:cubicBezTo>
                        <a:pt x="422282" y="630283"/>
                        <a:pt x="559112" y="529753"/>
                        <a:pt x="587715" y="383610"/>
                      </a:cubicBezTo>
                      <a:cubicBezTo>
                        <a:pt x="616425" y="236983"/>
                        <a:pt x="526208" y="96327"/>
                        <a:pt x="383840" y="69272"/>
                      </a:cubicBezTo>
                      <a:cubicBezTo>
                        <a:pt x="238892" y="41786"/>
                        <a:pt x="95986" y="142316"/>
                        <a:pt x="67168" y="293891"/>
                      </a:cubicBezTo>
                      <a:cubicBezTo>
                        <a:pt x="38404" y="444983"/>
                        <a:pt x="134750" y="585692"/>
                        <a:pt x="279806" y="608176"/>
                      </a:cubicBezTo>
                      <a:lnTo>
                        <a:pt x="279806" y="608176"/>
                      </a:lnTo>
                      <a:close/>
                      <a:moveTo>
                        <a:pt x="390561" y="5909"/>
                      </a:moveTo>
                      <a:cubicBezTo>
                        <a:pt x="563413" y="39419"/>
                        <a:pt x="673146" y="206754"/>
                        <a:pt x="639167" y="379737"/>
                      </a:cubicBezTo>
                      <a:cubicBezTo>
                        <a:pt x="605295" y="552129"/>
                        <a:pt x="440400" y="670409"/>
                        <a:pt x="267387" y="643999"/>
                      </a:cubicBezTo>
                      <a:cubicBezTo>
                        <a:pt x="90556" y="616997"/>
                        <a:pt x="-28210" y="449662"/>
                        <a:pt x="5823" y="270117"/>
                      </a:cubicBezTo>
                      <a:cubicBezTo>
                        <a:pt x="39964" y="89872"/>
                        <a:pt x="213891" y="-28354"/>
                        <a:pt x="390561" y="5909"/>
                      </a:cubicBezTo>
                      <a:close/>
                    </a:path>
                  </a:pathLst>
                </a:custGeom>
                <a:solidFill>
                  <a:srgbClr val="619FD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0" name="Freeform 39">
                  <a:extLst>
                    <a:ext uri="{FF2B5EF4-FFF2-40B4-BE49-F238E27FC236}">
                      <a16:creationId xmlns:a16="http://schemas.microsoft.com/office/drawing/2014/main" id="{D8FE9A8F-7C90-2D00-949C-44DE1E20728C}"/>
                    </a:ext>
                  </a:extLst>
                </p:cNvPr>
                <p:cNvSpPr/>
                <p:nvPr/>
              </p:nvSpPr>
              <p:spPr>
                <a:xfrm>
                  <a:off x="7607113" y="3765215"/>
                  <a:ext cx="681596" cy="678701"/>
                </a:xfrm>
                <a:custGeom>
                  <a:avLst/>
                  <a:gdLst>
                    <a:gd name="connsiteX0" fmla="*/ 289354 w 681596"/>
                    <a:gd name="connsiteY0" fmla="*/ 634999 h 678701"/>
                    <a:gd name="connsiteX1" fmla="*/ 619091 w 681596"/>
                    <a:gd name="connsiteY1" fmla="*/ 406936 h 678701"/>
                    <a:gd name="connsiteX2" fmla="*/ 398388 w 681596"/>
                    <a:gd name="connsiteY2" fmla="*/ 72158 h 678701"/>
                    <a:gd name="connsiteX3" fmla="*/ 68651 w 681596"/>
                    <a:gd name="connsiteY3" fmla="*/ 300221 h 678701"/>
                    <a:gd name="connsiteX4" fmla="*/ 289354 w 681596"/>
                    <a:gd name="connsiteY4" fmla="*/ 634999 h 678701"/>
                    <a:gd name="connsiteX5" fmla="*/ 289354 w 681596"/>
                    <a:gd name="connsiteY5" fmla="*/ 634999 h 678701"/>
                    <a:gd name="connsiteX6" fmla="*/ 405270 w 681596"/>
                    <a:gd name="connsiteY6" fmla="*/ 6322 h 678701"/>
                    <a:gd name="connsiteX7" fmla="*/ 675382 w 681596"/>
                    <a:gd name="connsiteY7" fmla="*/ 404193 h 678701"/>
                    <a:gd name="connsiteX8" fmla="*/ 276289 w 681596"/>
                    <a:gd name="connsiteY8" fmla="*/ 672382 h 678701"/>
                    <a:gd name="connsiteX9" fmla="*/ 6231 w 681596"/>
                    <a:gd name="connsiteY9" fmla="*/ 274456 h 678701"/>
                    <a:gd name="connsiteX10" fmla="*/ 405324 w 681596"/>
                    <a:gd name="connsiteY10" fmla="*/ 6322 h 6787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81596" h="678701">
                      <a:moveTo>
                        <a:pt x="289354" y="634999"/>
                      </a:moveTo>
                      <a:cubicBezTo>
                        <a:pt x="441346" y="664474"/>
                        <a:pt x="588983" y="562331"/>
                        <a:pt x="619091" y="406936"/>
                      </a:cubicBezTo>
                      <a:cubicBezTo>
                        <a:pt x="649199" y="251489"/>
                        <a:pt x="550380" y="101635"/>
                        <a:pt x="398388" y="72158"/>
                      </a:cubicBezTo>
                      <a:cubicBezTo>
                        <a:pt x="246396" y="42683"/>
                        <a:pt x="98760" y="144826"/>
                        <a:pt x="68651" y="300221"/>
                      </a:cubicBezTo>
                      <a:cubicBezTo>
                        <a:pt x="38543" y="455668"/>
                        <a:pt x="137362" y="605523"/>
                        <a:pt x="289354" y="634999"/>
                      </a:cubicBezTo>
                      <a:lnTo>
                        <a:pt x="289354" y="634999"/>
                      </a:lnTo>
                      <a:close/>
                      <a:moveTo>
                        <a:pt x="405270" y="6322"/>
                      </a:moveTo>
                      <a:cubicBezTo>
                        <a:pt x="590058" y="42144"/>
                        <a:pt x="710974" y="220291"/>
                        <a:pt x="675382" y="404193"/>
                      </a:cubicBezTo>
                      <a:cubicBezTo>
                        <a:pt x="639736" y="588095"/>
                        <a:pt x="461077" y="708204"/>
                        <a:pt x="276289" y="672382"/>
                      </a:cubicBezTo>
                      <a:cubicBezTo>
                        <a:pt x="91501" y="636558"/>
                        <a:pt x="-29415" y="458412"/>
                        <a:pt x="6231" y="274456"/>
                      </a:cubicBezTo>
                      <a:cubicBezTo>
                        <a:pt x="41823" y="90554"/>
                        <a:pt x="220536" y="-29501"/>
                        <a:pt x="405324" y="6322"/>
                      </a:cubicBezTo>
                      <a:close/>
                    </a:path>
                  </a:pathLst>
                </a:custGeom>
                <a:solidFill>
                  <a:srgbClr val="86BDF4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1" name="Freeform 40">
                  <a:extLst>
                    <a:ext uri="{FF2B5EF4-FFF2-40B4-BE49-F238E27FC236}">
                      <a16:creationId xmlns:a16="http://schemas.microsoft.com/office/drawing/2014/main" id="{B0CD4034-33BE-D31A-F3DA-8875196369A3}"/>
                    </a:ext>
                  </a:extLst>
                </p:cNvPr>
                <p:cNvSpPr/>
                <p:nvPr/>
              </p:nvSpPr>
              <p:spPr>
                <a:xfrm>
                  <a:off x="7689582" y="3815554"/>
                  <a:ext cx="550275" cy="379296"/>
                </a:xfrm>
                <a:custGeom>
                  <a:avLst/>
                  <a:gdLst>
                    <a:gd name="connsiteX0" fmla="*/ 536622 w 550275"/>
                    <a:gd name="connsiteY0" fmla="*/ 356544 h 379296"/>
                    <a:gd name="connsiteX1" fmla="*/ 315919 w 550275"/>
                    <a:gd name="connsiteY1" fmla="*/ 21766 h 379296"/>
                    <a:gd name="connsiteX2" fmla="*/ 0 w 550275"/>
                    <a:gd name="connsiteY2" fmla="*/ 201419 h 379296"/>
                    <a:gd name="connsiteX3" fmla="*/ 320919 w 550275"/>
                    <a:gd name="connsiteY3" fmla="*/ 5469 h 379296"/>
                    <a:gd name="connsiteX4" fmla="*/ 545009 w 550275"/>
                    <a:gd name="connsiteY4" fmla="*/ 330887 h 379296"/>
                    <a:gd name="connsiteX5" fmla="*/ 531192 w 550275"/>
                    <a:gd name="connsiteY5" fmla="*/ 379297 h 379296"/>
                    <a:gd name="connsiteX6" fmla="*/ 536622 w 550275"/>
                    <a:gd name="connsiteY6" fmla="*/ 356544 h 3792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550275" h="379296">
                      <a:moveTo>
                        <a:pt x="536622" y="356544"/>
                      </a:moveTo>
                      <a:cubicBezTo>
                        <a:pt x="566730" y="201096"/>
                        <a:pt x="467911" y="51242"/>
                        <a:pt x="315919" y="21766"/>
                      </a:cubicBezTo>
                      <a:cubicBezTo>
                        <a:pt x="180379" y="-4536"/>
                        <a:pt x="48334" y="73887"/>
                        <a:pt x="0" y="201419"/>
                      </a:cubicBezTo>
                      <a:cubicBezTo>
                        <a:pt x="39463" y="58934"/>
                        <a:pt x="176508" y="-22501"/>
                        <a:pt x="320919" y="5469"/>
                      </a:cubicBezTo>
                      <a:cubicBezTo>
                        <a:pt x="472911" y="34944"/>
                        <a:pt x="575117" y="175439"/>
                        <a:pt x="545009" y="330887"/>
                      </a:cubicBezTo>
                      <a:cubicBezTo>
                        <a:pt x="541730" y="347723"/>
                        <a:pt x="537052" y="363860"/>
                        <a:pt x="531192" y="379297"/>
                      </a:cubicBezTo>
                      <a:cubicBezTo>
                        <a:pt x="533235" y="371820"/>
                        <a:pt x="535117" y="364236"/>
                        <a:pt x="536622" y="356544"/>
                      </a:cubicBezTo>
                      <a:close/>
                    </a:path>
                  </a:pathLst>
                </a:custGeom>
                <a:solidFill>
                  <a:srgbClr val="A3CFF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2" name="Freeform 41">
                  <a:extLst>
                    <a:ext uri="{FF2B5EF4-FFF2-40B4-BE49-F238E27FC236}">
                      <a16:creationId xmlns:a16="http://schemas.microsoft.com/office/drawing/2014/main" id="{68346D81-58A7-5AB6-FE20-D221EB8A2AFF}"/>
                    </a:ext>
                  </a:extLst>
                </p:cNvPr>
                <p:cNvSpPr/>
                <p:nvPr/>
              </p:nvSpPr>
              <p:spPr>
                <a:xfrm>
                  <a:off x="7607006" y="3985668"/>
                  <a:ext cx="668553" cy="458246"/>
                </a:xfrm>
                <a:custGeom>
                  <a:avLst/>
                  <a:gdLst>
                    <a:gd name="connsiteX0" fmla="*/ 21500 w 668553"/>
                    <a:gd name="connsiteY0" fmla="*/ 0 h 458246"/>
                    <a:gd name="connsiteX1" fmla="*/ 14618 w 668553"/>
                    <a:gd name="connsiteY1" fmla="*/ 28400 h 458246"/>
                    <a:gd name="connsiteX2" fmla="*/ 282365 w 668553"/>
                    <a:gd name="connsiteY2" fmla="*/ 438482 h 458246"/>
                    <a:gd name="connsiteX3" fmla="*/ 668554 w 668553"/>
                    <a:gd name="connsiteY3" fmla="*/ 212141 h 458246"/>
                    <a:gd name="connsiteX4" fmla="*/ 276289 w 668553"/>
                    <a:gd name="connsiteY4" fmla="*/ 451929 h 458246"/>
                    <a:gd name="connsiteX5" fmla="*/ 6231 w 668553"/>
                    <a:gd name="connsiteY5" fmla="*/ 54003 h 458246"/>
                    <a:gd name="connsiteX6" fmla="*/ 21446 w 668553"/>
                    <a:gd name="connsiteY6" fmla="*/ 0 h 4582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68553" h="458246">
                      <a:moveTo>
                        <a:pt x="21500" y="0"/>
                      </a:moveTo>
                      <a:cubicBezTo>
                        <a:pt x="18866" y="9305"/>
                        <a:pt x="16500" y="18718"/>
                        <a:pt x="14618" y="28400"/>
                      </a:cubicBezTo>
                      <a:cubicBezTo>
                        <a:pt x="-20974" y="212356"/>
                        <a:pt x="97577" y="402659"/>
                        <a:pt x="282365" y="438482"/>
                      </a:cubicBezTo>
                      <a:cubicBezTo>
                        <a:pt x="448335" y="470647"/>
                        <a:pt x="611671" y="364846"/>
                        <a:pt x="668554" y="212141"/>
                      </a:cubicBezTo>
                      <a:cubicBezTo>
                        <a:pt x="620919" y="379799"/>
                        <a:pt x="451400" y="485869"/>
                        <a:pt x="276289" y="451929"/>
                      </a:cubicBezTo>
                      <a:cubicBezTo>
                        <a:pt x="91501" y="416106"/>
                        <a:pt x="-29415" y="237959"/>
                        <a:pt x="6231" y="54003"/>
                      </a:cubicBezTo>
                      <a:cubicBezTo>
                        <a:pt x="9833" y="35285"/>
                        <a:pt x="15048" y="17266"/>
                        <a:pt x="21446" y="0"/>
                      </a:cubicBezTo>
                      <a:close/>
                    </a:path>
                  </a:pathLst>
                </a:custGeom>
                <a:solidFill>
                  <a:srgbClr val="619FD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3" name="Freeform 42">
                  <a:extLst>
                    <a:ext uri="{FF2B5EF4-FFF2-40B4-BE49-F238E27FC236}">
                      <a16:creationId xmlns:a16="http://schemas.microsoft.com/office/drawing/2014/main" id="{8DEB6D64-A34A-FFFB-3BAB-2C0F2944E739}"/>
                    </a:ext>
                  </a:extLst>
                </p:cNvPr>
                <p:cNvSpPr/>
                <p:nvPr/>
              </p:nvSpPr>
              <p:spPr>
                <a:xfrm>
                  <a:off x="7664294" y="3835849"/>
                  <a:ext cx="562426" cy="562715"/>
                </a:xfrm>
                <a:custGeom>
                  <a:avLst/>
                  <a:gdLst>
                    <a:gd name="connsiteX0" fmla="*/ 334701 w 562426"/>
                    <a:gd name="connsiteY0" fmla="*/ 5182 h 562715"/>
                    <a:gd name="connsiteX1" fmla="*/ 5180 w 562426"/>
                    <a:gd name="connsiteY1" fmla="*/ 227865 h 562715"/>
                    <a:gd name="connsiteX2" fmla="*/ 227711 w 562426"/>
                    <a:gd name="connsiteY2" fmla="*/ 557533 h 562715"/>
                    <a:gd name="connsiteX3" fmla="*/ 557232 w 562426"/>
                    <a:gd name="connsiteY3" fmla="*/ 334904 h 562715"/>
                    <a:gd name="connsiteX4" fmla="*/ 334701 w 562426"/>
                    <a:gd name="connsiteY4" fmla="*/ 5236 h 5627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62426" h="562715">
                      <a:moveTo>
                        <a:pt x="334701" y="5182"/>
                      </a:moveTo>
                      <a:cubicBezTo>
                        <a:pt x="182226" y="-24348"/>
                        <a:pt x="34696" y="75322"/>
                        <a:pt x="5180" y="227865"/>
                      </a:cubicBezTo>
                      <a:cubicBezTo>
                        <a:pt x="-24337" y="380409"/>
                        <a:pt x="75289" y="528004"/>
                        <a:pt x="227711" y="557533"/>
                      </a:cubicBezTo>
                      <a:cubicBezTo>
                        <a:pt x="380132" y="587063"/>
                        <a:pt x="527715" y="487394"/>
                        <a:pt x="557232" y="334904"/>
                      </a:cubicBezTo>
                      <a:cubicBezTo>
                        <a:pt x="586802" y="182361"/>
                        <a:pt x="487123" y="34766"/>
                        <a:pt x="334701" y="5236"/>
                      </a:cubicBezTo>
                      <a:close/>
                    </a:path>
                  </a:pathLst>
                </a:custGeom>
                <a:solidFill>
                  <a:srgbClr val="619FD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4" name="Freeform 43">
                  <a:extLst>
                    <a:ext uri="{FF2B5EF4-FFF2-40B4-BE49-F238E27FC236}">
                      <a16:creationId xmlns:a16="http://schemas.microsoft.com/office/drawing/2014/main" id="{C5816463-07D7-37E1-364A-64E0A756AB51}"/>
                    </a:ext>
                  </a:extLst>
                </p:cNvPr>
                <p:cNvSpPr/>
                <p:nvPr/>
              </p:nvSpPr>
              <p:spPr>
                <a:xfrm>
                  <a:off x="7853748" y="3964231"/>
                  <a:ext cx="178126" cy="306861"/>
                </a:xfrm>
                <a:custGeom>
                  <a:avLst/>
                  <a:gdLst>
                    <a:gd name="connsiteX0" fmla="*/ 99494 w 178126"/>
                    <a:gd name="connsiteY0" fmla="*/ 621 h 306861"/>
                    <a:gd name="connsiteX1" fmla="*/ 621 w 178126"/>
                    <a:gd name="connsiteY1" fmla="*/ 78614 h 306861"/>
                    <a:gd name="connsiteX2" fmla="*/ 52826 w 178126"/>
                    <a:gd name="connsiteY2" fmla="*/ 170430 h 306861"/>
                    <a:gd name="connsiteX3" fmla="*/ 40246 w 178126"/>
                    <a:gd name="connsiteY3" fmla="*/ 277307 h 306861"/>
                    <a:gd name="connsiteX4" fmla="*/ 63418 w 178126"/>
                    <a:gd name="connsiteY4" fmla="*/ 306676 h 306861"/>
                    <a:gd name="connsiteX5" fmla="*/ 63418 w 178126"/>
                    <a:gd name="connsiteY5" fmla="*/ 306676 h 306861"/>
                    <a:gd name="connsiteX6" fmla="*/ 92774 w 178126"/>
                    <a:gd name="connsiteY6" fmla="*/ 283493 h 306861"/>
                    <a:gd name="connsiteX7" fmla="*/ 105408 w 178126"/>
                    <a:gd name="connsiteY7" fmla="*/ 176562 h 306861"/>
                    <a:gd name="connsiteX8" fmla="*/ 177506 w 178126"/>
                    <a:gd name="connsiteY8" fmla="*/ 99430 h 306861"/>
                    <a:gd name="connsiteX9" fmla="*/ 99494 w 178126"/>
                    <a:gd name="connsiteY9" fmla="*/ 513 h 3068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78126" h="306861">
                      <a:moveTo>
                        <a:pt x="99494" y="621"/>
                      </a:moveTo>
                      <a:cubicBezTo>
                        <a:pt x="50676" y="-5135"/>
                        <a:pt x="6428" y="29774"/>
                        <a:pt x="621" y="78614"/>
                      </a:cubicBezTo>
                      <a:cubicBezTo>
                        <a:pt x="-4056" y="118309"/>
                        <a:pt x="18095" y="154993"/>
                        <a:pt x="52826" y="170430"/>
                      </a:cubicBezTo>
                      <a:lnTo>
                        <a:pt x="40246" y="277307"/>
                      </a:lnTo>
                      <a:cubicBezTo>
                        <a:pt x="38525" y="291777"/>
                        <a:pt x="48955" y="305009"/>
                        <a:pt x="63418" y="306676"/>
                      </a:cubicBezTo>
                      <a:lnTo>
                        <a:pt x="63418" y="306676"/>
                      </a:lnTo>
                      <a:cubicBezTo>
                        <a:pt x="77881" y="308397"/>
                        <a:pt x="91107" y="297962"/>
                        <a:pt x="92774" y="283493"/>
                      </a:cubicBezTo>
                      <a:lnTo>
                        <a:pt x="105408" y="176562"/>
                      </a:lnTo>
                      <a:cubicBezTo>
                        <a:pt x="142721" y="169623"/>
                        <a:pt x="172828" y="139125"/>
                        <a:pt x="177506" y="99430"/>
                      </a:cubicBezTo>
                      <a:cubicBezTo>
                        <a:pt x="183259" y="50590"/>
                        <a:pt x="148366" y="6322"/>
                        <a:pt x="99494" y="513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5" name="Freeform 44">
                  <a:extLst>
                    <a:ext uri="{FF2B5EF4-FFF2-40B4-BE49-F238E27FC236}">
                      <a16:creationId xmlns:a16="http://schemas.microsoft.com/office/drawing/2014/main" id="{9B712CE3-0F29-1705-9D59-72740EFC7DEA}"/>
                    </a:ext>
                  </a:extLst>
                </p:cNvPr>
                <p:cNvSpPr/>
                <p:nvPr/>
              </p:nvSpPr>
              <p:spPr>
                <a:xfrm>
                  <a:off x="8631049" y="2910280"/>
                  <a:ext cx="451106" cy="2338497"/>
                </a:xfrm>
                <a:custGeom>
                  <a:avLst/>
                  <a:gdLst>
                    <a:gd name="connsiteX0" fmla="*/ 31399 w 451106"/>
                    <a:gd name="connsiteY0" fmla="*/ 2338497 h 2338497"/>
                    <a:gd name="connsiteX1" fmla="*/ 0 w 451106"/>
                    <a:gd name="connsiteY1" fmla="*/ 2333818 h 2338497"/>
                    <a:gd name="connsiteX2" fmla="*/ 69518 w 451106"/>
                    <a:gd name="connsiteY2" fmla="*/ 2007538 h 2338497"/>
                    <a:gd name="connsiteX3" fmla="*/ 119303 w 451106"/>
                    <a:gd name="connsiteY3" fmla="*/ 1789642 h 2338497"/>
                    <a:gd name="connsiteX4" fmla="*/ 122906 w 451106"/>
                    <a:gd name="connsiteY4" fmla="*/ 1782596 h 2338497"/>
                    <a:gd name="connsiteX5" fmla="*/ 358393 w 451106"/>
                    <a:gd name="connsiteY5" fmla="*/ 862710 h 2338497"/>
                    <a:gd name="connsiteX6" fmla="*/ 315328 w 451106"/>
                    <a:gd name="connsiteY6" fmla="*/ 725119 h 2338497"/>
                    <a:gd name="connsiteX7" fmla="*/ 316349 w 451106"/>
                    <a:gd name="connsiteY7" fmla="*/ 639112 h 2338497"/>
                    <a:gd name="connsiteX8" fmla="*/ 58549 w 451106"/>
                    <a:gd name="connsiteY8" fmla="*/ 20870 h 2338497"/>
                    <a:gd name="connsiteX9" fmla="*/ 82421 w 451106"/>
                    <a:gd name="connsiteY9" fmla="*/ 0 h 2338497"/>
                    <a:gd name="connsiteX10" fmla="*/ 348017 w 451106"/>
                    <a:gd name="connsiteY10" fmla="*/ 637606 h 2338497"/>
                    <a:gd name="connsiteX11" fmla="*/ 346941 w 451106"/>
                    <a:gd name="connsiteY11" fmla="*/ 727540 h 2338497"/>
                    <a:gd name="connsiteX12" fmla="*/ 386996 w 451106"/>
                    <a:gd name="connsiteY12" fmla="*/ 848940 h 2338497"/>
                    <a:gd name="connsiteX13" fmla="*/ 149357 w 451106"/>
                    <a:gd name="connsiteY13" fmla="*/ 1800615 h 2338497"/>
                    <a:gd name="connsiteX14" fmla="*/ 100539 w 451106"/>
                    <a:gd name="connsiteY14" fmla="*/ 2014638 h 2338497"/>
                    <a:gd name="connsiteX15" fmla="*/ 31452 w 451106"/>
                    <a:gd name="connsiteY15" fmla="*/ 2338497 h 23384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451106" h="2338497">
                      <a:moveTo>
                        <a:pt x="31399" y="2338497"/>
                      </a:moveTo>
                      <a:lnTo>
                        <a:pt x="0" y="2333818"/>
                      </a:lnTo>
                      <a:cubicBezTo>
                        <a:pt x="9947" y="2267282"/>
                        <a:pt x="29839" y="2180468"/>
                        <a:pt x="69518" y="2007538"/>
                      </a:cubicBezTo>
                      <a:cubicBezTo>
                        <a:pt x="83550" y="1946381"/>
                        <a:pt x="100056" y="1874681"/>
                        <a:pt x="119303" y="1789642"/>
                      </a:cubicBezTo>
                      <a:lnTo>
                        <a:pt x="122906" y="1782596"/>
                      </a:lnTo>
                      <a:cubicBezTo>
                        <a:pt x="406405" y="1462502"/>
                        <a:pt x="490062" y="1135846"/>
                        <a:pt x="358393" y="862710"/>
                      </a:cubicBezTo>
                      <a:cubicBezTo>
                        <a:pt x="313823" y="770248"/>
                        <a:pt x="312263" y="765138"/>
                        <a:pt x="315328" y="725119"/>
                      </a:cubicBezTo>
                      <a:cubicBezTo>
                        <a:pt x="316618" y="707907"/>
                        <a:pt x="318446" y="684348"/>
                        <a:pt x="316349" y="639112"/>
                      </a:cubicBezTo>
                      <a:cubicBezTo>
                        <a:pt x="307048" y="441548"/>
                        <a:pt x="198605" y="181535"/>
                        <a:pt x="58549" y="20870"/>
                      </a:cubicBezTo>
                      <a:lnTo>
                        <a:pt x="82421" y="0"/>
                      </a:lnTo>
                      <a:cubicBezTo>
                        <a:pt x="226724" y="165453"/>
                        <a:pt x="338447" y="433641"/>
                        <a:pt x="348017" y="637606"/>
                      </a:cubicBezTo>
                      <a:cubicBezTo>
                        <a:pt x="350221" y="684778"/>
                        <a:pt x="348286" y="710489"/>
                        <a:pt x="346941" y="727540"/>
                      </a:cubicBezTo>
                      <a:cubicBezTo>
                        <a:pt x="344468" y="759974"/>
                        <a:pt x="344415" y="760566"/>
                        <a:pt x="386996" y="848940"/>
                      </a:cubicBezTo>
                      <a:cubicBezTo>
                        <a:pt x="524095" y="1133426"/>
                        <a:pt x="439685" y="1471269"/>
                        <a:pt x="149357" y="1800615"/>
                      </a:cubicBezTo>
                      <a:cubicBezTo>
                        <a:pt x="130486" y="1883933"/>
                        <a:pt x="114357" y="1954395"/>
                        <a:pt x="100539" y="2014638"/>
                      </a:cubicBezTo>
                      <a:cubicBezTo>
                        <a:pt x="61023" y="2186761"/>
                        <a:pt x="41184" y="2273145"/>
                        <a:pt x="31452" y="2338497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6" name="Freeform 45">
                  <a:extLst>
                    <a:ext uri="{FF2B5EF4-FFF2-40B4-BE49-F238E27FC236}">
                      <a16:creationId xmlns:a16="http://schemas.microsoft.com/office/drawing/2014/main" id="{5A532473-12D8-11EE-7789-CC287158AE1B}"/>
                    </a:ext>
                  </a:extLst>
                </p:cNvPr>
                <p:cNvSpPr/>
                <p:nvPr/>
              </p:nvSpPr>
              <p:spPr>
                <a:xfrm>
                  <a:off x="8361367" y="2919531"/>
                  <a:ext cx="371640" cy="2268465"/>
                </a:xfrm>
                <a:custGeom>
                  <a:avLst/>
                  <a:gdLst>
                    <a:gd name="connsiteX0" fmla="*/ 31399 w 371640"/>
                    <a:gd name="connsiteY0" fmla="*/ 2268465 h 2268465"/>
                    <a:gd name="connsiteX1" fmla="*/ 0 w 371640"/>
                    <a:gd name="connsiteY1" fmla="*/ 2263732 h 2268465"/>
                    <a:gd name="connsiteX2" fmla="*/ 72313 w 371640"/>
                    <a:gd name="connsiteY2" fmla="*/ 1882212 h 2268465"/>
                    <a:gd name="connsiteX3" fmla="*/ 77958 w 371640"/>
                    <a:gd name="connsiteY3" fmla="*/ 1644683 h 2268465"/>
                    <a:gd name="connsiteX4" fmla="*/ 37850 w 371640"/>
                    <a:gd name="connsiteY4" fmla="*/ 1473421 h 2268465"/>
                    <a:gd name="connsiteX5" fmla="*/ 187046 w 371640"/>
                    <a:gd name="connsiteY5" fmla="*/ 904342 h 2268465"/>
                    <a:gd name="connsiteX6" fmla="*/ 326780 w 371640"/>
                    <a:gd name="connsiteY6" fmla="*/ 582903 h 2268465"/>
                    <a:gd name="connsiteX7" fmla="*/ 286134 w 371640"/>
                    <a:gd name="connsiteY7" fmla="*/ 8875 h 2268465"/>
                    <a:gd name="connsiteX8" fmla="*/ 316564 w 371640"/>
                    <a:gd name="connsiteY8" fmla="*/ 0 h 2268465"/>
                    <a:gd name="connsiteX9" fmla="*/ 358286 w 371640"/>
                    <a:gd name="connsiteY9" fmla="*/ 587099 h 2268465"/>
                    <a:gd name="connsiteX10" fmla="*/ 213713 w 371640"/>
                    <a:gd name="connsiteY10" fmla="*/ 921500 h 2268465"/>
                    <a:gd name="connsiteX11" fmla="*/ 69302 w 371640"/>
                    <a:gd name="connsiteY11" fmla="*/ 1469118 h 2268465"/>
                    <a:gd name="connsiteX12" fmla="*/ 107905 w 371640"/>
                    <a:gd name="connsiteY12" fmla="*/ 1634302 h 2268465"/>
                    <a:gd name="connsiteX13" fmla="*/ 103335 w 371640"/>
                    <a:gd name="connsiteY13" fmla="*/ 1888774 h 2268465"/>
                    <a:gd name="connsiteX14" fmla="*/ 31345 w 371640"/>
                    <a:gd name="connsiteY14" fmla="*/ 2268412 h 22684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371640" h="2268465">
                      <a:moveTo>
                        <a:pt x="31399" y="2268465"/>
                      </a:moveTo>
                      <a:lnTo>
                        <a:pt x="0" y="2263732"/>
                      </a:lnTo>
                      <a:cubicBezTo>
                        <a:pt x="9516" y="2200100"/>
                        <a:pt x="29839" y="2082251"/>
                        <a:pt x="72313" y="1882212"/>
                      </a:cubicBezTo>
                      <a:cubicBezTo>
                        <a:pt x="105701" y="1725150"/>
                        <a:pt x="97045" y="1699924"/>
                        <a:pt x="77958" y="1644683"/>
                      </a:cubicBezTo>
                      <a:cubicBezTo>
                        <a:pt x="66292" y="1610797"/>
                        <a:pt x="50323" y="1564485"/>
                        <a:pt x="37850" y="1473421"/>
                      </a:cubicBezTo>
                      <a:cubicBezTo>
                        <a:pt x="-108" y="1195390"/>
                        <a:pt x="95055" y="1047419"/>
                        <a:pt x="187046" y="904342"/>
                      </a:cubicBezTo>
                      <a:cubicBezTo>
                        <a:pt x="249897" y="806609"/>
                        <a:pt x="309253" y="714254"/>
                        <a:pt x="326780" y="582903"/>
                      </a:cubicBezTo>
                      <a:cubicBezTo>
                        <a:pt x="353232" y="385501"/>
                        <a:pt x="339522" y="192401"/>
                        <a:pt x="286134" y="8875"/>
                      </a:cubicBezTo>
                      <a:lnTo>
                        <a:pt x="316564" y="0"/>
                      </a:lnTo>
                      <a:cubicBezTo>
                        <a:pt x="371243" y="187775"/>
                        <a:pt x="385329" y="385339"/>
                        <a:pt x="358286" y="587099"/>
                      </a:cubicBezTo>
                      <a:cubicBezTo>
                        <a:pt x="339791" y="725442"/>
                        <a:pt x="275704" y="825112"/>
                        <a:pt x="213713" y="921500"/>
                      </a:cubicBezTo>
                      <a:cubicBezTo>
                        <a:pt x="124841" y="1059736"/>
                        <a:pt x="32904" y="1202651"/>
                        <a:pt x="69302" y="1469118"/>
                      </a:cubicBezTo>
                      <a:cubicBezTo>
                        <a:pt x="81292" y="1557062"/>
                        <a:pt x="96077" y="1599877"/>
                        <a:pt x="107905" y="1634302"/>
                      </a:cubicBezTo>
                      <a:cubicBezTo>
                        <a:pt x="128282" y="1693415"/>
                        <a:pt x="138497" y="1723106"/>
                        <a:pt x="103335" y="1888774"/>
                      </a:cubicBezTo>
                      <a:cubicBezTo>
                        <a:pt x="61022" y="2088006"/>
                        <a:pt x="40861" y="2205210"/>
                        <a:pt x="31345" y="2268412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47" name="Graphic 9">
                <a:extLst>
                  <a:ext uri="{FF2B5EF4-FFF2-40B4-BE49-F238E27FC236}">
                    <a16:creationId xmlns:a16="http://schemas.microsoft.com/office/drawing/2014/main" id="{AE988E7F-E0FD-1DF0-B1B5-4D842051FEBD}"/>
                  </a:ext>
                </a:extLst>
              </p:cNvPr>
              <p:cNvGrpSpPr/>
              <p:nvPr/>
            </p:nvGrpSpPr>
            <p:grpSpPr>
              <a:xfrm>
                <a:off x="8744702" y="3688018"/>
                <a:ext cx="1163344" cy="1309298"/>
                <a:chOff x="8744702" y="3688018"/>
                <a:chExt cx="1163344" cy="1309298"/>
              </a:xfrm>
            </p:grpSpPr>
            <p:sp>
              <p:nvSpPr>
                <p:cNvPr id="48" name="Freeform 47">
                  <a:extLst>
                    <a:ext uri="{FF2B5EF4-FFF2-40B4-BE49-F238E27FC236}">
                      <a16:creationId xmlns:a16="http://schemas.microsoft.com/office/drawing/2014/main" id="{D76548F3-4A7B-9417-D65D-75BE43634AF9}"/>
                    </a:ext>
                  </a:extLst>
                </p:cNvPr>
                <p:cNvSpPr/>
                <p:nvPr/>
              </p:nvSpPr>
              <p:spPr>
                <a:xfrm>
                  <a:off x="9675959" y="3851893"/>
                  <a:ext cx="232087" cy="212036"/>
                </a:xfrm>
                <a:custGeom>
                  <a:avLst/>
                  <a:gdLst>
                    <a:gd name="connsiteX0" fmla="*/ 201455 w 232087"/>
                    <a:gd name="connsiteY0" fmla="*/ 6834 h 212036"/>
                    <a:gd name="connsiteX1" fmla="*/ 195541 w 232087"/>
                    <a:gd name="connsiteY1" fmla="*/ 15118 h 212036"/>
                    <a:gd name="connsiteX2" fmla="*/ 187422 w 232087"/>
                    <a:gd name="connsiteY2" fmla="*/ 24046 h 212036"/>
                    <a:gd name="connsiteX3" fmla="*/ 162798 w 232087"/>
                    <a:gd name="connsiteY3" fmla="*/ 43894 h 212036"/>
                    <a:gd name="connsiteX4" fmla="*/ 160433 w 232087"/>
                    <a:gd name="connsiteY4" fmla="*/ 34589 h 212036"/>
                    <a:gd name="connsiteX5" fmla="*/ 165809 w 232087"/>
                    <a:gd name="connsiteY5" fmla="*/ 28404 h 212036"/>
                    <a:gd name="connsiteX6" fmla="*/ 163981 w 232087"/>
                    <a:gd name="connsiteY6" fmla="*/ 22164 h 212036"/>
                    <a:gd name="connsiteX7" fmla="*/ 153766 w 232087"/>
                    <a:gd name="connsiteY7" fmla="*/ 28081 h 212036"/>
                    <a:gd name="connsiteX8" fmla="*/ 145594 w 232087"/>
                    <a:gd name="connsiteY8" fmla="*/ 39645 h 212036"/>
                    <a:gd name="connsiteX9" fmla="*/ 142475 w 232087"/>
                    <a:gd name="connsiteY9" fmla="*/ 62075 h 212036"/>
                    <a:gd name="connsiteX10" fmla="*/ 107690 w 232087"/>
                    <a:gd name="connsiteY10" fmla="*/ 91121 h 212036"/>
                    <a:gd name="connsiteX11" fmla="*/ 108 w 232087"/>
                    <a:gd name="connsiteY11" fmla="*/ 168737 h 212036"/>
                    <a:gd name="connsiteX12" fmla="*/ 0 w 232087"/>
                    <a:gd name="connsiteY12" fmla="*/ 168737 h 212036"/>
                    <a:gd name="connsiteX13" fmla="*/ 7903 w 232087"/>
                    <a:gd name="connsiteY13" fmla="*/ 182399 h 212036"/>
                    <a:gd name="connsiteX14" fmla="*/ 29140 w 232087"/>
                    <a:gd name="connsiteY14" fmla="*/ 212036 h 212036"/>
                    <a:gd name="connsiteX15" fmla="*/ 158443 w 232087"/>
                    <a:gd name="connsiteY15" fmla="*/ 95316 h 212036"/>
                    <a:gd name="connsiteX16" fmla="*/ 187369 w 232087"/>
                    <a:gd name="connsiteY16" fmla="*/ 82730 h 212036"/>
                    <a:gd name="connsiteX17" fmla="*/ 209358 w 232087"/>
                    <a:gd name="connsiteY17" fmla="*/ 66270 h 212036"/>
                    <a:gd name="connsiteX18" fmla="*/ 227907 w 232087"/>
                    <a:gd name="connsiteY18" fmla="*/ 47875 h 212036"/>
                    <a:gd name="connsiteX19" fmla="*/ 223660 w 232087"/>
                    <a:gd name="connsiteY19" fmla="*/ 43894 h 212036"/>
                    <a:gd name="connsiteX20" fmla="*/ 204896 w 232087"/>
                    <a:gd name="connsiteY20" fmla="*/ 57933 h 212036"/>
                    <a:gd name="connsiteX21" fmla="*/ 222907 w 232087"/>
                    <a:gd name="connsiteY21" fmla="*/ 38085 h 212036"/>
                    <a:gd name="connsiteX22" fmla="*/ 229359 w 232087"/>
                    <a:gd name="connsiteY22" fmla="*/ 30125 h 212036"/>
                    <a:gd name="connsiteX23" fmla="*/ 225219 w 232087"/>
                    <a:gd name="connsiteY23" fmla="*/ 24585 h 212036"/>
                    <a:gd name="connsiteX24" fmla="*/ 216778 w 232087"/>
                    <a:gd name="connsiteY24" fmla="*/ 33352 h 212036"/>
                    <a:gd name="connsiteX25" fmla="*/ 208283 w 232087"/>
                    <a:gd name="connsiteY25" fmla="*/ 41151 h 212036"/>
                    <a:gd name="connsiteX26" fmla="*/ 199573 w 232087"/>
                    <a:gd name="connsiteY26" fmla="*/ 49058 h 212036"/>
                    <a:gd name="connsiteX27" fmla="*/ 200003 w 232087"/>
                    <a:gd name="connsiteY27" fmla="*/ 45938 h 212036"/>
                    <a:gd name="connsiteX28" fmla="*/ 213928 w 232087"/>
                    <a:gd name="connsiteY28" fmla="*/ 30340 h 212036"/>
                    <a:gd name="connsiteX29" fmla="*/ 220649 w 232087"/>
                    <a:gd name="connsiteY29" fmla="*/ 20819 h 212036"/>
                    <a:gd name="connsiteX30" fmla="*/ 225219 w 232087"/>
                    <a:gd name="connsiteY30" fmla="*/ 9416 h 212036"/>
                    <a:gd name="connsiteX31" fmla="*/ 214305 w 232087"/>
                    <a:gd name="connsiteY31" fmla="*/ 17753 h 212036"/>
                    <a:gd name="connsiteX32" fmla="*/ 206616 w 232087"/>
                    <a:gd name="connsiteY32" fmla="*/ 26897 h 212036"/>
                    <a:gd name="connsiteX33" fmla="*/ 192046 w 232087"/>
                    <a:gd name="connsiteY33" fmla="*/ 36956 h 212036"/>
                    <a:gd name="connsiteX34" fmla="*/ 203713 w 232087"/>
                    <a:gd name="connsiteY34" fmla="*/ 19098 h 212036"/>
                    <a:gd name="connsiteX35" fmla="*/ 210864 w 232087"/>
                    <a:gd name="connsiteY35" fmla="*/ 326 h 212036"/>
                    <a:gd name="connsiteX36" fmla="*/ 201509 w 232087"/>
                    <a:gd name="connsiteY36" fmla="*/ 6942 h 2120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232087" h="212036">
                      <a:moveTo>
                        <a:pt x="201455" y="6834"/>
                      </a:moveTo>
                      <a:cubicBezTo>
                        <a:pt x="201455" y="6834"/>
                        <a:pt x="197154" y="13128"/>
                        <a:pt x="195541" y="15118"/>
                      </a:cubicBezTo>
                      <a:cubicBezTo>
                        <a:pt x="193659" y="17484"/>
                        <a:pt x="187422" y="24046"/>
                        <a:pt x="187422" y="24046"/>
                      </a:cubicBezTo>
                      <a:cubicBezTo>
                        <a:pt x="187422" y="24046"/>
                        <a:pt x="164304" y="45669"/>
                        <a:pt x="162798" y="43894"/>
                      </a:cubicBezTo>
                      <a:cubicBezTo>
                        <a:pt x="161239" y="42120"/>
                        <a:pt x="159573" y="36364"/>
                        <a:pt x="160433" y="34589"/>
                      </a:cubicBezTo>
                      <a:cubicBezTo>
                        <a:pt x="161347" y="32760"/>
                        <a:pt x="164895" y="30232"/>
                        <a:pt x="165809" y="28404"/>
                      </a:cubicBezTo>
                      <a:cubicBezTo>
                        <a:pt x="166723" y="26575"/>
                        <a:pt x="166239" y="23455"/>
                        <a:pt x="163981" y="22164"/>
                      </a:cubicBezTo>
                      <a:cubicBezTo>
                        <a:pt x="161669" y="20927"/>
                        <a:pt x="153766" y="28081"/>
                        <a:pt x="153766" y="28081"/>
                      </a:cubicBezTo>
                      <a:cubicBezTo>
                        <a:pt x="153766" y="28081"/>
                        <a:pt x="147314" y="33944"/>
                        <a:pt x="145594" y="39645"/>
                      </a:cubicBezTo>
                      <a:cubicBezTo>
                        <a:pt x="139680" y="59332"/>
                        <a:pt x="143282" y="59601"/>
                        <a:pt x="142475" y="62075"/>
                      </a:cubicBezTo>
                      <a:cubicBezTo>
                        <a:pt x="141454" y="65087"/>
                        <a:pt x="107690" y="91121"/>
                        <a:pt x="107690" y="91121"/>
                      </a:cubicBezTo>
                      <a:cubicBezTo>
                        <a:pt x="107690" y="91121"/>
                        <a:pt x="5538" y="164703"/>
                        <a:pt x="108" y="168737"/>
                      </a:cubicBezTo>
                      <a:lnTo>
                        <a:pt x="0" y="168737"/>
                      </a:lnTo>
                      <a:cubicBezTo>
                        <a:pt x="699" y="174116"/>
                        <a:pt x="5054" y="178204"/>
                        <a:pt x="7903" y="182399"/>
                      </a:cubicBezTo>
                      <a:cubicBezTo>
                        <a:pt x="15484" y="197675"/>
                        <a:pt x="20753" y="197567"/>
                        <a:pt x="29140" y="212036"/>
                      </a:cubicBezTo>
                      <a:cubicBezTo>
                        <a:pt x="44409" y="199127"/>
                        <a:pt x="147960" y="105052"/>
                        <a:pt x="158443" y="95316"/>
                      </a:cubicBezTo>
                      <a:cubicBezTo>
                        <a:pt x="158443" y="95316"/>
                        <a:pt x="176293" y="87840"/>
                        <a:pt x="187369" y="82730"/>
                      </a:cubicBezTo>
                      <a:cubicBezTo>
                        <a:pt x="198444" y="77673"/>
                        <a:pt x="206509" y="68153"/>
                        <a:pt x="209358" y="66270"/>
                      </a:cubicBezTo>
                      <a:cubicBezTo>
                        <a:pt x="209842" y="65948"/>
                        <a:pt x="218982" y="59170"/>
                        <a:pt x="227907" y="47875"/>
                      </a:cubicBezTo>
                      <a:cubicBezTo>
                        <a:pt x="235649" y="38139"/>
                        <a:pt x="223660" y="43894"/>
                        <a:pt x="223660" y="43894"/>
                      </a:cubicBezTo>
                      <a:cubicBezTo>
                        <a:pt x="223660" y="43894"/>
                        <a:pt x="205917" y="59439"/>
                        <a:pt x="204896" y="57933"/>
                      </a:cubicBezTo>
                      <a:cubicBezTo>
                        <a:pt x="204090" y="56696"/>
                        <a:pt x="214305" y="48735"/>
                        <a:pt x="222907" y="38085"/>
                      </a:cubicBezTo>
                      <a:cubicBezTo>
                        <a:pt x="225165" y="35342"/>
                        <a:pt x="227315" y="32599"/>
                        <a:pt x="229359" y="30125"/>
                      </a:cubicBezTo>
                      <a:cubicBezTo>
                        <a:pt x="234574" y="23509"/>
                        <a:pt x="231832" y="18506"/>
                        <a:pt x="225219" y="24585"/>
                      </a:cubicBezTo>
                      <a:cubicBezTo>
                        <a:pt x="222853" y="26736"/>
                        <a:pt x="219090" y="30340"/>
                        <a:pt x="216778" y="33352"/>
                      </a:cubicBezTo>
                      <a:cubicBezTo>
                        <a:pt x="214197" y="36579"/>
                        <a:pt x="210864" y="38731"/>
                        <a:pt x="208283" y="41151"/>
                      </a:cubicBezTo>
                      <a:cubicBezTo>
                        <a:pt x="203283" y="45885"/>
                        <a:pt x="199734" y="49381"/>
                        <a:pt x="199573" y="49058"/>
                      </a:cubicBezTo>
                      <a:cubicBezTo>
                        <a:pt x="199466" y="48682"/>
                        <a:pt x="197799" y="48897"/>
                        <a:pt x="200003" y="45938"/>
                      </a:cubicBezTo>
                      <a:cubicBezTo>
                        <a:pt x="202799" y="42281"/>
                        <a:pt x="210326" y="35880"/>
                        <a:pt x="213928" y="30340"/>
                      </a:cubicBezTo>
                      <a:cubicBezTo>
                        <a:pt x="215971" y="27220"/>
                        <a:pt x="220649" y="20819"/>
                        <a:pt x="220649" y="20819"/>
                      </a:cubicBezTo>
                      <a:cubicBezTo>
                        <a:pt x="220649" y="20819"/>
                        <a:pt x="225810" y="9900"/>
                        <a:pt x="225219" y="9416"/>
                      </a:cubicBezTo>
                      <a:cubicBezTo>
                        <a:pt x="222154" y="6673"/>
                        <a:pt x="216401" y="13181"/>
                        <a:pt x="214305" y="17753"/>
                      </a:cubicBezTo>
                      <a:cubicBezTo>
                        <a:pt x="211348" y="20012"/>
                        <a:pt x="206616" y="26897"/>
                        <a:pt x="206616" y="26897"/>
                      </a:cubicBezTo>
                      <a:cubicBezTo>
                        <a:pt x="206616" y="26897"/>
                        <a:pt x="193874" y="38623"/>
                        <a:pt x="192046" y="36956"/>
                      </a:cubicBezTo>
                      <a:cubicBezTo>
                        <a:pt x="191347" y="36203"/>
                        <a:pt x="198229" y="28081"/>
                        <a:pt x="203713" y="19098"/>
                      </a:cubicBezTo>
                      <a:cubicBezTo>
                        <a:pt x="208767" y="10761"/>
                        <a:pt x="212530" y="1509"/>
                        <a:pt x="210864" y="326"/>
                      </a:cubicBezTo>
                      <a:cubicBezTo>
                        <a:pt x="208229" y="-1772"/>
                        <a:pt x="201509" y="6942"/>
                        <a:pt x="201509" y="6942"/>
                      </a:cubicBezTo>
                      <a:close/>
                    </a:path>
                  </a:pathLst>
                </a:custGeom>
                <a:solidFill>
                  <a:srgbClr val="FFB17D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49" name="Freeform 48">
                  <a:extLst>
                    <a:ext uri="{FF2B5EF4-FFF2-40B4-BE49-F238E27FC236}">
                      <a16:creationId xmlns:a16="http://schemas.microsoft.com/office/drawing/2014/main" id="{51D296AA-00B5-65EC-9E88-354064FB5402}"/>
                    </a:ext>
                  </a:extLst>
                </p:cNvPr>
                <p:cNvSpPr/>
                <p:nvPr/>
              </p:nvSpPr>
              <p:spPr>
                <a:xfrm>
                  <a:off x="9483275" y="3924242"/>
                  <a:ext cx="339191" cy="197197"/>
                </a:xfrm>
                <a:custGeom>
                  <a:avLst/>
                  <a:gdLst>
                    <a:gd name="connsiteX0" fmla="*/ 13004 w 339191"/>
                    <a:gd name="connsiteY0" fmla="*/ 104295 h 197197"/>
                    <a:gd name="connsiteX1" fmla="*/ 10745 w 339191"/>
                    <a:gd name="connsiteY1" fmla="*/ 196596 h 197197"/>
                    <a:gd name="connsiteX2" fmla="*/ 226233 w 339191"/>
                    <a:gd name="connsiteY2" fmla="*/ 167227 h 197197"/>
                    <a:gd name="connsiteX3" fmla="*/ 339192 w 339191"/>
                    <a:gd name="connsiteY3" fmla="*/ 40072 h 197197"/>
                    <a:gd name="connsiteX4" fmla="*/ 304998 w 339191"/>
                    <a:gd name="connsiteY4" fmla="*/ 0 h 197197"/>
                    <a:gd name="connsiteX5" fmla="*/ 195910 w 339191"/>
                    <a:gd name="connsiteY5" fmla="*/ 82888 h 197197"/>
                    <a:gd name="connsiteX6" fmla="*/ 46714 w 339191"/>
                    <a:gd name="connsiteY6" fmla="*/ 94829 h 197197"/>
                    <a:gd name="connsiteX7" fmla="*/ 13004 w 339191"/>
                    <a:gd name="connsiteY7" fmla="*/ 104295 h 1971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339191" h="197197">
                      <a:moveTo>
                        <a:pt x="13004" y="104295"/>
                      </a:moveTo>
                      <a:cubicBezTo>
                        <a:pt x="13004" y="104295"/>
                        <a:pt x="-14685" y="191271"/>
                        <a:pt x="10745" y="196596"/>
                      </a:cubicBezTo>
                      <a:cubicBezTo>
                        <a:pt x="36176" y="201813"/>
                        <a:pt x="221233" y="171477"/>
                        <a:pt x="226233" y="167227"/>
                      </a:cubicBezTo>
                      <a:cubicBezTo>
                        <a:pt x="231233" y="162924"/>
                        <a:pt x="339192" y="40072"/>
                        <a:pt x="339192" y="40072"/>
                      </a:cubicBezTo>
                      <a:lnTo>
                        <a:pt x="304998" y="0"/>
                      </a:lnTo>
                      <a:lnTo>
                        <a:pt x="195910" y="82888"/>
                      </a:lnTo>
                      <a:cubicBezTo>
                        <a:pt x="195910" y="82888"/>
                        <a:pt x="67520" y="99723"/>
                        <a:pt x="46714" y="94829"/>
                      </a:cubicBezTo>
                      <a:cubicBezTo>
                        <a:pt x="25907" y="89988"/>
                        <a:pt x="13004" y="104295"/>
                        <a:pt x="13004" y="104295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0" name="Freeform 49">
                  <a:extLst>
                    <a:ext uri="{FF2B5EF4-FFF2-40B4-BE49-F238E27FC236}">
                      <a16:creationId xmlns:a16="http://schemas.microsoft.com/office/drawing/2014/main" id="{6F323199-E117-2479-8288-99E5495FDEBC}"/>
                    </a:ext>
                  </a:extLst>
                </p:cNvPr>
                <p:cNvSpPr/>
                <p:nvPr/>
              </p:nvSpPr>
              <p:spPr>
                <a:xfrm>
                  <a:off x="9625367" y="4893775"/>
                  <a:ext cx="86150" cy="96375"/>
                </a:xfrm>
                <a:custGeom>
                  <a:avLst/>
                  <a:gdLst>
                    <a:gd name="connsiteX0" fmla="*/ 0 w 86150"/>
                    <a:gd name="connsiteY0" fmla="*/ 14953 h 96375"/>
                    <a:gd name="connsiteX1" fmla="*/ 23388 w 86150"/>
                    <a:gd name="connsiteY1" fmla="*/ 93861 h 96375"/>
                    <a:gd name="connsiteX2" fmla="*/ 81561 w 86150"/>
                    <a:gd name="connsiteY2" fmla="*/ 29099 h 96375"/>
                    <a:gd name="connsiteX3" fmla="*/ 57528 w 86150"/>
                    <a:gd name="connsiteY3" fmla="*/ 30659 h 96375"/>
                    <a:gd name="connsiteX4" fmla="*/ 37635 w 86150"/>
                    <a:gd name="connsiteY4" fmla="*/ 0 h 96375"/>
                    <a:gd name="connsiteX5" fmla="*/ 0 w 86150"/>
                    <a:gd name="connsiteY5" fmla="*/ 14953 h 963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6150" h="96375">
                      <a:moveTo>
                        <a:pt x="0" y="14953"/>
                      </a:moveTo>
                      <a:cubicBezTo>
                        <a:pt x="0" y="14953"/>
                        <a:pt x="15753" y="81328"/>
                        <a:pt x="23388" y="93861"/>
                      </a:cubicBezTo>
                      <a:cubicBezTo>
                        <a:pt x="34463" y="111987"/>
                        <a:pt x="104518" y="26087"/>
                        <a:pt x="81561" y="29099"/>
                      </a:cubicBezTo>
                      <a:cubicBezTo>
                        <a:pt x="76292" y="29799"/>
                        <a:pt x="58980" y="30928"/>
                        <a:pt x="57528" y="30659"/>
                      </a:cubicBezTo>
                      <a:cubicBezTo>
                        <a:pt x="49302" y="29153"/>
                        <a:pt x="37635" y="0"/>
                        <a:pt x="37635" y="0"/>
                      </a:cubicBezTo>
                      <a:lnTo>
                        <a:pt x="0" y="14953"/>
                      </a:lnTo>
                      <a:close/>
                    </a:path>
                  </a:pathLst>
                </a:custGeom>
                <a:solidFill>
                  <a:srgbClr val="FFB17D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1" name="Freeform 50">
                  <a:extLst>
                    <a:ext uri="{FF2B5EF4-FFF2-40B4-BE49-F238E27FC236}">
                      <a16:creationId xmlns:a16="http://schemas.microsoft.com/office/drawing/2014/main" id="{FFE06521-9B41-884D-7E58-36D9E748100D}"/>
                    </a:ext>
                  </a:extLst>
                </p:cNvPr>
                <p:cNvSpPr/>
                <p:nvPr/>
              </p:nvSpPr>
              <p:spPr>
                <a:xfrm>
                  <a:off x="9637350" y="4905863"/>
                  <a:ext cx="143691" cy="91453"/>
                </a:xfrm>
                <a:custGeom>
                  <a:avLst/>
                  <a:gdLst>
                    <a:gd name="connsiteX0" fmla="*/ 111568 w 143691"/>
                    <a:gd name="connsiteY0" fmla="*/ 3295 h 91453"/>
                    <a:gd name="connsiteX1" fmla="*/ 48179 w 143691"/>
                    <a:gd name="connsiteY1" fmla="*/ 17710 h 91453"/>
                    <a:gd name="connsiteX2" fmla="*/ 7 w 143691"/>
                    <a:gd name="connsiteY2" fmla="*/ 49176 h 91453"/>
                    <a:gd name="connsiteX3" fmla="*/ 10867 w 143691"/>
                    <a:gd name="connsiteY3" fmla="*/ 91454 h 91453"/>
                    <a:gd name="connsiteX4" fmla="*/ 88395 w 143691"/>
                    <a:gd name="connsiteY4" fmla="*/ 54394 h 91453"/>
                    <a:gd name="connsiteX5" fmla="*/ 137966 w 143691"/>
                    <a:gd name="connsiteY5" fmla="*/ 15720 h 91453"/>
                    <a:gd name="connsiteX6" fmla="*/ 111514 w 143691"/>
                    <a:gd name="connsiteY6" fmla="*/ 3241 h 914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43691" h="91453">
                      <a:moveTo>
                        <a:pt x="111568" y="3295"/>
                      </a:moveTo>
                      <a:lnTo>
                        <a:pt x="48179" y="17710"/>
                      </a:lnTo>
                      <a:cubicBezTo>
                        <a:pt x="48179" y="17710"/>
                        <a:pt x="34254" y="37289"/>
                        <a:pt x="7" y="49176"/>
                      </a:cubicBezTo>
                      <a:cubicBezTo>
                        <a:pt x="7" y="49176"/>
                        <a:pt x="-639" y="72305"/>
                        <a:pt x="10867" y="91454"/>
                      </a:cubicBezTo>
                      <a:cubicBezTo>
                        <a:pt x="10867" y="91454"/>
                        <a:pt x="45437" y="78545"/>
                        <a:pt x="88395" y="54394"/>
                      </a:cubicBezTo>
                      <a:cubicBezTo>
                        <a:pt x="88395" y="54394"/>
                        <a:pt x="115869" y="40893"/>
                        <a:pt x="137966" y="15720"/>
                      </a:cubicBezTo>
                      <a:cubicBezTo>
                        <a:pt x="159955" y="-9560"/>
                        <a:pt x="111514" y="3241"/>
                        <a:pt x="111514" y="3241"/>
                      </a:cubicBezTo>
                      <a:close/>
                    </a:path>
                  </a:pathLst>
                </a:custGeom>
                <a:solidFill>
                  <a:srgbClr val="284190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2" name="Freeform 51">
                  <a:extLst>
                    <a:ext uri="{FF2B5EF4-FFF2-40B4-BE49-F238E27FC236}">
                      <a16:creationId xmlns:a16="http://schemas.microsoft.com/office/drawing/2014/main" id="{AAC3B2B1-98FA-A0F9-569E-A4CBBFC492AB}"/>
                    </a:ext>
                  </a:extLst>
                </p:cNvPr>
                <p:cNvSpPr/>
                <p:nvPr/>
              </p:nvSpPr>
              <p:spPr>
                <a:xfrm>
                  <a:off x="9063852" y="3956714"/>
                  <a:ext cx="216777" cy="237114"/>
                </a:xfrm>
                <a:custGeom>
                  <a:avLst/>
                  <a:gdLst>
                    <a:gd name="connsiteX0" fmla="*/ 19624 w 216777"/>
                    <a:gd name="connsiteY0" fmla="*/ 4480 h 237114"/>
                    <a:gd name="connsiteX1" fmla="*/ 42098 w 216777"/>
                    <a:gd name="connsiteY1" fmla="*/ 25888 h 237114"/>
                    <a:gd name="connsiteX2" fmla="*/ 45216 w 216777"/>
                    <a:gd name="connsiteY2" fmla="*/ 15076 h 237114"/>
                    <a:gd name="connsiteX3" fmla="*/ 39571 w 216777"/>
                    <a:gd name="connsiteY3" fmla="*/ 7331 h 237114"/>
                    <a:gd name="connsiteX4" fmla="*/ 41936 w 216777"/>
                    <a:gd name="connsiteY4" fmla="*/ 124 h 237114"/>
                    <a:gd name="connsiteX5" fmla="*/ 53066 w 216777"/>
                    <a:gd name="connsiteY5" fmla="*/ 8084 h 237114"/>
                    <a:gd name="connsiteX6" fmla="*/ 61506 w 216777"/>
                    <a:gd name="connsiteY6" fmla="*/ 22607 h 237114"/>
                    <a:gd name="connsiteX7" fmla="*/ 63765 w 216777"/>
                    <a:gd name="connsiteY7" fmla="*/ 49286 h 237114"/>
                    <a:gd name="connsiteX8" fmla="*/ 100862 w 216777"/>
                    <a:gd name="connsiteY8" fmla="*/ 86938 h 237114"/>
                    <a:gd name="connsiteX9" fmla="*/ 216671 w 216777"/>
                    <a:gd name="connsiteY9" fmla="*/ 189028 h 237114"/>
                    <a:gd name="connsiteX10" fmla="*/ 216778 w 216777"/>
                    <a:gd name="connsiteY10" fmla="*/ 189028 h 237114"/>
                    <a:gd name="connsiteX11" fmla="*/ 207262 w 216777"/>
                    <a:gd name="connsiteY11" fmla="*/ 204357 h 237114"/>
                    <a:gd name="connsiteX12" fmla="*/ 181992 w 216777"/>
                    <a:gd name="connsiteY12" fmla="*/ 237114 h 237114"/>
                    <a:gd name="connsiteX13" fmla="*/ 44087 w 216777"/>
                    <a:gd name="connsiteY13" fmla="*/ 86776 h 237114"/>
                    <a:gd name="connsiteX14" fmla="*/ 12527 w 216777"/>
                    <a:gd name="connsiteY14" fmla="*/ 69241 h 237114"/>
                    <a:gd name="connsiteX15" fmla="*/ 0 w 216777"/>
                    <a:gd name="connsiteY15" fmla="*/ 59344 h 237114"/>
                    <a:gd name="connsiteX16" fmla="*/ 14570 w 216777"/>
                    <a:gd name="connsiteY16" fmla="*/ 32128 h 237114"/>
                    <a:gd name="connsiteX17" fmla="*/ 19678 w 216777"/>
                    <a:gd name="connsiteY17" fmla="*/ 4427 h 237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216777" h="237114">
                      <a:moveTo>
                        <a:pt x="19624" y="4480"/>
                      </a:moveTo>
                      <a:cubicBezTo>
                        <a:pt x="26667" y="12172"/>
                        <a:pt x="40753" y="27287"/>
                        <a:pt x="42098" y="25888"/>
                      </a:cubicBezTo>
                      <a:cubicBezTo>
                        <a:pt x="43872" y="23952"/>
                        <a:pt x="46130" y="17389"/>
                        <a:pt x="45216" y="15076"/>
                      </a:cubicBezTo>
                      <a:cubicBezTo>
                        <a:pt x="44302" y="12871"/>
                        <a:pt x="40539" y="9536"/>
                        <a:pt x="39571" y="7331"/>
                      </a:cubicBezTo>
                      <a:cubicBezTo>
                        <a:pt x="38657" y="5018"/>
                        <a:pt x="39302" y="1414"/>
                        <a:pt x="41936" y="124"/>
                      </a:cubicBezTo>
                      <a:cubicBezTo>
                        <a:pt x="44571" y="-1167"/>
                        <a:pt x="53066" y="8084"/>
                        <a:pt x="53066" y="8084"/>
                      </a:cubicBezTo>
                      <a:cubicBezTo>
                        <a:pt x="53066" y="8084"/>
                        <a:pt x="59894" y="15668"/>
                        <a:pt x="61506" y="22607"/>
                      </a:cubicBezTo>
                      <a:cubicBezTo>
                        <a:pt x="67098" y="46327"/>
                        <a:pt x="62958" y="46274"/>
                        <a:pt x="63765" y="49286"/>
                      </a:cubicBezTo>
                      <a:cubicBezTo>
                        <a:pt x="64679" y="52890"/>
                        <a:pt x="100862" y="86938"/>
                        <a:pt x="100862" y="86938"/>
                      </a:cubicBezTo>
                      <a:cubicBezTo>
                        <a:pt x="100862" y="86938"/>
                        <a:pt x="210810" y="183757"/>
                        <a:pt x="216671" y="189028"/>
                      </a:cubicBezTo>
                      <a:lnTo>
                        <a:pt x="216778" y="189028"/>
                      </a:lnTo>
                      <a:cubicBezTo>
                        <a:pt x="215703" y="195267"/>
                        <a:pt x="210702" y="199624"/>
                        <a:pt x="207262" y="204357"/>
                      </a:cubicBezTo>
                      <a:cubicBezTo>
                        <a:pt x="197960" y="221623"/>
                        <a:pt x="192154" y="220924"/>
                        <a:pt x="181992" y="237114"/>
                      </a:cubicBezTo>
                      <a:cubicBezTo>
                        <a:pt x="165756" y="220494"/>
                        <a:pt x="55270" y="99363"/>
                        <a:pt x="44087" y="86776"/>
                      </a:cubicBezTo>
                      <a:cubicBezTo>
                        <a:pt x="44087" y="86776"/>
                        <a:pt x="24570" y="76180"/>
                        <a:pt x="12527" y="69241"/>
                      </a:cubicBezTo>
                      <a:cubicBezTo>
                        <a:pt x="7742" y="66445"/>
                        <a:pt x="3495" y="62840"/>
                        <a:pt x="0" y="59344"/>
                      </a:cubicBezTo>
                      <a:cubicBezTo>
                        <a:pt x="5592" y="52675"/>
                        <a:pt x="10807" y="43208"/>
                        <a:pt x="14570" y="32128"/>
                      </a:cubicBezTo>
                      <a:cubicBezTo>
                        <a:pt x="17957" y="22230"/>
                        <a:pt x="19624" y="12602"/>
                        <a:pt x="19678" y="4427"/>
                      </a:cubicBezTo>
                      <a:close/>
                    </a:path>
                  </a:pathLst>
                </a:custGeom>
                <a:solidFill>
                  <a:srgbClr val="FFB17D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3" name="Freeform 52">
                  <a:extLst>
                    <a:ext uri="{FF2B5EF4-FFF2-40B4-BE49-F238E27FC236}">
                      <a16:creationId xmlns:a16="http://schemas.microsoft.com/office/drawing/2014/main" id="{82583186-6FC0-4AD1-3EE1-F41B9654C946}"/>
                    </a:ext>
                  </a:extLst>
                </p:cNvPr>
                <p:cNvSpPr/>
                <p:nvPr/>
              </p:nvSpPr>
              <p:spPr>
                <a:xfrm>
                  <a:off x="9314340" y="4356538"/>
                  <a:ext cx="361618" cy="565798"/>
                </a:xfrm>
                <a:custGeom>
                  <a:avLst/>
                  <a:gdLst>
                    <a:gd name="connsiteX0" fmla="*/ 5645 w 361618"/>
                    <a:gd name="connsiteY0" fmla="*/ 0 h 565798"/>
                    <a:gd name="connsiteX1" fmla="*/ 0 w 361618"/>
                    <a:gd name="connsiteY1" fmla="*/ 43730 h 565798"/>
                    <a:gd name="connsiteX2" fmla="*/ 143658 w 361618"/>
                    <a:gd name="connsiteY2" fmla="*/ 303796 h 565798"/>
                    <a:gd name="connsiteX3" fmla="*/ 303983 w 361618"/>
                    <a:gd name="connsiteY3" fmla="*/ 565798 h 565798"/>
                    <a:gd name="connsiteX4" fmla="*/ 361619 w 361618"/>
                    <a:gd name="connsiteY4" fmla="*/ 536323 h 565798"/>
                    <a:gd name="connsiteX5" fmla="*/ 186616 w 361618"/>
                    <a:gd name="connsiteY5" fmla="*/ 51368 h 565798"/>
                    <a:gd name="connsiteX6" fmla="*/ 5699 w 361618"/>
                    <a:gd name="connsiteY6" fmla="*/ 0 h 5657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361618" h="565798">
                      <a:moveTo>
                        <a:pt x="5645" y="0"/>
                      </a:moveTo>
                      <a:lnTo>
                        <a:pt x="0" y="43730"/>
                      </a:lnTo>
                      <a:lnTo>
                        <a:pt x="143658" y="303796"/>
                      </a:lnTo>
                      <a:lnTo>
                        <a:pt x="303983" y="565798"/>
                      </a:lnTo>
                      <a:lnTo>
                        <a:pt x="361619" y="536323"/>
                      </a:lnTo>
                      <a:cubicBezTo>
                        <a:pt x="277639" y="345804"/>
                        <a:pt x="302263" y="269856"/>
                        <a:pt x="186616" y="51368"/>
                      </a:cubicBezTo>
                      <a:lnTo>
                        <a:pt x="5699" y="0"/>
                      </a:lnTo>
                      <a:close/>
                    </a:path>
                  </a:pathLst>
                </a:custGeom>
                <a:solidFill>
                  <a:srgbClr val="3B5BB2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4" name="Freeform 53">
                  <a:extLst>
                    <a:ext uri="{FF2B5EF4-FFF2-40B4-BE49-F238E27FC236}">
                      <a16:creationId xmlns:a16="http://schemas.microsoft.com/office/drawing/2014/main" id="{1F557A81-F877-266C-FC1D-002FA8ADF91C}"/>
                    </a:ext>
                  </a:extLst>
                </p:cNvPr>
                <p:cNvSpPr/>
                <p:nvPr/>
              </p:nvSpPr>
              <p:spPr>
                <a:xfrm>
                  <a:off x="8956679" y="4747955"/>
                  <a:ext cx="96743" cy="87171"/>
                </a:xfrm>
                <a:custGeom>
                  <a:avLst/>
                  <a:gdLst>
                    <a:gd name="connsiteX0" fmla="*/ 79431 w 96743"/>
                    <a:gd name="connsiteY0" fmla="*/ 0 h 87171"/>
                    <a:gd name="connsiteX1" fmla="*/ 2225 w 96743"/>
                    <a:gd name="connsiteY1" fmla="*/ 28400 h 87171"/>
                    <a:gd name="connsiteX2" fmla="*/ 70506 w 96743"/>
                    <a:gd name="connsiteY2" fmla="*/ 82350 h 87171"/>
                    <a:gd name="connsiteX3" fmla="*/ 67388 w 96743"/>
                    <a:gd name="connsiteY3" fmla="*/ 58468 h 87171"/>
                    <a:gd name="connsiteX4" fmla="*/ 96743 w 96743"/>
                    <a:gd name="connsiteY4" fmla="*/ 36630 h 87171"/>
                    <a:gd name="connsiteX5" fmla="*/ 79431 w 96743"/>
                    <a:gd name="connsiteY5" fmla="*/ 0 h 871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6743" h="87171">
                      <a:moveTo>
                        <a:pt x="79431" y="0"/>
                      </a:moveTo>
                      <a:cubicBezTo>
                        <a:pt x="79431" y="0"/>
                        <a:pt x="14269" y="19955"/>
                        <a:pt x="2225" y="28400"/>
                      </a:cubicBezTo>
                      <a:cubicBezTo>
                        <a:pt x="-15141" y="40610"/>
                        <a:pt x="74968" y="105102"/>
                        <a:pt x="70506" y="82350"/>
                      </a:cubicBezTo>
                      <a:cubicBezTo>
                        <a:pt x="69485" y="77186"/>
                        <a:pt x="67226" y="60081"/>
                        <a:pt x="67388" y="58468"/>
                      </a:cubicBezTo>
                      <a:cubicBezTo>
                        <a:pt x="68356" y="50130"/>
                        <a:pt x="96743" y="36630"/>
                        <a:pt x="96743" y="36630"/>
                      </a:cubicBezTo>
                      <a:lnTo>
                        <a:pt x="79431" y="0"/>
                      </a:lnTo>
                      <a:close/>
                    </a:path>
                  </a:pathLst>
                </a:custGeom>
                <a:solidFill>
                  <a:srgbClr val="FFB17D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5" name="Freeform 54">
                  <a:extLst>
                    <a:ext uri="{FF2B5EF4-FFF2-40B4-BE49-F238E27FC236}">
                      <a16:creationId xmlns:a16="http://schemas.microsoft.com/office/drawing/2014/main" id="{E96D35DE-B428-BA34-944D-3CA11DC51F6E}"/>
                    </a:ext>
                  </a:extLst>
                </p:cNvPr>
                <p:cNvSpPr/>
                <p:nvPr/>
              </p:nvSpPr>
              <p:spPr>
                <a:xfrm>
                  <a:off x="8949119" y="4763661"/>
                  <a:ext cx="99024" cy="140123"/>
                </a:xfrm>
                <a:custGeom>
                  <a:avLst/>
                  <a:gdLst>
                    <a:gd name="connsiteX0" fmla="*/ 94410 w 99024"/>
                    <a:gd name="connsiteY0" fmla="*/ 107899 h 140123"/>
                    <a:gd name="connsiteX1" fmla="*/ 75969 w 99024"/>
                    <a:gd name="connsiteY1" fmla="*/ 45558 h 140123"/>
                    <a:gd name="connsiteX2" fmla="*/ 39732 w 99024"/>
                    <a:gd name="connsiteY2" fmla="*/ 0 h 140123"/>
                    <a:gd name="connsiteX3" fmla="*/ 0 w 99024"/>
                    <a:gd name="connsiteY3" fmla="*/ 13017 h 140123"/>
                    <a:gd name="connsiteX4" fmla="*/ 41882 w 99024"/>
                    <a:gd name="connsiteY4" fmla="*/ 88051 h 140123"/>
                    <a:gd name="connsiteX5" fmla="*/ 83603 w 99024"/>
                    <a:gd name="connsiteY5" fmla="*/ 135062 h 140123"/>
                    <a:gd name="connsiteX6" fmla="*/ 94356 w 99024"/>
                    <a:gd name="connsiteY6" fmla="*/ 107899 h 140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9024" h="140123">
                      <a:moveTo>
                        <a:pt x="94410" y="107899"/>
                      </a:moveTo>
                      <a:lnTo>
                        <a:pt x="75969" y="45558"/>
                      </a:lnTo>
                      <a:cubicBezTo>
                        <a:pt x="75969" y="45558"/>
                        <a:pt x="53818" y="33295"/>
                        <a:pt x="39732" y="0"/>
                      </a:cubicBezTo>
                      <a:cubicBezTo>
                        <a:pt x="39732" y="0"/>
                        <a:pt x="18387" y="430"/>
                        <a:pt x="0" y="13017"/>
                      </a:cubicBezTo>
                      <a:cubicBezTo>
                        <a:pt x="0" y="13017"/>
                        <a:pt x="15054" y="46796"/>
                        <a:pt x="41882" y="88051"/>
                      </a:cubicBezTo>
                      <a:cubicBezTo>
                        <a:pt x="41882" y="88051"/>
                        <a:pt x="57044" y="114730"/>
                        <a:pt x="83603" y="135062"/>
                      </a:cubicBezTo>
                      <a:cubicBezTo>
                        <a:pt x="110163" y="155394"/>
                        <a:pt x="94356" y="107899"/>
                        <a:pt x="94356" y="107899"/>
                      </a:cubicBezTo>
                      <a:close/>
                    </a:path>
                  </a:pathLst>
                </a:custGeom>
                <a:solidFill>
                  <a:srgbClr val="284190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6" name="Freeform 55">
                  <a:extLst>
                    <a:ext uri="{FF2B5EF4-FFF2-40B4-BE49-F238E27FC236}">
                      <a16:creationId xmlns:a16="http://schemas.microsoft.com/office/drawing/2014/main" id="{38AE0CB2-9F35-B6A4-941E-6758E4CA4710}"/>
                    </a:ext>
                  </a:extLst>
                </p:cNvPr>
                <p:cNvSpPr/>
                <p:nvPr/>
              </p:nvSpPr>
              <p:spPr>
                <a:xfrm>
                  <a:off x="9016486" y="4377945"/>
                  <a:ext cx="471620" cy="415352"/>
                </a:xfrm>
                <a:custGeom>
                  <a:avLst/>
                  <a:gdLst>
                    <a:gd name="connsiteX0" fmla="*/ 304145 w 471620"/>
                    <a:gd name="connsiteY0" fmla="*/ 0 h 415352"/>
                    <a:gd name="connsiteX1" fmla="*/ 225649 w 471620"/>
                    <a:gd name="connsiteY1" fmla="*/ 261518 h 415352"/>
                    <a:gd name="connsiteX2" fmla="*/ 0 w 471620"/>
                    <a:gd name="connsiteY2" fmla="*/ 363339 h 415352"/>
                    <a:gd name="connsiteX3" fmla="*/ 28334 w 471620"/>
                    <a:gd name="connsiteY3" fmla="*/ 415353 h 415352"/>
                    <a:gd name="connsiteX4" fmla="*/ 307532 w 471620"/>
                    <a:gd name="connsiteY4" fmla="*/ 322407 h 415352"/>
                    <a:gd name="connsiteX5" fmla="*/ 471621 w 471620"/>
                    <a:gd name="connsiteY5" fmla="*/ 38996 h 415352"/>
                    <a:gd name="connsiteX6" fmla="*/ 304145 w 471620"/>
                    <a:gd name="connsiteY6" fmla="*/ 0 h 4153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71620" h="415352">
                      <a:moveTo>
                        <a:pt x="304145" y="0"/>
                      </a:moveTo>
                      <a:lnTo>
                        <a:pt x="225649" y="261518"/>
                      </a:lnTo>
                      <a:lnTo>
                        <a:pt x="0" y="363339"/>
                      </a:lnTo>
                      <a:lnTo>
                        <a:pt x="28334" y="415353"/>
                      </a:lnTo>
                      <a:cubicBezTo>
                        <a:pt x="28334" y="415353"/>
                        <a:pt x="268553" y="363609"/>
                        <a:pt x="307532" y="322407"/>
                      </a:cubicBezTo>
                      <a:cubicBezTo>
                        <a:pt x="331780" y="296750"/>
                        <a:pt x="471621" y="38996"/>
                        <a:pt x="471621" y="38996"/>
                      </a:cubicBezTo>
                      <a:lnTo>
                        <a:pt x="304145" y="0"/>
                      </a:lnTo>
                      <a:close/>
                    </a:path>
                  </a:pathLst>
                </a:custGeom>
                <a:solidFill>
                  <a:srgbClr val="4567C5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7" name="Freeform 56">
                  <a:extLst>
                    <a:ext uri="{FF2B5EF4-FFF2-40B4-BE49-F238E27FC236}">
                      <a16:creationId xmlns:a16="http://schemas.microsoft.com/office/drawing/2014/main" id="{204C3E79-5025-3BE6-D8DE-CC240CDE0AC0}"/>
                    </a:ext>
                  </a:extLst>
                </p:cNvPr>
                <p:cNvSpPr/>
                <p:nvPr/>
              </p:nvSpPr>
              <p:spPr>
                <a:xfrm>
                  <a:off x="9345899" y="4001933"/>
                  <a:ext cx="208500" cy="427861"/>
                </a:xfrm>
                <a:custGeom>
                  <a:avLst/>
                  <a:gdLst>
                    <a:gd name="connsiteX0" fmla="*/ 149734 w 208500"/>
                    <a:gd name="connsiteY0" fmla="*/ 411997 h 427861"/>
                    <a:gd name="connsiteX1" fmla="*/ 196832 w 208500"/>
                    <a:gd name="connsiteY1" fmla="*/ 8263 h 427861"/>
                    <a:gd name="connsiteX2" fmla="*/ 142637 w 208500"/>
                    <a:gd name="connsiteY2" fmla="*/ 33 h 427861"/>
                    <a:gd name="connsiteX3" fmla="*/ 138712 w 208500"/>
                    <a:gd name="connsiteY3" fmla="*/ 1163 h 427861"/>
                    <a:gd name="connsiteX4" fmla="*/ 64303 w 208500"/>
                    <a:gd name="connsiteY4" fmla="*/ 223900 h 427861"/>
                    <a:gd name="connsiteX5" fmla="*/ 646 w 208500"/>
                    <a:gd name="connsiteY5" fmla="*/ 385749 h 427861"/>
                    <a:gd name="connsiteX6" fmla="*/ 149734 w 208500"/>
                    <a:gd name="connsiteY6" fmla="*/ 412051 h 4278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08500" h="427861">
                      <a:moveTo>
                        <a:pt x="149734" y="411997"/>
                      </a:moveTo>
                      <a:cubicBezTo>
                        <a:pt x="145809" y="367999"/>
                        <a:pt x="240865" y="94862"/>
                        <a:pt x="196832" y="8263"/>
                      </a:cubicBezTo>
                      <a:cubicBezTo>
                        <a:pt x="177046" y="4982"/>
                        <a:pt x="152960" y="1001"/>
                        <a:pt x="142637" y="33"/>
                      </a:cubicBezTo>
                      <a:cubicBezTo>
                        <a:pt x="140218" y="-236"/>
                        <a:pt x="139519" y="1216"/>
                        <a:pt x="138712" y="1163"/>
                      </a:cubicBezTo>
                      <a:cubicBezTo>
                        <a:pt x="125702" y="28218"/>
                        <a:pt x="98873" y="129824"/>
                        <a:pt x="64303" y="223900"/>
                      </a:cubicBezTo>
                      <a:cubicBezTo>
                        <a:pt x="41238" y="286617"/>
                        <a:pt x="20324" y="353476"/>
                        <a:pt x="646" y="385749"/>
                      </a:cubicBezTo>
                      <a:cubicBezTo>
                        <a:pt x="-11559" y="405758"/>
                        <a:pt x="153337" y="452123"/>
                        <a:pt x="149734" y="412051"/>
                      </a:cubicBezTo>
                      <a:close/>
                    </a:path>
                  </a:pathLst>
                </a:custGeom>
                <a:solidFill>
                  <a:srgbClr val="DEECF9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8" name="Freeform 57">
                  <a:extLst>
                    <a:ext uri="{FF2B5EF4-FFF2-40B4-BE49-F238E27FC236}">
                      <a16:creationId xmlns:a16="http://schemas.microsoft.com/office/drawing/2014/main" id="{04E99F3D-5EB3-6695-0B0E-237D0C280811}"/>
                    </a:ext>
                  </a:extLst>
                </p:cNvPr>
                <p:cNvSpPr/>
                <p:nvPr/>
              </p:nvSpPr>
              <p:spPr>
                <a:xfrm>
                  <a:off x="9496762" y="3922467"/>
                  <a:ext cx="48603" cy="110718"/>
                </a:xfrm>
                <a:custGeom>
                  <a:avLst/>
                  <a:gdLst>
                    <a:gd name="connsiteX0" fmla="*/ 48603 w 48603"/>
                    <a:gd name="connsiteY0" fmla="*/ 57769 h 110718"/>
                    <a:gd name="connsiteX1" fmla="*/ 45968 w 48603"/>
                    <a:gd name="connsiteY1" fmla="*/ 87729 h 110718"/>
                    <a:gd name="connsiteX2" fmla="*/ 27473 w 48603"/>
                    <a:gd name="connsiteY2" fmla="*/ 110642 h 110718"/>
                    <a:gd name="connsiteX3" fmla="*/ 0 w 48603"/>
                    <a:gd name="connsiteY3" fmla="*/ 81758 h 110718"/>
                    <a:gd name="connsiteX4" fmla="*/ 14893 w 48603"/>
                    <a:gd name="connsiteY4" fmla="*/ 0 h 110718"/>
                    <a:gd name="connsiteX5" fmla="*/ 48603 w 48603"/>
                    <a:gd name="connsiteY5" fmla="*/ 57769 h 1107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8603" h="110718">
                      <a:moveTo>
                        <a:pt x="48603" y="57769"/>
                      </a:moveTo>
                      <a:lnTo>
                        <a:pt x="45968" y="87729"/>
                      </a:lnTo>
                      <a:cubicBezTo>
                        <a:pt x="45968" y="87729"/>
                        <a:pt x="39356" y="112256"/>
                        <a:pt x="27473" y="110642"/>
                      </a:cubicBezTo>
                      <a:cubicBezTo>
                        <a:pt x="13172" y="108598"/>
                        <a:pt x="0" y="81758"/>
                        <a:pt x="0" y="81758"/>
                      </a:cubicBezTo>
                      <a:lnTo>
                        <a:pt x="14893" y="0"/>
                      </a:lnTo>
                      <a:lnTo>
                        <a:pt x="48603" y="57769"/>
                      </a:lnTo>
                      <a:close/>
                    </a:path>
                  </a:pathLst>
                </a:custGeom>
                <a:solidFill>
                  <a:srgbClr val="F6A594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9" name="Freeform 58">
                  <a:extLst>
                    <a:ext uri="{FF2B5EF4-FFF2-40B4-BE49-F238E27FC236}">
                      <a16:creationId xmlns:a16="http://schemas.microsoft.com/office/drawing/2014/main" id="{1D6B388B-CC8F-26AA-0C78-62FEA5B99B16}"/>
                    </a:ext>
                  </a:extLst>
                </p:cNvPr>
                <p:cNvSpPr/>
                <p:nvPr/>
              </p:nvSpPr>
              <p:spPr>
                <a:xfrm>
                  <a:off x="9496762" y="3922467"/>
                  <a:ext cx="48603" cy="110718"/>
                </a:xfrm>
                <a:custGeom>
                  <a:avLst/>
                  <a:gdLst>
                    <a:gd name="connsiteX0" fmla="*/ 48603 w 48603"/>
                    <a:gd name="connsiteY0" fmla="*/ 57769 h 110718"/>
                    <a:gd name="connsiteX1" fmla="*/ 45968 w 48603"/>
                    <a:gd name="connsiteY1" fmla="*/ 87729 h 110718"/>
                    <a:gd name="connsiteX2" fmla="*/ 27473 w 48603"/>
                    <a:gd name="connsiteY2" fmla="*/ 110642 h 110718"/>
                    <a:gd name="connsiteX3" fmla="*/ 0 w 48603"/>
                    <a:gd name="connsiteY3" fmla="*/ 81758 h 110718"/>
                    <a:gd name="connsiteX4" fmla="*/ 14893 w 48603"/>
                    <a:gd name="connsiteY4" fmla="*/ 0 h 110718"/>
                    <a:gd name="connsiteX5" fmla="*/ 48603 w 48603"/>
                    <a:gd name="connsiteY5" fmla="*/ 57769 h 1107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8603" h="110718">
                      <a:moveTo>
                        <a:pt x="48603" y="57769"/>
                      </a:moveTo>
                      <a:lnTo>
                        <a:pt x="45968" y="87729"/>
                      </a:lnTo>
                      <a:cubicBezTo>
                        <a:pt x="45968" y="87729"/>
                        <a:pt x="39356" y="112256"/>
                        <a:pt x="27473" y="110642"/>
                      </a:cubicBezTo>
                      <a:cubicBezTo>
                        <a:pt x="13172" y="108598"/>
                        <a:pt x="0" y="81758"/>
                        <a:pt x="0" y="81758"/>
                      </a:cubicBezTo>
                      <a:lnTo>
                        <a:pt x="14893" y="0"/>
                      </a:lnTo>
                      <a:lnTo>
                        <a:pt x="48603" y="57769"/>
                      </a:lnTo>
                      <a:close/>
                    </a:path>
                  </a:pathLst>
                </a:custGeom>
                <a:solidFill>
                  <a:srgbClr val="FFB17D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60" name="Freeform 59">
                  <a:extLst>
                    <a:ext uri="{FF2B5EF4-FFF2-40B4-BE49-F238E27FC236}">
                      <a16:creationId xmlns:a16="http://schemas.microsoft.com/office/drawing/2014/main" id="{2D43D1E7-3B2B-F282-1F16-D068CAB2B96A}"/>
                    </a:ext>
                  </a:extLst>
                </p:cNvPr>
                <p:cNvSpPr/>
                <p:nvPr/>
              </p:nvSpPr>
              <p:spPr>
                <a:xfrm>
                  <a:off x="9446216" y="3850175"/>
                  <a:ext cx="138302" cy="120870"/>
                </a:xfrm>
                <a:custGeom>
                  <a:avLst/>
                  <a:gdLst>
                    <a:gd name="connsiteX0" fmla="*/ 104257 w 138302"/>
                    <a:gd name="connsiteY0" fmla="*/ 111664 h 120870"/>
                    <a:gd name="connsiteX1" fmla="*/ 25008 w 138302"/>
                    <a:gd name="connsiteY1" fmla="*/ 111234 h 120870"/>
                    <a:gd name="connsiteX2" fmla="*/ 3825 w 138302"/>
                    <a:gd name="connsiteY2" fmla="*/ 78423 h 120870"/>
                    <a:gd name="connsiteX3" fmla="*/ 22266 w 138302"/>
                    <a:gd name="connsiteY3" fmla="*/ 29261 h 120870"/>
                    <a:gd name="connsiteX4" fmla="*/ 127805 w 138302"/>
                    <a:gd name="connsiteY4" fmla="*/ 0 h 120870"/>
                    <a:gd name="connsiteX5" fmla="*/ 122590 w 138302"/>
                    <a:gd name="connsiteY5" fmla="*/ 54864 h 120870"/>
                    <a:gd name="connsiteX6" fmla="*/ 104310 w 138302"/>
                    <a:gd name="connsiteY6" fmla="*/ 111664 h 1208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38302" h="120870">
                      <a:moveTo>
                        <a:pt x="104257" y="111664"/>
                      </a:moveTo>
                      <a:cubicBezTo>
                        <a:pt x="62320" y="124090"/>
                        <a:pt x="35868" y="123928"/>
                        <a:pt x="25008" y="111234"/>
                      </a:cubicBezTo>
                      <a:cubicBezTo>
                        <a:pt x="13341" y="107792"/>
                        <a:pt x="6298" y="96819"/>
                        <a:pt x="3825" y="78423"/>
                      </a:cubicBezTo>
                      <a:cubicBezTo>
                        <a:pt x="-6767" y="49969"/>
                        <a:pt x="6352" y="6293"/>
                        <a:pt x="22266" y="29261"/>
                      </a:cubicBezTo>
                      <a:cubicBezTo>
                        <a:pt x="38664" y="-6293"/>
                        <a:pt x="94418" y="18234"/>
                        <a:pt x="127805" y="0"/>
                      </a:cubicBezTo>
                      <a:cubicBezTo>
                        <a:pt x="146569" y="13931"/>
                        <a:pt x="137268" y="45021"/>
                        <a:pt x="122590" y="54864"/>
                      </a:cubicBezTo>
                      <a:cubicBezTo>
                        <a:pt x="120978" y="91171"/>
                        <a:pt x="117805" y="110427"/>
                        <a:pt x="104310" y="111664"/>
                      </a:cubicBezTo>
                      <a:close/>
                    </a:path>
                  </a:pathLst>
                </a:custGeom>
                <a:solidFill>
                  <a:srgbClr val="284190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61" name="Freeform 60">
                  <a:extLst>
                    <a:ext uri="{FF2B5EF4-FFF2-40B4-BE49-F238E27FC236}">
                      <a16:creationId xmlns:a16="http://schemas.microsoft.com/office/drawing/2014/main" id="{AAB64436-124D-97EF-6490-7898EC1062CB}"/>
                    </a:ext>
                  </a:extLst>
                </p:cNvPr>
                <p:cNvSpPr/>
                <p:nvPr/>
              </p:nvSpPr>
              <p:spPr>
                <a:xfrm>
                  <a:off x="9473350" y="3875109"/>
                  <a:ext cx="95762" cy="122373"/>
                </a:xfrm>
                <a:custGeom>
                  <a:avLst/>
                  <a:gdLst>
                    <a:gd name="connsiteX0" fmla="*/ 78306 w 95762"/>
                    <a:gd name="connsiteY0" fmla="*/ 122123 h 122373"/>
                    <a:gd name="connsiteX1" fmla="*/ 7498 w 95762"/>
                    <a:gd name="connsiteY1" fmla="*/ 84149 h 122373"/>
                    <a:gd name="connsiteX2" fmla="*/ 31369 w 95762"/>
                    <a:gd name="connsiteY2" fmla="*/ 2982 h 122373"/>
                    <a:gd name="connsiteX3" fmla="*/ 92929 w 95762"/>
                    <a:gd name="connsiteY3" fmla="*/ 22776 h 122373"/>
                    <a:gd name="connsiteX4" fmla="*/ 78306 w 95762"/>
                    <a:gd name="connsiteY4" fmla="*/ 122123 h 1223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5762" h="122373">
                      <a:moveTo>
                        <a:pt x="78306" y="122123"/>
                      </a:moveTo>
                      <a:cubicBezTo>
                        <a:pt x="78306" y="122123"/>
                        <a:pt x="14380" y="127879"/>
                        <a:pt x="7498" y="84149"/>
                      </a:cubicBezTo>
                      <a:cubicBezTo>
                        <a:pt x="616" y="40419"/>
                        <a:pt x="-13040" y="12557"/>
                        <a:pt x="31369" y="2982"/>
                      </a:cubicBezTo>
                      <a:cubicBezTo>
                        <a:pt x="75779" y="-6592"/>
                        <a:pt x="87123" y="8738"/>
                        <a:pt x="92929" y="22776"/>
                      </a:cubicBezTo>
                      <a:cubicBezTo>
                        <a:pt x="98790" y="36815"/>
                        <a:pt x="96317" y="117874"/>
                        <a:pt x="78306" y="122123"/>
                      </a:cubicBezTo>
                      <a:close/>
                    </a:path>
                  </a:pathLst>
                </a:custGeom>
                <a:solidFill>
                  <a:srgbClr val="FFB17D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62" name="Freeform 61">
                  <a:extLst>
                    <a:ext uri="{FF2B5EF4-FFF2-40B4-BE49-F238E27FC236}">
                      <a16:creationId xmlns:a16="http://schemas.microsoft.com/office/drawing/2014/main" id="{576ECAC7-50F4-BE9D-A946-11EC0D6E7B5D}"/>
                    </a:ext>
                  </a:extLst>
                </p:cNvPr>
                <p:cNvSpPr/>
                <p:nvPr/>
              </p:nvSpPr>
              <p:spPr>
                <a:xfrm>
                  <a:off x="9444504" y="3868290"/>
                  <a:ext cx="19831" cy="14589"/>
                </a:xfrm>
                <a:custGeom>
                  <a:avLst/>
                  <a:gdLst>
                    <a:gd name="connsiteX0" fmla="*/ 14409 w 19831"/>
                    <a:gd name="connsiteY0" fmla="*/ 14589 h 14589"/>
                    <a:gd name="connsiteX1" fmla="*/ 19409 w 19831"/>
                    <a:gd name="connsiteY1" fmla="*/ 3616 h 14589"/>
                    <a:gd name="connsiteX2" fmla="*/ 0 w 19831"/>
                    <a:gd name="connsiteY2" fmla="*/ 2056 h 14589"/>
                    <a:gd name="connsiteX3" fmla="*/ 14463 w 19831"/>
                    <a:gd name="connsiteY3" fmla="*/ 14589 h 145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831" h="14589">
                      <a:moveTo>
                        <a:pt x="14409" y="14589"/>
                      </a:moveTo>
                      <a:cubicBezTo>
                        <a:pt x="19032" y="11415"/>
                        <a:pt x="20699" y="7758"/>
                        <a:pt x="19409" y="3616"/>
                      </a:cubicBezTo>
                      <a:cubicBezTo>
                        <a:pt x="12796" y="-633"/>
                        <a:pt x="6344" y="-1117"/>
                        <a:pt x="0" y="2056"/>
                      </a:cubicBezTo>
                      <a:cubicBezTo>
                        <a:pt x="3710" y="2487"/>
                        <a:pt x="8548" y="6682"/>
                        <a:pt x="14463" y="14589"/>
                      </a:cubicBezTo>
                      <a:close/>
                    </a:path>
                  </a:pathLst>
                </a:custGeom>
                <a:solidFill>
                  <a:srgbClr val="284190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63" name="Freeform 62">
                  <a:extLst>
                    <a:ext uri="{FF2B5EF4-FFF2-40B4-BE49-F238E27FC236}">
                      <a16:creationId xmlns:a16="http://schemas.microsoft.com/office/drawing/2014/main" id="{5C15BBF4-9D3B-E7A1-324C-11598C758083}"/>
                    </a:ext>
                  </a:extLst>
                </p:cNvPr>
                <p:cNvSpPr/>
                <p:nvPr/>
              </p:nvSpPr>
              <p:spPr>
                <a:xfrm>
                  <a:off x="9457768" y="3860019"/>
                  <a:ext cx="9263" cy="18597"/>
                </a:xfrm>
                <a:custGeom>
                  <a:avLst/>
                  <a:gdLst>
                    <a:gd name="connsiteX0" fmla="*/ 9263 w 9263"/>
                    <a:gd name="connsiteY0" fmla="*/ 15545 h 18597"/>
                    <a:gd name="connsiteX1" fmla="*/ 446 w 9263"/>
                    <a:gd name="connsiteY1" fmla="*/ 17373 h 18597"/>
                    <a:gd name="connsiteX2" fmla="*/ 4371 w 9263"/>
                    <a:gd name="connsiteY2" fmla="*/ 0 h 18597"/>
                    <a:gd name="connsiteX3" fmla="*/ 9263 w 9263"/>
                    <a:gd name="connsiteY3" fmla="*/ 15545 h 185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9263" h="18597">
                      <a:moveTo>
                        <a:pt x="9263" y="15545"/>
                      </a:moveTo>
                      <a:cubicBezTo>
                        <a:pt x="5876" y="18880"/>
                        <a:pt x="2973" y="19471"/>
                        <a:pt x="446" y="17373"/>
                      </a:cubicBezTo>
                      <a:cubicBezTo>
                        <a:pt x="-791" y="10596"/>
                        <a:pt x="553" y="4841"/>
                        <a:pt x="4371" y="0"/>
                      </a:cubicBezTo>
                      <a:cubicBezTo>
                        <a:pt x="3725" y="3389"/>
                        <a:pt x="5338" y="8552"/>
                        <a:pt x="9263" y="15545"/>
                      </a:cubicBezTo>
                      <a:close/>
                    </a:path>
                  </a:pathLst>
                </a:custGeom>
                <a:solidFill>
                  <a:srgbClr val="284190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64" name="Freeform 63">
                  <a:extLst>
                    <a:ext uri="{FF2B5EF4-FFF2-40B4-BE49-F238E27FC236}">
                      <a16:creationId xmlns:a16="http://schemas.microsoft.com/office/drawing/2014/main" id="{8A9250EE-1C1A-3B87-1BE1-EEBC917A164E}"/>
                    </a:ext>
                  </a:extLst>
                </p:cNvPr>
                <p:cNvSpPr/>
                <p:nvPr/>
              </p:nvSpPr>
              <p:spPr>
                <a:xfrm>
                  <a:off x="9470988" y="3888096"/>
                  <a:ext cx="17763" cy="45236"/>
                </a:xfrm>
                <a:custGeom>
                  <a:avLst/>
                  <a:gdLst>
                    <a:gd name="connsiteX0" fmla="*/ 17763 w 17763"/>
                    <a:gd name="connsiteY0" fmla="*/ 2206 h 45236"/>
                    <a:gd name="connsiteX1" fmla="*/ 21 w 17763"/>
                    <a:gd name="connsiteY1" fmla="*/ 4250 h 45236"/>
                    <a:gd name="connsiteX2" fmla="*/ 13194 w 17763"/>
                    <a:gd name="connsiteY2" fmla="*/ 45236 h 45236"/>
                    <a:gd name="connsiteX3" fmla="*/ 17763 w 17763"/>
                    <a:gd name="connsiteY3" fmla="*/ 2259 h 452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7763" h="45236">
                      <a:moveTo>
                        <a:pt x="17763" y="2206"/>
                      </a:moveTo>
                      <a:cubicBezTo>
                        <a:pt x="10183" y="-1291"/>
                        <a:pt x="4269" y="-645"/>
                        <a:pt x="21" y="4250"/>
                      </a:cubicBezTo>
                      <a:cubicBezTo>
                        <a:pt x="-355" y="15868"/>
                        <a:pt x="4269" y="39535"/>
                        <a:pt x="13194" y="45236"/>
                      </a:cubicBezTo>
                      <a:cubicBezTo>
                        <a:pt x="14860" y="44214"/>
                        <a:pt x="15935" y="19633"/>
                        <a:pt x="17763" y="2259"/>
                      </a:cubicBezTo>
                      <a:close/>
                    </a:path>
                  </a:pathLst>
                </a:custGeom>
                <a:solidFill>
                  <a:srgbClr val="284190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65" name="Freeform 64">
                  <a:extLst>
                    <a:ext uri="{FF2B5EF4-FFF2-40B4-BE49-F238E27FC236}">
                      <a16:creationId xmlns:a16="http://schemas.microsoft.com/office/drawing/2014/main" id="{1CA4ED80-58AF-CA44-72FC-98A010B9345D}"/>
                    </a:ext>
                  </a:extLst>
                </p:cNvPr>
                <p:cNvSpPr/>
                <p:nvPr/>
              </p:nvSpPr>
              <p:spPr>
                <a:xfrm>
                  <a:off x="9476863" y="3879275"/>
                  <a:ext cx="58502" cy="18877"/>
                </a:xfrm>
                <a:custGeom>
                  <a:avLst/>
                  <a:gdLst>
                    <a:gd name="connsiteX0" fmla="*/ 15437 w 58502"/>
                    <a:gd name="connsiteY0" fmla="*/ 0 h 18877"/>
                    <a:gd name="connsiteX1" fmla="*/ 1459 w 58502"/>
                    <a:gd name="connsiteY1" fmla="*/ 16405 h 18877"/>
                    <a:gd name="connsiteX2" fmla="*/ 58502 w 58502"/>
                    <a:gd name="connsiteY2" fmla="*/ 13393 h 18877"/>
                    <a:gd name="connsiteX3" fmla="*/ 15437 w 58502"/>
                    <a:gd name="connsiteY3" fmla="*/ 0 h 188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8502" h="18877">
                      <a:moveTo>
                        <a:pt x="15437" y="0"/>
                      </a:moveTo>
                      <a:cubicBezTo>
                        <a:pt x="1996" y="5540"/>
                        <a:pt x="-2681" y="11027"/>
                        <a:pt x="1459" y="16405"/>
                      </a:cubicBezTo>
                      <a:cubicBezTo>
                        <a:pt x="21029" y="20493"/>
                        <a:pt x="40007" y="19525"/>
                        <a:pt x="58502" y="13393"/>
                      </a:cubicBezTo>
                      <a:cubicBezTo>
                        <a:pt x="47588" y="13770"/>
                        <a:pt x="33233" y="9305"/>
                        <a:pt x="15437" y="0"/>
                      </a:cubicBezTo>
                      <a:close/>
                    </a:path>
                  </a:pathLst>
                </a:custGeom>
                <a:solidFill>
                  <a:srgbClr val="284190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66" name="Freeform 65">
                  <a:extLst>
                    <a:ext uri="{FF2B5EF4-FFF2-40B4-BE49-F238E27FC236}">
                      <a16:creationId xmlns:a16="http://schemas.microsoft.com/office/drawing/2014/main" id="{57768B66-6DB2-E30A-D1DD-B9262FC1A6D6}"/>
                    </a:ext>
                  </a:extLst>
                </p:cNvPr>
                <p:cNvSpPr/>
                <p:nvPr/>
              </p:nvSpPr>
              <p:spPr>
                <a:xfrm>
                  <a:off x="9463516" y="3834362"/>
                  <a:ext cx="119718" cy="69064"/>
                </a:xfrm>
                <a:custGeom>
                  <a:avLst/>
                  <a:gdLst>
                    <a:gd name="connsiteX0" fmla="*/ 104377 w 119718"/>
                    <a:gd name="connsiteY0" fmla="*/ 69064 h 69064"/>
                    <a:gd name="connsiteX1" fmla="*/ 23301 w 119718"/>
                    <a:gd name="connsiteY1" fmla="*/ 61480 h 69064"/>
                    <a:gd name="connsiteX2" fmla="*/ 5881 w 119718"/>
                    <a:gd name="connsiteY2" fmla="*/ 24689 h 69064"/>
                    <a:gd name="connsiteX3" fmla="*/ 92173 w 119718"/>
                    <a:gd name="connsiteY3" fmla="*/ 0 h 69064"/>
                    <a:gd name="connsiteX4" fmla="*/ 104323 w 119718"/>
                    <a:gd name="connsiteY4" fmla="*/ 69064 h 690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9718" h="69064">
                      <a:moveTo>
                        <a:pt x="104377" y="69064"/>
                      </a:moveTo>
                      <a:cubicBezTo>
                        <a:pt x="90452" y="53197"/>
                        <a:pt x="62656" y="49754"/>
                        <a:pt x="23301" y="61480"/>
                      </a:cubicBezTo>
                      <a:cubicBezTo>
                        <a:pt x="-678" y="53950"/>
                        <a:pt x="-5517" y="42385"/>
                        <a:pt x="5881" y="24689"/>
                      </a:cubicBezTo>
                      <a:cubicBezTo>
                        <a:pt x="21956" y="-323"/>
                        <a:pt x="52172" y="22000"/>
                        <a:pt x="92173" y="0"/>
                      </a:cubicBezTo>
                      <a:cubicBezTo>
                        <a:pt x="89592" y="18826"/>
                        <a:pt x="145991" y="38513"/>
                        <a:pt x="104323" y="69064"/>
                      </a:cubicBezTo>
                      <a:close/>
                    </a:path>
                  </a:pathLst>
                </a:custGeom>
                <a:solidFill>
                  <a:srgbClr val="284190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67" name="Freeform 66">
                  <a:extLst>
                    <a:ext uri="{FF2B5EF4-FFF2-40B4-BE49-F238E27FC236}">
                      <a16:creationId xmlns:a16="http://schemas.microsoft.com/office/drawing/2014/main" id="{3F132E91-757B-F5E6-4EBA-F43159871871}"/>
                    </a:ext>
                  </a:extLst>
                </p:cNvPr>
                <p:cNvSpPr/>
                <p:nvPr/>
              </p:nvSpPr>
              <p:spPr>
                <a:xfrm>
                  <a:off x="9468285" y="3910551"/>
                  <a:ext cx="14205" cy="34832"/>
                </a:xfrm>
                <a:custGeom>
                  <a:avLst/>
                  <a:gdLst>
                    <a:gd name="connsiteX0" fmla="*/ 6273 w 14205"/>
                    <a:gd name="connsiteY0" fmla="*/ 83 h 34832"/>
                    <a:gd name="connsiteX1" fmla="*/ 12993 w 14205"/>
                    <a:gd name="connsiteY1" fmla="*/ 29774 h 34832"/>
                    <a:gd name="connsiteX2" fmla="*/ 6273 w 14205"/>
                    <a:gd name="connsiteY2" fmla="*/ 83 h 348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14205" h="34832">
                      <a:moveTo>
                        <a:pt x="6273" y="83"/>
                      </a:moveTo>
                      <a:cubicBezTo>
                        <a:pt x="16596" y="-1477"/>
                        <a:pt x="14391" y="19447"/>
                        <a:pt x="12993" y="29774"/>
                      </a:cubicBezTo>
                      <a:cubicBezTo>
                        <a:pt x="10251" y="50159"/>
                        <a:pt x="-10018" y="2503"/>
                        <a:pt x="6273" y="83"/>
                      </a:cubicBezTo>
                      <a:close/>
                    </a:path>
                  </a:pathLst>
                </a:custGeom>
                <a:solidFill>
                  <a:srgbClr val="FFB17D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grpSp>
              <p:nvGrpSpPr>
                <p:cNvPr id="68" name="Graphic 9">
                  <a:extLst>
                    <a:ext uri="{FF2B5EF4-FFF2-40B4-BE49-F238E27FC236}">
                      <a16:creationId xmlns:a16="http://schemas.microsoft.com/office/drawing/2014/main" id="{D35DBB76-4FAF-9CEB-0D02-1FC9E663DDBB}"/>
                    </a:ext>
                  </a:extLst>
                </p:cNvPr>
                <p:cNvGrpSpPr/>
                <p:nvPr/>
              </p:nvGrpSpPr>
              <p:grpSpPr>
                <a:xfrm>
                  <a:off x="9503429" y="3909242"/>
                  <a:ext cx="69732" cy="66176"/>
                  <a:chOff x="9503429" y="3909242"/>
                  <a:chExt cx="69732" cy="66176"/>
                </a:xfrm>
              </p:grpSpPr>
              <p:grpSp>
                <p:nvGrpSpPr>
                  <p:cNvPr id="69" name="Graphic 9">
                    <a:extLst>
                      <a:ext uri="{FF2B5EF4-FFF2-40B4-BE49-F238E27FC236}">
                        <a16:creationId xmlns:a16="http://schemas.microsoft.com/office/drawing/2014/main" id="{D60BC478-7AB6-A500-FDBC-71EBD07FDDD1}"/>
                      </a:ext>
                    </a:extLst>
                  </p:cNvPr>
                  <p:cNvGrpSpPr/>
                  <p:nvPr/>
                </p:nvGrpSpPr>
                <p:grpSpPr>
                  <a:xfrm>
                    <a:off x="9520668" y="3918373"/>
                    <a:ext cx="8160" cy="10446"/>
                    <a:chOff x="9520668" y="3918373"/>
                    <a:chExt cx="8160" cy="10446"/>
                  </a:xfrm>
                </p:grpSpPr>
                <p:sp>
                  <p:nvSpPr>
                    <p:cNvPr id="70" name="Freeform 69">
                      <a:extLst>
                        <a:ext uri="{FF2B5EF4-FFF2-40B4-BE49-F238E27FC236}">
                          <a16:creationId xmlns:a16="http://schemas.microsoft.com/office/drawing/2014/main" id="{E8A785C9-86AB-A2A1-C5A6-0639EB9A1F9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20668" y="3918373"/>
                      <a:ext cx="8052" cy="10393"/>
                    </a:xfrm>
                    <a:custGeom>
                      <a:avLst/>
                      <a:gdLst>
                        <a:gd name="connsiteX0" fmla="*/ 4805 w 8052"/>
                        <a:gd name="connsiteY0" fmla="*/ 60 h 10393"/>
                        <a:gd name="connsiteX1" fmla="*/ 74 w 8052"/>
                        <a:gd name="connsiteY1" fmla="*/ 4417 h 10393"/>
                        <a:gd name="connsiteX2" fmla="*/ 3299 w 8052"/>
                        <a:gd name="connsiteY2" fmla="*/ 10334 h 10393"/>
                        <a:gd name="connsiteX3" fmla="*/ 7977 w 8052"/>
                        <a:gd name="connsiteY3" fmla="*/ 5976 h 10393"/>
                        <a:gd name="connsiteX4" fmla="*/ 4751 w 8052"/>
                        <a:gd name="connsiteY4" fmla="*/ 60 h 1039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8052" h="10393">
                          <a:moveTo>
                            <a:pt x="4805" y="60"/>
                          </a:moveTo>
                          <a:cubicBezTo>
                            <a:pt x="2600" y="-371"/>
                            <a:pt x="504" y="1566"/>
                            <a:pt x="74" y="4417"/>
                          </a:cubicBezTo>
                          <a:cubicBezTo>
                            <a:pt x="-357" y="7268"/>
                            <a:pt x="1149" y="9903"/>
                            <a:pt x="3299" y="10334"/>
                          </a:cubicBezTo>
                          <a:cubicBezTo>
                            <a:pt x="5504" y="10764"/>
                            <a:pt x="7600" y="8827"/>
                            <a:pt x="7977" y="5976"/>
                          </a:cubicBezTo>
                          <a:cubicBezTo>
                            <a:pt x="8407" y="3126"/>
                            <a:pt x="6955" y="490"/>
                            <a:pt x="4751" y="60"/>
                          </a:cubicBezTo>
                          <a:close/>
                        </a:path>
                      </a:pathLst>
                    </a:custGeom>
                    <a:solidFill>
                      <a:srgbClr val="BADAF9"/>
                    </a:solidFill>
                    <a:ln w="537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71" name="Freeform 70">
                      <a:extLst>
                        <a:ext uri="{FF2B5EF4-FFF2-40B4-BE49-F238E27FC236}">
                          <a16:creationId xmlns:a16="http://schemas.microsoft.com/office/drawing/2014/main" id="{48734079-B79F-87CA-C17C-6FFCA6ED404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20720" y="3918373"/>
                      <a:ext cx="8108" cy="10446"/>
                    </a:xfrm>
                    <a:custGeom>
                      <a:avLst/>
                      <a:gdLst>
                        <a:gd name="connsiteX0" fmla="*/ 3301 w 8108"/>
                        <a:gd name="connsiteY0" fmla="*/ 10334 h 10446"/>
                        <a:gd name="connsiteX1" fmla="*/ 76 w 8108"/>
                        <a:gd name="connsiteY1" fmla="*/ 4417 h 10446"/>
                        <a:gd name="connsiteX2" fmla="*/ 4753 w 8108"/>
                        <a:gd name="connsiteY2" fmla="*/ 60 h 10446"/>
                        <a:gd name="connsiteX3" fmla="*/ 7065 w 8108"/>
                        <a:gd name="connsiteY3" fmla="*/ 1620 h 10446"/>
                        <a:gd name="connsiteX4" fmla="*/ 6742 w 8108"/>
                        <a:gd name="connsiteY4" fmla="*/ 1512 h 10446"/>
                        <a:gd name="connsiteX5" fmla="*/ 5237 w 8108"/>
                        <a:gd name="connsiteY5" fmla="*/ 2911 h 10446"/>
                        <a:gd name="connsiteX6" fmla="*/ 6312 w 8108"/>
                        <a:gd name="connsiteY6" fmla="*/ 4847 h 10446"/>
                        <a:gd name="connsiteX7" fmla="*/ 7818 w 8108"/>
                        <a:gd name="connsiteY7" fmla="*/ 3449 h 10446"/>
                        <a:gd name="connsiteX8" fmla="*/ 7818 w 8108"/>
                        <a:gd name="connsiteY8" fmla="*/ 3287 h 10446"/>
                        <a:gd name="connsiteX9" fmla="*/ 8033 w 8108"/>
                        <a:gd name="connsiteY9" fmla="*/ 6030 h 10446"/>
                        <a:gd name="connsiteX10" fmla="*/ 3301 w 8108"/>
                        <a:gd name="connsiteY10" fmla="*/ 10387 h 1044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8108" h="10446">
                          <a:moveTo>
                            <a:pt x="3301" y="10334"/>
                          </a:moveTo>
                          <a:cubicBezTo>
                            <a:pt x="1097" y="9903"/>
                            <a:pt x="-355" y="7268"/>
                            <a:pt x="76" y="4417"/>
                          </a:cubicBezTo>
                          <a:cubicBezTo>
                            <a:pt x="505" y="1566"/>
                            <a:pt x="2602" y="-371"/>
                            <a:pt x="4753" y="60"/>
                          </a:cubicBezTo>
                          <a:cubicBezTo>
                            <a:pt x="5667" y="221"/>
                            <a:pt x="6474" y="813"/>
                            <a:pt x="7065" y="1620"/>
                          </a:cubicBezTo>
                          <a:lnTo>
                            <a:pt x="6742" y="1512"/>
                          </a:lnTo>
                          <a:cubicBezTo>
                            <a:pt x="6043" y="1351"/>
                            <a:pt x="5344" y="1996"/>
                            <a:pt x="5237" y="2911"/>
                          </a:cubicBezTo>
                          <a:cubicBezTo>
                            <a:pt x="5129" y="3825"/>
                            <a:pt x="5559" y="4686"/>
                            <a:pt x="6312" y="4847"/>
                          </a:cubicBezTo>
                          <a:cubicBezTo>
                            <a:pt x="7011" y="5008"/>
                            <a:pt x="7710" y="4363"/>
                            <a:pt x="7818" y="3449"/>
                          </a:cubicBezTo>
                          <a:lnTo>
                            <a:pt x="7818" y="3287"/>
                          </a:lnTo>
                          <a:cubicBezTo>
                            <a:pt x="8086" y="4148"/>
                            <a:pt x="8194" y="5062"/>
                            <a:pt x="8033" y="6030"/>
                          </a:cubicBezTo>
                          <a:cubicBezTo>
                            <a:pt x="7602" y="8881"/>
                            <a:pt x="5505" y="10817"/>
                            <a:pt x="3301" y="10387"/>
                          </a:cubicBezTo>
                          <a:close/>
                        </a:path>
                      </a:pathLst>
                    </a:custGeom>
                    <a:solidFill>
                      <a:srgbClr val="125AA2"/>
                    </a:solidFill>
                    <a:ln w="537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  <p:sp>
                <p:nvSpPr>
                  <p:cNvPr id="72" name="Freeform 71">
                    <a:extLst>
                      <a:ext uri="{FF2B5EF4-FFF2-40B4-BE49-F238E27FC236}">
                        <a16:creationId xmlns:a16="http://schemas.microsoft.com/office/drawing/2014/main" id="{2DFF07A3-EF86-F720-4022-D16AE7E0209C}"/>
                      </a:ext>
                    </a:extLst>
                  </p:cNvPr>
                  <p:cNvSpPr/>
                  <p:nvPr/>
                </p:nvSpPr>
                <p:spPr>
                  <a:xfrm>
                    <a:off x="9503429" y="3909242"/>
                    <a:ext cx="32153" cy="7092"/>
                  </a:xfrm>
                  <a:custGeom>
                    <a:avLst/>
                    <a:gdLst>
                      <a:gd name="connsiteX0" fmla="*/ 29248 w 32153"/>
                      <a:gd name="connsiteY0" fmla="*/ 6178 h 7092"/>
                      <a:gd name="connsiteX1" fmla="*/ 29517 w 32153"/>
                      <a:gd name="connsiteY1" fmla="*/ 6501 h 7092"/>
                      <a:gd name="connsiteX2" fmla="*/ 28710 w 32153"/>
                      <a:gd name="connsiteY2" fmla="*/ 4941 h 7092"/>
                      <a:gd name="connsiteX3" fmla="*/ 29248 w 32153"/>
                      <a:gd name="connsiteY3" fmla="*/ 5533 h 7092"/>
                      <a:gd name="connsiteX4" fmla="*/ 29624 w 32153"/>
                      <a:gd name="connsiteY4" fmla="*/ 6447 h 7092"/>
                      <a:gd name="connsiteX5" fmla="*/ 29570 w 32153"/>
                      <a:gd name="connsiteY5" fmla="*/ 5533 h 7092"/>
                      <a:gd name="connsiteX6" fmla="*/ 29839 w 32153"/>
                      <a:gd name="connsiteY6" fmla="*/ 6555 h 7092"/>
                      <a:gd name="connsiteX7" fmla="*/ 29517 w 32153"/>
                      <a:gd name="connsiteY7" fmla="*/ 4565 h 7092"/>
                      <a:gd name="connsiteX8" fmla="*/ 30216 w 32153"/>
                      <a:gd name="connsiteY8" fmla="*/ 6393 h 7092"/>
                      <a:gd name="connsiteX9" fmla="*/ 30377 w 32153"/>
                      <a:gd name="connsiteY9" fmla="*/ 5587 h 7092"/>
                      <a:gd name="connsiteX10" fmla="*/ 30485 w 32153"/>
                      <a:gd name="connsiteY10" fmla="*/ 6501 h 7092"/>
                      <a:gd name="connsiteX11" fmla="*/ 30807 w 32153"/>
                      <a:gd name="connsiteY11" fmla="*/ 6124 h 7092"/>
                      <a:gd name="connsiteX12" fmla="*/ 30646 w 32153"/>
                      <a:gd name="connsiteY12" fmla="*/ 6609 h 7092"/>
                      <a:gd name="connsiteX13" fmla="*/ 32151 w 32153"/>
                      <a:gd name="connsiteY13" fmla="*/ 4242 h 7092"/>
                      <a:gd name="connsiteX14" fmla="*/ 31613 w 32153"/>
                      <a:gd name="connsiteY14" fmla="*/ 5210 h 7092"/>
                      <a:gd name="connsiteX15" fmla="*/ 31882 w 32153"/>
                      <a:gd name="connsiteY15" fmla="*/ 3597 h 7092"/>
                      <a:gd name="connsiteX16" fmla="*/ 31560 w 32153"/>
                      <a:gd name="connsiteY16" fmla="*/ 4834 h 7092"/>
                      <a:gd name="connsiteX17" fmla="*/ 31022 w 32153"/>
                      <a:gd name="connsiteY17" fmla="*/ 5909 h 7092"/>
                      <a:gd name="connsiteX18" fmla="*/ 31345 w 32153"/>
                      <a:gd name="connsiteY18" fmla="*/ 3435 h 7092"/>
                      <a:gd name="connsiteX19" fmla="*/ 31345 w 32153"/>
                      <a:gd name="connsiteY19" fmla="*/ 3650 h 7092"/>
                      <a:gd name="connsiteX20" fmla="*/ 31130 w 32153"/>
                      <a:gd name="connsiteY20" fmla="*/ 4995 h 7092"/>
                      <a:gd name="connsiteX21" fmla="*/ 30592 w 32153"/>
                      <a:gd name="connsiteY21" fmla="*/ 2843 h 7092"/>
                      <a:gd name="connsiteX22" fmla="*/ 30968 w 32153"/>
                      <a:gd name="connsiteY22" fmla="*/ 3758 h 7092"/>
                      <a:gd name="connsiteX23" fmla="*/ 29947 w 32153"/>
                      <a:gd name="connsiteY23" fmla="*/ 2575 h 7092"/>
                      <a:gd name="connsiteX24" fmla="*/ 30646 w 32153"/>
                      <a:gd name="connsiteY24" fmla="*/ 3543 h 7092"/>
                      <a:gd name="connsiteX25" fmla="*/ 30968 w 32153"/>
                      <a:gd name="connsiteY25" fmla="*/ 4887 h 7092"/>
                      <a:gd name="connsiteX26" fmla="*/ 28979 w 32153"/>
                      <a:gd name="connsiteY26" fmla="*/ 2306 h 7092"/>
                      <a:gd name="connsiteX27" fmla="*/ 30054 w 32153"/>
                      <a:gd name="connsiteY27" fmla="*/ 3489 h 7092"/>
                      <a:gd name="connsiteX28" fmla="*/ 30054 w 32153"/>
                      <a:gd name="connsiteY28" fmla="*/ 3489 h 7092"/>
                      <a:gd name="connsiteX29" fmla="*/ 30054 w 32153"/>
                      <a:gd name="connsiteY29" fmla="*/ 3650 h 7092"/>
                      <a:gd name="connsiteX30" fmla="*/ 30538 w 32153"/>
                      <a:gd name="connsiteY30" fmla="*/ 4403 h 7092"/>
                      <a:gd name="connsiteX31" fmla="*/ 30700 w 32153"/>
                      <a:gd name="connsiteY31" fmla="*/ 4941 h 7092"/>
                      <a:gd name="connsiteX32" fmla="*/ 30700 w 32153"/>
                      <a:gd name="connsiteY32" fmla="*/ 5264 h 7092"/>
                      <a:gd name="connsiteX33" fmla="*/ 30700 w 32153"/>
                      <a:gd name="connsiteY33" fmla="*/ 5425 h 7092"/>
                      <a:gd name="connsiteX34" fmla="*/ 30700 w 32153"/>
                      <a:gd name="connsiteY34" fmla="*/ 5533 h 7092"/>
                      <a:gd name="connsiteX35" fmla="*/ 29570 w 32153"/>
                      <a:gd name="connsiteY35" fmla="*/ 3435 h 7092"/>
                      <a:gd name="connsiteX36" fmla="*/ 27743 w 32153"/>
                      <a:gd name="connsiteY36" fmla="*/ 2359 h 7092"/>
                      <a:gd name="connsiteX37" fmla="*/ 27743 w 32153"/>
                      <a:gd name="connsiteY37" fmla="*/ 2359 h 7092"/>
                      <a:gd name="connsiteX38" fmla="*/ 28172 w 32153"/>
                      <a:gd name="connsiteY38" fmla="*/ 2628 h 7092"/>
                      <a:gd name="connsiteX39" fmla="*/ 30431 w 32153"/>
                      <a:gd name="connsiteY39" fmla="*/ 5371 h 7092"/>
                      <a:gd name="connsiteX40" fmla="*/ 30323 w 32153"/>
                      <a:gd name="connsiteY40" fmla="*/ 5264 h 7092"/>
                      <a:gd name="connsiteX41" fmla="*/ 30323 w 32153"/>
                      <a:gd name="connsiteY41" fmla="*/ 5210 h 7092"/>
                      <a:gd name="connsiteX42" fmla="*/ 29624 w 32153"/>
                      <a:gd name="connsiteY42" fmla="*/ 3973 h 7092"/>
                      <a:gd name="connsiteX43" fmla="*/ 28549 w 32153"/>
                      <a:gd name="connsiteY43" fmla="*/ 3005 h 7092"/>
                      <a:gd name="connsiteX44" fmla="*/ 25753 w 32153"/>
                      <a:gd name="connsiteY44" fmla="*/ 2037 h 7092"/>
                      <a:gd name="connsiteX45" fmla="*/ 27689 w 32153"/>
                      <a:gd name="connsiteY45" fmla="*/ 2682 h 7092"/>
                      <a:gd name="connsiteX46" fmla="*/ 29248 w 32153"/>
                      <a:gd name="connsiteY46" fmla="*/ 3865 h 7092"/>
                      <a:gd name="connsiteX47" fmla="*/ 28603 w 32153"/>
                      <a:gd name="connsiteY47" fmla="*/ 3489 h 7092"/>
                      <a:gd name="connsiteX48" fmla="*/ 23549 w 32153"/>
                      <a:gd name="connsiteY48" fmla="*/ 1714 h 7092"/>
                      <a:gd name="connsiteX49" fmla="*/ 26291 w 32153"/>
                      <a:gd name="connsiteY49" fmla="*/ 2843 h 7092"/>
                      <a:gd name="connsiteX50" fmla="*/ 25753 w 32153"/>
                      <a:gd name="connsiteY50" fmla="*/ 2682 h 7092"/>
                      <a:gd name="connsiteX51" fmla="*/ 26183 w 32153"/>
                      <a:gd name="connsiteY51" fmla="*/ 2951 h 7092"/>
                      <a:gd name="connsiteX52" fmla="*/ 26613 w 32153"/>
                      <a:gd name="connsiteY52" fmla="*/ 3220 h 7092"/>
                      <a:gd name="connsiteX53" fmla="*/ 28764 w 32153"/>
                      <a:gd name="connsiteY53" fmla="*/ 5318 h 7092"/>
                      <a:gd name="connsiteX54" fmla="*/ 28119 w 32153"/>
                      <a:gd name="connsiteY54" fmla="*/ 4726 h 7092"/>
                      <a:gd name="connsiteX55" fmla="*/ 27420 w 32153"/>
                      <a:gd name="connsiteY55" fmla="*/ 4134 h 7092"/>
                      <a:gd name="connsiteX56" fmla="*/ 25968 w 32153"/>
                      <a:gd name="connsiteY56" fmla="*/ 3112 h 7092"/>
                      <a:gd name="connsiteX57" fmla="*/ 22689 w 32153"/>
                      <a:gd name="connsiteY57" fmla="*/ 1660 h 7092"/>
                      <a:gd name="connsiteX58" fmla="*/ 23119 w 32153"/>
                      <a:gd name="connsiteY58" fmla="*/ 1983 h 7092"/>
                      <a:gd name="connsiteX59" fmla="*/ 18065 w 32153"/>
                      <a:gd name="connsiteY59" fmla="*/ 692 h 7092"/>
                      <a:gd name="connsiteX60" fmla="*/ 20054 w 32153"/>
                      <a:gd name="connsiteY60" fmla="*/ 1284 h 7092"/>
                      <a:gd name="connsiteX61" fmla="*/ 20592 w 32153"/>
                      <a:gd name="connsiteY61" fmla="*/ 1553 h 7092"/>
                      <a:gd name="connsiteX62" fmla="*/ 18764 w 32153"/>
                      <a:gd name="connsiteY62" fmla="*/ 1068 h 7092"/>
                      <a:gd name="connsiteX63" fmla="*/ 13011 w 32153"/>
                      <a:gd name="connsiteY63" fmla="*/ 46 h 7092"/>
                      <a:gd name="connsiteX64" fmla="*/ 8602 w 32153"/>
                      <a:gd name="connsiteY64" fmla="*/ 423 h 7092"/>
                      <a:gd name="connsiteX65" fmla="*/ 5860 w 32153"/>
                      <a:gd name="connsiteY65" fmla="*/ 1821 h 7092"/>
                      <a:gd name="connsiteX66" fmla="*/ 5161 w 32153"/>
                      <a:gd name="connsiteY66" fmla="*/ 2413 h 7092"/>
                      <a:gd name="connsiteX67" fmla="*/ 8549 w 32153"/>
                      <a:gd name="connsiteY67" fmla="*/ 746 h 7092"/>
                      <a:gd name="connsiteX68" fmla="*/ 3226 w 32153"/>
                      <a:gd name="connsiteY68" fmla="*/ 4242 h 7092"/>
                      <a:gd name="connsiteX69" fmla="*/ 4624 w 32153"/>
                      <a:gd name="connsiteY69" fmla="*/ 3220 h 7092"/>
                      <a:gd name="connsiteX70" fmla="*/ 6183 w 32153"/>
                      <a:gd name="connsiteY70" fmla="*/ 2306 h 7092"/>
                      <a:gd name="connsiteX71" fmla="*/ 9785 w 32153"/>
                      <a:gd name="connsiteY71" fmla="*/ 799 h 7092"/>
                      <a:gd name="connsiteX72" fmla="*/ 8441 w 32153"/>
                      <a:gd name="connsiteY72" fmla="*/ 1499 h 7092"/>
                      <a:gd name="connsiteX73" fmla="*/ 1022 w 32153"/>
                      <a:gd name="connsiteY73" fmla="*/ 5963 h 7092"/>
                      <a:gd name="connsiteX74" fmla="*/ 0 w 32153"/>
                      <a:gd name="connsiteY74" fmla="*/ 6770 h 7092"/>
                      <a:gd name="connsiteX75" fmla="*/ 1559 w 32153"/>
                      <a:gd name="connsiteY75" fmla="*/ 5856 h 7092"/>
                      <a:gd name="connsiteX76" fmla="*/ 6882 w 32153"/>
                      <a:gd name="connsiteY76" fmla="*/ 3489 h 7092"/>
                      <a:gd name="connsiteX77" fmla="*/ 1452 w 32153"/>
                      <a:gd name="connsiteY77" fmla="*/ 6071 h 7092"/>
                      <a:gd name="connsiteX78" fmla="*/ 4624 w 32153"/>
                      <a:gd name="connsiteY78" fmla="*/ 4726 h 7092"/>
                      <a:gd name="connsiteX79" fmla="*/ 8226 w 32153"/>
                      <a:gd name="connsiteY79" fmla="*/ 3704 h 7092"/>
                      <a:gd name="connsiteX80" fmla="*/ 1344 w 32153"/>
                      <a:gd name="connsiteY80" fmla="*/ 6393 h 7092"/>
                      <a:gd name="connsiteX81" fmla="*/ 3118 w 32153"/>
                      <a:gd name="connsiteY81" fmla="*/ 5694 h 7092"/>
                      <a:gd name="connsiteX82" fmla="*/ 5000 w 32153"/>
                      <a:gd name="connsiteY82" fmla="*/ 5049 h 7092"/>
                      <a:gd name="connsiteX83" fmla="*/ 9086 w 32153"/>
                      <a:gd name="connsiteY83" fmla="*/ 4242 h 7092"/>
                      <a:gd name="connsiteX84" fmla="*/ 14463 w 32153"/>
                      <a:gd name="connsiteY84" fmla="*/ 4565 h 7092"/>
                      <a:gd name="connsiteX85" fmla="*/ 16129 w 32153"/>
                      <a:gd name="connsiteY85" fmla="*/ 4834 h 7092"/>
                      <a:gd name="connsiteX86" fmla="*/ 14678 w 32153"/>
                      <a:gd name="connsiteY86" fmla="*/ 4457 h 7092"/>
                      <a:gd name="connsiteX87" fmla="*/ 11559 w 32153"/>
                      <a:gd name="connsiteY87" fmla="*/ 4027 h 7092"/>
                      <a:gd name="connsiteX88" fmla="*/ 9947 w 32153"/>
                      <a:gd name="connsiteY88" fmla="*/ 3973 h 7092"/>
                      <a:gd name="connsiteX89" fmla="*/ 13226 w 32153"/>
                      <a:gd name="connsiteY89" fmla="*/ 3865 h 7092"/>
                      <a:gd name="connsiteX90" fmla="*/ 13119 w 32153"/>
                      <a:gd name="connsiteY90" fmla="*/ 3865 h 7092"/>
                      <a:gd name="connsiteX91" fmla="*/ 13011 w 32153"/>
                      <a:gd name="connsiteY91" fmla="*/ 3812 h 7092"/>
                      <a:gd name="connsiteX92" fmla="*/ 15538 w 32153"/>
                      <a:gd name="connsiteY92" fmla="*/ 4296 h 7092"/>
                      <a:gd name="connsiteX93" fmla="*/ 17742 w 32153"/>
                      <a:gd name="connsiteY93" fmla="*/ 5210 h 7092"/>
                      <a:gd name="connsiteX94" fmla="*/ 17312 w 32153"/>
                      <a:gd name="connsiteY94" fmla="*/ 4834 h 7092"/>
                      <a:gd name="connsiteX95" fmla="*/ 19033 w 32153"/>
                      <a:gd name="connsiteY95" fmla="*/ 5371 h 7092"/>
                      <a:gd name="connsiteX96" fmla="*/ 16936 w 32153"/>
                      <a:gd name="connsiteY96" fmla="*/ 4457 h 7092"/>
                      <a:gd name="connsiteX97" fmla="*/ 18334 w 32153"/>
                      <a:gd name="connsiteY97" fmla="*/ 4941 h 7092"/>
                      <a:gd name="connsiteX98" fmla="*/ 20377 w 32153"/>
                      <a:gd name="connsiteY98" fmla="*/ 5641 h 7092"/>
                      <a:gd name="connsiteX99" fmla="*/ 22527 w 32153"/>
                      <a:gd name="connsiteY99" fmla="*/ 6124 h 7092"/>
                      <a:gd name="connsiteX100" fmla="*/ 21345 w 32153"/>
                      <a:gd name="connsiteY100" fmla="*/ 5641 h 7092"/>
                      <a:gd name="connsiteX101" fmla="*/ 20215 w 32153"/>
                      <a:gd name="connsiteY101" fmla="*/ 5156 h 7092"/>
                      <a:gd name="connsiteX102" fmla="*/ 19624 w 32153"/>
                      <a:gd name="connsiteY102" fmla="*/ 4887 h 7092"/>
                      <a:gd name="connsiteX103" fmla="*/ 18011 w 32153"/>
                      <a:gd name="connsiteY103" fmla="*/ 4080 h 7092"/>
                      <a:gd name="connsiteX104" fmla="*/ 13011 w 32153"/>
                      <a:gd name="connsiteY104" fmla="*/ 2790 h 7092"/>
                      <a:gd name="connsiteX105" fmla="*/ 18226 w 32153"/>
                      <a:gd name="connsiteY105" fmla="*/ 3973 h 7092"/>
                      <a:gd name="connsiteX106" fmla="*/ 20538 w 32153"/>
                      <a:gd name="connsiteY106" fmla="*/ 5049 h 7092"/>
                      <a:gd name="connsiteX107" fmla="*/ 21076 w 32153"/>
                      <a:gd name="connsiteY107" fmla="*/ 5371 h 7092"/>
                      <a:gd name="connsiteX108" fmla="*/ 22796 w 32153"/>
                      <a:gd name="connsiteY108" fmla="*/ 6124 h 7092"/>
                      <a:gd name="connsiteX109" fmla="*/ 22796 w 32153"/>
                      <a:gd name="connsiteY109" fmla="*/ 6017 h 7092"/>
                      <a:gd name="connsiteX110" fmla="*/ 22796 w 32153"/>
                      <a:gd name="connsiteY110" fmla="*/ 6017 h 7092"/>
                      <a:gd name="connsiteX111" fmla="*/ 22796 w 32153"/>
                      <a:gd name="connsiteY111" fmla="*/ 6017 h 7092"/>
                      <a:gd name="connsiteX112" fmla="*/ 22796 w 32153"/>
                      <a:gd name="connsiteY112" fmla="*/ 6017 h 7092"/>
                      <a:gd name="connsiteX113" fmla="*/ 23871 w 32153"/>
                      <a:gd name="connsiteY113" fmla="*/ 6447 h 7092"/>
                      <a:gd name="connsiteX114" fmla="*/ 21506 w 32153"/>
                      <a:gd name="connsiteY114" fmla="*/ 4619 h 7092"/>
                      <a:gd name="connsiteX115" fmla="*/ 22957 w 32153"/>
                      <a:gd name="connsiteY115" fmla="*/ 5587 h 7092"/>
                      <a:gd name="connsiteX116" fmla="*/ 23388 w 32153"/>
                      <a:gd name="connsiteY116" fmla="*/ 5909 h 7092"/>
                      <a:gd name="connsiteX117" fmla="*/ 21721 w 32153"/>
                      <a:gd name="connsiteY117" fmla="*/ 4134 h 7092"/>
                      <a:gd name="connsiteX118" fmla="*/ 21076 w 32153"/>
                      <a:gd name="connsiteY118" fmla="*/ 3650 h 7092"/>
                      <a:gd name="connsiteX119" fmla="*/ 22689 w 32153"/>
                      <a:gd name="connsiteY119" fmla="*/ 4726 h 7092"/>
                      <a:gd name="connsiteX120" fmla="*/ 23764 w 32153"/>
                      <a:gd name="connsiteY120" fmla="*/ 6071 h 7092"/>
                      <a:gd name="connsiteX121" fmla="*/ 23818 w 32153"/>
                      <a:gd name="connsiteY121" fmla="*/ 6178 h 7092"/>
                      <a:gd name="connsiteX122" fmla="*/ 23925 w 32153"/>
                      <a:gd name="connsiteY122" fmla="*/ 6232 h 7092"/>
                      <a:gd name="connsiteX123" fmla="*/ 23441 w 32153"/>
                      <a:gd name="connsiteY123" fmla="*/ 5318 h 7092"/>
                      <a:gd name="connsiteX124" fmla="*/ 24248 w 32153"/>
                      <a:gd name="connsiteY124" fmla="*/ 6555 h 7092"/>
                      <a:gd name="connsiteX125" fmla="*/ 23710 w 32153"/>
                      <a:gd name="connsiteY125" fmla="*/ 5264 h 7092"/>
                      <a:gd name="connsiteX126" fmla="*/ 24033 w 32153"/>
                      <a:gd name="connsiteY126" fmla="*/ 5533 h 7092"/>
                      <a:gd name="connsiteX127" fmla="*/ 21506 w 32153"/>
                      <a:gd name="connsiteY127" fmla="*/ 3220 h 7092"/>
                      <a:gd name="connsiteX128" fmla="*/ 24140 w 32153"/>
                      <a:gd name="connsiteY128" fmla="*/ 5318 h 7092"/>
                      <a:gd name="connsiteX129" fmla="*/ 24732 w 32153"/>
                      <a:gd name="connsiteY129" fmla="*/ 6447 h 7092"/>
                      <a:gd name="connsiteX130" fmla="*/ 24517 w 32153"/>
                      <a:gd name="connsiteY130" fmla="*/ 5694 h 7092"/>
                      <a:gd name="connsiteX131" fmla="*/ 24517 w 32153"/>
                      <a:gd name="connsiteY131" fmla="*/ 5694 h 7092"/>
                      <a:gd name="connsiteX132" fmla="*/ 24893 w 32153"/>
                      <a:gd name="connsiteY132" fmla="*/ 6178 h 7092"/>
                      <a:gd name="connsiteX133" fmla="*/ 23764 w 32153"/>
                      <a:gd name="connsiteY133" fmla="*/ 4134 h 7092"/>
                      <a:gd name="connsiteX134" fmla="*/ 24355 w 32153"/>
                      <a:gd name="connsiteY134" fmla="*/ 4565 h 7092"/>
                      <a:gd name="connsiteX135" fmla="*/ 24786 w 32153"/>
                      <a:gd name="connsiteY135" fmla="*/ 5156 h 7092"/>
                      <a:gd name="connsiteX136" fmla="*/ 25431 w 32153"/>
                      <a:gd name="connsiteY136" fmla="*/ 6663 h 7092"/>
                      <a:gd name="connsiteX137" fmla="*/ 25323 w 32153"/>
                      <a:gd name="connsiteY137" fmla="*/ 5748 h 7092"/>
                      <a:gd name="connsiteX138" fmla="*/ 25484 w 32153"/>
                      <a:gd name="connsiteY138" fmla="*/ 5856 h 7092"/>
                      <a:gd name="connsiteX139" fmla="*/ 25968 w 32153"/>
                      <a:gd name="connsiteY139" fmla="*/ 6663 h 7092"/>
                      <a:gd name="connsiteX140" fmla="*/ 25968 w 32153"/>
                      <a:gd name="connsiteY140" fmla="*/ 6124 h 7092"/>
                      <a:gd name="connsiteX141" fmla="*/ 26237 w 32153"/>
                      <a:gd name="connsiteY141" fmla="*/ 6716 h 7092"/>
                      <a:gd name="connsiteX142" fmla="*/ 25968 w 32153"/>
                      <a:gd name="connsiteY142" fmla="*/ 5479 h 7092"/>
                      <a:gd name="connsiteX143" fmla="*/ 26506 w 32153"/>
                      <a:gd name="connsiteY143" fmla="*/ 6501 h 7092"/>
                      <a:gd name="connsiteX144" fmla="*/ 26452 w 32153"/>
                      <a:gd name="connsiteY144" fmla="*/ 5856 h 7092"/>
                      <a:gd name="connsiteX145" fmla="*/ 26828 w 32153"/>
                      <a:gd name="connsiteY145" fmla="*/ 6340 h 7092"/>
                      <a:gd name="connsiteX146" fmla="*/ 27097 w 32153"/>
                      <a:gd name="connsiteY146" fmla="*/ 6824 h 7092"/>
                      <a:gd name="connsiteX147" fmla="*/ 26613 w 32153"/>
                      <a:gd name="connsiteY147" fmla="*/ 5694 h 7092"/>
                      <a:gd name="connsiteX148" fmla="*/ 27474 w 32153"/>
                      <a:gd name="connsiteY148" fmla="*/ 6985 h 7092"/>
                      <a:gd name="connsiteX149" fmla="*/ 26775 w 32153"/>
                      <a:gd name="connsiteY149" fmla="*/ 5210 h 7092"/>
                      <a:gd name="connsiteX150" fmla="*/ 27689 w 32153"/>
                      <a:gd name="connsiteY150" fmla="*/ 6931 h 7092"/>
                      <a:gd name="connsiteX151" fmla="*/ 27689 w 32153"/>
                      <a:gd name="connsiteY151" fmla="*/ 6340 h 7092"/>
                      <a:gd name="connsiteX152" fmla="*/ 27796 w 32153"/>
                      <a:gd name="connsiteY152" fmla="*/ 6447 h 7092"/>
                      <a:gd name="connsiteX153" fmla="*/ 28065 w 32153"/>
                      <a:gd name="connsiteY153" fmla="*/ 7039 h 7092"/>
                      <a:gd name="connsiteX154" fmla="*/ 28065 w 32153"/>
                      <a:gd name="connsiteY154" fmla="*/ 6340 h 7092"/>
                      <a:gd name="connsiteX155" fmla="*/ 28388 w 32153"/>
                      <a:gd name="connsiteY155" fmla="*/ 7093 h 7092"/>
                      <a:gd name="connsiteX156" fmla="*/ 28388 w 32153"/>
                      <a:gd name="connsiteY156" fmla="*/ 6178 h 7092"/>
                      <a:gd name="connsiteX157" fmla="*/ 28495 w 32153"/>
                      <a:gd name="connsiteY157" fmla="*/ 6286 h 7092"/>
                      <a:gd name="connsiteX158" fmla="*/ 28925 w 32153"/>
                      <a:gd name="connsiteY158" fmla="*/ 7039 h 7092"/>
                      <a:gd name="connsiteX159" fmla="*/ 28710 w 32153"/>
                      <a:gd name="connsiteY159" fmla="*/ 6447 h 7092"/>
                      <a:gd name="connsiteX160" fmla="*/ 28818 w 32153"/>
                      <a:gd name="connsiteY160" fmla="*/ 6501 h 7092"/>
                      <a:gd name="connsiteX161" fmla="*/ 29087 w 32153"/>
                      <a:gd name="connsiteY161" fmla="*/ 6770 h 70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  <a:cxn ang="0">
                        <a:pos x="connsiteX71" y="connsiteY71"/>
                      </a:cxn>
                      <a:cxn ang="0">
                        <a:pos x="connsiteX72" y="connsiteY72"/>
                      </a:cxn>
                      <a:cxn ang="0">
                        <a:pos x="connsiteX73" y="connsiteY73"/>
                      </a:cxn>
                      <a:cxn ang="0">
                        <a:pos x="connsiteX74" y="connsiteY74"/>
                      </a:cxn>
                      <a:cxn ang="0">
                        <a:pos x="connsiteX75" y="connsiteY75"/>
                      </a:cxn>
                      <a:cxn ang="0">
                        <a:pos x="connsiteX76" y="connsiteY76"/>
                      </a:cxn>
                      <a:cxn ang="0">
                        <a:pos x="connsiteX77" y="connsiteY77"/>
                      </a:cxn>
                      <a:cxn ang="0">
                        <a:pos x="connsiteX78" y="connsiteY78"/>
                      </a:cxn>
                      <a:cxn ang="0">
                        <a:pos x="connsiteX79" y="connsiteY79"/>
                      </a:cxn>
                      <a:cxn ang="0">
                        <a:pos x="connsiteX80" y="connsiteY80"/>
                      </a:cxn>
                      <a:cxn ang="0">
                        <a:pos x="connsiteX81" y="connsiteY81"/>
                      </a:cxn>
                      <a:cxn ang="0">
                        <a:pos x="connsiteX82" y="connsiteY82"/>
                      </a:cxn>
                      <a:cxn ang="0">
                        <a:pos x="connsiteX83" y="connsiteY83"/>
                      </a:cxn>
                      <a:cxn ang="0">
                        <a:pos x="connsiteX84" y="connsiteY84"/>
                      </a:cxn>
                      <a:cxn ang="0">
                        <a:pos x="connsiteX85" y="connsiteY85"/>
                      </a:cxn>
                      <a:cxn ang="0">
                        <a:pos x="connsiteX86" y="connsiteY86"/>
                      </a:cxn>
                      <a:cxn ang="0">
                        <a:pos x="connsiteX87" y="connsiteY87"/>
                      </a:cxn>
                      <a:cxn ang="0">
                        <a:pos x="connsiteX88" y="connsiteY88"/>
                      </a:cxn>
                      <a:cxn ang="0">
                        <a:pos x="connsiteX89" y="connsiteY89"/>
                      </a:cxn>
                      <a:cxn ang="0">
                        <a:pos x="connsiteX90" y="connsiteY90"/>
                      </a:cxn>
                      <a:cxn ang="0">
                        <a:pos x="connsiteX91" y="connsiteY91"/>
                      </a:cxn>
                      <a:cxn ang="0">
                        <a:pos x="connsiteX92" y="connsiteY92"/>
                      </a:cxn>
                      <a:cxn ang="0">
                        <a:pos x="connsiteX93" y="connsiteY93"/>
                      </a:cxn>
                      <a:cxn ang="0">
                        <a:pos x="connsiteX94" y="connsiteY94"/>
                      </a:cxn>
                      <a:cxn ang="0">
                        <a:pos x="connsiteX95" y="connsiteY95"/>
                      </a:cxn>
                      <a:cxn ang="0">
                        <a:pos x="connsiteX96" y="connsiteY96"/>
                      </a:cxn>
                      <a:cxn ang="0">
                        <a:pos x="connsiteX97" y="connsiteY97"/>
                      </a:cxn>
                      <a:cxn ang="0">
                        <a:pos x="connsiteX98" y="connsiteY98"/>
                      </a:cxn>
                      <a:cxn ang="0">
                        <a:pos x="connsiteX99" y="connsiteY99"/>
                      </a:cxn>
                      <a:cxn ang="0">
                        <a:pos x="connsiteX100" y="connsiteY100"/>
                      </a:cxn>
                      <a:cxn ang="0">
                        <a:pos x="connsiteX101" y="connsiteY101"/>
                      </a:cxn>
                      <a:cxn ang="0">
                        <a:pos x="connsiteX102" y="connsiteY102"/>
                      </a:cxn>
                      <a:cxn ang="0">
                        <a:pos x="connsiteX103" y="connsiteY103"/>
                      </a:cxn>
                      <a:cxn ang="0">
                        <a:pos x="connsiteX104" y="connsiteY104"/>
                      </a:cxn>
                      <a:cxn ang="0">
                        <a:pos x="connsiteX105" y="connsiteY105"/>
                      </a:cxn>
                      <a:cxn ang="0">
                        <a:pos x="connsiteX106" y="connsiteY106"/>
                      </a:cxn>
                      <a:cxn ang="0">
                        <a:pos x="connsiteX107" y="connsiteY107"/>
                      </a:cxn>
                      <a:cxn ang="0">
                        <a:pos x="connsiteX108" y="connsiteY108"/>
                      </a:cxn>
                      <a:cxn ang="0">
                        <a:pos x="connsiteX109" y="connsiteY109"/>
                      </a:cxn>
                      <a:cxn ang="0">
                        <a:pos x="connsiteX110" y="connsiteY110"/>
                      </a:cxn>
                      <a:cxn ang="0">
                        <a:pos x="connsiteX111" y="connsiteY111"/>
                      </a:cxn>
                      <a:cxn ang="0">
                        <a:pos x="connsiteX112" y="connsiteY112"/>
                      </a:cxn>
                      <a:cxn ang="0">
                        <a:pos x="connsiteX113" y="connsiteY113"/>
                      </a:cxn>
                      <a:cxn ang="0">
                        <a:pos x="connsiteX114" y="connsiteY114"/>
                      </a:cxn>
                      <a:cxn ang="0">
                        <a:pos x="connsiteX115" y="connsiteY115"/>
                      </a:cxn>
                      <a:cxn ang="0">
                        <a:pos x="connsiteX116" y="connsiteY116"/>
                      </a:cxn>
                      <a:cxn ang="0">
                        <a:pos x="connsiteX117" y="connsiteY117"/>
                      </a:cxn>
                      <a:cxn ang="0">
                        <a:pos x="connsiteX118" y="connsiteY118"/>
                      </a:cxn>
                      <a:cxn ang="0">
                        <a:pos x="connsiteX119" y="connsiteY119"/>
                      </a:cxn>
                      <a:cxn ang="0">
                        <a:pos x="connsiteX120" y="connsiteY120"/>
                      </a:cxn>
                      <a:cxn ang="0">
                        <a:pos x="connsiteX121" y="connsiteY121"/>
                      </a:cxn>
                      <a:cxn ang="0">
                        <a:pos x="connsiteX122" y="connsiteY122"/>
                      </a:cxn>
                      <a:cxn ang="0">
                        <a:pos x="connsiteX123" y="connsiteY123"/>
                      </a:cxn>
                      <a:cxn ang="0">
                        <a:pos x="connsiteX124" y="connsiteY124"/>
                      </a:cxn>
                      <a:cxn ang="0">
                        <a:pos x="connsiteX125" y="connsiteY125"/>
                      </a:cxn>
                      <a:cxn ang="0">
                        <a:pos x="connsiteX126" y="connsiteY126"/>
                      </a:cxn>
                      <a:cxn ang="0">
                        <a:pos x="connsiteX127" y="connsiteY127"/>
                      </a:cxn>
                      <a:cxn ang="0">
                        <a:pos x="connsiteX128" y="connsiteY128"/>
                      </a:cxn>
                      <a:cxn ang="0">
                        <a:pos x="connsiteX129" y="connsiteY129"/>
                      </a:cxn>
                      <a:cxn ang="0">
                        <a:pos x="connsiteX130" y="connsiteY130"/>
                      </a:cxn>
                      <a:cxn ang="0">
                        <a:pos x="connsiteX131" y="connsiteY131"/>
                      </a:cxn>
                      <a:cxn ang="0">
                        <a:pos x="connsiteX132" y="connsiteY132"/>
                      </a:cxn>
                      <a:cxn ang="0">
                        <a:pos x="connsiteX133" y="connsiteY133"/>
                      </a:cxn>
                      <a:cxn ang="0">
                        <a:pos x="connsiteX134" y="connsiteY134"/>
                      </a:cxn>
                      <a:cxn ang="0">
                        <a:pos x="connsiteX135" y="connsiteY135"/>
                      </a:cxn>
                      <a:cxn ang="0">
                        <a:pos x="connsiteX136" y="connsiteY136"/>
                      </a:cxn>
                      <a:cxn ang="0">
                        <a:pos x="connsiteX137" y="connsiteY137"/>
                      </a:cxn>
                      <a:cxn ang="0">
                        <a:pos x="connsiteX138" y="connsiteY138"/>
                      </a:cxn>
                      <a:cxn ang="0">
                        <a:pos x="connsiteX139" y="connsiteY139"/>
                      </a:cxn>
                      <a:cxn ang="0">
                        <a:pos x="connsiteX140" y="connsiteY140"/>
                      </a:cxn>
                      <a:cxn ang="0">
                        <a:pos x="connsiteX141" y="connsiteY141"/>
                      </a:cxn>
                      <a:cxn ang="0">
                        <a:pos x="connsiteX142" y="connsiteY142"/>
                      </a:cxn>
                      <a:cxn ang="0">
                        <a:pos x="connsiteX143" y="connsiteY143"/>
                      </a:cxn>
                      <a:cxn ang="0">
                        <a:pos x="connsiteX144" y="connsiteY144"/>
                      </a:cxn>
                      <a:cxn ang="0">
                        <a:pos x="connsiteX145" y="connsiteY145"/>
                      </a:cxn>
                      <a:cxn ang="0">
                        <a:pos x="connsiteX146" y="connsiteY146"/>
                      </a:cxn>
                      <a:cxn ang="0">
                        <a:pos x="connsiteX147" y="connsiteY147"/>
                      </a:cxn>
                      <a:cxn ang="0">
                        <a:pos x="connsiteX148" y="connsiteY148"/>
                      </a:cxn>
                      <a:cxn ang="0">
                        <a:pos x="connsiteX149" y="connsiteY149"/>
                      </a:cxn>
                      <a:cxn ang="0">
                        <a:pos x="connsiteX150" y="connsiteY150"/>
                      </a:cxn>
                      <a:cxn ang="0">
                        <a:pos x="connsiteX151" y="connsiteY151"/>
                      </a:cxn>
                      <a:cxn ang="0">
                        <a:pos x="connsiteX152" y="connsiteY152"/>
                      </a:cxn>
                      <a:cxn ang="0">
                        <a:pos x="connsiteX153" y="connsiteY153"/>
                      </a:cxn>
                      <a:cxn ang="0">
                        <a:pos x="connsiteX154" y="connsiteY154"/>
                      </a:cxn>
                      <a:cxn ang="0">
                        <a:pos x="connsiteX155" y="connsiteY155"/>
                      </a:cxn>
                      <a:cxn ang="0">
                        <a:pos x="connsiteX156" y="connsiteY156"/>
                      </a:cxn>
                      <a:cxn ang="0">
                        <a:pos x="connsiteX157" y="connsiteY157"/>
                      </a:cxn>
                      <a:cxn ang="0">
                        <a:pos x="connsiteX158" y="connsiteY158"/>
                      </a:cxn>
                      <a:cxn ang="0">
                        <a:pos x="connsiteX159" y="connsiteY159"/>
                      </a:cxn>
                      <a:cxn ang="0">
                        <a:pos x="connsiteX160" y="connsiteY160"/>
                      </a:cxn>
                      <a:cxn ang="0">
                        <a:pos x="connsiteX161" y="connsiteY161"/>
                      </a:cxn>
                    </a:cxnLst>
                    <a:rect l="l" t="t" r="r" b="b"/>
                    <a:pathLst>
                      <a:path w="32153" h="7092">
                        <a:moveTo>
                          <a:pt x="29248" y="6178"/>
                        </a:moveTo>
                        <a:cubicBezTo>
                          <a:pt x="29248" y="6178"/>
                          <a:pt x="29463" y="6340"/>
                          <a:pt x="29517" y="6501"/>
                        </a:cubicBezTo>
                        <a:cubicBezTo>
                          <a:pt x="29409" y="6017"/>
                          <a:pt x="28871" y="5371"/>
                          <a:pt x="28710" y="4941"/>
                        </a:cubicBezTo>
                        <a:cubicBezTo>
                          <a:pt x="28925" y="5156"/>
                          <a:pt x="29033" y="5210"/>
                          <a:pt x="29248" y="5533"/>
                        </a:cubicBezTo>
                        <a:cubicBezTo>
                          <a:pt x="29409" y="5802"/>
                          <a:pt x="29517" y="6071"/>
                          <a:pt x="29624" y="6447"/>
                        </a:cubicBezTo>
                        <a:cubicBezTo>
                          <a:pt x="29624" y="6071"/>
                          <a:pt x="29570" y="5856"/>
                          <a:pt x="29570" y="5533"/>
                        </a:cubicBezTo>
                        <a:cubicBezTo>
                          <a:pt x="29732" y="5802"/>
                          <a:pt x="29839" y="6286"/>
                          <a:pt x="29839" y="6555"/>
                        </a:cubicBezTo>
                        <a:cubicBezTo>
                          <a:pt x="29839" y="5479"/>
                          <a:pt x="29839" y="5587"/>
                          <a:pt x="29517" y="4565"/>
                        </a:cubicBezTo>
                        <a:cubicBezTo>
                          <a:pt x="29947" y="4887"/>
                          <a:pt x="30216" y="5856"/>
                          <a:pt x="30216" y="6393"/>
                        </a:cubicBezTo>
                        <a:cubicBezTo>
                          <a:pt x="30323" y="6178"/>
                          <a:pt x="30377" y="5909"/>
                          <a:pt x="30377" y="5587"/>
                        </a:cubicBezTo>
                        <a:cubicBezTo>
                          <a:pt x="30538" y="5963"/>
                          <a:pt x="30538" y="6124"/>
                          <a:pt x="30485" y="6501"/>
                        </a:cubicBezTo>
                        <a:lnTo>
                          <a:pt x="30807" y="6124"/>
                        </a:lnTo>
                        <a:cubicBezTo>
                          <a:pt x="30807" y="6124"/>
                          <a:pt x="30646" y="6447"/>
                          <a:pt x="30646" y="6609"/>
                        </a:cubicBezTo>
                        <a:cubicBezTo>
                          <a:pt x="31184" y="6232"/>
                          <a:pt x="32205" y="4941"/>
                          <a:pt x="32151" y="4242"/>
                        </a:cubicBezTo>
                        <a:cubicBezTo>
                          <a:pt x="32044" y="4565"/>
                          <a:pt x="31775" y="5049"/>
                          <a:pt x="31613" y="5210"/>
                        </a:cubicBezTo>
                        <a:cubicBezTo>
                          <a:pt x="31721" y="4726"/>
                          <a:pt x="31936" y="4188"/>
                          <a:pt x="31882" y="3597"/>
                        </a:cubicBezTo>
                        <a:cubicBezTo>
                          <a:pt x="31721" y="3973"/>
                          <a:pt x="31721" y="4457"/>
                          <a:pt x="31560" y="4834"/>
                        </a:cubicBezTo>
                        <a:cubicBezTo>
                          <a:pt x="31452" y="5210"/>
                          <a:pt x="31237" y="5694"/>
                          <a:pt x="31022" y="5909"/>
                        </a:cubicBezTo>
                        <a:cubicBezTo>
                          <a:pt x="31237" y="5049"/>
                          <a:pt x="31560" y="4403"/>
                          <a:pt x="31345" y="3435"/>
                        </a:cubicBezTo>
                        <a:lnTo>
                          <a:pt x="31345" y="3650"/>
                        </a:lnTo>
                        <a:cubicBezTo>
                          <a:pt x="31237" y="4080"/>
                          <a:pt x="31237" y="4565"/>
                          <a:pt x="31130" y="4995"/>
                        </a:cubicBezTo>
                        <a:cubicBezTo>
                          <a:pt x="31076" y="4188"/>
                          <a:pt x="31130" y="3489"/>
                          <a:pt x="30592" y="2843"/>
                        </a:cubicBezTo>
                        <a:cubicBezTo>
                          <a:pt x="30700" y="3166"/>
                          <a:pt x="30861" y="3381"/>
                          <a:pt x="30968" y="3758"/>
                        </a:cubicBezTo>
                        <a:cubicBezTo>
                          <a:pt x="30646" y="3381"/>
                          <a:pt x="30538" y="2682"/>
                          <a:pt x="29947" y="2575"/>
                        </a:cubicBezTo>
                        <a:cubicBezTo>
                          <a:pt x="30162" y="2897"/>
                          <a:pt x="30431" y="3112"/>
                          <a:pt x="30646" y="3543"/>
                        </a:cubicBezTo>
                        <a:cubicBezTo>
                          <a:pt x="30861" y="3865"/>
                          <a:pt x="31130" y="4457"/>
                          <a:pt x="30968" y="4887"/>
                        </a:cubicBezTo>
                        <a:cubicBezTo>
                          <a:pt x="30700" y="3435"/>
                          <a:pt x="29947" y="2628"/>
                          <a:pt x="28979" y="2306"/>
                        </a:cubicBezTo>
                        <a:cubicBezTo>
                          <a:pt x="29248" y="2467"/>
                          <a:pt x="30001" y="3112"/>
                          <a:pt x="30054" y="3489"/>
                        </a:cubicBezTo>
                        <a:lnTo>
                          <a:pt x="30054" y="3489"/>
                        </a:lnTo>
                        <a:cubicBezTo>
                          <a:pt x="30001" y="3919"/>
                          <a:pt x="30054" y="3220"/>
                          <a:pt x="30054" y="3650"/>
                        </a:cubicBezTo>
                        <a:cubicBezTo>
                          <a:pt x="30216" y="3812"/>
                          <a:pt x="30431" y="4134"/>
                          <a:pt x="30538" y="4403"/>
                        </a:cubicBezTo>
                        <a:cubicBezTo>
                          <a:pt x="30592" y="4565"/>
                          <a:pt x="30646" y="4726"/>
                          <a:pt x="30700" y="4941"/>
                        </a:cubicBezTo>
                        <a:cubicBezTo>
                          <a:pt x="30700" y="4995"/>
                          <a:pt x="30700" y="5156"/>
                          <a:pt x="30700" y="5264"/>
                        </a:cubicBezTo>
                        <a:cubicBezTo>
                          <a:pt x="30700" y="5371"/>
                          <a:pt x="30700" y="5318"/>
                          <a:pt x="30700" y="5425"/>
                        </a:cubicBezTo>
                        <a:lnTo>
                          <a:pt x="30700" y="5533"/>
                        </a:lnTo>
                        <a:cubicBezTo>
                          <a:pt x="30431" y="4565"/>
                          <a:pt x="30162" y="4027"/>
                          <a:pt x="29570" y="3435"/>
                        </a:cubicBezTo>
                        <a:cubicBezTo>
                          <a:pt x="29194" y="3058"/>
                          <a:pt x="28280" y="2467"/>
                          <a:pt x="27743" y="2359"/>
                        </a:cubicBezTo>
                        <a:cubicBezTo>
                          <a:pt x="27743" y="2359"/>
                          <a:pt x="27743" y="2359"/>
                          <a:pt x="27743" y="2359"/>
                        </a:cubicBezTo>
                        <a:lnTo>
                          <a:pt x="28172" y="2628"/>
                        </a:lnTo>
                        <a:cubicBezTo>
                          <a:pt x="29194" y="3274"/>
                          <a:pt x="30216" y="3973"/>
                          <a:pt x="30431" y="5371"/>
                        </a:cubicBezTo>
                        <a:cubicBezTo>
                          <a:pt x="30431" y="5318"/>
                          <a:pt x="30431" y="5371"/>
                          <a:pt x="30323" y="5264"/>
                        </a:cubicBezTo>
                        <a:cubicBezTo>
                          <a:pt x="30323" y="5264"/>
                          <a:pt x="30323" y="5210"/>
                          <a:pt x="30323" y="5210"/>
                        </a:cubicBezTo>
                        <a:cubicBezTo>
                          <a:pt x="30108" y="4780"/>
                          <a:pt x="29893" y="4349"/>
                          <a:pt x="29624" y="3973"/>
                        </a:cubicBezTo>
                        <a:cubicBezTo>
                          <a:pt x="29302" y="3597"/>
                          <a:pt x="28925" y="3220"/>
                          <a:pt x="28549" y="3005"/>
                        </a:cubicBezTo>
                        <a:cubicBezTo>
                          <a:pt x="28065" y="2682"/>
                          <a:pt x="26560" y="1983"/>
                          <a:pt x="25753" y="2037"/>
                        </a:cubicBezTo>
                        <a:cubicBezTo>
                          <a:pt x="25968" y="2037"/>
                          <a:pt x="27420" y="2575"/>
                          <a:pt x="27689" y="2682"/>
                        </a:cubicBezTo>
                        <a:cubicBezTo>
                          <a:pt x="28226" y="2951"/>
                          <a:pt x="28871" y="3328"/>
                          <a:pt x="29248" y="3865"/>
                        </a:cubicBezTo>
                        <a:cubicBezTo>
                          <a:pt x="29033" y="3812"/>
                          <a:pt x="28764" y="3597"/>
                          <a:pt x="28603" y="3489"/>
                        </a:cubicBezTo>
                        <a:cubicBezTo>
                          <a:pt x="27259" y="2790"/>
                          <a:pt x="24947" y="1714"/>
                          <a:pt x="23549" y="1714"/>
                        </a:cubicBezTo>
                        <a:cubicBezTo>
                          <a:pt x="24409" y="1929"/>
                          <a:pt x="25646" y="2413"/>
                          <a:pt x="26291" y="2843"/>
                        </a:cubicBezTo>
                        <a:lnTo>
                          <a:pt x="25753" y="2682"/>
                        </a:lnTo>
                        <a:cubicBezTo>
                          <a:pt x="25753" y="2682"/>
                          <a:pt x="26022" y="2897"/>
                          <a:pt x="26183" y="2951"/>
                        </a:cubicBezTo>
                        <a:cubicBezTo>
                          <a:pt x="26345" y="3058"/>
                          <a:pt x="26452" y="3112"/>
                          <a:pt x="26613" y="3220"/>
                        </a:cubicBezTo>
                        <a:cubicBezTo>
                          <a:pt x="27312" y="3704"/>
                          <a:pt x="28388" y="4511"/>
                          <a:pt x="28764" y="5318"/>
                        </a:cubicBezTo>
                        <a:cubicBezTo>
                          <a:pt x="28603" y="5102"/>
                          <a:pt x="28334" y="4887"/>
                          <a:pt x="28119" y="4726"/>
                        </a:cubicBezTo>
                        <a:cubicBezTo>
                          <a:pt x="27904" y="4511"/>
                          <a:pt x="27689" y="4349"/>
                          <a:pt x="27420" y="4134"/>
                        </a:cubicBezTo>
                        <a:cubicBezTo>
                          <a:pt x="26990" y="3758"/>
                          <a:pt x="26506" y="3381"/>
                          <a:pt x="25968" y="3112"/>
                        </a:cubicBezTo>
                        <a:cubicBezTo>
                          <a:pt x="24893" y="2521"/>
                          <a:pt x="23925" y="2037"/>
                          <a:pt x="22689" y="1660"/>
                        </a:cubicBezTo>
                        <a:cubicBezTo>
                          <a:pt x="22850" y="1714"/>
                          <a:pt x="23011" y="1821"/>
                          <a:pt x="23119" y="1983"/>
                        </a:cubicBezTo>
                        <a:cubicBezTo>
                          <a:pt x="22097" y="1875"/>
                          <a:pt x="20538" y="961"/>
                          <a:pt x="18065" y="692"/>
                        </a:cubicBezTo>
                        <a:cubicBezTo>
                          <a:pt x="18603" y="907"/>
                          <a:pt x="19463" y="1015"/>
                          <a:pt x="20054" y="1284"/>
                        </a:cubicBezTo>
                        <a:lnTo>
                          <a:pt x="20592" y="1553"/>
                        </a:lnTo>
                        <a:cubicBezTo>
                          <a:pt x="20269" y="1553"/>
                          <a:pt x="19194" y="1176"/>
                          <a:pt x="18764" y="1068"/>
                        </a:cubicBezTo>
                        <a:cubicBezTo>
                          <a:pt x="16667" y="531"/>
                          <a:pt x="15323" y="154"/>
                          <a:pt x="13011" y="46"/>
                        </a:cubicBezTo>
                        <a:cubicBezTo>
                          <a:pt x="11506" y="-7"/>
                          <a:pt x="10108" y="-115"/>
                          <a:pt x="8602" y="423"/>
                        </a:cubicBezTo>
                        <a:cubicBezTo>
                          <a:pt x="7635" y="746"/>
                          <a:pt x="6667" y="1230"/>
                          <a:pt x="5860" y="1821"/>
                        </a:cubicBezTo>
                        <a:cubicBezTo>
                          <a:pt x="5538" y="2037"/>
                          <a:pt x="5430" y="2198"/>
                          <a:pt x="5161" y="2413"/>
                        </a:cubicBezTo>
                        <a:cubicBezTo>
                          <a:pt x="5807" y="2144"/>
                          <a:pt x="7205" y="907"/>
                          <a:pt x="8549" y="746"/>
                        </a:cubicBezTo>
                        <a:cubicBezTo>
                          <a:pt x="6452" y="1821"/>
                          <a:pt x="4731" y="2736"/>
                          <a:pt x="3226" y="4242"/>
                        </a:cubicBezTo>
                        <a:cubicBezTo>
                          <a:pt x="3602" y="4027"/>
                          <a:pt x="4194" y="3543"/>
                          <a:pt x="4624" y="3220"/>
                        </a:cubicBezTo>
                        <a:cubicBezTo>
                          <a:pt x="5108" y="2897"/>
                          <a:pt x="5646" y="2575"/>
                          <a:pt x="6183" y="2306"/>
                        </a:cubicBezTo>
                        <a:cubicBezTo>
                          <a:pt x="7097" y="1768"/>
                          <a:pt x="8602" y="1015"/>
                          <a:pt x="9785" y="799"/>
                        </a:cubicBezTo>
                        <a:cubicBezTo>
                          <a:pt x="9516" y="1015"/>
                          <a:pt x="8764" y="1284"/>
                          <a:pt x="8441" y="1499"/>
                        </a:cubicBezTo>
                        <a:cubicBezTo>
                          <a:pt x="5860" y="2790"/>
                          <a:pt x="3333" y="4242"/>
                          <a:pt x="1022" y="5963"/>
                        </a:cubicBezTo>
                        <a:cubicBezTo>
                          <a:pt x="753" y="6178"/>
                          <a:pt x="215" y="6663"/>
                          <a:pt x="0" y="6770"/>
                        </a:cubicBezTo>
                        <a:cubicBezTo>
                          <a:pt x="269" y="6716"/>
                          <a:pt x="1183" y="6017"/>
                          <a:pt x="1559" y="5856"/>
                        </a:cubicBezTo>
                        <a:cubicBezTo>
                          <a:pt x="3280" y="4834"/>
                          <a:pt x="4839" y="3919"/>
                          <a:pt x="6882" y="3489"/>
                        </a:cubicBezTo>
                        <a:cubicBezTo>
                          <a:pt x="6344" y="3865"/>
                          <a:pt x="2634" y="5102"/>
                          <a:pt x="1452" y="6071"/>
                        </a:cubicBezTo>
                        <a:lnTo>
                          <a:pt x="4624" y="4726"/>
                        </a:lnTo>
                        <a:cubicBezTo>
                          <a:pt x="5592" y="4349"/>
                          <a:pt x="7205" y="3758"/>
                          <a:pt x="8226" y="3704"/>
                        </a:cubicBezTo>
                        <a:cubicBezTo>
                          <a:pt x="7043" y="3865"/>
                          <a:pt x="2312" y="5641"/>
                          <a:pt x="1344" y="6393"/>
                        </a:cubicBezTo>
                        <a:cubicBezTo>
                          <a:pt x="1828" y="6286"/>
                          <a:pt x="2581" y="5909"/>
                          <a:pt x="3118" y="5694"/>
                        </a:cubicBezTo>
                        <a:cubicBezTo>
                          <a:pt x="3764" y="5479"/>
                          <a:pt x="4355" y="5264"/>
                          <a:pt x="5000" y="5049"/>
                        </a:cubicBezTo>
                        <a:cubicBezTo>
                          <a:pt x="6291" y="4672"/>
                          <a:pt x="7688" y="4349"/>
                          <a:pt x="9086" y="4242"/>
                        </a:cubicBezTo>
                        <a:cubicBezTo>
                          <a:pt x="10914" y="4134"/>
                          <a:pt x="12689" y="4242"/>
                          <a:pt x="14463" y="4565"/>
                        </a:cubicBezTo>
                        <a:cubicBezTo>
                          <a:pt x="14947" y="4619"/>
                          <a:pt x="15646" y="4834"/>
                          <a:pt x="16129" y="4834"/>
                        </a:cubicBezTo>
                        <a:cubicBezTo>
                          <a:pt x="15861" y="4672"/>
                          <a:pt x="15000" y="4511"/>
                          <a:pt x="14678" y="4457"/>
                        </a:cubicBezTo>
                        <a:cubicBezTo>
                          <a:pt x="13656" y="4242"/>
                          <a:pt x="12635" y="4080"/>
                          <a:pt x="11559" y="4027"/>
                        </a:cubicBezTo>
                        <a:cubicBezTo>
                          <a:pt x="11129" y="4027"/>
                          <a:pt x="10269" y="4027"/>
                          <a:pt x="9947" y="3973"/>
                        </a:cubicBezTo>
                        <a:cubicBezTo>
                          <a:pt x="11237" y="3758"/>
                          <a:pt x="12205" y="3919"/>
                          <a:pt x="13226" y="3865"/>
                        </a:cubicBezTo>
                        <a:cubicBezTo>
                          <a:pt x="13119" y="3865"/>
                          <a:pt x="13226" y="3865"/>
                          <a:pt x="13119" y="3865"/>
                        </a:cubicBezTo>
                        <a:cubicBezTo>
                          <a:pt x="13011" y="3812"/>
                          <a:pt x="13119" y="3865"/>
                          <a:pt x="13011" y="3812"/>
                        </a:cubicBezTo>
                        <a:cubicBezTo>
                          <a:pt x="13656" y="3812"/>
                          <a:pt x="14947" y="4080"/>
                          <a:pt x="15538" y="4296"/>
                        </a:cubicBezTo>
                        <a:cubicBezTo>
                          <a:pt x="16237" y="4511"/>
                          <a:pt x="17689" y="5156"/>
                          <a:pt x="17742" y="5210"/>
                        </a:cubicBezTo>
                        <a:cubicBezTo>
                          <a:pt x="17581" y="5049"/>
                          <a:pt x="17420" y="4995"/>
                          <a:pt x="17312" y="4834"/>
                        </a:cubicBezTo>
                        <a:lnTo>
                          <a:pt x="19033" y="5371"/>
                        </a:lnTo>
                        <a:lnTo>
                          <a:pt x="16936" y="4457"/>
                        </a:lnTo>
                        <a:cubicBezTo>
                          <a:pt x="17366" y="4511"/>
                          <a:pt x="17904" y="4780"/>
                          <a:pt x="18334" y="4941"/>
                        </a:cubicBezTo>
                        <a:cubicBezTo>
                          <a:pt x="18818" y="5102"/>
                          <a:pt x="19893" y="5425"/>
                          <a:pt x="20377" y="5641"/>
                        </a:cubicBezTo>
                        <a:cubicBezTo>
                          <a:pt x="20914" y="5909"/>
                          <a:pt x="21936" y="6124"/>
                          <a:pt x="22527" y="6124"/>
                        </a:cubicBezTo>
                        <a:cubicBezTo>
                          <a:pt x="22312" y="6017"/>
                          <a:pt x="21613" y="5748"/>
                          <a:pt x="21345" y="5641"/>
                        </a:cubicBezTo>
                        <a:lnTo>
                          <a:pt x="20215" y="5156"/>
                        </a:lnTo>
                        <a:cubicBezTo>
                          <a:pt x="20215" y="5156"/>
                          <a:pt x="19785" y="4995"/>
                          <a:pt x="19624" y="4887"/>
                        </a:cubicBezTo>
                        <a:cubicBezTo>
                          <a:pt x="19087" y="4565"/>
                          <a:pt x="18549" y="4296"/>
                          <a:pt x="18011" y="4080"/>
                        </a:cubicBezTo>
                        <a:cubicBezTo>
                          <a:pt x="16990" y="3597"/>
                          <a:pt x="14086" y="2521"/>
                          <a:pt x="13011" y="2790"/>
                        </a:cubicBezTo>
                        <a:cubicBezTo>
                          <a:pt x="14409" y="2413"/>
                          <a:pt x="17258" y="3489"/>
                          <a:pt x="18226" y="3973"/>
                        </a:cubicBezTo>
                        <a:lnTo>
                          <a:pt x="20538" y="5049"/>
                        </a:lnTo>
                        <a:cubicBezTo>
                          <a:pt x="20538" y="5049"/>
                          <a:pt x="20914" y="5264"/>
                          <a:pt x="21076" y="5371"/>
                        </a:cubicBezTo>
                        <a:cubicBezTo>
                          <a:pt x="21613" y="5641"/>
                          <a:pt x="22205" y="5909"/>
                          <a:pt x="22796" y="6124"/>
                        </a:cubicBezTo>
                        <a:lnTo>
                          <a:pt x="22796" y="6017"/>
                        </a:lnTo>
                        <a:cubicBezTo>
                          <a:pt x="22796" y="6017"/>
                          <a:pt x="22796" y="6017"/>
                          <a:pt x="22796" y="6017"/>
                        </a:cubicBezTo>
                        <a:cubicBezTo>
                          <a:pt x="22796" y="6017"/>
                          <a:pt x="22796" y="6017"/>
                          <a:pt x="22796" y="6017"/>
                        </a:cubicBezTo>
                        <a:lnTo>
                          <a:pt x="22796" y="6017"/>
                        </a:lnTo>
                        <a:cubicBezTo>
                          <a:pt x="22796" y="6017"/>
                          <a:pt x="23603" y="6393"/>
                          <a:pt x="23871" y="6447"/>
                        </a:cubicBezTo>
                        <a:cubicBezTo>
                          <a:pt x="23334" y="5856"/>
                          <a:pt x="21936" y="5371"/>
                          <a:pt x="21506" y="4619"/>
                        </a:cubicBezTo>
                        <a:cubicBezTo>
                          <a:pt x="21990" y="4780"/>
                          <a:pt x="22527" y="5264"/>
                          <a:pt x="22957" y="5587"/>
                        </a:cubicBezTo>
                        <a:cubicBezTo>
                          <a:pt x="23119" y="5694"/>
                          <a:pt x="23280" y="5802"/>
                          <a:pt x="23388" y="5909"/>
                        </a:cubicBezTo>
                        <a:cubicBezTo>
                          <a:pt x="23065" y="5210"/>
                          <a:pt x="22312" y="4565"/>
                          <a:pt x="21721" y="4134"/>
                        </a:cubicBezTo>
                        <a:lnTo>
                          <a:pt x="21076" y="3650"/>
                        </a:lnTo>
                        <a:cubicBezTo>
                          <a:pt x="21667" y="3758"/>
                          <a:pt x="22312" y="4296"/>
                          <a:pt x="22689" y="4726"/>
                        </a:cubicBezTo>
                        <a:cubicBezTo>
                          <a:pt x="23119" y="5102"/>
                          <a:pt x="23441" y="5587"/>
                          <a:pt x="23764" y="6071"/>
                        </a:cubicBezTo>
                        <a:cubicBezTo>
                          <a:pt x="23764" y="6071"/>
                          <a:pt x="23764" y="6071"/>
                          <a:pt x="23818" y="6178"/>
                        </a:cubicBezTo>
                        <a:cubicBezTo>
                          <a:pt x="23871" y="6286"/>
                          <a:pt x="23818" y="6178"/>
                          <a:pt x="23925" y="6232"/>
                        </a:cubicBezTo>
                        <a:lnTo>
                          <a:pt x="23441" y="5318"/>
                        </a:lnTo>
                        <a:cubicBezTo>
                          <a:pt x="23441" y="5318"/>
                          <a:pt x="24194" y="6286"/>
                          <a:pt x="24248" y="6555"/>
                        </a:cubicBezTo>
                        <a:cubicBezTo>
                          <a:pt x="24248" y="6071"/>
                          <a:pt x="23925" y="5694"/>
                          <a:pt x="23710" y="5264"/>
                        </a:cubicBezTo>
                        <a:lnTo>
                          <a:pt x="24033" y="5533"/>
                        </a:lnTo>
                        <a:cubicBezTo>
                          <a:pt x="23549" y="4565"/>
                          <a:pt x="22312" y="3812"/>
                          <a:pt x="21506" y="3220"/>
                        </a:cubicBezTo>
                        <a:cubicBezTo>
                          <a:pt x="22312" y="3381"/>
                          <a:pt x="23656" y="4565"/>
                          <a:pt x="24140" y="5318"/>
                        </a:cubicBezTo>
                        <a:cubicBezTo>
                          <a:pt x="24355" y="5694"/>
                          <a:pt x="24517" y="6124"/>
                          <a:pt x="24732" y="6447"/>
                        </a:cubicBezTo>
                        <a:lnTo>
                          <a:pt x="24517" y="5694"/>
                        </a:lnTo>
                        <a:cubicBezTo>
                          <a:pt x="24517" y="5694"/>
                          <a:pt x="24517" y="5694"/>
                          <a:pt x="24517" y="5694"/>
                        </a:cubicBezTo>
                        <a:lnTo>
                          <a:pt x="24893" y="6178"/>
                        </a:lnTo>
                        <a:cubicBezTo>
                          <a:pt x="24624" y="5264"/>
                          <a:pt x="24248" y="4726"/>
                          <a:pt x="23764" y="4134"/>
                        </a:cubicBezTo>
                        <a:cubicBezTo>
                          <a:pt x="23979" y="4188"/>
                          <a:pt x="24140" y="4403"/>
                          <a:pt x="24355" y="4565"/>
                        </a:cubicBezTo>
                        <a:cubicBezTo>
                          <a:pt x="24517" y="4726"/>
                          <a:pt x="24678" y="4941"/>
                          <a:pt x="24786" y="5156"/>
                        </a:cubicBezTo>
                        <a:cubicBezTo>
                          <a:pt x="25054" y="5587"/>
                          <a:pt x="25269" y="6071"/>
                          <a:pt x="25431" y="6663"/>
                        </a:cubicBezTo>
                        <a:cubicBezTo>
                          <a:pt x="25484" y="6447"/>
                          <a:pt x="25431" y="6017"/>
                          <a:pt x="25323" y="5748"/>
                        </a:cubicBezTo>
                        <a:cubicBezTo>
                          <a:pt x="25484" y="5748"/>
                          <a:pt x="25323" y="5748"/>
                          <a:pt x="25484" y="5856"/>
                        </a:cubicBezTo>
                        <a:cubicBezTo>
                          <a:pt x="25700" y="6017"/>
                          <a:pt x="25861" y="6393"/>
                          <a:pt x="25968" y="6663"/>
                        </a:cubicBezTo>
                        <a:lnTo>
                          <a:pt x="25968" y="6124"/>
                        </a:lnTo>
                        <a:cubicBezTo>
                          <a:pt x="25968" y="6124"/>
                          <a:pt x="26237" y="6716"/>
                          <a:pt x="26237" y="6716"/>
                        </a:cubicBezTo>
                        <a:cubicBezTo>
                          <a:pt x="26237" y="6178"/>
                          <a:pt x="26022" y="5909"/>
                          <a:pt x="25968" y="5479"/>
                        </a:cubicBezTo>
                        <a:cubicBezTo>
                          <a:pt x="26291" y="5694"/>
                          <a:pt x="26398" y="6124"/>
                          <a:pt x="26506" y="6501"/>
                        </a:cubicBezTo>
                        <a:cubicBezTo>
                          <a:pt x="26506" y="6340"/>
                          <a:pt x="26506" y="6017"/>
                          <a:pt x="26452" y="5856"/>
                        </a:cubicBezTo>
                        <a:lnTo>
                          <a:pt x="26828" y="6340"/>
                        </a:lnTo>
                        <a:cubicBezTo>
                          <a:pt x="26828" y="6340"/>
                          <a:pt x="27044" y="6663"/>
                          <a:pt x="27097" y="6824"/>
                        </a:cubicBezTo>
                        <a:cubicBezTo>
                          <a:pt x="26990" y="6340"/>
                          <a:pt x="26828" y="6071"/>
                          <a:pt x="26613" y="5694"/>
                        </a:cubicBezTo>
                        <a:cubicBezTo>
                          <a:pt x="27044" y="6017"/>
                          <a:pt x="27151" y="6447"/>
                          <a:pt x="27474" y="6985"/>
                        </a:cubicBezTo>
                        <a:cubicBezTo>
                          <a:pt x="27474" y="6393"/>
                          <a:pt x="27044" y="5587"/>
                          <a:pt x="26775" y="5210"/>
                        </a:cubicBezTo>
                        <a:cubicBezTo>
                          <a:pt x="27259" y="5318"/>
                          <a:pt x="27474" y="6663"/>
                          <a:pt x="27689" y="6931"/>
                        </a:cubicBezTo>
                        <a:lnTo>
                          <a:pt x="27689" y="6340"/>
                        </a:lnTo>
                        <a:cubicBezTo>
                          <a:pt x="27689" y="6340"/>
                          <a:pt x="27689" y="6340"/>
                          <a:pt x="27796" y="6447"/>
                        </a:cubicBezTo>
                        <a:lnTo>
                          <a:pt x="28065" y="7039"/>
                        </a:lnTo>
                        <a:lnTo>
                          <a:pt x="28065" y="6340"/>
                        </a:lnTo>
                        <a:cubicBezTo>
                          <a:pt x="28065" y="6340"/>
                          <a:pt x="28280" y="6770"/>
                          <a:pt x="28388" y="7093"/>
                        </a:cubicBezTo>
                        <a:cubicBezTo>
                          <a:pt x="28388" y="7093"/>
                          <a:pt x="28388" y="6501"/>
                          <a:pt x="28388" y="6178"/>
                        </a:cubicBezTo>
                        <a:cubicBezTo>
                          <a:pt x="28495" y="6232"/>
                          <a:pt x="28388" y="6178"/>
                          <a:pt x="28495" y="6286"/>
                        </a:cubicBezTo>
                        <a:cubicBezTo>
                          <a:pt x="28710" y="6501"/>
                          <a:pt x="28764" y="6824"/>
                          <a:pt x="28925" y="7039"/>
                        </a:cubicBezTo>
                        <a:lnTo>
                          <a:pt x="28710" y="6447"/>
                        </a:lnTo>
                        <a:cubicBezTo>
                          <a:pt x="28710" y="6447"/>
                          <a:pt x="28710" y="6447"/>
                          <a:pt x="28818" y="6501"/>
                        </a:cubicBezTo>
                        <a:lnTo>
                          <a:pt x="29087" y="6770"/>
                        </a:lnTo>
                        <a:close/>
                      </a:path>
                    </a:pathLst>
                  </a:custGeom>
                  <a:solidFill>
                    <a:srgbClr val="125AA2"/>
                  </a:solidFill>
                  <a:ln w="537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grpSp>
                <p:nvGrpSpPr>
                  <p:cNvPr id="73" name="Graphic 9">
                    <a:extLst>
                      <a:ext uri="{FF2B5EF4-FFF2-40B4-BE49-F238E27FC236}">
                        <a16:creationId xmlns:a16="http://schemas.microsoft.com/office/drawing/2014/main" id="{16257F78-A726-BD90-37B5-589A2D36630F}"/>
                      </a:ext>
                    </a:extLst>
                  </p:cNvPr>
                  <p:cNvGrpSpPr/>
                  <p:nvPr/>
                </p:nvGrpSpPr>
                <p:grpSpPr>
                  <a:xfrm>
                    <a:off x="9556537" y="3919382"/>
                    <a:ext cx="7495" cy="10405"/>
                    <a:chOff x="9556537" y="3919382"/>
                    <a:chExt cx="7495" cy="10405"/>
                  </a:xfrm>
                </p:grpSpPr>
                <p:sp>
                  <p:nvSpPr>
                    <p:cNvPr id="74" name="Freeform 73">
                      <a:extLst>
                        <a:ext uri="{FF2B5EF4-FFF2-40B4-BE49-F238E27FC236}">
                          <a16:creationId xmlns:a16="http://schemas.microsoft.com/office/drawing/2014/main" id="{8058E6D7-717B-6092-164D-5A5059A5791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56539" y="3919382"/>
                      <a:ext cx="7455" cy="10405"/>
                    </a:xfrm>
                    <a:custGeom>
                      <a:avLst/>
                      <a:gdLst>
                        <a:gd name="connsiteX0" fmla="*/ 4418 w 7455"/>
                        <a:gd name="connsiteY0" fmla="*/ 73 h 10405"/>
                        <a:gd name="connsiteX1" fmla="*/ 7375 w 7455"/>
                        <a:gd name="connsiteY1" fmla="*/ 5989 h 10405"/>
                        <a:gd name="connsiteX2" fmla="*/ 3020 w 7455"/>
                        <a:gd name="connsiteY2" fmla="*/ 10346 h 10405"/>
                        <a:gd name="connsiteX3" fmla="*/ 63 w 7455"/>
                        <a:gd name="connsiteY3" fmla="*/ 4429 h 10405"/>
                        <a:gd name="connsiteX4" fmla="*/ 4418 w 7455"/>
                        <a:gd name="connsiteY4" fmla="*/ 73 h 1040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7455" h="10405">
                          <a:moveTo>
                            <a:pt x="4418" y="73"/>
                          </a:moveTo>
                          <a:cubicBezTo>
                            <a:pt x="6461" y="503"/>
                            <a:pt x="7805" y="3139"/>
                            <a:pt x="7375" y="5989"/>
                          </a:cubicBezTo>
                          <a:cubicBezTo>
                            <a:pt x="6999" y="8840"/>
                            <a:pt x="5009" y="10776"/>
                            <a:pt x="3020" y="10346"/>
                          </a:cubicBezTo>
                          <a:cubicBezTo>
                            <a:pt x="1031" y="9916"/>
                            <a:pt x="-313" y="7280"/>
                            <a:pt x="63" y="4429"/>
                          </a:cubicBezTo>
                          <a:cubicBezTo>
                            <a:pt x="440" y="1579"/>
                            <a:pt x="2429" y="-412"/>
                            <a:pt x="4418" y="73"/>
                          </a:cubicBezTo>
                          <a:close/>
                        </a:path>
                      </a:pathLst>
                    </a:custGeom>
                    <a:solidFill>
                      <a:srgbClr val="BADAF9"/>
                    </a:solidFill>
                    <a:ln w="537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  <p:sp>
                  <p:nvSpPr>
                    <p:cNvPr id="75" name="Freeform 74">
                      <a:extLst>
                        <a:ext uri="{FF2B5EF4-FFF2-40B4-BE49-F238E27FC236}">
                          <a16:creationId xmlns:a16="http://schemas.microsoft.com/office/drawing/2014/main" id="{7E28CF93-C84C-CA83-CF3D-F11B08E0619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56537" y="3919403"/>
                      <a:ext cx="7495" cy="10383"/>
                    </a:xfrm>
                    <a:custGeom>
                      <a:avLst/>
                      <a:gdLst>
                        <a:gd name="connsiteX0" fmla="*/ 3076 w 7495"/>
                        <a:gd name="connsiteY0" fmla="*/ 10325 h 10383"/>
                        <a:gd name="connsiteX1" fmla="*/ 7431 w 7495"/>
                        <a:gd name="connsiteY1" fmla="*/ 5968 h 10383"/>
                        <a:gd name="connsiteX2" fmla="*/ 4474 w 7495"/>
                        <a:gd name="connsiteY2" fmla="*/ 52 h 10383"/>
                        <a:gd name="connsiteX3" fmla="*/ 2054 w 7495"/>
                        <a:gd name="connsiteY3" fmla="*/ 697 h 10383"/>
                        <a:gd name="connsiteX4" fmla="*/ 2323 w 7495"/>
                        <a:gd name="connsiteY4" fmla="*/ 697 h 10383"/>
                        <a:gd name="connsiteX5" fmla="*/ 3291 w 7495"/>
                        <a:gd name="connsiteY5" fmla="*/ 2634 h 10383"/>
                        <a:gd name="connsiteX6" fmla="*/ 1893 w 7495"/>
                        <a:gd name="connsiteY6" fmla="*/ 4032 h 10383"/>
                        <a:gd name="connsiteX7" fmla="*/ 926 w 7495"/>
                        <a:gd name="connsiteY7" fmla="*/ 2096 h 10383"/>
                        <a:gd name="connsiteX8" fmla="*/ 926 w 7495"/>
                        <a:gd name="connsiteY8" fmla="*/ 1934 h 10383"/>
                        <a:gd name="connsiteX9" fmla="*/ 65 w 7495"/>
                        <a:gd name="connsiteY9" fmla="*/ 4462 h 10383"/>
                        <a:gd name="connsiteX10" fmla="*/ 3022 w 7495"/>
                        <a:gd name="connsiteY10" fmla="*/ 10379 h 1038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</a:cxnLst>
                      <a:rect l="l" t="t" r="r" b="b"/>
                      <a:pathLst>
                        <a:path w="7495" h="10383">
                          <a:moveTo>
                            <a:pt x="3076" y="10325"/>
                          </a:moveTo>
                          <a:cubicBezTo>
                            <a:pt x="5119" y="10756"/>
                            <a:pt x="7054" y="8765"/>
                            <a:pt x="7431" y="5968"/>
                          </a:cubicBezTo>
                          <a:cubicBezTo>
                            <a:pt x="7807" y="3118"/>
                            <a:pt x="6517" y="482"/>
                            <a:pt x="4474" y="52"/>
                          </a:cubicBezTo>
                          <a:cubicBezTo>
                            <a:pt x="3614" y="-109"/>
                            <a:pt x="2807" y="106"/>
                            <a:pt x="2054" y="697"/>
                          </a:cubicBezTo>
                          <a:lnTo>
                            <a:pt x="2323" y="697"/>
                          </a:lnTo>
                          <a:cubicBezTo>
                            <a:pt x="2968" y="859"/>
                            <a:pt x="3398" y="1719"/>
                            <a:pt x="3291" y="2634"/>
                          </a:cubicBezTo>
                          <a:cubicBezTo>
                            <a:pt x="3184" y="3548"/>
                            <a:pt x="2538" y="4194"/>
                            <a:pt x="1893" y="4032"/>
                          </a:cubicBezTo>
                          <a:cubicBezTo>
                            <a:pt x="1248" y="3871"/>
                            <a:pt x="818" y="3064"/>
                            <a:pt x="926" y="2096"/>
                          </a:cubicBezTo>
                          <a:lnTo>
                            <a:pt x="926" y="1934"/>
                          </a:lnTo>
                          <a:cubicBezTo>
                            <a:pt x="549" y="2634"/>
                            <a:pt x="227" y="3494"/>
                            <a:pt x="65" y="4462"/>
                          </a:cubicBezTo>
                          <a:cubicBezTo>
                            <a:pt x="-311" y="7313"/>
                            <a:pt x="979" y="9949"/>
                            <a:pt x="3022" y="10379"/>
                          </a:cubicBezTo>
                          <a:close/>
                        </a:path>
                      </a:pathLst>
                    </a:custGeom>
                    <a:solidFill>
                      <a:srgbClr val="125AA2"/>
                    </a:solidFill>
                    <a:ln w="5371" cap="flat">
                      <a:noFill/>
                      <a:prstDash val="solid"/>
                      <a:miter/>
                    </a:ln>
                  </p:spPr>
                  <p:txBody>
                    <a:bodyPr rtlCol="0" anchor="ctr"/>
                    <a:lstStyle/>
                    <a:p>
                      <a:endParaRPr lang="en-EG"/>
                    </a:p>
                  </p:txBody>
                </p:sp>
              </p:grpSp>
              <p:sp>
                <p:nvSpPr>
                  <p:cNvPr id="76" name="Freeform 75">
                    <a:extLst>
                      <a:ext uri="{FF2B5EF4-FFF2-40B4-BE49-F238E27FC236}">
                        <a16:creationId xmlns:a16="http://schemas.microsoft.com/office/drawing/2014/main" id="{40B96059-B365-F88F-F042-9416F6412DAD}"/>
                      </a:ext>
                    </a:extLst>
                  </p:cNvPr>
                  <p:cNvSpPr/>
                  <p:nvPr/>
                </p:nvSpPr>
                <p:spPr>
                  <a:xfrm>
                    <a:off x="9550674" y="3912945"/>
                    <a:ext cx="22487" cy="8069"/>
                  </a:xfrm>
                  <a:custGeom>
                    <a:avLst/>
                    <a:gdLst>
                      <a:gd name="connsiteX0" fmla="*/ 1788 w 22487"/>
                      <a:gd name="connsiteY0" fmla="*/ 4358 h 8069"/>
                      <a:gd name="connsiteX1" fmla="*/ 1573 w 22487"/>
                      <a:gd name="connsiteY1" fmla="*/ 4627 h 8069"/>
                      <a:gd name="connsiteX2" fmla="*/ 2326 w 22487"/>
                      <a:gd name="connsiteY2" fmla="*/ 3175 h 8069"/>
                      <a:gd name="connsiteX3" fmla="*/ 1896 w 22487"/>
                      <a:gd name="connsiteY3" fmla="*/ 3712 h 8069"/>
                      <a:gd name="connsiteX4" fmla="*/ 1519 w 22487"/>
                      <a:gd name="connsiteY4" fmla="*/ 4573 h 8069"/>
                      <a:gd name="connsiteX5" fmla="*/ 1681 w 22487"/>
                      <a:gd name="connsiteY5" fmla="*/ 3659 h 8069"/>
                      <a:gd name="connsiteX6" fmla="*/ 1358 w 22487"/>
                      <a:gd name="connsiteY6" fmla="*/ 4681 h 8069"/>
                      <a:gd name="connsiteX7" fmla="*/ 1842 w 22487"/>
                      <a:gd name="connsiteY7" fmla="*/ 2744 h 8069"/>
                      <a:gd name="connsiteX8" fmla="*/ 1089 w 22487"/>
                      <a:gd name="connsiteY8" fmla="*/ 4465 h 8069"/>
                      <a:gd name="connsiteX9" fmla="*/ 1089 w 22487"/>
                      <a:gd name="connsiteY9" fmla="*/ 3659 h 8069"/>
                      <a:gd name="connsiteX10" fmla="*/ 874 w 22487"/>
                      <a:gd name="connsiteY10" fmla="*/ 4519 h 8069"/>
                      <a:gd name="connsiteX11" fmla="*/ 713 w 22487"/>
                      <a:gd name="connsiteY11" fmla="*/ 4143 h 8069"/>
                      <a:gd name="connsiteX12" fmla="*/ 766 w 22487"/>
                      <a:gd name="connsiteY12" fmla="*/ 4627 h 8069"/>
                      <a:gd name="connsiteX13" fmla="*/ 14 w 22487"/>
                      <a:gd name="connsiteY13" fmla="*/ 2153 h 8069"/>
                      <a:gd name="connsiteX14" fmla="*/ 283 w 22487"/>
                      <a:gd name="connsiteY14" fmla="*/ 3175 h 8069"/>
                      <a:gd name="connsiteX15" fmla="*/ 283 w 22487"/>
                      <a:gd name="connsiteY15" fmla="*/ 1561 h 8069"/>
                      <a:gd name="connsiteX16" fmla="*/ 283 w 22487"/>
                      <a:gd name="connsiteY16" fmla="*/ 2798 h 8069"/>
                      <a:gd name="connsiteX17" fmla="*/ 498 w 22487"/>
                      <a:gd name="connsiteY17" fmla="*/ 3928 h 8069"/>
                      <a:gd name="connsiteX18" fmla="*/ 605 w 22487"/>
                      <a:gd name="connsiteY18" fmla="*/ 1453 h 8069"/>
                      <a:gd name="connsiteX19" fmla="*/ 605 w 22487"/>
                      <a:gd name="connsiteY19" fmla="*/ 1668 h 8069"/>
                      <a:gd name="connsiteX20" fmla="*/ 605 w 22487"/>
                      <a:gd name="connsiteY20" fmla="*/ 3013 h 8069"/>
                      <a:gd name="connsiteX21" fmla="*/ 1250 w 22487"/>
                      <a:gd name="connsiteY21" fmla="*/ 969 h 8069"/>
                      <a:gd name="connsiteX22" fmla="*/ 874 w 22487"/>
                      <a:gd name="connsiteY22" fmla="*/ 1884 h 8069"/>
                      <a:gd name="connsiteX23" fmla="*/ 1735 w 22487"/>
                      <a:gd name="connsiteY23" fmla="*/ 862 h 8069"/>
                      <a:gd name="connsiteX24" fmla="*/ 1143 w 22487"/>
                      <a:gd name="connsiteY24" fmla="*/ 1722 h 8069"/>
                      <a:gd name="connsiteX25" fmla="*/ 766 w 22487"/>
                      <a:gd name="connsiteY25" fmla="*/ 3013 h 8069"/>
                      <a:gd name="connsiteX26" fmla="*/ 2487 w 22487"/>
                      <a:gd name="connsiteY26" fmla="*/ 700 h 8069"/>
                      <a:gd name="connsiteX27" fmla="*/ 1573 w 22487"/>
                      <a:gd name="connsiteY27" fmla="*/ 1722 h 8069"/>
                      <a:gd name="connsiteX28" fmla="*/ 1573 w 22487"/>
                      <a:gd name="connsiteY28" fmla="*/ 1722 h 8069"/>
                      <a:gd name="connsiteX29" fmla="*/ 1573 w 22487"/>
                      <a:gd name="connsiteY29" fmla="*/ 1884 h 8069"/>
                      <a:gd name="connsiteX30" fmla="*/ 1143 w 22487"/>
                      <a:gd name="connsiteY30" fmla="*/ 2529 h 8069"/>
                      <a:gd name="connsiteX31" fmla="*/ 928 w 22487"/>
                      <a:gd name="connsiteY31" fmla="*/ 3013 h 8069"/>
                      <a:gd name="connsiteX32" fmla="*/ 874 w 22487"/>
                      <a:gd name="connsiteY32" fmla="*/ 3336 h 8069"/>
                      <a:gd name="connsiteX33" fmla="*/ 874 w 22487"/>
                      <a:gd name="connsiteY33" fmla="*/ 3497 h 8069"/>
                      <a:gd name="connsiteX34" fmla="*/ 874 w 22487"/>
                      <a:gd name="connsiteY34" fmla="*/ 3605 h 8069"/>
                      <a:gd name="connsiteX35" fmla="*/ 1949 w 22487"/>
                      <a:gd name="connsiteY35" fmla="*/ 1668 h 8069"/>
                      <a:gd name="connsiteX36" fmla="*/ 3347 w 22487"/>
                      <a:gd name="connsiteY36" fmla="*/ 808 h 8069"/>
                      <a:gd name="connsiteX37" fmla="*/ 3347 w 22487"/>
                      <a:gd name="connsiteY37" fmla="*/ 808 h 8069"/>
                      <a:gd name="connsiteX38" fmla="*/ 3025 w 22487"/>
                      <a:gd name="connsiteY38" fmla="*/ 1023 h 8069"/>
                      <a:gd name="connsiteX39" fmla="*/ 1089 w 22487"/>
                      <a:gd name="connsiteY39" fmla="*/ 3497 h 8069"/>
                      <a:gd name="connsiteX40" fmla="*/ 1143 w 22487"/>
                      <a:gd name="connsiteY40" fmla="*/ 3390 h 8069"/>
                      <a:gd name="connsiteX41" fmla="*/ 1143 w 22487"/>
                      <a:gd name="connsiteY41" fmla="*/ 3336 h 8069"/>
                      <a:gd name="connsiteX42" fmla="*/ 1788 w 22487"/>
                      <a:gd name="connsiteY42" fmla="*/ 2206 h 8069"/>
                      <a:gd name="connsiteX43" fmla="*/ 2702 w 22487"/>
                      <a:gd name="connsiteY43" fmla="*/ 1346 h 8069"/>
                      <a:gd name="connsiteX44" fmla="*/ 4799 w 22487"/>
                      <a:gd name="connsiteY44" fmla="*/ 700 h 8069"/>
                      <a:gd name="connsiteX45" fmla="*/ 3347 w 22487"/>
                      <a:gd name="connsiteY45" fmla="*/ 1131 h 8069"/>
                      <a:gd name="connsiteX46" fmla="*/ 2057 w 22487"/>
                      <a:gd name="connsiteY46" fmla="*/ 2153 h 8069"/>
                      <a:gd name="connsiteX47" fmla="*/ 2595 w 22487"/>
                      <a:gd name="connsiteY47" fmla="*/ 1884 h 8069"/>
                      <a:gd name="connsiteX48" fmla="*/ 6412 w 22487"/>
                      <a:gd name="connsiteY48" fmla="*/ 646 h 8069"/>
                      <a:gd name="connsiteX49" fmla="*/ 4315 w 22487"/>
                      <a:gd name="connsiteY49" fmla="*/ 1453 h 8069"/>
                      <a:gd name="connsiteX50" fmla="*/ 4745 w 22487"/>
                      <a:gd name="connsiteY50" fmla="*/ 1346 h 8069"/>
                      <a:gd name="connsiteX51" fmla="*/ 4423 w 22487"/>
                      <a:gd name="connsiteY51" fmla="*/ 1561 h 8069"/>
                      <a:gd name="connsiteX52" fmla="*/ 4100 w 22487"/>
                      <a:gd name="connsiteY52" fmla="*/ 1722 h 8069"/>
                      <a:gd name="connsiteX53" fmla="*/ 2326 w 22487"/>
                      <a:gd name="connsiteY53" fmla="*/ 3605 h 8069"/>
                      <a:gd name="connsiteX54" fmla="*/ 2863 w 22487"/>
                      <a:gd name="connsiteY54" fmla="*/ 3067 h 8069"/>
                      <a:gd name="connsiteX55" fmla="*/ 3401 w 22487"/>
                      <a:gd name="connsiteY55" fmla="*/ 2583 h 8069"/>
                      <a:gd name="connsiteX56" fmla="*/ 4530 w 22487"/>
                      <a:gd name="connsiteY56" fmla="*/ 1668 h 8069"/>
                      <a:gd name="connsiteX57" fmla="*/ 7003 w 22487"/>
                      <a:gd name="connsiteY57" fmla="*/ 593 h 8069"/>
                      <a:gd name="connsiteX58" fmla="*/ 6627 w 22487"/>
                      <a:gd name="connsiteY58" fmla="*/ 862 h 8069"/>
                      <a:gd name="connsiteX59" fmla="*/ 10390 w 22487"/>
                      <a:gd name="connsiteY59" fmla="*/ 109 h 8069"/>
                      <a:gd name="connsiteX60" fmla="*/ 8885 w 22487"/>
                      <a:gd name="connsiteY60" fmla="*/ 485 h 8069"/>
                      <a:gd name="connsiteX61" fmla="*/ 8455 w 22487"/>
                      <a:gd name="connsiteY61" fmla="*/ 700 h 8069"/>
                      <a:gd name="connsiteX62" fmla="*/ 9799 w 22487"/>
                      <a:gd name="connsiteY62" fmla="*/ 431 h 8069"/>
                      <a:gd name="connsiteX63" fmla="*/ 13993 w 22487"/>
                      <a:gd name="connsiteY63" fmla="*/ 55 h 8069"/>
                      <a:gd name="connsiteX64" fmla="*/ 17057 w 22487"/>
                      <a:gd name="connsiteY64" fmla="*/ 916 h 8069"/>
                      <a:gd name="connsiteX65" fmla="*/ 18832 w 22487"/>
                      <a:gd name="connsiteY65" fmla="*/ 2583 h 8069"/>
                      <a:gd name="connsiteX66" fmla="*/ 19261 w 22487"/>
                      <a:gd name="connsiteY66" fmla="*/ 3228 h 8069"/>
                      <a:gd name="connsiteX67" fmla="*/ 17111 w 22487"/>
                      <a:gd name="connsiteY67" fmla="*/ 1184 h 8069"/>
                      <a:gd name="connsiteX68" fmla="*/ 20444 w 22487"/>
                      <a:gd name="connsiteY68" fmla="*/ 5219 h 8069"/>
                      <a:gd name="connsiteX69" fmla="*/ 19584 w 22487"/>
                      <a:gd name="connsiteY69" fmla="*/ 4089 h 8069"/>
                      <a:gd name="connsiteX70" fmla="*/ 18616 w 22487"/>
                      <a:gd name="connsiteY70" fmla="*/ 3013 h 8069"/>
                      <a:gd name="connsiteX71" fmla="*/ 16251 w 22487"/>
                      <a:gd name="connsiteY71" fmla="*/ 1131 h 8069"/>
                      <a:gd name="connsiteX72" fmla="*/ 17111 w 22487"/>
                      <a:gd name="connsiteY72" fmla="*/ 1938 h 8069"/>
                      <a:gd name="connsiteX73" fmla="*/ 21842 w 22487"/>
                      <a:gd name="connsiteY73" fmla="*/ 7155 h 8069"/>
                      <a:gd name="connsiteX74" fmla="*/ 22487 w 22487"/>
                      <a:gd name="connsiteY74" fmla="*/ 8069 h 8069"/>
                      <a:gd name="connsiteX75" fmla="*/ 21520 w 22487"/>
                      <a:gd name="connsiteY75" fmla="*/ 6940 h 8069"/>
                      <a:gd name="connsiteX76" fmla="*/ 18025 w 22487"/>
                      <a:gd name="connsiteY76" fmla="*/ 3982 h 8069"/>
                      <a:gd name="connsiteX77" fmla="*/ 21574 w 22487"/>
                      <a:gd name="connsiteY77" fmla="*/ 7101 h 8069"/>
                      <a:gd name="connsiteX78" fmla="*/ 19477 w 22487"/>
                      <a:gd name="connsiteY78" fmla="*/ 5380 h 8069"/>
                      <a:gd name="connsiteX79" fmla="*/ 17003 w 22487"/>
                      <a:gd name="connsiteY79" fmla="*/ 3982 h 8069"/>
                      <a:gd name="connsiteX80" fmla="*/ 21520 w 22487"/>
                      <a:gd name="connsiteY80" fmla="*/ 7370 h 8069"/>
                      <a:gd name="connsiteX81" fmla="*/ 20391 w 22487"/>
                      <a:gd name="connsiteY81" fmla="*/ 6509 h 8069"/>
                      <a:gd name="connsiteX82" fmla="*/ 19100 w 22487"/>
                      <a:gd name="connsiteY82" fmla="*/ 5649 h 8069"/>
                      <a:gd name="connsiteX83" fmla="*/ 16304 w 22487"/>
                      <a:gd name="connsiteY83" fmla="*/ 4412 h 8069"/>
                      <a:gd name="connsiteX84" fmla="*/ 12487 w 22487"/>
                      <a:gd name="connsiteY84" fmla="*/ 4143 h 8069"/>
                      <a:gd name="connsiteX85" fmla="*/ 11251 w 22487"/>
                      <a:gd name="connsiteY85" fmla="*/ 4250 h 8069"/>
                      <a:gd name="connsiteX86" fmla="*/ 12326 w 22487"/>
                      <a:gd name="connsiteY86" fmla="*/ 4035 h 8069"/>
                      <a:gd name="connsiteX87" fmla="*/ 14584 w 22487"/>
                      <a:gd name="connsiteY87" fmla="*/ 3928 h 8069"/>
                      <a:gd name="connsiteX88" fmla="*/ 15713 w 22487"/>
                      <a:gd name="connsiteY88" fmla="*/ 4035 h 8069"/>
                      <a:gd name="connsiteX89" fmla="*/ 13401 w 22487"/>
                      <a:gd name="connsiteY89" fmla="*/ 3551 h 8069"/>
                      <a:gd name="connsiteX90" fmla="*/ 13509 w 22487"/>
                      <a:gd name="connsiteY90" fmla="*/ 3551 h 8069"/>
                      <a:gd name="connsiteX91" fmla="*/ 13616 w 22487"/>
                      <a:gd name="connsiteY91" fmla="*/ 3497 h 8069"/>
                      <a:gd name="connsiteX92" fmla="*/ 11788 w 22487"/>
                      <a:gd name="connsiteY92" fmla="*/ 3712 h 8069"/>
                      <a:gd name="connsiteX93" fmla="*/ 10122 w 22487"/>
                      <a:gd name="connsiteY93" fmla="*/ 4358 h 8069"/>
                      <a:gd name="connsiteX94" fmla="*/ 10498 w 22487"/>
                      <a:gd name="connsiteY94" fmla="*/ 4035 h 8069"/>
                      <a:gd name="connsiteX95" fmla="*/ 9208 w 22487"/>
                      <a:gd name="connsiteY95" fmla="*/ 4358 h 8069"/>
                      <a:gd name="connsiteX96" fmla="*/ 10821 w 22487"/>
                      <a:gd name="connsiteY96" fmla="*/ 3659 h 8069"/>
                      <a:gd name="connsiteX97" fmla="*/ 9745 w 22487"/>
                      <a:gd name="connsiteY97" fmla="*/ 3982 h 8069"/>
                      <a:gd name="connsiteX98" fmla="*/ 8240 w 22487"/>
                      <a:gd name="connsiteY98" fmla="*/ 4465 h 8069"/>
                      <a:gd name="connsiteX99" fmla="*/ 6627 w 22487"/>
                      <a:gd name="connsiteY99" fmla="*/ 4734 h 8069"/>
                      <a:gd name="connsiteX100" fmla="*/ 7541 w 22487"/>
                      <a:gd name="connsiteY100" fmla="*/ 4358 h 8069"/>
                      <a:gd name="connsiteX101" fmla="*/ 8401 w 22487"/>
                      <a:gd name="connsiteY101" fmla="*/ 3982 h 8069"/>
                      <a:gd name="connsiteX102" fmla="*/ 8831 w 22487"/>
                      <a:gd name="connsiteY102" fmla="*/ 3766 h 8069"/>
                      <a:gd name="connsiteX103" fmla="*/ 10068 w 22487"/>
                      <a:gd name="connsiteY103" fmla="*/ 3121 h 8069"/>
                      <a:gd name="connsiteX104" fmla="*/ 13778 w 22487"/>
                      <a:gd name="connsiteY104" fmla="*/ 2368 h 8069"/>
                      <a:gd name="connsiteX105" fmla="*/ 9960 w 22487"/>
                      <a:gd name="connsiteY105" fmla="*/ 2960 h 8069"/>
                      <a:gd name="connsiteX106" fmla="*/ 8186 w 22487"/>
                      <a:gd name="connsiteY106" fmla="*/ 3820 h 8069"/>
                      <a:gd name="connsiteX107" fmla="*/ 7756 w 22487"/>
                      <a:gd name="connsiteY107" fmla="*/ 4035 h 8069"/>
                      <a:gd name="connsiteX108" fmla="*/ 6465 w 22487"/>
                      <a:gd name="connsiteY108" fmla="*/ 4627 h 8069"/>
                      <a:gd name="connsiteX109" fmla="*/ 6465 w 22487"/>
                      <a:gd name="connsiteY109" fmla="*/ 4519 h 8069"/>
                      <a:gd name="connsiteX110" fmla="*/ 6465 w 22487"/>
                      <a:gd name="connsiteY110" fmla="*/ 4519 h 8069"/>
                      <a:gd name="connsiteX111" fmla="*/ 6465 w 22487"/>
                      <a:gd name="connsiteY111" fmla="*/ 4519 h 8069"/>
                      <a:gd name="connsiteX112" fmla="*/ 5659 w 22487"/>
                      <a:gd name="connsiteY112" fmla="*/ 4842 h 8069"/>
                      <a:gd name="connsiteX113" fmla="*/ 7541 w 22487"/>
                      <a:gd name="connsiteY113" fmla="*/ 3282 h 8069"/>
                      <a:gd name="connsiteX114" fmla="*/ 6412 w 22487"/>
                      <a:gd name="connsiteY114" fmla="*/ 4089 h 8069"/>
                      <a:gd name="connsiteX115" fmla="*/ 6036 w 22487"/>
                      <a:gd name="connsiteY115" fmla="*/ 4358 h 8069"/>
                      <a:gd name="connsiteX116" fmla="*/ 7434 w 22487"/>
                      <a:gd name="connsiteY116" fmla="*/ 2744 h 8069"/>
                      <a:gd name="connsiteX117" fmla="*/ 7971 w 22487"/>
                      <a:gd name="connsiteY117" fmla="*/ 2368 h 8069"/>
                      <a:gd name="connsiteX118" fmla="*/ 6681 w 22487"/>
                      <a:gd name="connsiteY118" fmla="*/ 3282 h 8069"/>
                      <a:gd name="connsiteX119" fmla="*/ 5713 w 22487"/>
                      <a:gd name="connsiteY119" fmla="*/ 4519 h 8069"/>
                      <a:gd name="connsiteX120" fmla="*/ 5659 w 22487"/>
                      <a:gd name="connsiteY120" fmla="*/ 4627 h 8069"/>
                      <a:gd name="connsiteX121" fmla="*/ 5552 w 22487"/>
                      <a:gd name="connsiteY121" fmla="*/ 4681 h 8069"/>
                      <a:gd name="connsiteX122" fmla="*/ 5982 w 22487"/>
                      <a:gd name="connsiteY122" fmla="*/ 3766 h 8069"/>
                      <a:gd name="connsiteX123" fmla="*/ 5283 w 22487"/>
                      <a:gd name="connsiteY123" fmla="*/ 4896 h 8069"/>
                      <a:gd name="connsiteX124" fmla="*/ 5820 w 22487"/>
                      <a:gd name="connsiteY124" fmla="*/ 3712 h 8069"/>
                      <a:gd name="connsiteX125" fmla="*/ 5552 w 22487"/>
                      <a:gd name="connsiteY125" fmla="*/ 3928 h 8069"/>
                      <a:gd name="connsiteX126" fmla="*/ 7595 w 22487"/>
                      <a:gd name="connsiteY126" fmla="*/ 1938 h 8069"/>
                      <a:gd name="connsiteX127" fmla="*/ 5444 w 22487"/>
                      <a:gd name="connsiteY127" fmla="*/ 3766 h 8069"/>
                      <a:gd name="connsiteX128" fmla="*/ 4906 w 22487"/>
                      <a:gd name="connsiteY128" fmla="*/ 4842 h 8069"/>
                      <a:gd name="connsiteX129" fmla="*/ 5175 w 22487"/>
                      <a:gd name="connsiteY129" fmla="*/ 4143 h 8069"/>
                      <a:gd name="connsiteX130" fmla="*/ 5175 w 22487"/>
                      <a:gd name="connsiteY130" fmla="*/ 4143 h 8069"/>
                      <a:gd name="connsiteX131" fmla="*/ 4853 w 22487"/>
                      <a:gd name="connsiteY131" fmla="*/ 4573 h 8069"/>
                      <a:gd name="connsiteX132" fmla="*/ 5928 w 22487"/>
                      <a:gd name="connsiteY132" fmla="*/ 2690 h 8069"/>
                      <a:gd name="connsiteX133" fmla="*/ 5444 w 22487"/>
                      <a:gd name="connsiteY133" fmla="*/ 3067 h 8069"/>
                      <a:gd name="connsiteX134" fmla="*/ 5068 w 22487"/>
                      <a:gd name="connsiteY134" fmla="*/ 3605 h 8069"/>
                      <a:gd name="connsiteX135" fmla="*/ 4423 w 22487"/>
                      <a:gd name="connsiteY135" fmla="*/ 5004 h 8069"/>
                      <a:gd name="connsiteX136" fmla="*/ 4638 w 22487"/>
                      <a:gd name="connsiteY136" fmla="*/ 4143 h 8069"/>
                      <a:gd name="connsiteX137" fmla="*/ 4530 w 22487"/>
                      <a:gd name="connsiteY137" fmla="*/ 4197 h 8069"/>
                      <a:gd name="connsiteX138" fmla="*/ 4046 w 22487"/>
                      <a:gd name="connsiteY138" fmla="*/ 4950 h 8069"/>
                      <a:gd name="connsiteX139" fmla="*/ 4154 w 22487"/>
                      <a:gd name="connsiteY139" fmla="*/ 4412 h 8069"/>
                      <a:gd name="connsiteX140" fmla="*/ 3831 w 22487"/>
                      <a:gd name="connsiteY140" fmla="*/ 4950 h 8069"/>
                      <a:gd name="connsiteX141" fmla="*/ 4154 w 22487"/>
                      <a:gd name="connsiteY141" fmla="*/ 3766 h 8069"/>
                      <a:gd name="connsiteX142" fmla="*/ 3670 w 22487"/>
                      <a:gd name="connsiteY142" fmla="*/ 4734 h 8069"/>
                      <a:gd name="connsiteX143" fmla="*/ 3777 w 22487"/>
                      <a:gd name="connsiteY143" fmla="*/ 4089 h 8069"/>
                      <a:gd name="connsiteX144" fmla="*/ 3455 w 22487"/>
                      <a:gd name="connsiteY144" fmla="*/ 4519 h 8069"/>
                      <a:gd name="connsiteX145" fmla="*/ 3186 w 22487"/>
                      <a:gd name="connsiteY145" fmla="*/ 4950 h 8069"/>
                      <a:gd name="connsiteX146" fmla="*/ 3670 w 22487"/>
                      <a:gd name="connsiteY146" fmla="*/ 3874 h 8069"/>
                      <a:gd name="connsiteX147" fmla="*/ 2917 w 22487"/>
                      <a:gd name="connsiteY147" fmla="*/ 5004 h 8069"/>
                      <a:gd name="connsiteX148" fmla="*/ 3616 w 22487"/>
                      <a:gd name="connsiteY148" fmla="*/ 3336 h 8069"/>
                      <a:gd name="connsiteX149" fmla="*/ 2756 w 22487"/>
                      <a:gd name="connsiteY149" fmla="*/ 4950 h 8069"/>
                      <a:gd name="connsiteX150" fmla="*/ 2756 w 22487"/>
                      <a:gd name="connsiteY150" fmla="*/ 4412 h 8069"/>
                      <a:gd name="connsiteX151" fmla="*/ 2756 w 22487"/>
                      <a:gd name="connsiteY151" fmla="*/ 4465 h 8069"/>
                      <a:gd name="connsiteX152" fmla="*/ 2487 w 22487"/>
                      <a:gd name="connsiteY152" fmla="*/ 5004 h 8069"/>
                      <a:gd name="connsiteX153" fmla="*/ 2487 w 22487"/>
                      <a:gd name="connsiteY153" fmla="*/ 4304 h 8069"/>
                      <a:gd name="connsiteX154" fmla="*/ 2218 w 22487"/>
                      <a:gd name="connsiteY154" fmla="*/ 5004 h 8069"/>
                      <a:gd name="connsiteX155" fmla="*/ 2380 w 22487"/>
                      <a:gd name="connsiteY155" fmla="*/ 4089 h 8069"/>
                      <a:gd name="connsiteX156" fmla="*/ 2272 w 22487"/>
                      <a:gd name="connsiteY156" fmla="*/ 4197 h 8069"/>
                      <a:gd name="connsiteX157" fmla="*/ 1842 w 22487"/>
                      <a:gd name="connsiteY157" fmla="*/ 4896 h 8069"/>
                      <a:gd name="connsiteX158" fmla="*/ 2057 w 22487"/>
                      <a:gd name="connsiteY158" fmla="*/ 4358 h 8069"/>
                      <a:gd name="connsiteX159" fmla="*/ 1949 w 22487"/>
                      <a:gd name="connsiteY159" fmla="*/ 4358 h 8069"/>
                      <a:gd name="connsiteX160" fmla="*/ 1735 w 22487"/>
                      <a:gd name="connsiteY160" fmla="*/ 4573 h 80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  <a:cxn ang="0">
                        <a:pos x="connsiteX71" y="connsiteY71"/>
                      </a:cxn>
                      <a:cxn ang="0">
                        <a:pos x="connsiteX72" y="connsiteY72"/>
                      </a:cxn>
                      <a:cxn ang="0">
                        <a:pos x="connsiteX73" y="connsiteY73"/>
                      </a:cxn>
                      <a:cxn ang="0">
                        <a:pos x="connsiteX74" y="connsiteY74"/>
                      </a:cxn>
                      <a:cxn ang="0">
                        <a:pos x="connsiteX75" y="connsiteY75"/>
                      </a:cxn>
                      <a:cxn ang="0">
                        <a:pos x="connsiteX76" y="connsiteY76"/>
                      </a:cxn>
                      <a:cxn ang="0">
                        <a:pos x="connsiteX77" y="connsiteY77"/>
                      </a:cxn>
                      <a:cxn ang="0">
                        <a:pos x="connsiteX78" y="connsiteY78"/>
                      </a:cxn>
                      <a:cxn ang="0">
                        <a:pos x="connsiteX79" y="connsiteY79"/>
                      </a:cxn>
                      <a:cxn ang="0">
                        <a:pos x="connsiteX80" y="connsiteY80"/>
                      </a:cxn>
                      <a:cxn ang="0">
                        <a:pos x="connsiteX81" y="connsiteY81"/>
                      </a:cxn>
                      <a:cxn ang="0">
                        <a:pos x="connsiteX82" y="connsiteY82"/>
                      </a:cxn>
                      <a:cxn ang="0">
                        <a:pos x="connsiteX83" y="connsiteY83"/>
                      </a:cxn>
                      <a:cxn ang="0">
                        <a:pos x="connsiteX84" y="connsiteY84"/>
                      </a:cxn>
                      <a:cxn ang="0">
                        <a:pos x="connsiteX85" y="connsiteY85"/>
                      </a:cxn>
                      <a:cxn ang="0">
                        <a:pos x="connsiteX86" y="connsiteY86"/>
                      </a:cxn>
                      <a:cxn ang="0">
                        <a:pos x="connsiteX87" y="connsiteY87"/>
                      </a:cxn>
                      <a:cxn ang="0">
                        <a:pos x="connsiteX88" y="connsiteY88"/>
                      </a:cxn>
                      <a:cxn ang="0">
                        <a:pos x="connsiteX89" y="connsiteY89"/>
                      </a:cxn>
                      <a:cxn ang="0">
                        <a:pos x="connsiteX90" y="connsiteY90"/>
                      </a:cxn>
                      <a:cxn ang="0">
                        <a:pos x="connsiteX91" y="connsiteY91"/>
                      </a:cxn>
                      <a:cxn ang="0">
                        <a:pos x="connsiteX92" y="connsiteY92"/>
                      </a:cxn>
                      <a:cxn ang="0">
                        <a:pos x="connsiteX93" y="connsiteY93"/>
                      </a:cxn>
                      <a:cxn ang="0">
                        <a:pos x="connsiteX94" y="connsiteY94"/>
                      </a:cxn>
                      <a:cxn ang="0">
                        <a:pos x="connsiteX95" y="connsiteY95"/>
                      </a:cxn>
                      <a:cxn ang="0">
                        <a:pos x="connsiteX96" y="connsiteY96"/>
                      </a:cxn>
                      <a:cxn ang="0">
                        <a:pos x="connsiteX97" y="connsiteY97"/>
                      </a:cxn>
                      <a:cxn ang="0">
                        <a:pos x="connsiteX98" y="connsiteY98"/>
                      </a:cxn>
                      <a:cxn ang="0">
                        <a:pos x="connsiteX99" y="connsiteY99"/>
                      </a:cxn>
                      <a:cxn ang="0">
                        <a:pos x="connsiteX100" y="connsiteY100"/>
                      </a:cxn>
                      <a:cxn ang="0">
                        <a:pos x="connsiteX101" y="connsiteY101"/>
                      </a:cxn>
                      <a:cxn ang="0">
                        <a:pos x="connsiteX102" y="connsiteY102"/>
                      </a:cxn>
                      <a:cxn ang="0">
                        <a:pos x="connsiteX103" y="connsiteY103"/>
                      </a:cxn>
                      <a:cxn ang="0">
                        <a:pos x="connsiteX104" y="connsiteY104"/>
                      </a:cxn>
                      <a:cxn ang="0">
                        <a:pos x="connsiteX105" y="connsiteY105"/>
                      </a:cxn>
                      <a:cxn ang="0">
                        <a:pos x="connsiteX106" y="connsiteY106"/>
                      </a:cxn>
                      <a:cxn ang="0">
                        <a:pos x="connsiteX107" y="connsiteY107"/>
                      </a:cxn>
                      <a:cxn ang="0">
                        <a:pos x="connsiteX108" y="connsiteY108"/>
                      </a:cxn>
                      <a:cxn ang="0">
                        <a:pos x="connsiteX109" y="connsiteY109"/>
                      </a:cxn>
                      <a:cxn ang="0">
                        <a:pos x="connsiteX110" y="connsiteY110"/>
                      </a:cxn>
                      <a:cxn ang="0">
                        <a:pos x="connsiteX111" y="connsiteY111"/>
                      </a:cxn>
                      <a:cxn ang="0">
                        <a:pos x="connsiteX112" y="connsiteY112"/>
                      </a:cxn>
                      <a:cxn ang="0">
                        <a:pos x="connsiteX113" y="connsiteY113"/>
                      </a:cxn>
                      <a:cxn ang="0">
                        <a:pos x="connsiteX114" y="connsiteY114"/>
                      </a:cxn>
                      <a:cxn ang="0">
                        <a:pos x="connsiteX115" y="connsiteY115"/>
                      </a:cxn>
                      <a:cxn ang="0">
                        <a:pos x="connsiteX116" y="connsiteY116"/>
                      </a:cxn>
                      <a:cxn ang="0">
                        <a:pos x="connsiteX117" y="connsiteY117"/>
                      </a:cxn>
                      <a:cxn ang="0">
                        <a:pos x="connsiteX118" y="connsiteY118"/>
                      </a:cxn>
                      <a:cxn ang="0">
                        <a:pos x="connsiteX119" y="connsiteY119"/>
                      </a:cxn>
                      <a:cxn ang="0">
                        <a:pos x="connsiteX120" y="connsiteY120"/>
                      </a:cxn>
                      <a:cxn ang="0">
                        <a:pos x="connsiteX121" y="connsiteY121"/>
                      </a:cxn>
                      <a:cxn ang="0">
                        <a:pos x="connsiteX122" y="connsiteY122"/>
                      </a:cxn>
                      <a:cxn ang="0">
                        <a:pos x="connsiteX123" y="connsiteY123"/>
                      </a:cxn>
                      <a:cxn ang="0">
                        <a:pos x="connsiteX124" y="connsiteY124"/>
                      </a:cxn>
                      <a:cxn ang="0">
                        <a:pos x="connsiteX125" y="connsiteY125"/>
                      </a:cxn>
                      <a:cxn ang="0">
                        <a:pos x="connsiteX126" y="connsiteY126"/>
                      </a:cxn>
                      <a:cxn ang="0">
                        <a:pos x="connsiteX127" y="connsiteY127"/>
                      </a:cxn>
                      <a:cxn ang="0">
                        <a:pos x="connsiteX128" y="connsiteY128"/>
                      </a:cxn>
                      <a:cxn ang="0">
                        <a:pos x="connsiteX129" y="connsiteY129"/>
                      </a:cxn>
                      <a:cxn ang="0">
                        <a:pos x="connsiteX130" y="connsiteY130"/>
                      </a:cxn>
                      <a:cxn ang="0">
                        <a:pos x="connsiteX131" y="connsiteY131"/>
                      </a:cxn>
                      <a:cxn ang="0">
                        <a:pos x="connsiteX132" y="connsiteY132"/>
                      </a:cxn>
                      <a:cxn ang="0">
                        <a:pos x="connsiteX133" y="connsiteY133"/>
                      </a:cxn>
                      <a:cxn ang="0">
                        <a:pos x="connsiteX134" y="connsiteY134"/>
                      </a:cxn>
                      <a:cxn ang="0">
                        <a:pos x="connsiteX135" y="connsiteY135"/>
                      </a:cxn>
                      <a:cxn ang="0">
                        <a:pos x="connsiteX136" y="connsiteY136"/>
                      </a:cxn>
                      <a:cxn ang="0">
                        <a:pos x="connsiteX137" y="connsiteY137"/>
                      </a:cxn>
                      <a:cxn ang="0">
                        <a:pos x="connsiteX138" y="connsiteY138"/>
                      </a:cxn>
                      <a:cxn ang="0">
                        <a:pos x="connsiteX139" y="connsiteY139"/>
                      </a:cxn>
                      <a:cxn ang="0">
                        <a:pos x="connsiteX140" y="connsiteY140"/>
                      </a:cxn>
                      <a:cxn ang="0">
                        <a:pos x="connsiteX141" y="connsiteY141"/>
                      </a:cxn>
                      <a:cxn ang="0">
                        <a:pos x="connsiteX142" y="connsiteY142"/>
                      </a:cxn>
                      <a:cxn ang="0">
                        <a:pos x="connsiteX143" y="connsiteY143"/>
                      </a:cxn>
                      <a:cxn ang="0">
                        <a:pos x="connsiteX144" y="connsiteY144"/>
                      </a:cxn>
                      <a:cxn ang="0">
                        <a:pos x="connsiteX145" y="connsiteY145"/>
                      </a:cxn>
                      <a:cxn ang="0">
                        <a:pos x="connsiteX146" y="connsiteY146"/>
                      </a:cxn>
                      <a:cxn ang="0">
                        <a:pos x="connsiteX147" y="connsiteY147"/>
                      </a:cxn>
                      <a:cxn ang="0">
                        <a:pos x="connsiteX148" y="connsiteY148"/>
                      </a:cxn>
                      <a:cxn ang="0">
                        <a:pos x="connsiteX149" y="connsiteY149"/>
                      </a:cxn>
                      <a:cxn ang="0">
                        <a:pos x="connsiteX150" y="connsiteY150"/>
                      </a:cxn>
                      <a:cxn ang="0">
                        <a:pos x="connsiteX151" y="connsiteY151"/>
                      </a:cxn>
                      <a:cxn ang="0">
                        <a:pos x="connsiteX152" y="connsiteY152"/>
                      </a:cxn>
                      <a:cxn ang="0">
                        <a:pos x="connsiteX153" y="connsiteY153"/>
                      </a:cxn>
                      <a:cxn ang="0">
                        <a:pos x="connsiteX154" y="connsiteY154"/>
                      </a:cxn>
                      <a:cxn ang="0">
                        <a:pos x="connsiteX155" y="connsiteY155"/>
                      </a:cxn>
                      <a:cxn ang="0">
                        <a:pos x="connsiteX156" y="connsiteY156"/>
                      </a:cxn>
                      <a:cxn ang="0">
                        <a:pos x="connsiteX157" y="connsiteY157"/>
                      </a:cxn>
                      <a:cxn ang="0">
                        <a:pos x="connsiteX158" y="connsiteY158"/>
                      </a:cxn>
                      <a:cxn ang="0">
                        <a:pos x="connsiteX159" y="connsiteY159"/>
                      </a:cxn>
                      <a:cxn ang="0">
                        <a:pos x="connsiteX160" y="connsiteY160"/>
                      </a:cxn>
                    </a:cxnLst>
                    <a:rect l="l" t="t" r="r" b="b"/>
                    <a:pathLst>
                      <a:path w="22487" h="8069">
                        <a:moveTo>
                          <a:pt x="1788" y="4358"/>
                        </a:moveTo>
                        <a:cubicBezTo>
                          <a:pt x="1788" y="4358"/>
                          <a:pt x="1627" y="4519"/>
                          <a:pt x="1573" y="4627"/>
                        </a:cubicBezTo>
                        <a:cubicBezTo>
                          <a:pt x="1681" y="4143"/>
                          <a:pt x="2164" y="3551"/>
                          <a:pt x="2326" y="3175"/>
                        </a:cubicBezTo>
                        <a:cubicBezTo>
                          <a:pt x="2164" y="3336"/>
                          <a:pt x="2057" y="3390"/>
                          <a:pt x="1896" y="3712"/>
                        </a:cubicBezTo>
                        <a:cubicBezTo>
                          <a:pt x="1735" y="3982"/>
                          <a:pt x="1627" y="4250"/>
                          <a:pt x="1519" y="4573"/>
                        </a:cubicBezTo>
                        <a:cubicBezTo>
                          <a:pt x="1519" y="4197"/>
                          <a:pt x="1627" y="3982"/>
                          <a:pt x="1681" y="3659"/>
                        </a:cubicBezTo>
                        <a:cubicBezTo>
                          <a:pt x="1519" y="3874"/>
                          <a:pt x="1412" y="4358"/>
                          <a:pt x="1358" y="4681"/>
                        </a:cubicBezTo>
                        <a:cubicBezTo>
                          <a:pt x="1465" y="3605"/>
                          <a:pt x="1465" y="3712"/>
                          <a:pt x="1842" y="2744"/>
                        </a:cubicBezTo>
                        <a:cubicBezTo>
                          <a:pt x="1519" y="3013"/>
                          <a:pt x="1197" y="3928"/>
                          <a:pt x="1089" y="4465"/>
                        </a:cubicBezTo>
                        <a:cubicBezTo>
                          <a:pt x="1036" y="4250"/>
                          <a:pt x="1089" y="3928"/>
                          <a:pt x="1089" y="3659"/>
                        </a:cubicBezTo>
                        <a:cubicBezTo>
                          <a:pt x="928" y="4035"/>
                          <a:pt x="928" y="4197"/>
                          <a:pt x="874" y="4519"/>
                        </a:cubicBezTo>
                        <a:lnTo>
                          <a:pt x="713" y="4143"/>
                        </a:lnTo>
                        <a:cubicBezTo>
                          <a:pt x="713" y="4143"/>
                          <a:pt x="766" y="4465"/>
                          <a:pt x="766" y="4627"/>
                        </a:cubicBezTo>
                        <a:cubicBezTo>
                          <a:pt x="444" y="4197"/>
                          <a:pt x="-94" y="2852"/>
                          <a:pt x="14" y="2153"/>
                        </a:cubicBezTo>
                        <a:cubicBezTo>
                          <a:pt x="14" y="2475"/>
                          <a:pt x="175" y="3013"/>
                          <a:pt x="283" y="3175"/>
                        </a:cubicBezTo>
                        <a:cubicBezTo>
                          <a:pt x="283" y="2690"/>
                          <a:pt x="175" y="2099"/>
                          <a:pt x="283" y="1561"/>
                        </a:cubicBezTo>
                        <a:cubicBezTo>
                          <a:pt x="390" y="1938"/>
                          <a:pt x="283" y="2421"/>
                          <a:pt x="283" y="2798"/>
                        </a:cubicBezTo>
                        <a:cubicBezTo>
                          <a:pt x="337" y="3228"/>
                          <a:pt x="390" y="3659"/>
                          <a:pt x="498" y="3928"/>
                        </a:cubicBezTo>
                        <a:cubicBezTo>
                          <a:pt x="498" y="3067"/>
                          <a:pt x="337" y="2368"/>
                          <a:pt x="605" y="1453"/>
                        </a:cubicBezTo>
                        <a:lnTo>
                          <a:pt x="605" y="1668"/>
                        </a:lnTo>
                        <a:cubicBezTo>
                          <a:pt x="605" y="2099"/>
                          <a:pt x="498" y="2583"/>
                          <a:pt x="605" y="3013"/>
                        </a:cubicBezTo>
                        <a:cubicBezTo>
                          <a:pt x="766" y="2260"/>
                          <a:pt x="766" y="1507"/>
                          <a:pt x="1250" y="969"/>
                        </a:cubicBezTo>
                        <a:cubicBezTo>
                          <a:pt x="1089" y="1292"/>
                          <a:pt x="982" y="1507"/>
                          <a:pt x="874" y="1884"/>
                        </a:cubicBezTo>
                        <a:cubicBezTo>
                          <a:pt x="1143" y="1561"/>
                          <a:pt x="1304" y="916"/>
                          <a:pt x="1735" y="862"/>
                        </a:cubicBezTo>
                        <a:cubicBezTo>
                          <a:pt x="1519" y="1131"/>
                          <a:pt x="1358" y="1346"/>
                          <a:pt x="1143" y="1722"/>
                        </a:cubicBezTo>
                        <a:cubicBezTo>
                          <a:pt x="982" y="2045"/>
                          <a:pt x="713" y="2583"/>
                          <a:pt x="766" y="3013"/>
                        </a:cubicBezTo>
                        <a:cubicBezTo>
                          <a:pt x="1143" y="1615"/>
                          <a:pt x="1788" y="916"/>
                          <a:pt x="2487" y="700"/>
                        </a:cubicBezTo>
                        <a:cubicBezTo>
                          <a:pt x="2272" y="808"/>
                          <a:pt x="1627" y="1400"/>
                          <a:pt x="1573" y="1722"/>
                        </a:cubicBezTo>
                        <a:lnTo>
                          <a:pt x="1573" y="1722"/>
                        </a:lnTo>
                        <a:cubicBezTo>
                          <a:pt x="1573" y="2153"/>
                          <a:pt x="1627" y="1453"/>
                          <a:pt x="1573" y="1884"/>
                        </a:cubicBezTo>
                        <a:cubicBezTo>
                          <a:pt x="1412" y="2045"/>
                          <a:pt x="1250" y="2314"/>
                          <a:pt x="1143" y="2529"/>
                        </a:cubicBezTo>
                        <a:cubicBezTo>
                          <a:pt x="1089" y="2690"/>
                          <a:pt x="1036" y="2852"/>
                          <a:pt x="928" y="3013"/>
                        </a:cubicBezTo>
                        <a:cubicBezTo>
                          <a:pt x="928" y="3067"/>
                          <a:pt x="874" y="3228"/>
                          <a:pt x="874" y="3336"/>
                        </a:cubicBezTo>
                        <a:cubicBezTo>
                          <a:pt x="874" y="3443"/>
                          <a:pt x="874" y="3390"/>
                          <a:pt x="874" y="3497"/>
                        </a:cubicBezTo>
                        <a:lnTo>
                          <a:pt x="874" y="3605"/>
                        </a:lnTo>
                        <a:cubicBezTo>
                          <a:pt x="1143" y="2690"/>
                          <a:pt x="1412" y="2153"/>
                          <a:pt x="1949" y="1668"/>
                        </a:cubicBezTo>
                        <a:cubicBezTo>
                          <a:pt x="2272" y="1346"/>
                          <a:pt x="2971" y="808"/>
                          <a:pt x="3347" y="808"/>
                        </a:cubicBezTo>
                        <a:cubicBezTo>
                          <a:pt x="3347" y="808"/>
                          <a:pt x="3347" y="808"/>
                          <a:pt x="3347" y="808"/>
                        </a:cubicBezTo>
                        <a:lnTo>
                          <a:pt x="3025" y="1023"/>
                        </a:lnTo>
                        <a:cubicBezTo>
                          <a:pt x="2218" y="1507"/>
                          <a:pt x="1412" y="2153"/>
                          <a:pt x="1089" y="3497"/>
                        </a:cubicBezTo>
                        <a:cubicBezTo>
                          <a:pt x="1143" y="3443"/>
                          <a:pt x="1089" y="3497"/>
                          <a:pt x="1143" y="3390"/>
                        </a:cubicBezTo>
                        <a:cubicBezTo>
                          <a:pt x="1143" y="3390"/>
                          <a:pt x="1143" y="3390"/>
                          <a:pt x="1143" y="3336"/>
                        </a:cubicBezTo>
                        <a:cubicBezTo>
                          <a:pt x="1358" y="2960"/>
                          <a:pt x="1573" y="2529"/>
                          <a:pt x="1788" y="2206"/>
                        </a:cubicBezTo>
                        <a:cubicBezTo>
                          <a:pt x="2057" y="1884"/>
                          <a:pt x="2380" y="1561"/>
                          <a:pt x="2702" y="1346"/>
                        </a:cubicBezTo>
                        <a:cubicBezTo>
                          <a:pt x="3079" y="1077"/>
                          <a:pt x="4261" y="593"/>
                          <a:pt x="4799" y="700"/>
                        </a:cubicBezTo>
                        <a:cubicBezTo>
                          <a:pt x="4638" y="700"/>
                          <a:pt x="3562" y="1077"/>
                          <a:pt x="3347" y="1131"/>
                        </a:cubicBezTo>
                        <a:cubicBezTo>
                          <a:pt x="2917" y="1346"/>
                          <a:pt x="2433" y="1615"/>
                          <a:pt x="2057" y="2153"/>
                        </a:cubicBezTo>
                        <a:cubicBezTo>
                          <a:pt x="2218" y="2153"/>
                          <a:pt x="2433" y="1938"/>
                          <a:pt x="2595" y="1884"/>
                        </a:cubicBezTo>
                        <a:cubicBezTo>
                          <a:pt x="3616" y="1346"/>
                          <a:pt x="5390" y="539"/>
                          <a:pt x="6412" y="646"/>
                        </a:cubicBezTo>
                        <a:cubicBezTo>
                          <a:pt x="5767" y="808"/>
                          <a:pt x="4853" y="1131"/>
                          <a:pt x="4315" y="1453"/>
                        </a:cubicBezTo>
                        <a:lnTo>
                          <a:pt x="4745" y="1346"/>
                        </a:lnTo>
                        <a:cubicBezTo>
                          <a:pt x="4745" y="1346"/>
                          <a:pt x="4530" y="1507"/>
                          <a:pt x="4423" y="1561"/>
                        </a:cubicBezTo>
                        <a:cubicBezTo>
                          <a:pt x="4315" y="1615"/>
                          <a:pt x="4207" y="1668"/>
                          <a:pt x="4100" y="1722"/>
                        </a:cubicBezTo>
                        <a:cubicBezTo>
                          <a:pt x="3508" y="2153"/>
                          <a:pt x="2702" y="2798"/>
                          <a:pt x="2326" y="3605"/>
                        </a:cubicBezTo>
                        <a:cubicBezTo>
                          <a:pt x="2487" y="3443"/>
                          <a:pt x="2702" y="3228"/>
                          <a:pt x="2863" y="3067"/>
                        </a:cubicBezTo>
                        <a:cubicBezTo>
                          <a:pt x="3079" y="2852"/>
                          <a:pt x="3240" y="2744"/>
                          <a:pt x="3401" y="2583"/>
                        </a:cubicBezTo>
                        <a:cubicBezTo>
                          <a:pt x="3777" y="2260"/>
                          <a:pt x="4154" y="1938"/>
                          <a:pt x="4530" y="1668"/>
                        </a:cubicBezTo>
                        <a:cubicBezTo>
                          <a:pt x="5337" y="1184"/>
                          <a:pt x="6143" y="808"/>
                          <a:pt x="7003" y="593"/>
                        </a:cubicBezTo>
                        <a:cubicBezTo>
                          <a:pt x="6896" y="646"/>
                          <a:pt x="6735" y="700"/>
                          <a:pt x="6627" y="862"/>
                        </a:cubicBezTo>
                        <a:cubicBezTo>
                          <a:pt x="7326" y="862"/>
                          <a:pt x="8562" y="162"/>
                          <a:pt x="10390" y="109"/>
                        </a:cubicBezTo>
                        <a:cubicBezTo>
                          <a:pt x="10014" y="270"/>
                          <a:pt x="9369" y="324"/>
                          <a:pt x="8885" y="485"/>
                        </a:cubicBezTo>
                        <a:lnTo>
                          <a:pt x="8455" y="700"/>
                        </a:lnTo>
                        <a:cubicBezTo>
                          <a:pt x="8455" y="700"/>
                          <a:pt x="9477" y="485"/>
                          <a:pt x="9799" y="431"/>
                        </a:cubicBezTo>
                        <a:cubicBezTo>
                          <a:pt x="11358" y="109"/>
                          <a:pt x="12326" y="-106"/>
                          <a:pt x="13993" y="55"/>
                        </a:cubicBezTo>
                        <a:cubicBezTo>
                          <a:pt x="15068" y="109"/>
                          <a:pt x="16036" y="216"/>
                          <a:pt x="17057" y="916"/>
                        </a:cubicBezTo>
                        <a:cubicBezTo>
                          <a:pt x="17702" y="1346"/>
                          <a:pt x="18348" y="1884"/>
                          <a:pt x="18832" y="2583"/>
                        </a:cubicBezTo>
                        <a:cubicBezTo>
                          <a:pt x="18993" y="2852"/>
                          <a:pt x="19100" y="3013"/>
                          <a:pt x="19261" y="3228"/>
                        </a:cubicBezTo>
                        <a:cubicBezTo>
                          <a:pt x="18832" y="2906"/>
                          <a:pt x="18025" y="1507"/>
                          <a:pt x="17111" y="1184"/>
                        </a:cubicBezTo>
                        <a:cubicBezTo>
                          <a:pt x="18455" y="2475"/>
                          <a:pt x="19530" y="3605"/>
                          <a:pt x="20444" y="5219"/>
                        </a:cubicBezTo>
                        <a:cubicBezTo>
                          <a:pt x="20176" y="4950"/>
                          <a:pt x="19853" y="4412"/>
                          <a:pt x="19584" y="4089"/>
                        </a:cubicBezTo>
                        <a:cubicBezTo>
                          <a:pt x="19261" y="3712"/>
                          <a:pt x="18939" y="3336"/>
                          <a:pt x="18616" y="3013"/>
                        </a:cubicBezTo>
                        <a:cubicBezTo>
                          <a:pt x="18025" y="2368"/>
                          <a:pt x="17057" y="1507"/>
                          <a:pt x="16251" y="1131"/>
                        </a:cubicBezTo>
                        <a:cubicBezTo>
                          <a:pt x="16412" y="1346"/>
                          <a:pt x="16896" y="1722"/>
                          <a:pt x="17111" y="1938"/>
                        </a:cubicBezTo>
                        <a:cubicBezTo>
                          <a:pt x="18778" y="3497"/>
                          <a:pt x="20391" y="5219"/>
                          <a:pt x="21842" y="7155"/>
                        </a:cubicBezTo>
                        <a:cubicBezTo>
                          <a:pt x="22003" y="7370"/>
                          <a:pt x="22326" y="7962"/>
                          <a:pt x="22487" y="8069"/>
                        </a:cubicBezTo>
                        <a:cubicBezTo>
                          <a:pt x="22326" y="7962"/>
                          <a:pt x="21735" y="7209"/>
                          <a:pt x="21520" y="6940"/>
                        </a:cubicBezTo>
                        <a:cubicBezTo>
                          <a:pt x="20444" y="5756"/>
                          <a:pt x="19423" y="4681"/>
                          <a:pt x="18025" y="3982"/>
                        </a:cubicBezTo>
                        <a:cubicBezTo>
                          <a:pt x="18348" y="4412"/>
                          <a:pt x="20821" y="6025"/>
                          <a:pt x="21574" y="7101"/>
                        </a:cubicBezTo>
                        <a:lnTo>
                          <a:pt x="19477" y="5380"/>
                        </a:lnTo>
                        <a:cubicBezTo>
                          <a:pt x="18832" y="4896"/>
                          <a:pt x="17756" y="4143"/>
                          <a:pt x="17003" y="3982"/>
                        </a:cubicBezTo>
                        <a:cubicBezTo>
                          <a:pt x="17864" y="4250"/>
                          <a:pt x="20928" y="6563"/>
                          <a:pt x="21520" y="7370"/>
                        </a:cubicBezTo>
                        <a:cubicBezTo>
                          <a:pt x="21197" y="7209"/>
                          <a:pt x="20713" y="6724"/>
                          <a:pt x="20391" y="6509"/>
                        </a:cubicBezTo>
                        <a:cubicBezTo>
                          <a:pt x="19960" y="6241"/>
                          <a:pt x="19530" y="5918"/>
                          <a:pt x="19100" y="5649"/>
                        </a:cubicBezTo>
                        <a:cubicBezTo>
                          <a:pt x="18240" y="5111"/>
                          <a:pt x="17272" y="4681"/>
                          <a:pt x="16304" y="4412"/>
                        </a:cubicBezTo>
                        <a:cubicBezTo>
                          <a:pt x="15014" y="4089"/>
                          <a:pt x="13778" y="4035"/>
                          <a:pt x="12487" y="4143"/>
                        </a:cubicBezTo>
                        <a:cubicBezTo>
                          <a:pt x="12111" y="4143"/>
                          <a:pt x="11627" y="4250"/>
                          <a:pt x="11251" y="4250"/>
                        </a:cubicBezTo>
                        <a:cubicBezTo>
                          <a:pt x="11466" y="4089"/>
                          <a:pt x="12111" y="4035"/>
                          <a:pt x="12326" y="4035"/>
                        </a:cubicBezTo>
                        <a:cubicBezTo>
                          <a:pt x="13079" y="3928"/>
                          <a:pt x="13831" y="3928"/>
                          <a:pt x="14584" y="3928"/>
                        </a:cubicBezTo>
                        <a:cubicBezTo>
                          <a:pt x="14853" y="3928"/>
                          <a:pt x="15498" y="4089"/>
                          <a:pt x="15713" y="4035"/>
                        </a:cubicBezTo>
                        <a:cubicBezTo>
                          <a:pt x="14853" y="3659"/>
                          <a:pt x="14154" y="3766"/>
                          <a:pt x="13401" y="3551"/>
                        </a:cubicBezTo>
                        <a:cubicBezTo>
                          <a:pt x="13455" y="3551"/>
                          <a:pt x="13401" y="3551"/>
                          <a:pt x="13509" y="3551"/>
                        </a:cubicBezTo>
                        <a:cubicBezTo>
                          <a:pt x="13562" y="3551"/>
                          <a:pt x="13509" y="3551"/>
                          <a:pt x="13616" y="3497"/>
                        </a:cubicBezTo>
                        <a:cubicBezTo>
                          <a:pt x="13133" y="3390"/>
                          <a:pt x="12218" y="3605"/>
                          <a:pt x="11788" y="3712"/>
                        </a:cubicBezTo>
                        <a:cubicBezTo>
                          <a:pt x="11251" y="3874"/>
                          <a:pt x="10175" y="4358"/>
                          <a:pt x="10122" y="4358"/>
                        </a:cubicBezTo>
                        <a:cubicBezTo>
                          <a:pt x="10283" y="4250"/>
                          <a:pt x="10390" y="4143"/>
                          <a:pt x="10498" y="4035"/>
                        </a:cubicBezTo>
                        <a:lnTo>
                          <a:pt x="9208" y="4358"/>
                        </a:lnTo>
                        <a:lnTo>
                          <a:pt x="10821" y="3659"/>
                        </a:lnTo>
                        <a:cubicBezTo>
                          <a:pt x="10498" y="3659"/>
                          <a:pt x="10068" y="3874"/>
                          <a:pt x="9745" y="3982"/>
                        </a:cubicBezTo>
                        <a:cubicBezTo>
                          <a:pt x="9369" y="4089"/>
                          <a:pt x="8616" y="4304"/>
                          <a:pt x="8240" y="4465"/>
                        </a:cubicBezTo>
                        <a:cubicBezTo>
                          <a:pt x="7810" y="4681"/>
                          <a:pt x="7057" y="4734"/>
                          <a:pt x="6627" y="4734"/>
                        </a:cubicBezTo>
                        <a:cubicBezTo>
                          <a:pt x="6788" y="4627"/>
                          <a:pt x="7272" y="4465"/>
                          <a:pt x="7541" y="4358"/>
                        </a:cubicBezTo>
                        <a:lnTo>
                          <a:pt x="8401" y="3982"/>
                        </a:lnTo>
                        <a:cubicBezTo>
                          <a:pt x="8401" y="3982"/>
                          <a:pt x="8724" y="3874"/>
                          <a:pt x="8831" y="3766"/>
                        </a:cubicBezTo>
                        <a:cubicBezTo>
                          <a:pt x="9261" y="3497"/>
                          <a:pt x="9638" y="3336"/>
                          <a:pt x="10068" y="3121"/>
                        </a:cubicBezTo>
                        <a:cubicBezTo>
                          <a:pt x="10821" y="2744"/>
                          <a:pt x="13025" y="1991"/>
                          <a:pt x="13778" y="2368"/>
                        </a:cubicBezTo>
                        <a:cubicBezTo>
                          <a:pt x="12810" y="1830"/>
                          <a:pt x="10659" y="2637"/>
                          <a:pt x="9960" y="2960"/>
                        </a:cubicBezTo>
                        <a:lnTo>
                          <a:pt x="8186" y="3820"/>
                        </a:lnTo>
                        <a:cubicBezTo>
                          <a:pt x="8186" y="3820"/>
                          <a:pt x="7917" y="3982"/>
                          <a:pt x="7756" y="4035"/>
                        </a:cubicBezTo>
                        <a:cubicBezTo>
                          <a:pt x="7326" y="4250"/>
                          <a:pt x="6896" y="4465"/>
                          <a:pt x="6465" y="4627"/>
                        </a:cubicBezTo>
                        <a:lnTo>
                          <a:pt x="6465" y="4519"/>
                        </a:lnTo>
                        <a:cubicBezTo>
                          <a:pt x="6465" y="4519"/>
                          <a:pt x="6465" y="4519"/>
                          <a:pt x="6465" y="4519"/>
                        </a:cubicBezTo>
                        <a:lnTo>
                          <a:pt x="6465" y="4519"/>
                        </a:lnTo>
                        <a:cubicBezTo>
                          <a:pt x="6465" y="4519"/>
                          <a:pt x="5874" y="4788"/>
                          <a:pt x="5659" y="4842"/>
                        </a:cubicBezTo>
                        <a:cubicBezTo>
                          <a:pt x="6089" y="4304"/>
                          <a:pt x="7164" y="3982"/>
                          <a:pt x="7541" y="3282"/>
                        </a:cubicBezTo>
                        <a:cubicBezTo>
                          <a:pt x="7164" y="3443"/>
                          <a:pt x="6735" y="3820"/>
                          <a:pt x="6412" y="4089"/>
                        </a:cubicBezTo>
                        <a:cubicBezTo>
                          <a:pt x="6304" y="4197"/>
                          <a:pt x="6143" y="4250"/>
                          <a:pt x="6036" y="4358"/>
                        </a:cubicBezTo>
                        <a:cubicBezTo>
                          <a:pt x="6358" y="3712"/>
                          <a:pt x="6949" y="3175"/>
                          <a:pt x="7434" y="2744"/>
                        </a:cubicBezTo>
                        <a:lnTo>
                          <a:pt x="7971" y="2368"/>
                        </a:lnTo>
                        <a:cubicBezTo>
                          <a:pt x="7541" y="2368"/>
                          <a:pt x="7057" y="2906"/>
                          <a:pt x="6681" y="3282"/>
                        </a:cubicBezTo>
                        <a:cubicBezTo>
                          <a:pt x="6358" y="3659"/>
                          <a:pt x="6036" y="4089"/>
                          <a:pt x="5713" y="4519"/>
                        </a:cubicBezTo>
                        <a:cubicBezTo>
                          <a:pt x="5713" y="4519"/>
                          <a:pt x="5713" y="4519"/>
                          <a:pt x="5659" y="4627"/>
                        </a:cubicBezTo>
                        <a:cubicBezTo>
                          <a:pt x="5605" y="4681"/>
                          <a:pt x="5659" y="4627"/>
                          <a:pt x="5552" y="4681"/>
                        </a:cubicBezTo>
                        <a:lnTo>
                          <a:pt x="5982" y="3766"/>
                        </a:lnTo>
                        <a:cubicBezTo>
                          <a:pt x="5982" y="3766"/>
                          <a:pt x="5337" y="4627"/>
                          <a:pt x="5283" y="4896"/>
                        </a:cubicBezTo>
                        <a:cubicBezTo>
                          <a:pt x="5390" y="4412"/>
                          <a:pt x="5659" y="4089"/>
                          <a:pt x="5820" y="3712"/>
                        </a:cubicBezTo>
                        <a:lnTo>
                          <a:pt x="5552" y="3928"/>
                        </a:lnTo>
                        <a:cubicBezTo>
                          <a:pt x="5982" y="3067"/>
                          <a:pt x="7003" y="2421"/>
                          <a:pt x="7595" y="1938"/>
                        </a:cubicBezTo>
                        <a:cubicBezTo>
                          <a:pt x="7003" y="1938"/>
                          <a:pt x="5874" y="3013"/>
                          <a:pt x="5444" y="3766"/>
                        </a:cubicBezTo>
                        <a:cubicBezTo>
                          <a:pt x="5229" y="4089"/>
                          <a:pt x="5068" y="4519"/>
                          <a:pt x="4906" y="4842"/>
                        </a:cubicBezTo>
                        <a:lnTo>
                          <a:pt x="5175" y="4143"/>
                        </a:lnTo>
                        <a:cubicBezTo>
                          <a:pt x="5175" y="4143"/>
                          <a:pt x="5175" y="4143"/>
                          <a:pt x="5175" y="4143"/>
                        </a:cubicBezTo>
                        <a:lnTo>
                          <a:pt x="4853" y="4573"/>
                        </a:lnTo>
                        <a:cubicBezTo>
                          <a:pt x="5121" y="3659"/>
                          <a:pt x="5498" y="3228"/>
                          <a:pt x="5928" y="2690"/>
                        </a:cubicBezTo>
                        <a:cubicBezTo>
                          <a:pt x="5767" y="2690"/>
                          <a:pt x="5605" y="2906"/>
                          <a:pt x="5444" y="3067"/>
                        </a:cubicBezTo>
                        <a:cubicBezTo>
                          <a:pt x="5337" y="3228"/>
                          <a:pt x="5175" y="3390"/>
                          <a:pt x="5068" y="3605"/>
                        </a:cubicBezTo>
                        <a:cubicBezTo>
                          <a:pt x="4799" y="4035"/>
                          <a:pt x="4584" y="4465"/>
                          <a:pt x="4423" y="5004"/>
                        </a:cubicBezTo>
                        <a:cubicBezTo>
                          <a:pt x="4423" y="4788"/>
                          <a:pt x="4530" y="4412"/>
                          <a:pt x="4638" y="4143"/>
                        </a:cubicBezTo>
                        <a:cubicBezTo>
                          <a:pt x="4530" y="4143"/>
                          <a:pt x="4638" y="4143"/>
                          <a:pt x="4530" y="4197"/>
                        </a:cubicBezTo>
                        <a:cubicBezTo>
                          <a:pt x="4369" y="4358"/>
                          <a:pt x="4207" y="4681"/>
                          <a:pt x="4046" y="4950"/>
                        </a:cubicBezTo>
                        <a:lnTo>
                          <a:pt x="4154" y="4412"/>
                        </a:lnTo>
                        <a:lnTo>
                          <a:pt x="3831" y="4950"/>
                        </a:lnTo>
                        <a:cubicBezTo>
                          <a:pt x="3939" y="4465"/>
                          <a:pt x="4046" y="4197"/>
                          <a:pt x="4154" y="3766"/>
                        </a:cubicBezTo>
                        <a:cubicBezTo>
                          <a:pt x="3939" y="3982"/>
                          <a:pt x="3777" y="4358"/>
                          <a:pt x="3670" y="4734"/>
                        </a:cubicBezTo>
                        <a:cubicBezTo>
                          <a:pt x="3670" y="4573"/>
                          <a:pt x="3670" y="4304"/>
                          <a:pt x="3777" y="4089"/>
                        </a:cubicBezTo>
                        <a:lnTo>
                          <a:pt x="3455" y="4519"/>
                        </a:lnTo>
                        <a:cubicBezTo>
                          <a:pt x="3455" y="4519"/>
                          <a:pt x="3294" y="4842"/>
                          <a:pt x="3186" y="4950"/>
                        </a:cubicBezTo>
                        <a:cubicBezTo>
                          <a:pt x="3294" y="4465"/>
                          <a:pt x="3508" y="4250"/>
                          <a:pt x="3670" y="3874"/>
                        </a:cubicBezTo>
                        <a:cubicBezTo>
                          <a:pt x="3347" y="4143"/>
                          <a:pt x="3186" y="4573"/>
                          <a:pt x="2917" y="5004"/>
                        </a:cubicBezTo>
                        <a:cubicBezTo>
                          <a:pt x="3025" y="4465"/>
                          <a:pt x="3401" y="3659"/>
                          <a:pt x="3616" y="3336"/>
                        </a:cubicBezTo>
                        <a:cubicBezTo>
                          <a:pt x="3240" y="3390"/>
                          <a:pt x="2917" y="4681"/>
                          <a:pt x="2756" y="4950"/>
                        </a:cubicBezTo>
                        <a:lnTo>
                          <a:pt x="2756" y="4412"/>
                        </a:lnTo>
                        <a:cubicBezTo>
                          <a:pt x="2756" y="4412"/>
                          <a:pt x="2756" y="4412"/>
                          <a:pt x="2756" y="4465"/>
                        </a:cubicBezTo>
                        <a:lnTo>
                          <a:pt x="2487" y="5004"/>
                        </a:lnTo>
                        <a:lnTo>
                          <a:pt x="2487" y="4304"/>
                        </a:lnTo>
                        <a:cubicBezTo>
                          <a:pt x="2487" y="4304"/>
                          <a:pt x="2380" y="4734"/>
                          <a:pt x="2218" y="5004"/>
                        </a:cubicBezTo>
                        <a:cubicBezTo>
                          <a:pt x="2218" y="5004"/>
                          <a:pt x="2218" y="4412"/>
                          <a:pt x="2380" y="4089"/>
                        </a:cubicBezTo>
                        <a:cubicBezTo>
                          <a:pt x="2326" y="4143"/>
                          <a:pt x="2380" y="4089"/>
                          <a:pt x="2272" y="4197"/>
                        </a:cubicBezTo>
                        <a:cubicBezTo>
                          <a:pt x="2111" y="4412"/>
                          <a:pt x="2003" y="4681"/>
                          <a:pt x="1842" y="4896"/>
                        </a:cubicBezTo>
                        <a:lnTo>
                          <a:pt x="2057" y="4358"/>
                        </a:lnTo>
                        <a:cubicBezTo>
                          <a:pt x="2057" y="4358"/>
                          <a:pt x="2057" y="4358"/>
                          <a:pt x="1949" y="4358"/>
                        </a:cubicBezTo>
                        <a:lnTo>
                          <a:pt x="1735" y="4573"/>
                        </a:lnTo>
                        <a:close/>
                      </a:path>
                    </a:pathLst>
                  </a:custGeom>
                  <a:solidFill>
                    <a:srgbClr val="125AA2"/>
                  </a:solidFill>
                  <a:ln w="537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7" name="Freeform 76">
                    <a:extLst>
                      <a:ext uri="{FF2B5EF4-FFF2-40B4-BE49-F238E27FC236}">
                        <a16:creationId xmlns:a16="http://schemas.microsoft.com/office/drawing/2014/main" id="{B60172C5-0BBC-AD89-C0CB-85DD1A9E815B}"/>
                      </a:ext>
                    </a:extLst>
                  </p:cNvPr>
                  <p:cNvSpPr/>
                  <p:nvPr/>
                </p:nvSpPr>
                <p:spPr>
                  <a:xfrm>
                    <a:off x="9543000" y="3926674"/>
                    <a:ext cx="10171" cy="29463"/>
                  </a:xfrm>
                  <a:custGeom>
                    <a:avLst/>
                    <a:gdLst>
                      <a:gd name="connsiteX0" fmla="*/ 914 w 10171"/>
                      <a:gd name="connsiteY0" fmla="*/ 29464 h 29463"/>
                      <a:gd name="connsiteX1" fmla="*/ 107 w 10171"/>
                      <a:gd name="connsiteY1" fmla="*/ 28980 h 29463"/>
                      <a:gd name="connsiteX2" fmla="*/ 430 w 10171"/>
                      <a:gd name="connsiteY2" fmla="*/ 27796 h 29463"/>
                      <a:gd name="connsiteX3" fmla="*/ 2796 w 10171"/>
                      <a:gd name="connsiteY3" fmla="*/ 27474 h 29463"/>
                      <a:gd name="connsiteX4" fmla="*/ 3441 w 10171"/>
                      <a:gd name="connsiteY4" fmla="*/ 27474 h 29463"/>
                      <a:gd name="connsiteX5" fmla="*/ 8387 w 10171"/>
                      <a:gd name="connsiteY5" fmla="*/ 23977 h 29463"/>
                      <a:gd name="connsiteX6" fmla="*/ 2204 w 10171"/>
                      <a:gd name="connsiteY6" fmla="*/ 1494 h 29463"/>
                      <a:gd name="connsiteX7" fmla="*/ 2204 w 10171"/>
                      <a:gd name="connsiteY7" fmla="*/ 257 h 29463"/>
                      <a:gd name="connsiteX8" fmla="*/ 3495 w 10171"/>
                      <a:gd name="connsiteY8" fmla="*/ 311 h 29463"/>
                      <a:gd name="connsiteX9" fmla="*/ 10161 w 10171"/>
                      <a:gd name="connsiteY9" fmla="*/ 24246 h 29463"/>
                      <a:gd name="connsiteX10" fmla="*/ 3548 w 10171"/>
                      <a:gd name="connsiteY10" fmla="*/ 29249 h 29463"/>
                      <a:gd name="connsiteX11" fmla="*/ 2150 w 10171"/>
                      <a:gd name="connsiteY11" fmla="*/ 29249 h 29463"/>
                      <a:gd name="connsiteX12" fmla="*/ 1344 w 10171"/>
                      <a:gd name="connsiteY12" fmla="*/ 29356 h 29463"/>
                      <a:gd name="connsiteX13" fmla="*/ 968 w 10171"/>
                      <a:gd name="connsiteY13" fmla="*/ 29464 h 294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0171" h="29463">
                        <a:moveTo>
                          <a:pt x="914" y="29464"/>
                        </a:moveTo>
                        <a:cubicBezTo>
                          <a:pt x="591" y="29464"/>
                          <a:pt x="269" y="29302"/>
                          <a:pt x="107" y="28980"/>
                        </a:cubicBezTo>
                        <a:cubicBezTo>
                          <a:pt x="-108" y="28550"/>
                          <a:pt x="0" y="28065"/>
                          <a:pt x="430" y="27796"/>
                        </a:cubicBezTo>
                        <a:cubicBezTo>
                          <a:pt x="968" y="27420"/>
                          <a:pt x="1882" y="27420"/>
                          <a:pt x="2796" y="27474"/>
                        </a:cubicBezTo>
                        <a:lnTo>
                          <a:pt x="3441" y="27474"/>
                        </a:lnTo>
                        <a:cubicBezTo>
                          <a:pt x="5914" y="27474"/>
                          <a:pt x="7850" y="27043"/>
                          <a:pt x="8387" y="23977"/>
                        </a:cubicBezTo>
                        <a:cubicBezTo>
                          <a:pt x="8495" y="22149"/>
                          <a:pt x="3548" y="3054"/>
                          <a:pt x="2204" y="1494"/>
                        </a:cubicBezTo>
                        <a:cubicBezTo>
                          <a:pt x="1828" y="1117"/>
                          <a:pt x="1882" y="580"/>
                          <a:pt x="2204" y="257"/>
                        </a:cubicBezTo>
                        <a:cubicBezTo>
                          <a:pt x="2581" y="-120"/>
                          <a:pt x="3118" y="-66"/>
                          <a:pt x="3495" y="311"/>
                        </a:cubicBezTo>
                        <a:cubicBezTo>
                          <a:pt x="5269" y="2193"/>
                          <a:pt x="10430" y="22256"/>
                          <a:pt x="10161" y="24246"/>
                        </a:cubicBezTo>
                        <a:cubicBezTo>
                          <a:pt x="9409" y="28872"/>
                          <a:pt x="5914" y="29249"/>
                          <a:pt x="3548" y="29249"/>
                        </a:cubicBezTo>
                        <a:cubicBezTo>
                          <a:pt x="3011" y="29249"/>
                          <a:pt x="2581" y="29249"/>
                          <a:pt x="2150" y="29249"/>
                        </a:cubicBezTo>
                        <a:cubicBezTo>
                          <a:pt x="1774" y="29249"/>
                          <a:pt x="1452" y="29249"/>
                          <a:pt x="1344" y="29356"/>
                        </a:cubicBezTo>
                        <a:cubicBezTo>
                          <a:pt x="1237" y="29356"/>
                          <a:pt x="1075" y="29464"/>
                          <a:pt x="968" y="29464"/>
                        </a:cubicBezTo>
                        <a:close/>
                      </a:path>
                    </a:pathLst>
                  </a:custGeom>
                  <a:solidFill>
                    <a:srgbClr val="FB9674"/>
                  </a:solidFill>
                  <a:ln w="537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8" name="Freeform 77">
                    <a:extLst>
                      <a:ext uri="{FF2B5EF4-FFF2-40B4-BE49-F238E27FC236}">
                        <a16:creationId xmlns:a16="http://schemas.microsoft.com/office/drawing/2014/main" id="{18007FAE-ACB5-4FD4-A456-D65A2A97A623}"/>
                      </a:ext>
                    </a:extLst>
                  </p:cNvPr>
                  <p:cNvSpPr/>
                  <p:nvPr/>
                </p:nvSpPr>
                <p:spPr>
                  <a:xfrm>
                    <a:off x="9519881" y="3963615"/>
                    <a:ext cx="32742" cy="11803"/>
                  </a:xfrm>
                  <a:custGeom>
                    <a:avLst/>
                    <a:gdLst>
                      <a:gd name="connsiteX0" fmla="*/ 0 w 32742"/>
                      <a:gd name="connsiteY0" fmla="*/ 0 h 11803"/>
                      <a:gd name="connsiteX1" fmla="*/ 32743 w 32742"/>
                      <a:gd name="connsiteY1" fmla="*/ 4572 h 11803"/>
                      <a:gd name="connsiteX2" fmla="*/ 0 w 32742"/>
                      <a:gd name="connsiteY2" fmla="*/ 0 h 1180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</a:cxnLst>
                    <a:rect l="l" t="t" r="r" b="b"/>
                    <a:pathLst>
                      <a:path w="32742" h="11803">
                        <a:moveTo>
                          <a:pt x="0" y="0"/>
                        </a:moveTo>
                        <a:cubicBezTo>
                          <a:pt x="18011" y="14039"/>
                          <a:pt x="28925" y="15545"/>
                          <a:pt x="32743" y="4572"/>
                        </a:cubicBezTo>
                        <a:cubicBezTo>
                          <a:pt x="18979" y="5056"/>
                          <a:pt x="8065" y="3550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5371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sp>
              <p:nvSpPr>
                <p:cNvPr id="79" name="Freeform 78">
                  <a:extLst>
                    <a:ext uri="{FF2B5EF4-FFF2-40B4-BE49-F238E27FC236}">
                      <a16:creationId xmlns:a16="http://schemas.microsoft.com/office/drawing/2014/main" id="{AB3D6811-65EF-47FB-046D-71A0F0770D9C}"/>
                    </a:ext>
                  </a:extLst>
                </p:cNvPr>
                <p:cNvSpPr/>
                <p:nvPr/>
              </p:nvSpPr>
              <p:spPr>
                <a:xfrm>
                  <a:off x="9108369" y="3997815"/>
                  <a:ext cx="380275" cy="407492"/>
                </a:xfrm>
                <a:custGeom>
                  <a:avLst/>
                  <a:gdLst>
                    <a:gd name="connsiteX0" fmla="*/ 329737 w 380275"/>
                    <a:gd name="connsiteY0" fmla="*/ 493 h 407492"/>
                    <a:gd name="connsiteX1" fmla="*/ 256940 w 380275"/>
                    <a:gd name="connsiteY1" fmla="*/ 29915 h 407492"/>
                    <a:gd name="connsiteX2" fmla="*/ 144841 w 380275"/>
                    <a:gd name="connsiteY2" fmla="*/ 114470 h 407492"/>
                    <a:gd name="connsiteX3" fmla="*/ 29678 w 380275"/>
                    <a:gd name="connsiteY3" fmla="*/ 7970 h 407492"/>
                    <a:gd name="connsiteX4" fmla="*/ 0 w 380275"/>
                    <a:gd name="connsiteY4" fmla="*/ 74559 h 407492"/>
                    <a:gd name="connsiteX5" fmla="*/ 150379 w 380275"/>
                    <a:gd name="connsiteY5" fmla="*/ 206771 h 407492"/>
                    <a:gd name="connsiteX6" fmla="*/ 263391 w 380275"/>
                    <a:gd name="connsiteY6" fmla="*/ 141956 h 407492"/>
                    <a:gd name="connsiteX7" fmla="*/ 221670 w 380275"/>
                    <a:gd name="connsiteY7" fmla="*/ 252007 h 407492"/>
                    <a:gd name="connsiteX8" fmla="*/ 149250 w 380275"/>
                    <a:gd name="connsiteY8" fmla="*/ 382551 h 407492"/>
                    <a:gd name="connsiteX9" fmla="*/ 243552 w 380275"/>
                    <a:gd name="connsiteY9" fmla="*/ 397880 h 407492"/>
                    <a:gd name="connsiteX10" fmla="*/ 380275 w 380275"/>
                    <a:gd name="connsiteY10" fmla="*/ 4151 h 407492"/>
                    <a:gd name="connsiteX11" fmla="*/ 329844 w 380275"/>
                    <a:gd name="connsiteY11" fmla="*/ 493 h 4074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80275" h="407492">
                      <a:moveTo>
                        <a:pt x="329737" y="493"/>
                      </a:moveTo>
                      <a:cubicBezTo>
                        <a:pt x="309844" y="-1658"/>
                        <a:pt x="293284" y="2376"/>
                        <a:pt x="256940" y="29915"/>
                      </a:cubicBezTo>
                      <a:cubicBezTo>
                        <a:pt x="222047" y="56325"/>
                        <a:pt x="144841" y="114470"/>
                        <a:pt x="144841" y="114470"/>
                      </a:cubicBezTo>
                      <a:lnTo>
                        <a:pt x="29678" y="7970"/>
                      </a:lnTo>
                      <a:lnTo>
                        <a:pt x="0" y="74559"/>
                      </a:lnTo>
                      <a:cubicBezTo>
                        <a:pt x="0" y="74559"/>
                        <a:pt x="126292" y="206609"/>
                        <a:pt x="150379" y="206771"/>
                      </a:cubicBezTo>
                      <a:cubicBezTo>
                        <a:pt x="174519" y="206986"/>
                        <a:pt x="256832" y="146420"/>
                        <a:pt x="263391" y="141956"/>
                      </a:cubicBezTo>
                      <a:cubicBezTo>
                        <a:pt x="264897" y="140934"/>
                        <a:pt x="226886" y="236570"/>
                        <a:pt x="221670" y="252007"/>
                      </a:cubicBezTo>
                      <a:cubicBezTo>
                        <a:pt x="216455" y="267337"/>
                        <a:pt x="149250" y="382551"/>
                        <a:pt x="149250" y="382551"/>
                      </a:cubicBezTo>
                      <a:cubicBezTo>
                        <a:pt x="149250" y="382551"/>
                        <a:pt x="217584" y="426335"/>
                        <a:pt x="243552" y="397880"/>
                      </a:cubicBezTo>
                      <a:cubicBezTo>
                        <a:pt x="323016" y="310744"/>
                        <a:pt x="380275" y="4151"/>
                        <a:pt x="380275" y="4151"/>
                      </a:cubicBezTo>
                      <a:cubicBezTo>
                        <a:pt x="380275" y="4151"/>
                        <a:pt x="344199" y="1999"/>
                        <a:pt x="329844" y="493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0" name="Freeform 79">
                  <a:extLst>
                    <a:ext uri="{FF2B5EF4-FFF2-40B4-BE49-F238E27FC236}">
                      <a16:creationId xmlns:a16="http://schemas.microsoft.com/office/drawing/2014/main" id="{3E3E1E71-C017-0864-E8C1-E77D52DA8C42}"/>
                    </a:ext>
                  </a:extLst>
                </p:cNvPr>
                <p:cNvSpPr/>
                <p:nvPr/>
              </p:nvSpPr>
              <p:spPr>
                <a:xfrm>
                  <a:off x="9324824" y="4037557"/>
                  <a:ext cx="206938" cy="292624"/>
                </a:xfrm>
                <a:custGeom>
                  <a:avLst/>
                  <a:gdLst>
                    <a:gd name="connsiteX0" fmla="*/ 191939 w 206938"/>
                    <a:gd name="connsiteY0" fmla="*/ 1307 h 292624"/>
                    <a:gd name="connsiteX1" fmla="*/ 206939 w 206938"/>
                    <a:gd name="connsiteY1" fmla="*/ 285 h 292624"/>
                    <a:gd name="connsiteX2" fmla="*/ 37151 w 206938"/>
                    <a:gd name="connsiteY2" fmla="*/ 292624 h 292624"/>
                    <a:gd name="connsiteX3" fmla="*/ 0 w 206938"/>
                    <a:gd name="connsiteY3" fmla="*/ 269173 h 292624"/>
                    <a:gd name="connsiteX4" fmla="*/ 30162 w 206938"/>
                    <a:gd name="connsiteY4" fmla="*/ 241525 h 292624"/>
                    <a:gd name="connsiteX5" fmla="*/ 191939 w 206938"/>
                    <a:gd name="connsiteY5" fmla="*/ 1307 h 2926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06938" h="292624">
                      <a:moveTo>
                        <a:pt x="191939" y="1307"/>
                      </a:moveTo>
                      <a:cubicBezTo>
                        <a:pt x="196670" y="16"/>
                        <a:pt x="201670" y="-306"/>
                        <a:pt x="206939" y="285"/>
                      </a:cubicBezTo>
                      <a:cubicBezTo>
                        <a:pt x="193121" y="188759"/>
                        <a:pt x="136508" y="286223"/>
                        <a:pt x="37151" y="292624"/>
                      </a:cubicBezTo>
                      <a:cubicBezTo>
                        <a:pt x="12420" y="276972"/>
                        <a:pt x="0" y="269173"/>
                        <a:pt x="0" y="269173"/>
                      </a:cubicBezTo>
                      <a:cubicBezTo>
                        <a:pt x="20108" y="250723"/>
                        <a:pt x="30162" y="241525"/>
                        <a:pt x="30162" y="241525"/>
                      </a:cubicBezTo>
                      <a:cubicBezTo>
                        <a:pt x="113550" y="238944"/>
                        <a:pt x="167422" y="158853"/>
                        <a:pt x="191939" y="1307"/>
                      </a:cubicBezTo>
                      <a:close/>
                    </a:path>
                  </a:pathLst>
                </a:custGeom>
                <a:solidFill>
                  <a:srgbClr val="619FD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1" name="Freeform 80">
                  <a:extLst>
                    <a:ext uri="{FF2B5EF4-FFF2-40B4-BE49-F238E27FC236}">
                      <a16:creationId xmlns:a16="http://schemas.microsoft.com/office/drawing/2014/main" id="{C03CF3C6-9F8E-CCEC-1674-91732C8D2841}"/>
                    </a:ext>
                  </a:extLst>
                </p:cNvPr>
                <p:cNvSpPr/>
                <p:nvPr/>
              </p:nvSpPr>
              <p:spPr>
                <a:xfrm>
                  <a:off x="9508214" y="3991316"/>
                  <a:ext cx="35645" cy="13178"/>
                </a:xfrm>
                <a:custGeom>
                  <a:avLst/>
                  <a:gdLst>
                    <a:gd name="connsiteX0" fmla="*/ 35001 w 35645"/>
                    <a:gd name="connsiteY0" fmla="*/ 13178 h 13178"/>
                    <a:gd name="connsiteX1" fmla="*/ 0 w 35645"/>
                    <a:gd name="connsiteY1" fmla="*/ 0 h 13178"/>
                    <a:gd name="connsiteX2" fmla="*/ 35646 w 35645"/>
                    <a:gd name="connsiteY2" fmla="*/ 6186 h 13178"/>
                    <a:gd name="connsiteX3" fmla="*/ 35001 w 35645"/>
                    <a:gd name="connsiteY3" fmla="*/ 13178 h 131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5645" h="13178">
                      <a:moveTo>
                        <a:pt x="35001" y="13178"/>
                      </a:moveTo>
                      <a:cubicBezTo>
                        <a:pt x="18495" y="9897"/>
                        <a:pt x="6774" y="5487"/>
                        <a:pt x="0" y="0"/>
                      </a:cubicBezTo>
                      <a:cubicBezTo>
                        <a:pt x="12850" y="5164"/>
                        <a:pt x="27097" y="6132"/>
                        <a:pt x="35646" y="6186"/>
                      </a:cubicBezTo>
                      <a:lnTo>
                        <a:pt x="35001" y="13178"/>
                      </a:lnTo>
                      <a:close/>
                    </a:path>
                  </a:pathLst>
                </a:custGeom>
                <a:solidFill>
                  <a:srgbClr val="F27960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2" name="Freeform 81">
                  <a:extLst>
                    <a:ext uri="{FF2B5EF4-FFF2-40B4-BE49-F238E27FC236}">
                      <a16:creationId xmlns:a16="http://schemas.microsoft.com/office/drawing/2014/main" id="{E35C8D38-096E-4014-13BE-0CD2AFCA0AF9}"/>
                    </a:ext>
                  </a:extLst>
                </p:cNvPr>
                <p:cNvSpPr/>
                <p:nvPr/>
              </p:nvSpPr>
              <p:spPr>
                <a:xfrm>
                  <a:off x="9512139" y="4032811"/>
                  <a:ext cx="23723" cy="14229"/>
                </a:xfrm>
                <a:custGeom>
                  <a:avLst/>
                  <a:gdLst>
                    <a:gd name="connsiteX0" fmla="*/ 18925 w 23723"/>
                    <a:gd name="connsiteY0" fmla="*/ 14230 h 14229"/>
                    <a:gd name="connsiteX1" fmla="*/ 15484 w 23723"/>
                    <a:gd name="connsiteY1" fmla="*/ 406 h 14229"/>
                    <a:gd name="connsiteX2" fmla="*/ 0 w 23723"/>
                    <a:gd name="connsiteY2" fmla="*/ 4117 h 14229"/>
                    <a:gd name="connsiteX3" fmla="*/ 3602 w 23723"/>
                    <a:gd name="connsiteY3" fmla="*/ 12401 h 14229"/>
                    <a:gd name="connsiteX4" fmla="*/ 18925 w 23723"/>
                    <a:gd name="connsiteY4" fmla="*/ 14230 h 142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723" h="14229">
                      <a:moveTo>
                        <a:pt x="18925" y="14230"/>
                      </a:moveTo>
                      <a:cubicBezTo>
                        <a:pt x="27097" y="3525"/>
                        <a:pt x="24087" y="-1531"/>
                        <a:pt x="15484" y="406"/>
                      </a:cubicBezTo>
                      <a:cubicBezTo>
                        <a:pt x="6022" y="-347"/>
                        <a:pt x="1129" y="1751"/>
                        <a:pt x="0" y="4117"/>
                      </a:cubicBezTo>
                      <a:cubicBezTo>
                        <a:pt x="2850" y="10841"/>
                        <a:pt x="2258" y="10625"/>
                        <a:pt x="3602" y="12401"/>
                      </a:cubicBezTo>
                      <a:cubicBezTo>
                        <a:pt x="9731" y="11056"/>
                        <a:pt x="18818" y="12508"/>
                        <a:pt x="18925" y="14230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3" name="Freeform 82">
                  <a:extLst>
                    <a:ext uri="{FF2B5EF4-FFF2-40B4-BE49-F238E27FC236}">
                      <a16:creationId xmlns:a16="http://schemas.microsoft.com/office/drawing/2014/main" id="{3A6682AC-E836-5367-57D5-31E54023C2D5}"/>
                    </a:ext>
                  </a:extLst>
                </p:cNvPr>
                <p:cNvSpPr/>
                <p:nvPr/>
              </p:nvSpPr>
              <p:spPr>
                <a:xfrm>
                  <a:off x="9488590" y="3997555"/>
                  <a:ext cx="34785" cy="48732"/>
                </a:xfrm>
                <a:custGeom>
                  <a:avLst/>
                  <a:gdLst>
                    <a:gd name="connsiteX0" fmla="*/ 9409 w 34785"/>
                    <a:gd name="connsiteY0" fmla="*/ 0 h 48732"/>
                    <a:gd name="connsiteX1" fmla="*/ 34786 w 34785"/>
                    <a:gd name="connsiteY1" fmla="*/ 35392 h 48732"/>
                    <a:gd name="connsiteX2" fmla="*/ 19570 w 34785"/>
                    <a:gd name="connsiteY2" fmla="*/ 48732 h 48732"/>
                    <a:gd name="connsiteX3" fmla="*/ 0 w 34785"/>
                    <a:gd name="connsiteY3" fmla="*/ 4411 h 48732"/>
                    <a:gd name="connsiteX4" fmla="*/ 9409 w 34785"/>
                    <a:gd name="connsiteY4" fmla="*/ 54 h 487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4785" h="48732">
                      <a:moveTo>
                        <a:pt x="9409" y="0"/>
                      </a:moveTo>
                      <a:cubicBezTo>
                        <a:pt x="26291" y="23559"/>
                        <a:pt x="34786" y="35392"/>
                        <a:pt x="34786" y="35392"/>
                      </a:cubicBezTo>
                      <a:cubicBezTo>
                        <a:pt x="25108" y="43515"/>
                        <a:pt x="20054" y="47979"/>
                        <a:pt x="19570" y="48732"/>
                      </a:cubicBezTo>
                      <a:cubicBezTo>
                        <a:pt x="6506" y="19149"/>
                        <a:pt x="0" y="4411"/>
                        <a:pt x="0" y="4411"/>
                      </a:cubicBezTo>
                      <a:cubicBezTo>
                        <a:pt x="6291" y="1506"/>
                        <a:pt x="9409" y="54"/>
                        <a:pt x="9409" y="54"/>
                      </a:cubicBezTo>
                      <a:close/>
                    </a:path>
                  </a:pathLst>
                </a:custGeom>
                <a:solidFill>
                  <a:srgbClr val="98C4F1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4" name="Freeform 83">
                  <a:extLst>
                    <a:ext uri="{FF2B5EF4-FFF2-40B4-BE49-F238E27FC236}">
                      <a16:creationId xmlns:a16="http://schemas.microsoft.com/office/drawing/2014/main" id="{7911EA00-3CB6-8F03-E0C7-74379D059F5E}"/>
                    </a:ext>
                  </a:extLst>
                </p:cNvPr>
                <p:cNvSpPr/>
                <p:nvPr/>
              </p:nvSpPr>
              <p:spPr>
                <a:xfrm>
                  <a:off x="9527516" y="4010195"/>
                  <a:ext cx="21989" cy="39211"/>
                </a:xfrm>
                <a:custGeom>
                  <a:avLst/>
                  <a:gdLst>
                    <a:gd name="connsiteX0" fmla="*/ 15269 w 21989"/>
                    <a:gd name="connsiteY0" fmla="*/ 0 h 39211"/>
                    <a:gd name="connsiteX1" fmla="*/ 0 w 21989"/>
                    <a:gd name="connsiteY1" fmla="*/ 22645 h 39211"/>
                    <a:gd name="connsiteX2" fmla="*/ 9570 w 21989"/>
                    <a:gd name="connsiteY2" fmla="*/ 39212 h 39211"/>
                    <a:gd name="connsiteX3" fmla="*/ 21989 w 21989"/>
                    <a:gd name="connsiteY3" fmla="*/ 5379 h 39211"/>
                    <a:gd name="connsiteX4" fmla="*/ 15323 w 21989"/>
                    <a:gd name="connsiteY4" fmla="*/ 0 h 392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1989" h="39211">
                      <a:moveTo>
                        <a:pt x="15269" y="0"/>
                      </a:moveTo>
                      <a:cubicBezTo>
                        <a:pt x="3602" y="16890"/>
                        <a:pt x="0" y="22645"/>
                        <a:pt x="0" y="22645"/>
                      </a:cubicBezTo>
                      <a:cubicBezTo>
                        <a:pt x="3280" y="33456"/>
                        <a:pt x="9462" y="38351"/>
                        <a:pt x="9570" y="39212"/>
                      </a:cubicBezTo>
                      <a:cubicBezTo>
                        <a:pt x="20377" y="15383"/>
                        <a:pt x="21989" y="5379"/>
                        <a:pt x="21989" y="5379"/>
                      </a:cubicBezTo>
                      <a:cubicBezTo>
                        <a:pt x="19516" y="592"/>
                        <a:pt x="15323" y="0"/>
                        <a:pt x="15323" y="0"/>
                      </a:cubicBezTo>
                      <a:close/>
                    </a:path>
                  </a:pathLst>
                </a:custGeom>
                <a:solidFill>
                  <a:srgbClr val="98C4F1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5" name="Freeform 84">
                  <a:extLst>
                    <a:ext uri="{FF2B5EF4-FFF2-40B4-BE49-F238E27FC236}">
                      <a16:creationId xmlns:a16="http://schemas.microsoft.com/office/drawing/2014/main" id="{D71107D4-CBB4-A695-6A8F-49BCD7A97D6D}"/>
                    </a:ext>
                  </a:extLst>
                </p:cNvPr>
                <p:cNvSpPr/>
                <p:nvPr/>
              </p:nvSpPr>
              <p:spPr>
                <a:xfrm>
                  <a:off x="9491574" y="4010195"/>
                  <a:ext cx="110285" cy="429499"/>
                </a:xfrm>
                <a:custGeom>
                  <a:avLst/>
                  <a:gdLst>
                    <a:gd name="connsiteX0" fmla="*/ 4436 w 110285"/>
                    <a:gd name="connsiteY0" fmla="*/ 424228 h 429499"/>
                    <a:gd name="connsiteX1" fmla="*/ 36264 w 110285"/>
                    <a:gd name="connsiteY1" fmla="*/ 429499 h 429499"/>
                    <a:gd name="connsiteX2" fmla="*/ 99384 w 110285"/>
                    <a:gd name="connsiteY2" fmla="*/ 97841 h 429499"/>
                    <a:gd name="connsiteX3" fmla="*/ 89545 w 110285"/>
                    <a:gd name="connsiteY3" fmla="*/ 1614 h 429499"/>
                    <a:gd name="connsiteX4" fmla="*/ 51265 w 110285"/>
                    <a:gd name="connsiteY4" fmla="*/ 0 h 429499"/>
                    <a:gd name="connsiteX5" fmla="*/ 1371 w 110285"/>
                    <a:gd name="connsiteY5" fmla="*/ 388943 h 429499"/>
                    <a:gd name="connsiteX6" fmla="*/ 4489 w 110285"/>
                    <a:gd name="connsiteY6" fmla="*/ 424228 h 4294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285" h="429499">
                      <a:moveTo>
                        <a:pt x="4436" y="424228"/>
                      </a:moveTo>
                      <a:cubicBezTo>
                        <a:pt x="19221" y="429284"/>
                        <a:pt x="25404" y="429069"/>
                        <a:pt x="36264" y="429499"/>
                      </a:cubicBezTo>
                      <a:cubicBezTo>
                        <a:pt x="36264" y="429499"/>
                        <a:pt x="62125" y="261034"/>
                        <a:pt x="99384" y="97841"/>
                      </a:cubicBezTo>
                      <a:cubicBezTo>
                        <a:pt x="114061" y="33349"/>
                        <a:pt x="116749" y="5863"/>
                        <a:pt x="89545" y="1614"/>
                      </a:cubicBezTo>
                      <a:cubicBezTo>
                        <a:pt x="81695" y="377"/>
                        <a:pt x="59007" y="1184"/>
                        <a:pt x="51265" y="0"/>
                      </a:cubicBezTo>
                      <a:cubicBezTo>
                        <a:pt x="53684" y="204449"/>
                        <a:pt x="6102" y="345106"/>
                        <a:pt x="1371" y="388943"/>
                      </a:cubicBezTo>
                      <a:cubicBezTo>
                        <a:pt x="-994" y="410942"/>
                        <a:pt x="-511" y="422668"/>
                        <a:pt x="4489" y="424228"/>
                      </a:cubicBez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6" name="Freeform 85">
                  <a:extLst>
                    <a:ext uri="{FF2B5EF4-FFF2-40B4-BE49-F238E27FC236}">
                      <a16:creationId xmlns:a16="http://schemas.microsoft.com/office/drawing/2014/main" id="{8FD0F352-CAE2-750F-FCC9-D4988A7E9CB0}"/>
                    </a:ext>
                  </a:extLst>
                </p:cNvPr>
                <p:cNvSpPr/>
                <p:nvPr/>
              </p:nvSpPr>
              <p:spPr>
                <a:xfrm>
                  <a:off x="9010948" y="3922521"/>
                  <a:ext cx="102318" cy="123998"/>
                </a:xfrm>
                <a:custGeom>
                  <a:avLst/>
                  <a:gdLst>
                    <a:gd name="connsiteX0" fmla="*/ 82851 w 102318"/>
                    <a:gd name="connsiteY0" fmla="*/ 108 h 123998"/>
                    <a:gd name="connsiteX1" fmla="*/ 75700 w 102318"/>
                    <a:gd name="connsiteY1" fmla="*/ 9789 h 123998"/>
                    <a:gd name="connsiteX2" fmla="*/ 82958 w 102318"/>
                    <a:gd name="connsiteY2" fmla="*/ 15168 h 123998"/>
                    <a:gd name="connsiteX3" fmla="*/ 86722 w 102318"/>
                    <a:gd name="connsiteY3" fmla="*/ 40395 h 123998"/>
                    <a:gd name="connsiteX4" fmla="*/ 39087 w 102318"/>
                    <a:gd name="connsiteY4" fmla="*/ 104672 h 123998"/>
                    <a:gd name="connsiteX5" fmla="*/ 13871 w 102318"/>
                    <a:gd name="connsiteY5" fmla="*/ 108437 h 123998"/>
                    <a:gd name="connsiteX6" fmla="*/ 7151 w 102318"/>
                    <a:gd name="connsiteY6" fmla="*/ 103435 h 123998"/>
                    <a:gd name="connsiteX7" fmla="*/ 0 w 102318"/>
                    <a:gd name="connsiteY7" fmla="*/ 113116 h 123998"/>
                    <a:gd name="connsiteX8" fmla="*/ 6721 w 102318"/>
                    <a:gd name="connsiteY8" fmla="*/ 118119 h 123998"/>
                    <a:gd name="connsiteX9" fmla="*/ 48764 w 102318"/>
                    <a:gd name="connsiteY9" fmla="*/ 111826 h 123998"/>
                    <a:gd name="connsiteX10" fmla="*/ 96399 w 102318"/>
                    <a:gd name="connsiteY10" fmla="*/ 47495 h 123998"/>
                    <a:gd name="connsiteX11" fmla="*/ 90163 w 102318"/>
                    <a:gd name="connsiteY11" fmla="*/ 5379 h 123998"/>
                    <a:gd name="connsiteX12" fmla="*/ 82905 w 102318"/>
                    <a:gd name="connsiteY12" fmla="*/ 0 h 123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02318" h="123998">
                      <a:moveTo>
                        <a:pt x="82851" y="108"/>
                      </a:moveTo>
                      <a:lnTo>
                        <a:pt x="75700" y="9789"/>
                      </a:lnTo>
                      <a:lnTo>
                        <a:pt x="82958" y="15168"/>
                      </a:lnTo>
                      <a:cubicBezTo>
                        <a:pt x="90915" y="21085"/>
                        <a:pt x="92636" y="32381"/>
                        <a:pt x="86722" y="40395"/>
                      </a:cubicBezTo>
                      <a:lnTo>
                        <a:pt x="39087" y="104672"/>
                      </a:lnTo>
                      <a:cubicBezTo>
                        <a:pt x="33173" y="112633"/>
                        <a:pt x="21828" y="114354"/>
                        <a:pt x="13871" y="108437"/>
                      </a:cubicBezTo>
                      <a:lnTo>
                        <a:pt x="7151" y="103435"/>
                      </a:lnTo>
                      <a:lnTo>
                        <a:pt x="0" y="113116"/>
                      </a:lnTo>
                      <a:lnTo>
                        <a:pt x="6721" y="118119"/>
                      </a:lnTo>
                      <a:cubicBezTo>
                        <a:pt x="20054" y="127962"/>
                        <a:pt x="38925" y="125165"/>
                        <a:pt x="48764" y="111826"/>
                      </a:cubicBezTo>
                      <a:lnTo>
                        <a:pt x="96399" y="47495"/>
                      </a:lnTo>
                      <a:cubicBezTo>
                        <a:pt x="106292" y="34155"/>
                        <a:pt x="103496" y="15276"/>
                        <a:pt x="90163" y="5379"/>
                      </a:cubicBezTo>
                      <a:lnTo>
                        <a:pt x="82905" y="0"/>
                      </a:ln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7" name="Freeform 86">
                  <a:extLst>
                    <a:ext uri="{FF2B5EF4-FFF2-40B4-BE49-F238E27FC236}">
                      <a16:creationId xmlns:a16="http://schemas.microsoft.com/office/drawing/2014/main" id="{B3EF955D-64E3-8F89-A4F5-EF8F50EE9045}"/>
                    </a:ext>
                  </a:extLst>
                </p:cNvPr>
                <p:cNvSpPr/>
                <p:nvPr/>
              </p:nvSpPr>
              <p:spPr>
                <a:xfrm rot="-3207599">
                  <a:off x="8994824" y="4015487"/>
                  <a:ext cx="28709" cy="21407"/>
                </a:xfrm>
                <a:custGeom>
                  <a:avLst/>
                  <a:gdLst>
                    <a:gd name="connsiteX0" fmla="*/ 3978 w 28709"/>
                    <a:gd name="connsiteY0" fmla="*/ 0 h 21407"/>
                    <a:gd name="connsiteX1" fmla="*/ 24678 w 28709"/>
                    <a:gd name="connsiteY1" fmla="*/ 0 h 21407"/>
                    <a:gd name="connsiteX2" fmla="*/ 28710 w 28709"/>
                    <a:gd name="connsiteY2" fmla="*/ 4034 h 21407"/>
                    <a:gd name="connsiteX3" fmla="*/ 28710 w 28709"/>
                    <a:gd name="connsiteY3" fmla="*/ 17427 h 21407"/>
                    <a:gd name="connsiteX4" fmla="*/ 24731 w 28709"/>
                    <a:gd name="connsiteY4" fmla="*/ 21408 h 21407"/>
                    <a:gd name="connsiteX5" fmla="*/ 3978 w 28709"/>
                    <a:gd name="connsiteY5" fmla="*/ 21408 h 21407"/>
                    <a:gd name="connsiteX6" fmla="*/ 0 w 28709"/>
                    <a:gd name="connsiteY6" fmla="*/ 17427 h 21407"/>
                    <a:gd name="connsiteX7" fmla="*/ 0 w 28709"/>
                    <a:gd name="connsiteY7" fmla="*/ 4034 h 21407"/>
                    <a:gd name="connsiteX8" fmla="*/ 4032 w 28709"/>
                    <a:gd name="connsiteY8" fmla="*/ 0 h 214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8709" h="21407">
                      <a:moveTo>
                        <a:pt x="3978" y="0"/>
                      </a:moveTo>
                      <a:lnTo>
                        <a:pt x="24678" y="0"/>
                      </a:lnTo>
                      <a:cubicBezTo>
                        <a:pt x="26882" y="0"/>
                        <a:pt x="28710" y="1775"/>
                        <a:pt x="28710" y="4034"/>
                      </a:cubicBezTo>
                      <a:lnTo>
                        <a:pt x="28710" y="17427"/>
                      </a:lnTo>
                      <a:cubicBezTo>
                        <a:pt x="28710" y="19633"/>
                        <a:pt x="26936" y="21408"/>
                        <a:pt x="24731" y="21408"/>
                      </a:cubicBezTo>
                      <a:lnTo>
                        <a:pt x="3978" y="21408"/>
                      </a:lnTo>
                      <a:cubicBezTo>
                        <a:pt x="1774" y="21408"/>
                        <a:pt x="0" y="19633"/>
                        <a:pt x="0" y="17427"/>
                      </a:cubicBezTo>
                      <a:lnTo>
                        <a:pt x="0" y="4034"/>
                      </a:lnTo>
                      <a:cubicBezTo>
                        <a:pt x="0" y="1829"/>
                        <a:pt x="1774" y="0"/>
                        <a:pt x="4032" y="0"/>
                      </a:cubicBezTo>
                      <a:close/>
                    </a:path>
                  </a:pathLst>
                </a:custGeom>
                <a:solidFill>
                  <a:srgbClr val="619FD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8" name="Freeform 87">
                  <a:extLst>
                    <a:ext uri="{FF2B5EF4-FFF2-40B4-BE49-F238E27FC236}">
                      <a16:creationId xmlns:a16="http://schemas.microsoft.com/office/drawing/2014/main" id="{27105C28-EACC-1014-C94C-EFAE73CF6FC2}"/>
                    </a:ext>
                  </a:extLst>
                </p:cNvPr>
                <p:cNvSpPr/>
                <p:nvPr/>
              </p:nvSpPr>
              <p:spPr>
                <a:xfrm rot="-3207599">
                  <a:off x="9071311" y="3912513"/>
                  <a:ext cx="28710" cy="21407"/>
                </a:xfrm>
                <a:custGeom>
                  <a:avLst/>
                  <a:gdLst>
                    <a:gd name="connsiteX0" fmla="*/ 3925 w 28710"/>
                    <a:gd name="connsiteY0" fmla="*/ 0 h 21407"/>
                    <a:gd name="connsiteX1" fmla="*/ 24678 w 28710"/>
                    <a:gd name="connsiteY1" fmla="*/ 0 h 21407"/>
                    <a:gd name="connsiteX2" fmla="*/ 28710 w 28710"/>
                    <a:gd name="connsiteY2" fmla="*/ 4034 h 21407"/>
                    <a:gd name="connsiteX3" fmla="*/ 28710 w 28710"/>
                    <a:gd name="connsiteY3" fmla="*/ 17427 h 21407"/>
                    <a:gd name="connsiteX4" fmla="*/ 24731 w 28710"/>
                    <a:gd name="connsiteY4" fmla="*/ 21408 h 21407"/>
                    <a:gd name="connsiteX5" fmla="*/ 3978 w 28710"/>
                    <a:gd name="connsiteY5" fmla="*/ 21408 h 21407"/>
                    <a:gd name="connsiteX6" fmla="*/ 0 w 28710"/>
                    <a:gd name="connsiteY6" fmla="*/ 17427 h 21407"/>
                    <a:gd name="connsiteX7" fmla="*/ 0 w 28710"/>
                    <a:gd name="connsiteY7" fmla="*/ 4034 h 21407"/>
                    <a:gd name="connsiteX8" fmla="*/ 3978 w 28710"/>
                    <a:gd name="connsiteY8" fmla="*/ 54 h 214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8710" h="21407">
                      <a:moveTo>
                        <a:pt x="3925" y="0"/>
                      </a:moveTo>
                      <a:lnTo>
                        <a:pt x="24678" y="0"/>
                      </a:lnTo>
                      <a:cubicBezTo>
                        <a:pt x="26882" y="0"/>
                        <a:pt x="28710" y="1775"/>
                        <a:pt x="28710" y="4034"/>
                      </a:cubicBezTo>
                      <a:lnTo>
                        <a:pt x="28710" y="17427"/>
                      </a:lnTo>
                      <a:cubicBezTo>
                        <a:pt x="28710" y="19633"/>
                        <a:pt x="26936" y="21408"/>
                        <a:pt x="24731" y="21408"/>
                      </a:cubicBezTo>
                      <a:lnTo>
                        <a:pt x="3978" y="21408"/>
                      </a:lnTo>
                      <a:cubicBezTo>
                        <a:pt x="1774" y="21408"/>
                        <a:pt x="0" y="19633"/>
                        <a:pt x="0" y="17427"/>
                      </a:cubicBezTo>
                      <a:lnTo>
                        <a:pt x="0" y="4034"/>
                      </a:lnTo>
                      <a:cubicBezTo>
                        <a:pt x="0" y="1829"/>
                        <a:pt x="1774" y="54"/>
                        <a:pt x="3978" y="54"/>
                      </a:cubicBezTo>
                      <a:close/>
                    </a:path>
                  </a:pathLst>
                </a:custGeom>
                <a:solidFill>
                  <a:srgbClr val="619FD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9" name="Freeform 88">
                  <a:extLst>
                    <a:ext uri="{FF2B5EF4-FFF2-40B4-BE49-F238E27FC236}">
                      <a16:creationId xmlns:a16="http://schemas.microsoft.com/office/drawing/2014/main" id="{38B1AFBD-8EE4-EF17-D006-BFF4D3935608}"/>
                    </a:ext>
                  </a:extLst>
                </p:cNvPr>
                <p:cNvSpPr/>
                <p:nvPr/>
              </p:nvSpPr>
              <p:spPr>
                <a:xfrm>
                  <a:off x="8744702" y="3688018"/>
                  <a:ext cx="399865" cy="421389"/>
                </a:xfrm>
                <a:custGeom>
                  <a:avLst/>
                  <a:gdLst>
                    <a:gd name="connsiteX0" fmla="*/ 221030 w 399865"/>
                    <a:gd name="connsiteY0" fmla="*/ 4719 h 421389"/>
                    <a:gd name="connsiteX1" fmla="*/ 187374 w 399865"/>
                    <a:gd name="connsiteY1" fmla="*/ 9775 h 421389"/>
                    <a:gd name="connsiteX2" fmla="*/ 4736 w 399865"/>
                    <a:gd name="connsiteY2" fmla="*/ 256394 h 421389"/>
                    <a:gd name="connsiteX3" fmla="*/ 9736 w 399865"/>
                    <a:gd name="connsiteY3" fmla="*/ 290066 h 421389"/>
                    <a:gd name="connsiteX4" fmla="*/ 183718 w 399865"/>
                    <a:gd name="connsiteY4" fmla="*/ 419050 h 421389"/>
                    <a:gd name="connsiteX5" fmla="*/ 200546 w 399865"/>
                    <a:gd name="connsiteY5" fmla="*/ 416522 h 421389"/>
                    <a:gd name="connsiteX6" fmla="*/ 397484 w 399865"/>
                    <a:gd name="connsiteY6" fmla="*/ 150593 h 421389"/>
                    <a:gd name="connsiteX7" fmla="*/ 395011 w 399865"/>
                    <a:gd name="connsiteY7" fmla="*/ 133757 h 421389"/>
                    <a:gd name="connsiteX8" fmla="*/ 221030 w 399865"/>
                    <a:gd name="connsiteY8" fmla="*/ 4773 h 4213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99865" h="421389">
                      <a:moveTo>
                        <a:pt x="221030" y="4719"/>
                      </a:moveTo>
                      <a:cubicBezTo>
                        <a:pt x="210331" y="-3188"/>
                        <a:pt x="195277" y="-929"/>
                        <a:pt x="187374" y="9775"/>
                      </a:cubicBezTo>
                      <a:lnTo>
                        <a:pt x="4736" y="256394"/>
                      </a:lnTo>
                      <a:cubicBezTo>
                        <a:pt x="-3167" y="267098"/>
                        <a:pt x="-963" y="282159"/>
                        <a:pt x="9736" y="290066"/>
                      </a:cubicBezTo>
                      <a:lnTo>
                        <a:pt x="183718" y="419050"/>
                      </a:lnTo>
                      <a:cubicBezTo>
                        <a:pt x="189040" y="422976"/>
                        <a:pt x="196567" y="421847"/>
                        <a:pt x="200546" y="416522"/>
                      </a:cubicBezTo>
                      <a:lnTo>
                        <a:pt x="397484" y="150593"/>
                      </a:lnTo>
                      <a:cubicBezTo>
                        <a:pt x="401463" y="145268"/>
                        <a:pt x="400334" y="137684"/>
                        <a:pt x="395011" y="133757"/>
                      </a:cubicBezTo>
                      <a:lnTo>
                        <a:pt x="221030" y="4773"/>
                      </a:lnTo>
                      <a:close/>
                    </a:path>
                  </a:pathLst>
                </a:custGeom>
                <a:solidFill>
                  <a:srgbClr val="86BDF4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90" name="Freeform 89">
                  <a:extLst>
                    <a:ext uri="{FF2B5EF4-FFF2-40B4-BE49-F238E27FC236}">
                      <a16:creationId xmlns:a16="http://schemas.microsoft.com/office/drawing/2014/main" id="{62976B59-12D8-B3B4-8FF9-4399DC1AA39F}"/>
                    </a:ext>
                  </a:extLst>
                </p:cNvPr>
                <p:cNvSpPr/>
                <p:nvPr/>
              </p:nvSpPr>
              <p:spPr>
                <a:xfrm>
                  <a:off x="8840982" y="3762526"/>
                  <a:ext cx="293693" cy="340147"/>
                </a:xfrm>
                <a:custGeom>
                  <a:avLst/>
                  <a:gdLst>
                    <a:gd name="connsiteX0" fmla="*/ 291258 w 293693"/>
                    <a:gd name="connsiteY0" fmla="*/ 69362 h 340147"/>
                    <a:gd name="connsiteX1" fmla="*/ 94320 w 293693"/>
                    <a:gd name="connsiteY1" fmla="*/ 335290 h 340147"/>
                    <a:gd name="connsiteX2" fmla="*/ 77491 w 293693"/>
                    <a:gd name="connsiteY2" fmla="*/ 337765 h 340147"/>
                    <a:gd name="connsiteX3" fmla="*/ 19480 w 293693"/>
                    <a:gd name="connsiteY3" fmla="*/ 294788 h 340147"/>
                    <a:gd name="connsiteX4" fmla="*/ 9480 w 293693"/>
                    <a:gd name="connsiteY4" fmla="*/ 227445 h 340147"/>
                    <a:gd name="connsiteX5" fmla="*/ 76093 w 293693"/>
                    <a:gd name="connsiteY5" fmla="*/ 137511 h 340147"/>
                    <a:gd name="connsiteX6" fmla="*/ 66201 w 293693"/>
                    <a:gd name="connsiteY6" fmla="*/ 130142 h 340147"/>
                    <a:gd name="connsiteX7" fmla="*/ 62437 w 293693"/>
                    <a:gd name="connsiteY7" fmla="*/ 104862 h 340147"/>
                    <a:gd name="connsiteX8" fmla="*/ 87707 w 293693"/>
                    <a:gd name="connsiteY8" fmla="*/ 101096 h 340147"/>
                    <a:gd name="connsiteX9" fmla="*/ 97599 w 293693"/>
                    <a:gd name="connsiteY9" fmla="*/ 108465 h 340147"/>
                    <a:gd name="connsiteX10" fmla="*/ 163514 w 293693"/>
                    <a:gd name="connsiteY10" fmla="*/ 19500 h 340147"/>
                    <a:gd name="connsiteX11" fmla="*/ 230827 w 293693"/>
                    <a:gd name="connsiteY11" fmla="*/ 9441 h 340147"/>
                    <a:gd name="connsiteX12" fmla="*/ 288839 w 293693"/>
                    <a:gd name="connsiteY12" fmla="*/ 52418 h 340147"/>
                    <a:gd name="connsiteX13" fmla="*/ 291312 w 293693"/>
                    <a:gd name="connsiteY13" fmla="*/ 69254 h 3401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93693" h="340147">
                      <a:moveTo>
                        <a:pt x="291258" y="69362"/>
                      </a:moveTo>
                      <a:lnTo>
                        <a:pt x="94320" y="335290"/>
                      </a:lnTo>
                      <a:cubicBezTo>
                        <a:pt x="90395" y="340616"/>
                        <a:pt x="82814" y="341745"/>
                        <a:pt x="77491" y="337765"/>
                      </a:cubicBezTo>
                      <a:lnTo>
                        <a:pt x="19480" y="294788"/>
                      </a:lnTo>
                      <a:cubicBezTo>
                        <a:pt x="-1865" y="278974"/>
                        <a:pt x="-6381" y="248799"/>
                        <a:pt x="9480" y="227445"/>
                      </a:cubicBezTo>
                      <a:lnTo>
                        <a:pt x="76093" y="137511"/>
                      </a:lnTo>
                      <a:lnTo>
                        <a:pt x="66201" y="130142"/>
                      </a:lnTo>
                      <a:cubicBezTo>
                        <a:pt x="58190" y="124172"/>
                        <a:pt x="56523" y="112876"/>
                        <a:pt x="62437" y="104862"/>
                      </a:cubicBezTo>
                      <a:cubicBezTo>
                        <a:pt x="68405" y="96847"/>
                        <a:pt x="79696" y="95180"/>
                        <a:pt x="87707" y="101096"/>
                      </a:cubicBezTo>
                      <a:lnTo>
                        <a:pt x="97599" y="108465"/>
                      </a:lnTo>
                      <a:lnTo>
                        <a:pt x="163514" y="19500"/>
                      </a:lnTo>
                      <a:cubicBezTo>
                        <a:pt x="179321" y="-1854"/>
                        <a:pt x="209483" y="-6372"/>
                        <a:pt x="230827" y="9441"/>
                      </a:cubicBezTo>
                      <a:lnTo>
                        <a:pt x="288839" y="52418"/>
                      </a:lnTo>
                      <a:cubicBezTo>
                        <a:pt x="294162" y="56345"/>
                        <a:pt x="295291" y="63929"/>
                        <a:pt x="291312" y="69254"/>
                      </a:cubicBezTo>
                      <a:close/>
                    </a:path>
                  </a:pathLst>
                </a:custGeom>
                <a:solidFill>
                  <a:srgbClr val="619FDF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91" name="Freeform 90">
                  <a:extLst>
                    <a:ext uri="{FF2B5EF4-FFF2-40B4-BE49-F238E27FC236}">
                      <a16:creationId xmlns:a16="http://schemas.microsoft.com/office/drawing/2014/main" id="{AB8E6906-3CD2-27E4-0DFB-DD1CCA480C60}"/>
                    </a:ext>
                  </a:extLst>
                </p:cNvPr>
                <p:cNvSpPr/>
                <p:nvPr/>
              </p:nvSpPr>
              <p:spPr>
                <a:xfrm>
                  <a:off x="8850683" y="3769768"/>
                  <a:ext cx="293616" cy="340112"/>
                </a:xfrm>
                <a:custGeom>
                  <a:avLst/>
                  <a:gdLst>
                    <a:gd name="connsiteX0" fmla="*/ 230750 w 293616"/>
                    <a:gd name="connsiteY0" fmla="*/ 9461 h 340112"/>
                    <a:gd name="connsiteX1" fmla="*/ 163437 w 293616"/>
                    <a:gd name="connsiteY1" fmla="*/ 19465 h 340112"/>
                    <a:gd name="connsiteX2" fmla="*/ 9456 w 293616"/>
                    <a:gd name="connsiteY2" fmla="*/ 227411 h 340112"/>
                    <a:gd name="connsiteX3" fmla="*/ 19457 w 293616"/>
                    <a:gd name="connsiteY3" fmla="*/ 294754 h 340112"/>
                    <a:gd name="connsiteX4" fmla="*/ 77468 w 293616"/>
                    <a:gd name="connsiteY4" fmla="*/ 337730 h 340112"/>
                    <a:gd name="connsiteX5" fmla="*/ 94296 w 293616"/>
                    <a:gd name="connsiteY5" fmla="*/ 335256 h 340112"/>
                    <a:gd name="connsiteX6" fmla="*/ 291235 w 293616"/>
                    <a:gd name="connsiteY6" fmla="*/ 69273 h 340112"/>
                    <a:gd name="connsiteX7" fmla="*/ 288762 w 293616"/>
                    <a:gd name="connsiteY7" fmla="*/ 52437 h 340112"/>
                    <a:gd name="connsiteX8" fmla="*/ 230750 w 293616"/>
                    <a:gd name="connsiteY8" fmla="*/ 9461 h 340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93616" h="340112">
                      <a:moveTo>
                        <a:pt x="230750" y="9461"/>
                      </a:moveTo>
                      <a:cubicBezTo>
                        <a:pt x="209406" y="-6353"/>
                        <a:pt x="179244" y="-1889"/>
                        <a:pt x="163437" y="19465"/>
                      </a:cubicBezTo>
                      <a:lnTo>
                        <a:pt x="9456" y="227411"/>
                      </a:lnTo>
                      <a:cubicBezTo>
                        <a:pt x="-6350" y="248764"/>
                        <a:pt x="-1888" y="278940"/>
                        <a:pt x="19457" y="294754"/>
                      </a:cubicBezTo>
                      <a:lnTo>
                        <a:pt x="77468" y="337730"/>
                      </a:lnTo>
                      <a:cubicBezTo>
                        <a:pt x="82791" y="341711"/>
                        <a:pt x="90318" y="340581"/>
                        <a:pt x="94296" y="335256"/>
                      </a:cubicBezTo>
                      <a:lnTo>
                        <a:pt x="291235" y="69273"/>
                      </a:lnTo>
                      <a:cubicBezTo>
                        <a:pt x="295214" y="63948"/>
                        <a:pt x="294085" y="56364"/>
                        <a:pt x="288762" y="52437"/>
                      </a:cubicBezTo>
                      <a:lnTo>
                        <a:pt x="230750" y="9461"/>
                      </a:lnTo>
                      <a:close/>
                    </a:path>
                  </a:pathLst>
                </a:custGeom>
                <a:solidFill>
                  <a:srgbClr val="98C4F1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92" name="Freeform 91">
                  <a:extLst>
                    <a:ext uri="{FF2B5EF4-FFF2-40B4-BE49-F238E27FC236}">
                      <a16:creationId xmlns:a16="http://schemas.microsoft.com/office/drawing/2014/main" id="{3AE56419-F6DF-B2D4-A22A-14A604B712FE}"/>
                    </a:ext>
                  </a:extLst>
                </p:cNvPr>
                <p:cNvSpPr/>
                <p:nvPr/>
              </p:nvSpPr>
              <p:spPr>
                <a:xfrm>
                  <a:off x="8909452" y="3867345"/>
                  <a:ext cx="51925" cy="49689"/>
                </a:xfrm>
                <a:custGeom>
                  <a:avLst/>
                  <a:gdLst>
                    <a:gd name="connsiteX0" fmla="*/ 28807 w 51925"/>
                    <a:gd name="connsiteY0" fmla="*/ 3539 h 49689"/>
                    <a:gd name="connsiteX1" fmla="*/ 3537 w 51925"/>
                    <a:gd name="connsiteY1" fmla="*/ 7304 h 49689"/>
                    <a:gd name="connsiteX2" fmla="*/ 7301 w 51925"/>
                    <a:gd name="connsiteY2" fmla="*/ 32585 h 49689"/>
                    <a:gd name="connsiteX3" fmla="*/ 30420 w 51925"/>
                    <a:gd name="connsiteY3" fmla="*/ 49689 h 49689"/>
                    <a:gd name="connsiteX4" fmla="*/ 51925 w 51925"/>
                    <a:gd name="connsiteY4" fmla="*/ 20697 h 49689"/>
                    <a:gd name="connsiteX5" fmla="*/ 28807 w 51925"/>
                    <a:gd name="connsiteY5" fmla="*/ 3593 h 496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1925" h="49689">
                      <a:moveTo>
                        <a:pt x="28807" y="3539"/>
                      </a:moveTo>
                      <a:cubicBezTo>
                        <a:pt x="20796" y="-2378"/>
                        <a:pt x="9505" y="-710"/>
                        <a:pt x="3537" y="7304"/>
                      </a:cubicBezTo>
                      <a:cubicBezTo>
                        <a:pt x="-2377" y="15319"/>
                        <a:pt x="-710" y="26614"/>
                        <a:pt x="7301" y="32585"/>
                      </a:cubicBezTo>
                      <a:lnTo>
                        <a:pt x="30420" y="49689"/>
                      </a:lnTo>
                      <a:lnTo>
                        <a:pt x="51925" y="20697"/>
                      </a:lnTo>
                      <a:lnTo>
                        <a:pt x="28807" y="3593"/>
                      </a:ln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93" name="Freeform 92">
                  <a:extLst>
                    <a:ext uri="{FF2B5EF4-FFF2-40B4-BE49-F238E27FC236}">
                      <a16:creationId xmlns:a16="http://schemas.microsoft.com/office/drawing/2014/main" id="{92B92375-E0EF-2F63-6925-857BECEEF61A}"/>
                    </a:ext>
                  </a:extLst>
                </p:cNvPr>
                <p:cNvSpPr/>
                <p:nvPr/>
              </p:nvSpPr>
              <p:spPr>
                <a:xfrm>
                  <a:off x="8914411" y="3872037"/>
                  <a:ext cx="40353" cy="38649"/>
                </a:xfrm>
                <a:custGeom>
                  <a:avLst/>
                  <a:gdLst>
                    <a:gd name="connsiteX0" fmla="*/ 22396 w 40353"/>
                    <a:gd name="connsiteY0" fmla="*/ 2773 h 38649"/>
                    <a:gd name="connsiteX1" fmla="*/ 2772 w 40353"/>
                    <a:gd name="connsiteY1" fmla="*/ 5678 h 38649"/>
                    <a:gd name="connsiteX2" fmla="*/ 5675 w 40353"/>
                    <a:gd name="connsiteY2" fmla="*/ 25310 h 38649"/>
                    <a:gd name="connsiteX3" fmla="*/ 23633 w 40353"/>
                    <a:gd name="connsiteY3" fmla="*/ 38650 h 38649"/>
                    <a:gd name="connsiteX4" fmla="*/ 40353 w 40353"/>
                    <a:gd name="connsiteY4" fmla="*/ 16113 h 38649"/>
                    <a:gd name="connsiteX5" fmla="*/ 22396 w 40353"/>
                    <a:gd name="connsiteY5" fmla="*/ 2773 h 386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0353" h="38649">
                      <a:moveTo>
                        <a:pt x="22396" y="2773"/>
                      </a:moveTo>
                      <a:cubicBezTo>
                        <a:pt x="16159" y="-1853"/>
                        <a:pt x="7342" y="-562"/>
                        <a:pt x="2772" y="5678"/>
                      </a:cubicBezTo>
                      <a:cubicBezTo>
                        <a:pt x="-1852" y="11917"/>
                        <a:pt x="-561" y="20685"/>
                        <a:pt x="5675" y="25310"/>
                      </a:cubicBezTo>
                      <a:lnTo>
                        <a:pt x="23633" y="38650"/>
                      </a:lnTo>
                      <a:lnTo>
                        <a:pt x="40353" y="16113"/>
                      </a:lnTo>
                      <a:lnTo>
                        <a:pt x="22396" y="2773"/>
                      </a:lnTo>
                      <a:close/>
                    </a:path>
                  </a:pathLst>
                </a:custGeom>
                <a:solidFill>
                  <a:srgbClr val="BADAF9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94" name="Freeform 93">
                  <a:extLst>
                    <a:ext uri="{FF2B5EF4-FFF2-40B4-BE49-F238E27FC236}">
                      <a16:creationId xmlns:a16="http://schemas.microsoft.com/office/drawing/2014/main" id="{65B96ACA-9F84-BB80-B29B-5BD9DDA7EAEE}"/>
                    </a:ext>
                  </a:extLst>
                </p:cNvPr>
                <p:cNvSpPr/>
                <p:nvPr/>
              </p:nvSpPr>
              <p:spPr>
                <a:xfrm rot="-3208801">
                  <a:off x="8919447" y="3889213"/>
                  <a:ext cx="30914" cy="4840"/>
                </a:xfrm>
                <a:custGeom>
                  <a:avLst/>
                  <a:gdLst>
                    <a:gd name="connsiteX0" fmla="*/ 0 w 30914"/>
                    <a:gd name="connsiteY0" fmla="*/ 0 h 4840"/>
                    <a:gd name="connsiteX1" fmla="*/ 30914 w 30914"/>
                    <a:gd name="connsiteY1" fmla="*/ 0 h 4840"/>
                    <a:gd name="connsiteX2" fmla="*/ 30914 w 30914"/>
                    <a:gd name="connsiteY2" fmla="*/ 4841 h 4840"/>
                    <a:gd name="connsiteX3" fmla="*/ 0 w 30914"/>
                    <a:gd name="connsiteY3" fmla="*/ 4841 h 48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0914" h="4840">
                      <a:moveTo>
                        <a:pt x="0" y="0"/>
                      </a:moveTo>
                      <a:lnTo>
                        <a:pt x="30914" y="0"/>
                      </a:lnTo>
                      <a:lnTo>
                        <a:pt x="30914" y="4841"/>
                      </a:lnTo>
                      <a:lnTo>
                        <a:pt x="0" y="4841"/>
                      </a:lnTo>
                      <a:close/>
                    </a:path>
                  </a:pathLst>
                </a:custGeom>
                <a:solidFill>
                  <a:srgbClr val="4F8DCB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95" name="Freeform 94">
                  <a:extLst>
                    <a:ext uri="{FF2B5EF4-FFF2-40B4-BE49-F238E27FC236}">
                      <a16:creationId xmlns:a16="http://schemas.microsoft.com/office/drawing/2014/main" id="{3CA4CD95-72B2-D3A8-2B06-18EE3FFBBBBF}"/>
                    </a:ext>
                  </a:extLst>
                </p:cNvPr>
                <p:cNvSpPr/>
                <p:nvPr/>
              </p:nvSpPr>
              <p:spPr>
                <a:xfrm>
                  <a:off x="9056348" y="3957631"/>
                  <a:ext cx="37810" cy="62216"/>
                </a:xfrm>
                <a:custGeom>
                  <a:avLst/>
                  <a:gdLst>
                    <a:gd name="connsiteX0" fmla="*/ 37021 w 37810"/>
                    <a:gd name="connsiteY0" fmla="*/ 10825 h 62216"/>
                    <a:gd name="connsiteX1" fmla="*/ 28150 w 37810"/>
                    <a:gd name="connsiteY1" fmla="*/ 46379 h 62216"/>
                    <a:gd name="connsiteX2" fmla="*/ 139 w 37810"/>
                    <a:gd name="connsiteY2" fmla="*/ 37934 h 62216"/>
                    <a:gd name="connsiteX3" fmla="*/ 36806 w 37810"/>
                    <a:gd name="connsiteY3" fmla="*/ 4854 h 62216"/>
                    <a:gd name="connsiteX4" fmla="*/ 37021 w 37810"/>
                    <a:gd name="connsiteY4" fmla="*/ 10825 h 622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7810" h="62216">
                      <a:moveTo>
                        <a:pt x="37021" y="10825"/>
                      </a:moveTo>
                      <a:cubicBezTo>
                        <a:pt x="35462" y="28037"/>
                        <a:pt x="42559" y="27714"/>
                        <a:pt x="28150" y="46379"/>
                      </a:cubicBezTo>
                      <a:cubicBezTo>
                        <a:pt x="10838" y="68808"/>
                        <a:pt x="5408" y="68647"/>
                        <a:pt x="139" y="37934"/>
                      </a:cubicBezTo>
                      <a:cubicBezTo>
                        <a:pt x="-1474" y="28521"/>
                        <a:pt x="10999" y="-14241"/>
                        <a:pt x="36806" y="4854"/>
                      </a:cubicBezTo>
                      <a:cubicBezTo>
                        <a:pt x="38903" y="6414"/>
                        <a:pt x="37075" y="10448"/>
                        <a:pt x="37021" y="10825"/>
                      </a:cubicBezTo>
                      <a:close/>
                    </a:path>
                  </a:pathLst>
                </a:custGeom>
                <a:solidFill>
                  <a:srgbClr val="FFB17D"/>
                </a:solidFill>
                <a:ln w="5371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sp>
            <p:nvSpPr>
              <p:cNvPr id="96" name="Freeform 95">
                <a:extLst>
                  <a:ext uri="{FF2B5EF4-FFF2-40B4-BE49-F238E27FC236}">
                    <a16:creationId xmlns:a16="http://schemas.microsoft.com/office/drawing/2014/main" id="{3938B086-CDFF-680C-17CC-7468FC6C5CD4}"/>
                  </a:ext>
                </a:extLst>
              </p:cNvPr>
              <p:cNvSpPr/>
              <p:nvPr/>
            </p:nvSpPr>
            <p:spPr>
              <a:xfrm>
                <a:off x="8503723" y="4400578"/>
                <a:ext cx="659398" cy="250277"/>
              </a:xfrm>
              <a:custGeom>
                <a:avLst/>
                <a:gdLst>
                  <a:gd name="connsiteX0" fmla="*/ 5927 w 659398"/>
                  <a:gd name="connsiteY0" fmla="*/ 12652 h 250277"/>
                  <a:gd name="connsiteX1" fmla="*/ 12 w 659398"/>
                  <a:gd name="connsiteY1" fmla="*/ 5929 h 250277"/>
                  <a:gd name="connsiteX2" fmla="*/ 6733 w 659398"/>
                  <a:gd name="connsiteY2" fmla="*/ 12 h 250277"/>
                  <a:gd name="connsiteX3" fmla="*/ 360233 w 659398"/>
                  <a:gd name="connsiteY3" fmla="*/ 73164 h 250277"/>
                  <a:gd name="connsiteX4" fmla="*/ 657013 w 659398"/>
                  <a:gd name="connsiteY4" fmla="*/ 238993 h 250277"/>
                  <a:gd name="connsiteX5" fmla="*/ 658034 w 659398"/>
                  <a:gd name="connsiteY5" fmla="*/ 247869 h 250277"/>
                  <a:gd name="connsiteX6" fmla="*/ 649163 w 659398"/>
                  <a:gd name="connsiteY6" fmla="*/ 248891 h 250277"/>
                  <a:gd name="connsiteX7" fmla="*/ 355825 w 659398"/>
                  <a:gd name="connsiteY7" fmla="*/ 85052 h 250277"/>
                  <a:gd name="connsiteX8" fmla="*/ 5873 w 659398"/>
                  <a:gd name="connsiteY8" fmla="*/ 12652 h 2502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59398" h="250277">
                    <a:moveTo>
                      <a:pt x="5927" y="12652"/>
                    </a:moveTo>
                    <a:cubicBezTo>
                      <a:pt x="2432" y="12437"/>
                      <a:pt x="-203" y="9425"/>
                      <a:pt x="12" y="5929"/>
                    </a:cubicBezTo>
                    <a:cubicBezTo>
                      <a:pt x="228" y="2433"/>
                      <a:pt x="3238" y="-203"/>
                      <a:pt x="6733" y="12"/>
                    </a:cubicBezTo>
                    <a:cubicBezTo>
                      <a:pt x="134047" y="8995"/>
                      <a:pt x="251898" y="33361"/>
                      <a:pt x="360233" y="73164"/>
                    </a:cubicBezTo>
                    <a:cubicBezTo>
                      <a:pt x="468622" y="112968"/>
                      <a:pt x="567549" y="168262"/>
                      <a:pt x="657013" y="238993"/>
                    </a:cubicBezTo>
                    <a:cubicBezTo>
                      <a:pt x="659755" y="241145"/>
                      <a:pt x="660185" y="245179"/>
                      <a:pt x="658034" y="247869"/>
                    </a:cubicBezTo>
                    <a:cubicBezTo>
                      <a:pt x="655884" y="250612"/>
                      <a:pt x="651905" y="251096"/>
                      <a:pt x="649163" y="248891"/>
                    </a:cubicBezTo>
                    <a:cubicBezTo>
                      <a:pt x="560828" y="179073"/>
                      <a:pt x="463031" y="124425"/>
                      <a:pt x="355825" y="85052"/>
                    </a:cubicBezTo>
                    <a:cubicBezTo>
                      <a:pt x="248565" y="45678"/>
                      <a:pt x="131896" y="21528"/>
                      <a:pt x="5873" y="12652"/>
                    </a:cubicBezTo>
                    <a:close/>
                  </a:path>
                </a:pathLst>
              </a:custGeom>
              <a:solidFill>
                <a:srgbClr val="FFFFF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7" name="Freeform 96">
                <a:extLst>
                  <a:ext uri="{FF2B5EF4-FFF2-40B4-BE49-F238E27FC236}">
                    <a16:creationId xmlns:a16="http://schemas.microsoft.com/office/drawing/2014/main" id="{9DD65D2E-145D-AEC7-2D2A-10DA17A65448}"/>
                  </a:ext>
                </a:extLst>
              </p:cNvPr>
              <p:cNvSpPr/>
              <p:nvPr/>
            </p:nvSpPr>
            <p:spPr>
              <a:xfrm>
                <a:off x="8488907" y="4073730"/>
                <a:ext cx="751410" cy="368772"/>
              </a:xfrm>
              <a:custGeom>
                <a:avLst/>
                <a:gdLst>
                  <a:gd name="connsiteX0" fmla="*/ 4935 w 751410"/>
                  <a:gd name="connsiteY0" fmla="*/ 12522 h 368772"/>
                  <a:gd name="connsiteX1" fmla="*/ 150 w 751410"/>
                  <a:gd name="connsiteY1" fmla="*/ 4937 h 368772"/>
                  <a:gd name="connsiteX2" fmla="*/ 7731 w 751410"/>
                  <a:gd name="connsiteY2" fmla="*/ 150 h 368772"/>
                  <a:gd name="connsiteX3" fmla="*/ 430910 w 751410"/>
                  <a:gd name="connsiteY3" fmla="*/ 144625 h 368772"/>
                  <a:gd name="connsiteX4" fmla="*/ 749410 w 751410"/>
                  <a:gd name="connsiteY4" fmla="*/ 357842 h 368772"/>
                  <a:gd name="connsiteX5" fmla="*/ 749733 w 751410"/>
                  <a:gd name="connsiteY5" fmla="*/ 366771 h 368772"/>
                  <a:gd name="connsiteX6" fmla="*/ 740808 w 751410"/>
                  <a:gd name="connsiteY6" fmla="*/ 367093 h 368772"/>
                  <a:gd name="connsiteX7" fmla="*/ 425426 w 751410"/>
                  <a:gd name="connsiteY7" fmla="*/ 156029 h 368772"/>
                  <a:gd name="connsiteX8" fmla="*/ 4935 w 751410"/>
                  <a:gd name="connsiteY8" fmla="*/ 12522 h 368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51410" h="368772">
                    <a:moveTo>
                      <a:pt x="4935" y="12522"/>
                    </a:moveTo>
                    <a:cubicBezTo>
                      <a:pt x="1548" y="11768"/>
                      <a:pt x="-603" y="8326"/>
                      <a:pt x="150" y="4937"/>
                    </a:cubicBezTo>
                    <a:cubicBezTo>
                      <a:pt x="903" y="1549"/>
                      <a:pt x="4344" y="-603"/>
                      <a:pt x="7731" y="150"/>
                    </a:cubicBezTo>
                    <a:cubicBezTo>
                      <a:pt x="166282" y="36887"/>
                      <a:pt x="307414" y="85082"/>
                      <a:pt x="430910" y="144625"/>
                    </a:cubicBezTo>
                    <a:cubicBezTo>
                      <a:pt x="554622" y="204276"/>
                      <a:pt x="660806" y="275331"/>
                      <a:pt x="749410" y="357842"/>
                    </a:cubicBezTo>
                    <a:cubicBezTo>
                      <a:pt x="751937" y="360209"/>
                      <a:pt x="752098" y="364243"/>
                      <a:pt x="749733" y="366771"/>
                    </a:cubicBezTo>
                    <a:cubicBezTo>
                      <a:pt x="747367" y="369299"/>
                      <a:pt x="743335" y="369460"/>
                      <a:pt x="740808" y="367093"/>
                    </a:cubicBezTo>
                    <a:cubicBezTo>
                      <a:pt x="653118" y="285497"/>
                      <a:pt x="547955" y="215088"/>
                      <a:pt x="425426" y="156029"/>
                    </a:cubicBezTo>
                    <a:cubicBezTo>
                      <a:pt x="302736" y="96915"/>
                      <a:pt x="162519" y="49044"/>
                      <a:pt x="4935" y="12522"/>
                    </a:cubicBezTo>
                    <a:close/>
                  </a:path>
                </a:pathLst>
              </a:custGeom>
              <a:solidFill>
                <a:srgbClr val="FFFFF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8" name="Freeform 97">
                <a:extLst>
                  <a:ext uri="{FF2B5EF4-FFF2-40B4-BE49-F238E27FC236}">
                    <a16:creationId xmlns:a16="http://schemas.microsoft.com/office/drawing/2014/main" id="{FB82B6F2-5350-883C-DFE9-62173F985AB9}"/>
                  </a:ext>
                </a:extLst>
              </p:cNvPr>
              <p:cNvSpPr/>
              <p:nvPr/>
            </p:nvSpPr>
            <p:spPr>
              <a:xfrm>
                <a:off x="8811312" y="3552986"/>
                <a:ext cx="590238" cy="308327"/>
              </a:xfrm>
              <a:custGeom>
                <a:avLst/>
                <a:gdLst>
                  <a:gd name="connsiteX0" fmla="*/ 4472 w 590238"/>
                  <a:gd name="connsiteY0" fmla="*/ 12434 h 308327"/>
                  <a:gd name="connsiteX1" fmla="*/ 278 w 590238"/>
                  <a:gd name="connsiteY1" fmla="*/ 4474 h 308327"/>
                  <a:gd name="connsiteX2" fmla="*/ 8182 w 590238"/>
                  <a:gd name="connsiteY2" fmla="*/ 278 h 308327"/>
                  <a:gd name="connsiteX3" fmla="*/ 333348 w 590238"/>
                  <a:gd name="connsiteY3" fmla="*/ 131253 h 308327"/>
                  <a:gd name="connsiteX4" fmla="*/ 587976 w 590238"/>
                  <a:gd name="connsiteY4" fmla="*/ 297135 h 308327"/>
                  <a:gd name="connsiteX5" fmla="*/ 588783 w 590238"/>
                  <a:gd name="connsiteY5" fmla="*/ 306064 h 308327"/>
                  <a:gd name="connsiteX6" fmla="*/ 579858 w 590238"/>
                  <a:gd name="connsiteY6" fmla="*/ 306871 h 308327"/>
                  <a:gd name="connsiteX7" fmla="*/ 327542 w 590238"/>
                  <a:gd name="connsiteY7" fmla="*/ 142548 h 308327"/>
                  <a:gd name="connsiteX8" fmla="*/ 4364 w 590238"/>
                  <a:gd name="connsiteY8" fmla="*/ 12434 h 3083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90238" h="308327">
                    <a:moveTo>
                      <a:pt x="4472" y="12434"/>
                    </a:moveTo>
                    <a:cubicBezTo>
                      <a:pt x="1138" y="11412"/>
                      <a:pt x="-744" y="7862"/>
                      <a:pt x="278" y="4474"/>
                    </a:cubicBezTo>
                    <a:cubicBezTo>
                      <a:pt x="1300" y="1139"/>
                      <a:pt x="4848" y="-744"/>
                      <a:pt x="8182" y="278"/>
                    </a:cubicBezTo>
                    <a:cubicBezTo>
                      <a:pt x="128291" y="38091"/>
                      <a:pt x="236680" y="81767"/>
                      <a:pt x="333348" y="131253"/>
                    </a:cubicBezTo>
                    <a:cubicBezTo>
                      <a:pt x="430070" y="180738"/>
                      <a:pt x="515018" y="236086"/>
                      <a:pt x="587976" y="297135"/>
                    </a:cubicBezTo>
                    <a:cubicBezTo>
                      <a:pt x="590664" y="299395"/>
                      <a:pt x="590987" y="303375"/>
                      <a:pt x="588783" y="306064"/>
                    </a:cubicBezTo>
                    <a:cubicBezTo>
                      <a:pt x="586578" y="308754"/>
                      <a:pt x="582546" y="309077"/>
                      <a:pt x="579858" y="306871"/>
                    </a:cubicBezTo>
                    <a:cubicBezTo>
                      <a:pt x="507491" y="246359"/>
                      <a:pt x="423350" y="191549"/>
                      <a:pt x="327542" y="142548"/>
                    </a:cubicBezTo>
                    <a:cubicBezTo>
                      <a:pt x="231680" y="93493"/>
                      <a:pt x="123936" y="50086"/>
                      <a:pt x="4364" y="12434"/>
                    </a:cubicBezTo>
                    <a:close/>
                  </a:path>
                </a:pathLst>
              </a:custGeom>
              <a:solidFill>
                <a:srgbClr val="FFFFF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99" name="Freeform 98">
                <a:extLst>
                  <a:ext uri="{FF2B5EF4-FFF2-40B4-BE49-F238E27FC236}">
                    <a16:creationId xmlns:a16="http://schemas.microsoft.com/office/drawing/2014/main" id="{FD32404A-2259-9705-F0CE-905E8E973305}"/>
                  </a:ext>
                </a:extLst>
              </p:cNvPr>
              <p:cNvSpPr/>
              <p:nvPr/>
            </p:nvSpPr>
            <p:spPr>
              <a:xfrm>
                <a:off x="6713491" y="641169"/>
                <a:ext cx="1667339" cy="555094"/>
              </a:xfrm>
              <a:custGeom>
                <a:avLst/>
                <a:gdLst>
                  <a:gd name="connsiteX0" fmla="*/ 1667286 w 1667339"/>
                  <a:gd name="connsiteY0" fmla="*/ 555041 h 555094"/>
                  <a:gd name="connsiteX1" fmla="*/ 0 w 1667339"/>
                  <a:gd name="connsiteY1" fmla="*/ 555041 h 555094"/>
                  <a:gd name="connsiteX2" fmla="*/ 111776 w 1667339"/>
                  <a:gd name="connsiteY2" fmla="*/ 466667 h 555094"/>
                  <a:gd name="connsiteX3" fmla="*/ 119572 w 1667339"/>
                  <a:gd name="connsiteY3" fmla="*/ 466989 h 555094"/>
                  <a:gd name="connsiteX4" fmla="*/ 283177 w 1667339"/>
                  <a:gd name="connsiteY4" fmla="*/ 357046 h 555094"/>
                  <a:gd name="connsiteX5" fmla="*/ 371888 w 1667339"/>
                  <a:gd name="connsiteY5" fmla="*/ 380928 h 555094"/>
                  <a:gd name="connsiteX6" fmla="*/ 616301 w 1667339"/>
                  <a:gd name="connsiteY6" fmla="*/ 199716 h 555094"/>
                  <a:gd name="connsiteX7" fmla="*/ 683990 w 1667339"/>
                  <a:gd name="connsiteY7" fmla="*/ 208860 h 555094"/>
                  <a:gd name="connsiteX8" fmla="*/ 1007705 w 1667339"/>
                  <a:gd name="connsiteY8" fmla="*/ 0 h 555094"/>
                  <a:gd name="connsiteX9" fmla="*/ 1355130 w 1667339"/>
                  <a:gd name="connsiteY9" fmla="*/ 281313 h 555094"/>
                  <a:gd name="connsiteX10" fmla="*/ 1363786 w 1667339"/>
                  <a:gd name="connsiteY10" fmla="*/ 281097 h 555094"/>
                  <a:gd name="connsiteX11" fmla="*/ 1576801 w 1667339"/>
                  <a:gd name="connsiteY11" fmla="*/ 468711 h 555094"/>
                  <a:gd name="connsiteX12" fmla="*/ 1667340 w 1667339"/>
                  <a:gd name="connsiteY12" fmla="*/ 555095 h 5550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667339" h="555094">
                    <a:moveTo>
                      <a:pt x="1667286" y="555041"/>
                    </a:moveTo>
                    <a:lnTo>
                      <a:pt x="0" y="555041"/>
                    </a:lnTo>
                    <a:cubicBezTo>
                      <a:pt x="11990" y="504372"/>
                      <a:pt x="57474" y="466667"/>
                      <a:pt x="111776" y="466667"/>
                    </a:cubicBezTo>
                    <a:cubicBezTo>
                      <a:pt x="114357" y="466667"/>
                      <a:pt x="116991" y="466774"/>
                      <a:pt x="119572" y="466989"/>
                    </a:cubicBezTo>
                    <a:cubicBezTo>
                      <a:pt x="145916" y="402497"/>
                      <a:pt x="209251" y="357046"/>
                      <a:pt x="283177" y="357046"/>
                    </a:cubicBezTo>
                    <a:cubicBezTo>
                      <a:pt x="315543" y="357046"/>
                      <a:pt x="345812" y="365760"/>
                      <a:pt x="371888" y="380928"/>
                    </a:cubicBezTo>
                    <a:cubicBezTo>
                      <a:pt x="403663" y="276095"/>
                      <a:pt x="501084" y="199716"/>
                      <a:pt x="616301" y="199716"/>
                    </a:cubicBezTo>
                    <a:cubicBezTo>
                      <a:pt x="639742" y="199716"/>
                      <a:pt x="662430" y="202889"/>
                      <a:pt x="683990" y="208860"/>
                    </a:cubicBezTo>
                    <a:cubicBezTo>
                      <a:pt x="739797" y="85685"/>
                      <a:pt x="863724" y="0"/>
                      <a:pt x="1007705" y="0"/>
                    </a:cubicBezTo>
                    <a:cubicBezTo>
                      <a:pt x="1178460" y="0"/>
                      <a:pt x="1321044" y="120593"/>
                      <a:pt x="1355130" y="281313"/>
                    </a:cubicBezTo>
                    <a:cubicBezTo>
                      <a:pt x="1358033" y="281205"/>
                      <a:pt x="1360883" y="281097"/>
                      <a:pt x="1363786" y="281097"/>
                    </a:cubicBezTo>
                    <a:cubicBezTo>
                      <a:pt x="1473197" y="281097"/>
                      <a:pt x="1563467" y="362909"/>
                      <a:pt x="1576801" y="468711"/>
                    </a:cubicBezTo>
                    <a:cubicBezTo>
                      <a:pt x="1621425" y="477102"/>
                      <a:pt x="1656963" y="511203"/>
                      <a:pt x="1667340" y="555095"/>
                    </a:cubicBezTo>
                    <a:close/>
                  </a:path>
                </a:pathLst>
              </a:custGeom>
              <a:solidFill>
                <a:srgbClr val="BDD0EA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00" name="Freeform 99">
                <a:extLst>
                  <a:ext uri="{FF2B5EF4-FFF2-40B4-BE49-F238E27FC236}">
                    <a16:creationId xmlns:a16="http://schemas.microsoft.com/office/drawing/2014/main" id="{47DA3657-FAB6-A606-0B02-D171D51B77AB}"/>
                  </a:ext>
                </a:extLst>
              </p:cNvPr>
              <p:cNvSpPr/>
              <p:nvPr/>
            </p:nvSpPr>
            <p:spPr>
              <a:xfrm>
                <a:off x="5377985" y="2284111"/>
                <a:ext cx="1048135" cy="310862"/>
              </a:xfrm>
              <a:custGeom>
                <a:avLst/>
                <a:gdLst>
                  <a:gd name="connsiteX0" fmla="*/ 1048136 w 1048135"/>
                  <a:gd name="connsiteY0" fmla="*/ 310862 h 310862"/>
                  <a:gd name="connsiteX1" fmla="*/ 1007490 w 1048135"/>
                  <a:gd name="connsiteY1" fmla="*/ 274932 h 310862"/>
                  <a:gd name="connsiteX2" fmla="*/ 961951 w 1048135"/>
                  <a:gd name="connsiteY2" fmla="*/ 267509 h 310862"/>
                  <a:gd name="connsiteX3" fmla="*/ 939693 w 1048135"/>
                  <a:gd name="connsiteY3" fmla="*/ 273587 h 310862"/>
                  <a:gd name="connsiteX4" fmla="*/ 907166 w 1048135"/>
                  <a:gd name="connsiteY4" fmla="*/ 282838 h 310862"/>
                  <a:gd name="connsiteX5" fmla="*/ 865014 w 1048135"/>
                  <a:gd name="connsiteY5" fmla="*/ 243358 h 310862"/>
                  <a:gd name="connsiteX6" fmla="*/ 820067 w 1048135"/>
                  <a:gd name="connsiteY6" fmla="*/ 226630 h 310862"/>
                  <a:gd name="connsiteX7" fmla="*/ 734958 w 1048135"/>
                  <a:gd name="connsiteY7" fmla="*/ 254815 h 310862"/>
                  <a:gd name="connsiteX8" fmla="*/ 503557 w 1048135"/>
                  <a:gd name="connsiteY8" fmla="*/ 235 h 310862"/>
                  <a:gd name="connsiteX9" fmla="*/ 313715 w 1048135"/>
                  <a:gd name="connsiteY9" fmla="*/ 67470 h 310862"/>
                  <a:gd name="connsiteX10" fmla="*/ 235058 w 1048135"/>
                  <a:gd name="connsiteY10" fmla="*/ 144710 h 310862"/>
                  <a:gd name="connsiteX11" fmla="*/ 203874 w 1048135"/>
                  <a:gd name="connsiteY11" fmla="*/ 183599 h 310862"/>
                  <a:gd name="connsiteX12" fmla="*/ 143551 w 1048135"/>
                  <a:gd name="connsiteY12" fmla="*/ 215227 h 310862"/>
                  <a:gd name="connsiteX13" fmla="*/ 0 w 1048135"/>
                  <a:gd name="connsiteY13" fmla="*/ 310862 h 310862"/>
                  <a:gd name="connsiteX14" fmla="*/ 1048082 w 1048135"/>
                  <a:gd name="connsiteY14" fmla="*/ 310862 h 310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048135" h="310862">
                    <a:moveTo>
                      <a:pt x="1048136" y="310862"/>
                    </a:moveTo>
                    <a:cubicBezTo>
                      <a:pt x="1038942" y="295317"/>
                      <a:pt x="1025124" y="282731"/>
                      <a:pt x="1007490" y="274932"/>
                    </a:cubicBezTo>
                    <a:cubicBezTo>
                      <a:pt x="993242" y="268584"/>
                      <a:pt x="977543" y="265734"/>
                      <a:pt x="961951" y="267509"/>
                    </a:cubicBezTo>
                    <a:cubicBezTo>
                      <a:pt x="954209" y="268369"/>
                      <a:pt x="946790" y="270360"/>
                      <a:pt x="939693" y="273587"/>
                    </a:cubicBezTo>
                    <a:cubicBezTo>
                      <a:pt x="927489" y="279181"/>
                      <a:pt x="921467" y="287357"/>
                      <a:pt x="907166" y="282838"/>
                    </a:cubicBezTo>
                    <a:cubicBezTo>
                      <a:pt x="889961" y="277406"/>
                      <a:pt x="880337" y="254062"/>
                      <a:pt x="865014" y="243358"/>
                    </a:cubicBezTo>
                    <a:cubicBezTo>
                      <a:pt x="851788" y="234106"/>
                      <a:pt x="835982" y="228674"/>
                      <a:pt x="820067" y="226630"/>
                    </a:cubicBezTo>
                    <a:cubicBezTo>
                      <a:pt x="788615" y="222596"/>
                      <a:pt x="757163" y="232546"/>
                      <a:pt x="734958" y="254815"/>
                    </a:cubicBezTo>
                    <a:cubicBezTo>
                      <a:pt x="699582" y="138417"/>
                      <a:pt x="643774" y="6582"/>
                      <a:pt x="503557" y="235"/>
                    </a:cubicBezTo>
                    <a:cubicBezTo>
                      <a:pt x="434093" y="-2885"/>
                      <a:pt x="367694" y="25354"/>
                      <a:pt x="313715" y="67470"/>
                    </a:cubicBezTo>
                    <a:cubicBezTo>
                      <a:pt x="284682" y="90169"/>
                      <a:pt x="258875" y="116633"/>
                      <a:pt x="235058" y="144710"/>
                    </a:cubicBezTo>
                    <a:cubicBezTo>
                      <a:pt x="224305" y="157404"/>
                      <a:pt x="214036" y="170475"/>
                      <a:pt x="203874" y="183599"/>
                    </a:cubicBezTo>
                    <a:cubicBezTo>
                      <a:pt x="186885" y="205491"/>
                      <a:pt x="173766" y="221358"/>
                      <a:pt x="143551" y="215227"/>
                    </a:cubicBezTo>
                    <a:cubicBezTo>
                      <a:pt x="75593" y="201403"/>
                      <a:pt x="31345" y="257665"/>
                      <a:pt x="0" y="310862"/>
                    </a:cubicBezTo>
                    <a:lnTo>
                      <a:pt x="1048082" y="310862"/>
                    </a:lnTo>
                    <a:close/>
                  </a:path>
                </a:pathLst>
              </a:custGeom>
              <a:solidFill>
                <a:srgbClr val="BDD0EA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1" name="Freeform 100">
                <a:extLst>
                  <a:ext uri="{FF2B5EF4-FFF2-40B4-BE49-F238E27FC236}">
                    <a16:creationId xmlns:a16="http://schemas.microsoft.com/office/drawing/2014/main" id="{11CE3C2A-6535-82FE-D3C8-8D6E2AB2A2E2}"/>
                  </a:ext>
                </a:extLst>
              </p:cNvPr>
              <p:cNvSpPr/>
              <p:nvPr/>
            </p:nvSpPr>
            <p:spPr>
              <a:xfrm>
                <a:off x="10440452" y="3895526"/>
                <a:ext cx="1346450" cy="531420"/>
              </a:xfrm>
              <a:custGeom>
                <a:avLst/>
                <a:gdLst>
                  <a:gd name="connsiteX0" fmla="*/ 1028816 w 1346450"/>
                  <a:gd name="connsiteY0" fmla="*/ 396036 h 531420"/>
                  <a:gd name="connsiteX1" fmla="*/ 740048 w 1346450"/>
                  <a:gd name="connsiteY1" fmla="*/ 351069 h 531420"/>
                  <a:gd name="connsiteX2" fmla="*/ 393268 w 1346450"/>
                  <a:gd name="connsiteY2" fmla="*/ 2844 h 531420"/>
                  <a:gd name="connsiteX3" fmla="*/ 155146 w 1346450"/>
                  <a:gd name="connsiteY3" fmla="*/ 409483 h 531420"/>
                  <a:gd name="connsiteX4" fmla="*/ 12348 w 1346450"/>
                  <a:gd name="connsiteY4" fmla="*/ 473652 h 531420"/>
                  <a:gd name="connsiteX5" fmla="*/ 2939 w 1346450"/>
                  <a:gd name="connsiteY5" fmla="*/ 531421 h 531420"/>
                  <a:gd name="connsiteX6" fmla="*/ 1325811 w 1346450"/>
                  <a:gd name="connsiteY6" fmla="*/ 531421 h 531420"/>
                  <a:gd name="connsiteX7" fmla="*/ 1326617 w 1346450"/>
                  <a:gd name="connsiteY7" fmla="*/ 416314 h 531420"/>
                  <a:gd name="connsiteX8" fmla="*/ 1028870 w 1346450"/>
                  <a:gd name="connsiteY8" fmla="*/ 395982 h 531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346450" h="531420">
                    <a:moveTo>
                      <a:pt x="1028816" y="396036"/>
                    </a:moveTo>
                    <a:cubicBezTo>
                      <a:pt x="926933" y="145275"/>
                      <a:pt x="740048" y="351069"/>
                      <a:pt x="740048" y="351069"/>
                    </a:cubicBezTo>
                    <a:cubicBezTo>
                      <a:pt x="740048" y="351069"/>
                      <a:pt x="723005" y="-36798"/>
                      <a:pt x="393268" y="2844"/>
                    </a:cubicBezTo>
                    <a:cubicBezTo>
                      <a:pt x="72403" y="41464"/>
                      <a:pt x="155146" y="409483"/>
                      <a:pt x="155146" y="409483"/>
                    </a:cubicBezTo>
                    <a:cubicBezTo>
                      <a:pt x="78586" y="414216"/>
                      <a:pt x="35897" y="441487"/>
                      <a:pt x="12348" y="473652"/>
                    </a:cubicBezTo>
                    <a:cubicBezTo>
                      <a:pt x="-663" y="491402"/>
                      <a:pt x="-2652" y="512810"/>
                      <a:pt x="2939" y="531421"/>
                    </a:cubicBezTo>
                    <a:lnTo>
                      <a:pt x="1325811" y="531421"/>
                    </a:lnTo>
                    <a:cubicBezTo>
                      <a:pt x="1350703" y="501730"/>
                      <a:pt x="1355542" y="452836"/>
                      <a:pt x="1326617" y="416314"/>
                    </a:cubicBezTo>
                    <a:cubicBezTo>
                      <a:pt x="1230003" y="294430"/>
                      <a:pt x="1028870" y="395982"/>
                      <a:pt x="1028870" y="395982"/>
                    </a:cubicBezTo>
                    <a:close/>
                  </a:path>
                </a:pathLst>
              </a:custGeom>
              <a:solidFill>
                <a:srgbClr val="BDD0EA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2" name="Freeform 101">
                <a:extLst>
                  <a:ext uri="{FF2B5EF4-FFF2-40B4-BE49-F238E27FC236}">
                    <a16:creationId xmlns:a16="http://schemas.microsoft.com/office/drawing/2014/main" id="{4373D87D-812A-2F39-8900-89ADB3400602}"/>
                  </a:ext>
                </a:extLst>
              </p:cNvPr>
              <p:cNvSpPr/>
              <p:nvPr/>
            </p:nvSpPr>
            <p:spPr>
              <a:xfrm>
                <a:off x="8456315" y="1564283"/>
                <a:ext cx="1124481" cy="341286"/>
              </a:xfrm>
              <a:custGeom>
                <a:avLst/>
                <a:gdLst>
                  <a:gd name="connsiteX0" fmla="*/ 0 w 1124481"/>
                  <a:gd name="connsiteY0" fmla="*/ 327839 h 341286"/>
                  <a:gd name="connsiteX1" fmla="*/ 582375 w 1124481"/>
                  <a:gd name="connsiteY1" fmla="*/ 341286 h 341286"/>
                  <a:gd name="connsiteX2" fmla="*/ 1124481 w 1124481"/>
                  <a:gd name="connsiteY2" fmla="*/ 321277 h 341286"/>
                  <a:gd name="connsiteX3" fmla="*/ 899316 w 1124481"/>
                  <a:gd name="connsiteY3" fmla="*/ 268834 h 341286"/>
                  <a:gd name="connsiteX4" fmla="*/ 803616 w 1124481"/>
                  <a:gd name="connsiteY4" fmla="*/ 121292 h 341286"/>
                  <a:gd name="connsiteX5" fmla="*/ 719743 w 1124481"/>
                  <a:gd name="connsiteY5" fmla="*/ 185569 h 341286"/>
                  <a:gd name="connsiteX6" fmla="*/ 551945 w 1124481"/>
                  <a:gd name="connsiteY6" fmla="*/ 0 h 341286"/>
                  <a:gd name="connsiteX7" fmla="*/ 389362 w 1124481"/>
                  <a:gd name="connsiteY7" fmla="*/ 232150 h 341286"/>
                  <a:gd name="connsiteX8" fmla="*/ 164842 w 1124481"/>
                  <a:gd name="connsiteY8" fmla="*/ 276418 h 341286"/>
                  <a:gd name="connsiteX9" fmla="*/ 0 w 1124481"/>
                  <a:gd name="connsiteY9" fmla="*/ 327893 h 3412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24481" h="341286">
                    <a:moveTo>
                      <a:pt x="0" y="327839"/>
                    </a:moveTo>
                    <a:lnTo>
                      <a:pt x="582375" y="341286"/>
                    </a:lnTo>
                    <a:lnTo>
                      <a:pt x="1124481" y="321277"/>
                    </a:lnTo>
                    <a:lnTo>
                      <a:pt x="899316" y="268834"/>
                    </a:lnTo>
                    <a:cubicBezTo>
                      <a:pt x="913080" y="175403"/>
                      <a:pt x="862918" y="124251"/>
                      <a:pt x="803616" y="121292"/>
                    </a:cubicBezTo>
                    <a:cubicBezTo>
                      <a:pt x="774422" y="120002"/>
                      <a:pt x="729206" y="136407"/>
                      <a:pt x="719743" y="185569"/>
                    </a:cubicBezTo>
                    <a:cubicBezTo>
                      <a:pt x="716786" y="48194"/>
                      <a:pt x="627968" y="0"/>
                      <a:pt x="551945" y="0"/>
                    </a:cubicBezTo>
                    <a:cubicBezTo>
                      <a:pt x="477212" y="323"/>
                      <a:pt x="415276" y="47549"/>
                      <a:pt x="389362" y="232150"/>
                    </a:cubicBezTo>
                    <a:cubicBezTo>
                      <a:pt x="345113" y="51475"/>
                      <a:pt x="144841" y="74766"/>
                      <a:pt x="164842" y="276418"/>
                    </a:cubicBezTo>
                    <a:lnTo>
                      <a:pt x="0" y="327893"/>
                    </a:lnTo>
                    <a:close/>
                  </a:path>
                </a:pathLst>
              </a:custGeom>
              <a:solidFill>
                <a:srgbClr val="BDD0EA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3" name="Freeform 102">
                <a:extLst>
                  <a:ext uri="{FF2B5EF4-FFF2-40B4-BE49-F238E27FC236}">
                    <a16:creationId xmlns:a16="http://schemas.microsoft.com/office/drawing/2014/main" id="{06583982-5948-D283-504E-DECCE59046AE}"/>
                  </a:ext>
                </a:extLst>
              </p:cNvPr>
              <p:cNvSpPr/>
              <p:nvPr/>
            </p:nvSpPr>
            <p:spPr>
              <a:xfrm>
                <a:off x="9652518" y="5286859"/>
                <a:ext cx="1124480" cy="341286"/>
              </a:xfrm>
              <a:custGeom>
                <a:avLst/>
                <a:gdLst>
                  <a:gd name="connsiteX0" fmla="*/ 0 w 1124480"/>
                  <a:gd name="connsiteY0" fmla="*/ 327839 h 341286"/>
                  <a:gd name="connsiteX1" fmla="*/ 582375 w 1124480"/>
                  <a:gd name="connsiteY1" fmla="*/ 341286 h 341286"/>
                  <a:gd name="connsiteX2" fmla="*/ 1124481 w 1124480"/>
                  <a:gd name="connsiteY2" fmla="*/ 321277 h 341286"/>
                  <a:gd name="connsiteX3" fmla="*/ 899316 w 1124480"/>
                  <a:gd name="connsiteY3" fmla="*/ 268834 h 341286"/>
                  <a:gd name="connsiteX4" fmla="*/ 803615 w 1124480"/>
                  <a:gd name="connsiteY4" fmla="*/ 121292 h 341286"/>
                  <a:gd name="connsiteX5" fmla="*/ 719743 w 1124480"/>
                  <a:gd name="connsiteY5" fmla="*/ 185569 h 341286"/>
                  <a:gd name="connsiteX6" fmla="*/ 551945 w 1124480"/>
                  <a:gd name="connsiteY6" fmla="*/ 0 h 341286"/>
                  <a:gd name="connsiteX7" fmla="*/ 389361 w 1124480"/>
                  <a:gd name="connsiteY7" fmla="*/ 232150 h 341286"/>
                  <a:gd name="connsiteX8" fmla="*/ 164841 w 1124480"/>
                  <a:gd name="connsiteY8" fmla="*/ 276418 h 341286"/>
                  <a:gd name="connsiteX9" fmla="*/ 0 w 1124480"/>
                  <a:gd name="connsiteY9" fmla="*/ 327893 h 3412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24480" h="341286">
                    <a:moveTo>
                      <a:pt x="0" y="327839"/>
                    </a:moveTo>
                    <a:lnTo>
                      <a:pt x="582375" y="341286"/>
                    </a:lnTo>
                    <a:lnTo>
                      <a:pt x="1124481" y="321277"/>
                    </a:lnTo>
                    <a:lnTo>
                      <a:pt x="899316" y="268834"/>
                    </a:lnTo>
                    <a:cubicBezTo>
                      <a:pt x="913080" y="175403"/>
                      <a:pt x="862917" y="124251"/>
                      <a:pt x="803615" y="121292"/>
                    </a:cubicBezTo>
                    <a:cubicBezTo>
                      <a:pt x="774421" y="119948"/>
                      <a:pt x="729206" y="136353"/>
                      <a:pt x="719743" y="185569"/>
                    </a:cubicBezTo>
                    <a:cubicBezTo>
                      <a:pt x="716786" y="48194"/>
                      <a:pt x="627967" y="0"/>
                      <a:pt x="551945" y="0"/>
                    </a:cubicBezTo>
                    <a:cubicBezTo>
                      <a:pt x="477212" y="323"/>
                      <a:pt x="415276" y="47549"/>
                      <a:pt x="389361" y="232150"/>
                    </a:cubicBezTo>
                    <a:cubicBezTo>
                      <a:pt x="345113" y="51475"/>
                      <a:pt x="144895" y="74765"/>
                      <a:pt x="164841" y="276418"/>
                    </a:cubicBezTo>
                    <a:lnTo>
                      <a:pt x="0" y="327893"/>
                    </a:lnTo>
                    <a:close/>
                  </a:path>
                </a:pathLst>
              </a:custGeom>
              <a:solidFill>
                <a:srgbClr val="BDD0EA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4" name="Freeform 103">
                <a:extLst>
                  <a:ext uri="{FF2B5EF4-FFF2-40B4-BE49-F238E27FC236}">
                    <a16:creationId xmlns:a16="http://schemas.microsoft.com/office/drawing/2014/main" id="{0E8ACDEC-C212-6575-3C7E-5EE32465F4D6}"/>
                  </a:ext>
                </a:extLst>
              </p:cNvPr>
              <p:cNvSpPr/>
              <p:nvPr/>
            </p:nvSpPr>
            <p:spPr>
              <a:xfrm>
                <a:off x="9322916" y="4753791"/>
                <a:ext cx="247747" cy="194123"/>
              </a:xfrm>
              <a:custGeom>
                <a:avLst/>
                <a:gdLst>
                  <a:gd name="connsiteX0" fmla="*/ 245998 w 247747"/>
                  <a:gd name="connsiteY0" fmla="*/ 183445 h 194123"/>
                  <a:gd name="connsiteX1" fmla="*/ 245784 w 247747"/>
                  <a:gd name="connsiteY1" fmla="*/ 192373 h 194123"/>
                  <a:gd name="connsiteX2" fmla="*/ 236859 w 247747"/>
                  <a:gd name="connsiteY2" fmla="*/ 192158 h 194123"/>
                  <a:gd name="connsiteX3" fmla="*/ 115781 w 247747"/>
                  <a:gd name="connsiteY3" fmla="*/ 81354 h 194123"/>
                  <a:gd name="connsiteX4" fmla="*/ 3736 w 247747"/>
                  <a:gd name="connsiteY4" fmla="*/ 12129 h 194123"/>
                  <a:gd name="connsiteX5" fmla="*/ 564 w 247747"/>
                  <a:gd name="connsiteY5" fmla="*/ 3738 h 194123"/>
                  <a:gd name="connsiteX6" fmla="*/ 8952 w 247747"/>
                  <a:gd name="connsiteY6" fmla="*/ 565 h 194123"/>
                  <a:gd name="connsiteX7" fmla="*/ 123523 w 247747"/>
                  <a:gd name="connsiteY7" fmla="*/ 71296 h 194123"/>
                  <a:gd name="connsiteX8" fmla="*/ 245998 w 247747"/>
                  <a:gd name="connsiteY8" fmla="*/ 183391 h 1941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47747" h="194123">
                    <a:moveTo>
                      <a:pt x="245998" y="183445"/>
                    </a:moveTo>
                    <a:cubicBezTo>
                      <a:pt x="248418" y="185973"/>
                      <a:pt x="248311" y="190007"/>
                      <a:pt x="245784" y="192373"/>
                    </a:cubicBezTo>
                    <a:cubicBezTo>
                      <a:pt x="243257" y="194794"/>
                      <a:pt x="239224" y="194686"/>
                      <a:pt x="236859" y="192158"/>
                    </a:cubicBezTo>
                    <a:cubicBezTo>
                      <a:pt x="195138" y="148375"/>
                      <a:pt x="154707" y="111422"/>
                      <a:pt x="115781" y="81354"/>
                    </a:cubicBezTo>
                    <a:cubicBezTo>
                      <a:pt x="77017" y="51448"/>
                      <a:pt x="39651" y="28319"/>
                      <a:pt x="3736" y="12129"/>
                    </a:cubicBezTo>
                    <a:cubicBezTo>
                      <a:pt x="564" y="10677"/>
                      <a:pt x="-887" y="6912"/>
                      <a:pt x="564" y="3738"/>
                    </a:cubicBezTo>
                    <a:cubicBezTo>
                      <a:pt x="2016" y="565"/>
                      <a:pt x="5779" y="-888"/>
                      <a:pt x="8952" y="565"/>
                    </a:cubicBezTo>
                    <a:cubicBezTo>
                      <a:pt x="45726" y="17185"/>
                      <a:pt x="83953" y="40744"/>
                      <a:pt x="123523" y="71296"/>
                    </a:cubicBezTo>
                    <a:cubicBezTo>
                      <a:pt x="162933" y="101687"/>
                      <a:pt x="203794" y="139069"/>
                      <a:pt x="245998" y="183391"/>
                    </a:cubicBezTo>
                    <a:close/>
                  </a:path>
                </a:pathLst>
              </a:custGeom>
              <a:solidFill>
                <a:srgbClr val="FFFFF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05" name="Graphic 9">
              <a:extLst>
                <a:ext uri="{FF2B5EF4-FFF2-40B4-BE49-F238E27FC236}">
                  <a16:creationId xmlns:a16="http://schemas.microsoft.com/office/drawing/2014/main" id="{5EDED459-69F9-84E1-475F-02718DECE0B9}"/>
                </a:ext>
              </a:extLst>
            </p:cNvPr>
            <p:cNvGrpSpPr/>
            <p:nvPr/>
          </p:nvGrpSpPr>
          <p:grpSpPr>
            <a:xfrm>
              <a:off x="10897539" y="5166857"/>
              <a:ext cx="804314" cy="1566582"/>
              <a:chOff x="10897539" y="5166857"/>
              <a:chExt cx="804314" cy="1566582"/>
            </a:xfrm>
          </p:grpSpPr>
          <p:sp>
            <p:nvSpPr>
              <p:cNvPr id="106" name="Freeform 105">
                <a:extLst>
                  <a:ext uri="{FF2B5EF4-FFF2-40B4-BE49-F238E27FC236}">
                    <a16:creationId xmlns:a16="http://schemas.microsoft.com/office/drawing/2014/main" id="{69D0C7B6-52F8-0A64-82B4-31B405C9C082}"/>
                  </a:ext>
                </a:extLst>
              </p:cNvPr>
              <p:cNvSpPr/>
              <p:nvPr/>
            </p:nvSpPr>
            <p:spPr>
              <a:xfrm rot="-2700000">
                <a:off x="11255386" y="6334000"/>
                <a:ext cx="96291" cy="96334"/>
              </a:xfrm>
              <a:custGeom>
                <a:avLst/>
                <a:gdLst>
                  <a:gd name="connsiteX0" fmla="*/ 0 w 96291"/>
                  <a:gd name="connsiteY0" fmla="*/ 0 h 96334"/>
                  <a:gd name="connsiteX1" fmla="*/ 96292 w 96291"/>
                  <a:gd name="connsiteY1" fmla="*/ 0 h 96334"/>
                  <a:gd name="connsiteX2" fmla="*/ 96292 w 96291"/>
                  <a:gd name="connsiteY2" fmla="*/ 96335 h 96334"/>
                  <a:gd name="connsiteX3" fmla="*/ 0 w 96291"/>
                  <a:gd name="connsiteY3" fmla="*/ 96335 h 96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6291" h="96334">
                    <a:moveTo>
                      <a:pt x="0" y="0"/>
                    </a:moveTo>
                    <a:lnTo>
                      <a:pt x="96292" y="0"/>
                    </a:lnTo>
                    <a:lnTo>
                      <a:pt x="96292" y="96335"/>
                    </a:lnTo>
                    <a:lnTo>
                      <a:pt x="0" y="96335"/>
                    </a:lnTo>
                    <a:close/>
                  </a:path>
                </a:pathLst>
              </a:custGeom>
              <a:solidFill>
                <a:srgbClr val="BB5D59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7" name="Freeform 106">
                <a:extLst>
                  <a:ext uri="{FF2B5EF4-FFF2-40B4-BE49-F238E27FC236}">
                    <a16:creationId xmlns:a16="http://schemas.microsoft.com/office/drawing/2014/main" id="{6883666D-5BE5-F159-1F06-1483AB8E1C55}"/>
                  </a:ext>
                </a:extLst>
              </p:cNvPr>
              <p:cNvSpPr/>
              <p:nvPr/>
            </p:nvSpPr>
            <p:spPr>
              <a:xfrm rot="-2700600">
                <a:off x="11282861" y="6361263"/>
                <a:ext cx="41344" cy="41363"/>
              </a:xfrm>
              <a:custGeom>
                <a:avLst/>
                <a:gdLst>
                  <a:gd name="connsiteX0" fmla="*/ 0 w 41344"/>
                  <a:gd name="connsiteY0" fmla="*/ 0 h 41363"/>
                  <a:gd name="connsiteX1" fmla="*/ 41344 w 41344"/>
                  <a:gd name="connsiteY1" fmla="*/ 0 h 41363"/>
                  <a:gd name="connsiteX2" fmla="*/ 41344 w 41344"/>
                  <a:gd name="connsiteY2" fmla="*/ 41362 h 41363"/>
                  <a:gd name="connsiteX3" fmla="*/ 0 w 41344"/>
                  <a:gd name="connsiteY3" fmla="*/ 41362 h 413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1344" h="41363">
                    <a:moveTo>
                      <a:pt x="0" y="0"/>
                    </a:moveTo>
                    <a:lnTo>
                      <a:pt x="41344" y="0"/>
                    </a:lnTo>
                    <a:lnTo>
                      <a:pt x="41344" y="41362"/>
                    </a:lnTo>
                    <a:lnTo>
                      <a:pt x="0" y="41362"/>
                    </a:lnTo>
                    <a:close/>
                  </a:path>
                </a:pathLst>
              </a:custGeom>
              <a:solidFill>
                <a:srgbClr val="E69F8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8" name="Freeform 107">
                <a:extLst>
                  <a:ext uri="{FF2B5EF4-FFF2-40B4-BE49-F238E27FC236}">
                    <a16:creationId xmlns:a16="http://schemas.microsoft.com/office/drawing/2014/main" id="{120A948A-88A1-2468-ED5D-D56025B136F2}"/>
                  </a:ext>
                </a:extLst>
              </p:cNvPr>
              <p:cNvSpPr/>
              <p:nvPr/>
            </p:nvSpPr>
            <p:spPr>
              <a:xfrm>
                <a:off x="11058993" y="5166857"/>
                <a:ext cx="162485" cy="342147"/>
              </a:xfrm>
              <a:custGeom>
                <a:avLst/>
                <a:gdLst>
                  <a:gd name="connsiteX0" fmla="*/ 161615 w 162485"/>
                  <a:gd name="connsiteY0" fmla="*/ 342147 h 342147"/>
                  <a:gd name="connsiteX1" fmla="*/ 0 w 162485"/>
                  <a:gd name="connsiteY1" fmla="*/ 0 h 342147"/>
                  <a:gd name="connsiteX2" fmla="*/ 161615 w 162485"/>
                  <a:gd name="connsiteY2" fmla="*/ 342147 h 3421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62485" h="342147">
                    <a:moveTo>
                      <a:pt x="161615" y="342147"/>
                    </a:moveTo>
                    <a:cubicBezTo>
                      <a:pt x="161615" y="342147"/>
                      <a:pt x="184143" y="61265"/>
                      <a:pt x="0" y="0"/>
                    </a:cubicBezTo>
                    <a:cubicBezTo>
                      <a:pt x="0" y="0"/>
                      <a:pt x="26452" y="146627"/>
                      <a:pt x="161615" y="342147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9" name="Freeform 108">
                <a:extLst>
                  <a:ext uri="{FF2B5EF4-FFF2-40B4-BE49-F238E27FC236}">
                    <a16:creationId xmlns:a16="http://schemas.microsoft.com/office/drawing/2014/main" id="{7F73AE15-8573-4040-070B-441C0195B91B}"/>
                  </a:ext>
                </a:extLst>
              </p:cNvPr>
              <p:cNvSpPr/>
              <p:nvPr/>
            </p:nvSpPr>
            <p:spPr>
              <a:xfrm>
                <a:off x="11355826" y="5353997"/>
                <a:ext cx="346027" cy="142259"/>
              </a:xfrm>
              <a:custGeom>
                <a:avLst/>
                <a:gdLst>
                  <a:gd name="connsiteX0" fmla="*/ 0 w 346027"/>
                  <a:gd name="connsiteY0" fmla="*/ 124348 h 142259"/>
                  <a:gd name="connsiteX1" fmla="*/ 346027 w 346027"/>
                  <a:gd name="connsiteY1" fmla="*/ 142260 h 142259"/>
                  <a:gd name="connsiteX2" fmla="*/ 186186 w 346027"/>
                  <a:gd name="connsiteY2" fmla="*/ 1550 h 142259"/>
                  <a:gd name="connsiteX3" fmla="*/ 0 w 346027"/>
                  <a:gd name="connsiteY3" fmla="*/ 124402 h 1422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46027" h="142259">
                    <a:moveTo>
                      <a:pt x="0" y="124348"/>
                    </a:moveTo>
                    <a:cubicBezTo>
                      <a:pt x="0" y="124348"/>
                      <a:pt x="167046" y="9940"/>
                      <a:pt x="346027" y="142260"/>
                    </a:cubicBezTo>
                    <a:cubicBezTo>
                      <a:pt x="346027" y="142260"/>
                      <a:pt x="326887" y="19300"/>
                      <a:pt x="186186" y="1550"/>
                    </a:cubicBezTo>
                    <a:cubicBezTo>
                      <a:pt x="45484" y="-16201"/>
                      <a:pt x="0" y="124402"/>
                      <a:pt x="0" y="124402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0" name="Freeform 109">
                <a:extLst>
                  <a:ext uri="{FF2B5EF4-FFF2-40B4-BE49-F238E27FC236}">
                    <a16:creationId xmlns:a16="http://schemas.microsoft.com/office/drawing/2014/main" id="{0BE96653-177F-8FA6-E3A0-2C1FB16EE79E}"/>
                  </a:ext>
                </a:extLst>
              </p:cNvPr>
              <p:cNvSpPr/>
              <p:nvPr/>
            </p:nvSpPr>
            <p:spPr>
              <a:xfrm>
                <a:off x="10956410" y="5747101"/>
                <a:ext cx="239659" cy="183334"/>
              </a:xfrm>
              <a:custGeom>
                <a:avLst/>
                <a:gdLst>
                  <a:gd name="connsiteX0" fmla="*/ 239574 w 239659"/>
                  <a:gd name="connsiteY0" fmla="*/ 183335 h 183334"/>
                  <a:gd name="connsiteX1" fmla="*/ 172476 w 239659"/>
                  <a:gd name="connsiteY1" fmla="*/ 29232 h 183334"/>
                  <a:gd name="connsiteX2" fmla="*/ 0 w 239659"/>
                  <a:gd name="connsiteY2" fmla="*/ 36277 h 183334"/>
                  <a:gd name="connsiteX3" fmla="*/ 239574 w 239659"/>
                  <a:gd name="connsiteY3" fmla="*/ 183335 h 183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39659" h="183334">
                    <a:moveTo>
                      <a:pt x="239574" y="183335"/>
                    </a:moveTo>
                    <a:cubicBezTo>
                      <a:pt x="239574" y="183335"/>
                      <a:pt x="244843" y="79846"/>
                      <a:pt x="172476" y="29232"/>
                    </a:cubicBezTo>
                    <a:cubicBezTo>
                      <a:pt x="72905" y="-40425"/>
                      <a:pt x="0" y="36277"/>
                      <a:pt x="0" y="36277"/>
                    </a:cubicBezTo>
                    <a:cubicBezTo>
                      <a:pt x="0" y="36277"/>
                      <a:pt x="175810" y="69088"/>
                      <a:pt x="239574" y="183335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11" name="Freeform 110">
                <a:extLst>
                  <a:ext uri="{FF2B5EF4-FFF2-40B4-BE49-F238E27FC236}">
                    <a16:creationId xmlns:a16="http://schemas.microsoft.com/office/drawing/2014/main" id="{152F5510-BC2E-F403-ECB0-A4E23317BAED}"/>
                  </a:ext>
                </a:extLst>
              </p:cNvPr>
              <p:cNvSpPr/>
              <p:nvPr/>
            </p:nvSpPr>
            <p:spPr>
              <a:xfrm>
                <a:off x="11339643" y="5786320"/>
                <a:ext cx="190218" cy="109690"/>
              </a:xfrm>
              <a:custGeom>
                <a:avLst/>
                <a:gdLst>
                  <a:gd name="connsiteX0" fmla="*/ 0 w 190218"/>
                  <a:gd name="connsiteY0" fmla="*/ 109691 h 109690"/>
                  <a:gd name="connsiteX1" fmla="*/ 190218 w 190218"/>
                  <a:gd name="connsiteY1" fmla="*/ 11043 h 109690"/>
                  <a:gd name="connsiteX2" fmla="*/ 0 w 190218"/>
                  <a:gd name="connsiteY2" fmla="*/ 109691 h 1096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90218" h="109690">
                    <a:moveTo>
                      <a:pt x="0" y="109691"/>
                    </a:moveTo>
                    <a:cubicBezTo>
                      <a:pt x="0" y="109691"/>
                      <a:pt x="57958" y="-41347"/>
                      <a:pt x="190218" y="11043"/>
                    </a:cubicBezTo>
                    <a:cubicBezTo>
                      <a:pt x="190218" y="11043"/>
                      <a:pt x="125271" y="52191"/>
                      <a:pt x="0" y="109691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2" name="Freeform 111">
                <a:extLst>
                  <a:ext uri="{FF2B5EF4-FFF2-40B4-BE49-F238E27FC236}">
                    <a16:creationId xmlns:a16="http://schemas.microsoft.com/office/drawing/2014/main" id="{A11D417F-482E-A161-9AF9-136A0747193E}"/>
                  </a:ext>
                </a:extLst>
              </p:cNvPr>
              <p:cNvSpPr/>
              <p:nvPr/>
            </p:nvSpPr>
            <p:spPr>
              <a:xfrm>
                <a:off x="11337330" y="6098533"/>
                <a:ext cx="143927" cy="53402"/>
              </a:xfrm>
              <a:custGeom>
                <a:avLst/>
                <a:gdLst>
                  <a:gd name="connsiteX0" fmla="*/ 0 w 143927"/>
                  <a:gd name="connsiteY0" fmla="*/ 53402 h 53402"/>
                  <a:gd name="connsiteX1" fmla="*/ 143927 w 143927"/>
                  <a:gd name="connsiteY1" fmla="*/ 9296 h 53402"/>
                  <a:gd name="connsiteX2" fmla="*/ 0 w 143927"/>
                  <a:gd name="connsiteY2" fmla="*/ 53402 h 534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43927" h="53402">
                    <a:moveTo>
                      <a:pt x="0" y="53402"/>
                    </a:moveTo>
                    <a:cubicBezTo>
                      <a:pt x="0" y="53402"/>
                      <a:pt x="67744" y="-26689"/>
                      <a:pt x="143927" y="9296"/>
                    </a:cubicBezTo>
                    <a:cubicBezTo>
                      <a:pt x="143927" y="9296"/>
                      <a:pt x="139733" y="48884"/>
                      <a:pt x="0" y="53402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3" name="Freeform 112">
                <a:extLst>
                  <a:ext uri="{FF2B5EF4-FFF2-40B4-BE49-F238E27FC236}">
                    <a16:creationId xmlns:a16="http://schemas.microsoft.com/office/drawing/2014/main" id="{A55F0DA7-3FA0-9EC4-CF80-0533C6CA1E23}"/>
                  </a:ext>
                </a:extLst>
              </p:cNvPr>
              <p:cNvSpPr/>
              <p:nvPr/>
            </p:nvSpPr>
            <p:spPr>
              <a:xfrm>
                <a:off x="11043229" y="6081574"/>
                <a:ext cx="129152" cy="54601"/>
              </a:xfrm>
              <a:custGeom>
                <a:avLst/>
                <a:gdLst>
                  <a:gd name="connsiteX0" fmla="*/ 129153 w 129152"/>
                  <a:gd name="connsiteY0" fmla="*/ 54602 h 54601"/>
                  <a:gd name="connsiteX1" fmla="*/ 118 w 129152"/>
                  <a:gd name="connsiteY1" fmla="*/ 11302 h 54601"/>
                  <a:gd name="connsiteX2" fmla="*/ 44957 w 129152"/>
                  <a:gd name="connsiteY2" fmla="*/ 29052 h 54601"/>
                  <a:gd name="connsiteX3" fmla="*/ 129153 w 129152"/>
                  <a:gd name="connsiteY3" fmla="*/ 54602 h 5460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9152" h="54601">
                    <a:moveTo>
                      <a:pt x="129153" y="54602"/>
                    </a:moveTo>
                    <a:cubicBezTo>
                      <a:pt x="129153" y="54602"/>
                      <a:pt x="69259" y="-29846"/>
                      <a:pt x="118" y="11302"/>
                    </a:cubicBezTo>
                    <a:cubicBezTo>
                      <a:pt x="118" y="11302"/>
                      <a:pt x="-4559" y="22974"/>
                      <a:pt x="44957" y="29052"/>
                    </a:cubicBezTo>
                    <a:cubicBezTo>
                      <a:pt x="94474" y="35130"/>
                      <a:pt x="129153" y="54602"/>
                      <a:pt x="129153" y="54602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4" name="Freeform 113">
                <a:extLst>
                  <a:ext uri="{FF2B5EF4-FFF2-40B4-BE49-F238E27FC236}">
                    <a16:creationId xmlns:a16="http://schemas.microsoft.com/office/drawing/2014/main" id="{01603962-EAB9-BCCB-9EAE-BDDB7DD0D204}"/>
                  </a:ext>
                </a:extLst>
              </p:cNvPr>
              <p:cNvSpPr/>
              <p:nvPr/>
            </p:nvSpPr>
            <p:spPr>
              <a:xfrm>
                <a:off x="11444591" y="5574154"/>
                <a:ext cx="202583" cy="44626"/>
              </a:xfrm>
              <a:custGeom>
                <a:avLst/>
                <a:gdLst>
                  <a:gd name="connsiteX0" fmla="*/ 0 w 202583"/>
                  <a:gd name="connsiteY0" fmla="*/ 41728 h 44626"/>
                  <a:gd name="connsiteX1" fmla="*/ 202584 w 202583"/>
                  <a:gd name="connsiteY1" fmla="*/ 38985 h 44626"/>
                  <a:gd name="connsiteX2" fmla="*/ 0 w 202583"/>
                  <a:gd name="connsiteY2" fmla="*/ 41728 h 446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02583" h="44626">
                    <a:moveTo>
                      <a:pt x="0" y="41728"/>
                    </a:moveTo>
                    <a:cubicBezTo>
                      <a:pt x="0" y="41728"/>
                      <a:pt x="96023" y="-50304"/>
                      <a:pt x="202584" y="38985"/>
                    </a:cubicBezTo>
                    <a:cubicBezTo>
                      <a:pt x="202584" y="38985"/>
                      <a:pt x="97475" y="49582"/>
                      <a:pt x="0" y="41728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5" name="Freeform 114">
                <a:extLst>
                  <a:ext uri="{FF2B5EF4-FFF2-40B4-BE49-F238E27FC236}">
                    <a16:creationId xmlns:a16="http://schemas.microsoft.com/office/drawing/2014/main" id="{47F29A9D-8EE0-D494-BA2B-939F25FFAF10}"/>
                  </a:ext>
                </a:extLst>
              </p:cNvPr>
              <p:cNvSpPr/>
              <p:nvPr/>
            </p:nvSpPr>
            <p:spPr>
              <a:xfrm>
                <a:off x="11346629" y="5537351"/>
                <a:ext cx="71079" cy="104295"/>
              </a:xfrm>
              <a:custGeom>
                <a:avLst/>
                <a:gdLst>
                  <a:gd name="connsiteX0" fmla="*/ 57 w 71079"/>
                  <a:gd name="connsiteY0" fmla="*/ 104295 h 104295"/>
                  <a:gd name="connsiteX1" fmla="*/ 71080 w 71079"/>
                  <a:gd name="connsiteY1" fmla="*/ 0 h 104295"/>
                  <a:gd name="connsiteX2" fmla="*/ 57 w 71079"/>
                  <a:gd name="connsiteY2" fmla="*/ 104295 h 1042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71079" h="104295">
                    <a:moveTo>
                      <a:pt x="57" y="104295"/>
                    </a:moveTo>
                    <a:cubicBezTo>
                      <a:pt x="57" y="104295"/>
                      <a:pt x="-4621" y="17320"/>
                      <a:pt x="71080" y="0"/>
                    </a:cubicBezTo>
                    <a:cubicBezTo>
                      <a:pt x="71080" y="0"/>
                      <a:pt x="57047" y="73421"/>
                      <a:pt x="57" y="104295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6" name="Freeform 115">
                <a:extLst>
                  <a:ext uri="{FF2B5EF4-FFF2-40B4-BE49-F238E27FC236}">
                    <a16:creationId xmlns:a16="http://schemas.microsoft.com/office/drawing/2014/main" id="{485362EF-16EA-A603-9B54-690E1A12291C}"/>
                  </a:ext>
                </a:extLst>
              </p:cNvPr>
              <p:cNvSpPr/>
              <p:nvPr/>
            </p:nvSpPr>
            <p:spPr>
              <a:xfrm>
                <a:off x="11386471" y="5666374"/>
                <a:ext cx="148121" cy="39304"/>
              </a:xfrm>
              <a:custGeom>
                <a:avLst/>
                <a:gdLst>
                  <a:gd name="connsiteX0" fmla="*/ 0 w 148121"/>
                  <a:gd name="connsiteY0" fmla="*/ 15344 h 39304"/>
                  <a:gd name="connsiteX1" fmla="*/ 148121 w 148121"/>
                  <a:gd name="connsiteY1" fmla="*/ 31911 h 39304"/>
                  <a:gd name="connsiteX2" fmla="*/ 0 w 148121"/>
                  <a:gd name="connsiteY2" fmla="*/ 15344 h 393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48121" h="39304">
                    <a:moveTo>
                      <a:pt x="0" y="15344"/>
                    </a:moveTo>
                    <a:cubicBezTo>
                      <a:pt x="0" y="15344"/>
                      <a:pt x="69087" y="-28439"/>
                      <a:pt x="148121" y="31911"/>
                    </a:cubicBezTo>
                    <a:cubicBezTo>
                      <a:pt x="148121" y="31911"/>
                      <a:pt x="87475" y="56762"/>
                      <a:pt x="0" y="15344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7" name="Freeform 116">
                <a:extLst>
                  <a:ext uri="{FF2B5EF4-FFF2-40B4-BE49-F238E27FC236}">
                    <a16:creationId xmlns:a16="http://schemas.microsoft.com/office/drawing/2014/main" id="{0CFC63DF-658B-387F-FFEA-5D1AB33F4AFE}"/>
                  </a:ext>
                </a:extLst>
              </p:cNvPr>
              <p:cNvSpPr/>
              <p:nvPr/>
            </p:nvSpPr>
            <p:spPr>
              <a:xfrm>
                <a:off x="10897539" y="5476565"/>
                <a:ext cx="206347" cy="86120"/>
              </a:xfrm>
              <a:custGeom>
                <a:avLst/>
                <a:gdLst>
                  <a:gd name="connsiteX0" fmla="*/ 206348 w 206347"/>
                  <a:gd name="connsiteY0" fmla="*/ 86120 h 86120"/>
                  <a:gd name="connsiteX1" fmla="*/ 0 w 206347"/>
                  <a:gd name="connsiteY1" fmla="*/ 12215 h 86120"/>
                  <a:gd name="connsiteX2" fmla="*/ 206348 w 206347"/>
                  <a:gd name="connsiteY2" fmla="*/ 86120 h 861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06347" h="86120">
                    <a:moveTo>
                      <a:pt x="206348" y="86120"/>
                    </a:moveTo>
                    <a:cubicBezTo>
                      <a:pt x="206348" y="86120"/>
                      <a:pt x="146293" y="-38723"/>
                      <a:pt x="0" y="12215"/>
                    </a:cubicBezTo>
                    <a:cubicBezTo>
                      <a:pt x="0" y="12215"/>
                      <a:pt x="57528" y="81440"/>
                      <a:pt x="206348" y="86120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8" name="Freeform 117">
                <a:extLst>
                  <a:ext uri="{FF2B5EF4-FFF2-40B4-BE49-F238E27FC236}">
                    <a16:creationId xmlns:a16="http://schemas.microsoft.com/office/drawing/2014/main" id="{33B7C49B-A47F-5F98-7007-4C21E6526DF9}"/>
                  </a:ext>
                </a:extLst>
              </p:cNvPr>
              <p:cNvSpPr/>
              <p:nvPr/>
            </p:nvSpPr>
            <p:spPr>
              <a:xfrm>
                <a:off x="11161283" y="5491577"/>
                <a:ext cx="38462" cy="123820"/>
              </a:xfrm>
              <a:custGeom>
                <a:avLst/>
                <a:gdLst>
                  <a:gd name="connsiteX0" fmla="*/ 26852 w 38462"/>
                  <a:gd name="connsiteY0" fmla="*/ 123820 h 123820"/>
                  <a:gd name="connsiteX1" fmla="*/ 10077 w 38462"/>
                  <a:gd name="connsiteY1" fmla="*/ 0 h 123820"/>
                  <a:gd name="connsiteX2" fmla="*/ 26852 w 38462"/>
                  <a:gd name="connsiteY2" fmla="*/ 123820 h 123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8462" h="123820">
                    <a:moveTo>
                      <a:pt x="26852" y="123820"/>
                    </a:moveTo>
                    <a:cubicBezTo>
                      <a:pt x="26852" y="123820"/>
                      <a:pt x="61960" y="64492"/>
                      <a:pt x="10077" y="0"/>
                    </a:cubicBezTo>
                    <a:cubicBezTo>
                      <a:pt x="10077" y="0"/>
                      <a:pt x="-21375" y="66751"/>
                      <a:pt x="26852" y="123820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9" name="Freeform 118">
                <a:extLst>
                  <a:ext uri="{FF2B5EF4-FFF2-40B4-BE49-F238E27FC236}">
                    <a16:creationId xmlns:a16="http://schemas.microsoft.com/office/drawing/2014/main" id="{ADA4D8D6-E12A-B246-78B9-25076730ED1E}"/>
                  </a:ext>
                </a:extLst>
              </p:cNvPr>
              <p:cNvSpPr/>
              <p:nvPr/>
            </p:nvSpPr>
            <p:spPr>
              <a:xfrm>
                <a:off x="10932593" y="5629627"/>
                <a:ext cx="201884" cy="58783"/>
              </a:xfrm>
              <a:custGeom>
                <a:avLst/>
                <a:gdLst>
                  <a:gd name="connsiteX0" fmla="*/ 201885 w 201884"/>
                  <a:gd name="connsiteY0" fmla="*/ 27457 h 58783"/>
                  <a:gd name="connsiteX1" fmla="*/ 0 w 201884"/>
                  <a:gd name="connsiteY1" fmla="*/ 34019 h 58783"/>
                  <a:gd name="connsiteX2" fmla="*/ 201885 w 201884"/>
                  <a:gd name="connsiteY2" fmla="*/ 27457 h 58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01884" h="58783">
                    <a:moveTo>
                      <a:pt x="201885" y="27457"/>
                    </a:moveTo>
                    <a:cubicBezTo>
                      <a:pt x="201885" y="27457"/>
                      <a:pt x="99518" y="-38487"/>
                      <a:pt x="0" y="34019"/>
                    </a:cubicBezTo>
                    <a:cubicBezTo>
                      <a:pt x="0" y="34019"/>
                      <a:pt x="89249" y="93885"/>
                      <a:pt x="201885" y="27457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0" name="Freeform 119">
                <a:extLst>
                  <a:ext uri="{FF2B5EF4-FFF2-40B4-BE49-F238E27FC236}">
                    <a16:creationId xmlns:a16="http://schemas.microsoft.com/office/drawing/2014/main" id="{3280A2E8-CE00-9598-47D3-D74C04FC0AA0}"/>
                  </a:ext>
                </a:extLst>
              </p:cNvPr>
              <p:cNvSpPr/>
              <p:nvPr/>
            </p:nvSpPr>
            <p:spPr>
              <a:xfrm>
                <a:off x="11263836" y="5414391"/>
                <a:ext cx="53200" cy="173950"/>
              </a:xfrm>
              <a:custGeom>
                <a:avLst/>
                <a:gdLst>
                  <a:gd name="connsiteX0" fmla="*/ 18063 w 53200"/>
                  <a:gd name="connsiteY0" fmla="*/ 173951 h 173950"/>
                  <a:gd name="connsiteX1" fmla="*/ 46827 w 53200"/>
                  <a:gd name="connsiteY1" fmla="*/ 0 h 173950"/>
                  <a:gd name="connsiteX2" fmla="*/ 18063 w 53200"/>
                  <a:gd name="connsiteY2" fmla="*/ 173951 h 1739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3200" h="173950">
                    <a:moveTo>
                      <a:pt x="18063" y="173951"/>
                    </a:moveTo>
                    <a:cubicBezTo>
                      <a:pt x="18063" y="173951"/>
                      <a:pt x="-37744" y="74820"/>
                      <a:pt x="46827" y="0"/>
                    </a:cubicBezTo>
                    <a:cubicBezTo>
                      <a:pt x="46827" y="0"/>
                      <a:pt x="73387" y="79983"/>
                      <a:pt x="18063" y="173951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1" name="Freeform 120">
                <a:extLst>
                  <a:ext uri="{FF2B5EF4-FFF2-40B4-BE49-F238E27FC236}">
                    <a16:creationId xmlns:a16="http://schemas.microsoft.com/office/drawing/2014/main" id="{F557C5EA-E213-2216-BFBB-1AC153836DAA}"/>
                  </a:ext>
                </a:extLst>
              </p:cNvPr>
              <p:cNvSpPr/>
              <p:nvPr/>
            </p:nvSpPr>
            <p:spPr>
              <a:xfrm>
                <a:off x="11259012" y="5176432"/>
                <a:ext cx="148856" cy="244091"/>
              </a:xfrm>
              <a:custGeom>
                <a:avLst/>
                <a:gdLst>
                  <a:gd name="connsiteX0" fmla="*/ 253 w 148856"/>
                  <a:gd name="connsiteY0" fmla="*/ 244091 h 244091"/>
                  <a:gd name="connsiteX1" fmla="*/ 148857 w 148856"/>
                  <a:gd name="connsiteY1" fmla="*/ 0 h 244091"/>
                  <a:gd name="connsiteX2" fmla="*/ 253 w 148856"/>
                  <a:gd name="connsiteY2" fmla="*/ 244091 h 2440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48856" h="244091">
                    <a:moveTo>
                      <a:pt x="253" y="244091"/>
                    </a:moveTo>
                    <a:cubicBezTo>
                      <a:pt x="253" y="244091"/>
                      <a:pt x="-12812" y="48194"/>
                      <a:pt x="148857" y="0"/>
                    </a:cubicBezTo>
                    <a:cubicBezTo>
                      <a:pt x="148857" y="0"/>
                      <a:pt x="117566" y="140280"/>
                      <a:pt x="253" y="244091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2" name="Freeform 121">
                <a:extLst>
                  <a:ext uri="{FF2B5EF4-FFF2-40B4-BE49-F238E27FC236}">
                    <a16:creationId xmlns:a16="http://schemas.microsoft.com/office/drawing/2014/main" id="{763228C7-D601-A3C9-676F-ABE94765DC4D}"/>
                  </a:ext>
                </a:extLst>
              </p:cNvPr>
              <p:cNvSpPr/>
              <p:nvPr/>
            </p:nvSpPr>
            <p:spPr>
              <a:xfrm>
                <a:off x="11103252" y="5376578"/>
                <a:ext cx="45110" cy="166689"/>
              </a:xfrm>
              <a:custGeom>
                <a:avLst/>
                <a:gdLst>
                  <a:gd name="connsiteX0" fmla="*/ 29021 w 45110"/>
                  <a:gd name="connsiteY0" fmla="*/ 166689 h 166689"/>
                  <a:gd name="connsiteX1" fmla="*/ 25150 w 45110"/>
                  <a:gd name="connsiteY1" fmla="*/ 0 h 166689"/>
                  <a:gd name="connsiteX2" fmla="*/ 29021 w 45110"/>
                  <a:gd name="connsiteY2" fmla="*/ 166689 h 1666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45110" h="166689">
                    <a:moveTo>
                      <a:pt x="29021" y="166689"/>
                    </a:moveTo>
                    <a:cubicBezTo>
                      <a:pt x="29021" y="166689"/>
                      <a:pt x="67678" y="71969"/>
                      <a:pt x="25150" y="0"/>
                    </a:cubicBezTo>
                    <a:cubicBezTo>
                      <a:pt x="25150" y="0"/>
                      <a:pt x="-33937" y="78638"/>
                      <a:pt x="29021" y="166689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3" name="Freeform 122">
                <a:extLst>
                  <a:ext uri="{FF2B5EF4-FFF2-40B4-BE49-F238E27FC236}">
                    <a16:creationId xmlns:a16="http://schemas.microsoft.com/office/drawing/2014/main" id="{D8AF25B4-780B-2A35-6189-9CDC4482F27C}"/>
                  </a:ext>
                </a:extLst>
              </p:cNvPr>
              <p:cNvSpPr/>
              <p:nvPr/>
            </p:nvSpPr>
            <p:spPr>
              <a:xfrm>
                <a:off x="11316631" y="5932855"/>
                <a:ext cx="171669" cy="63578"/>
              </a:xfrm>
              <a:custGeom>
                <a:avLst/>
                <a:gdLst>
                  <a:gd name="connsiteX0" fmla="*/ 0 w 171669"/>
                  <a:gd name="connsiteY0" fmla="*/ 63578 h 63578"/>
                  <a:gd name="connsiteX1" fmla="*/ 171670 w 171669"/>
                  <a:gd name="connsiteY1" fmla="*/ 9468 h 63578"/>
                  <a:gd name="connsiteX2" fmla="*/ 0 w 171669"/>
                  <a:gd name="connsiteY2" fmla="*/ 63578 h 6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71669" h="63578">
                    <a:moveTo>
                      <a:pt x="0" y="63578"/>
                    </a:moveTo>
                    <a:cubicBezTo>
                      <a:pt x="0" y="63578"/>
                      <a:pt x="39410" y="-29313"/>
                      <a:pt x="171670" y="9468"/>
                    </a:cubicBezTo>
                    <a:cubicBezTo>
                      <a:pt x="171670" y="9468"/>
                      <a:pt x="138658" y="60620"/>
                      <a:pt x="0" y="63578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4" name="Freeform 123">
                <a:extLst>
                  <a:ext uri="{FF2B5EF4-FFF2-40B4-BE49-F238E27FC236}">
                    <a16:creationId xmlns:a16="http://schemas.microsoft.com/office/drawing/2014/main" id="{EC8C74CD-CEF9-1D8E-C47E-A6BC7ACA5DAE}"/>
                  </a:ext>
                </a:extLst>
              </p:cNvPr>
              <p:cNvSpPr/>
              <p:nvPr/>
            </p:nvSpPr>
            <p:spPr>
              <a:xfrm>
                <a:off x="11287939" y="5763692"/>
                <a:ext cx="53872" cy="154694"/>
              </a:xfrm>
              <a:custGeom>
                <a:avLst/>
                <a:gdLst>
                  <a:gd name="connsiteX0" fmla="*/ 8962 w 53872"/>
                  <a:gd name="connsiteY0" fmla="*/ 154694 h 154694"/>
                  <a:gd name="connsiteX1" fmla="*/ 50306 w 53872"/>
                  <a:gd name="connsiteY1" fmla="*/ 0 h 154694"/>
                  <a:gd name="connsiteX2" fmla="*/ 8962 w 53872"/>
                  <a:gd name="connsiteY2" fmla="*/ 154694 h 154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3872" h="154694">
                    <a:moveTo>
                      <a:pt x="8962" y="154694"/>
                    </a:moveTo>
                    <a:cubicBezTo>
                      <a:pt x="8962" y="154694"/>
                      <a:pt x="-28673" y="52820"/>
                      <a:pt x="50306" y="0"/>
                    </a:cubicBezTo>
                    <a:cubicBezTo>
                      <a:pt x="50306" y="0"/>
                      <a:pt x="71866" y="70946"/>
                      <a:pt x="8962" y="154694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5" name="Freeform 124">
                <a:extLst>
                  <a:ext uri="{FF2B5EF4-FFF2-40B4-BE49-F238E27FC236}">
                    <a16:creationId xmlns:a16="http://schemas.microsoft.com/office/drawing/2014/main" id="{B9A739F8-8708-3449-05F4-85D43376A54B}"/>
                  </a:ext>
                </a:extLst>
              </p:cNvPr>
              <p:cNvSpPr/>
              <p:nvPr/>
            </p:nvSpPr>
            <p:spPr>
              <a:xfrm>
                <a:off x="10967647" y="5952384"/>
                <a:ext cx="170056" cy="67870"/>
              </a:xfrm>
              <a:custGeom>
                <a:avLst/>
                <a:gdLst>
                  <a:gd name="connsiteX0" fmla="*/ 170057 w 170056"/>
                  <a:gd name="connsiteY0" fmla="*/ 66425 h 67870"/>
                  <a:gd name="connsiteX1" fmla="*/ 0 w 170056"/>
                  <a:gd name="connsiteY1" fmla="*/ 12369 h 67870"/>
                  <a:gd name="connsiteX2" fmla="*/ 170057 w 170056"/>
                  <a:gd name="connsiteY2" fmla="*/ 66425 h 678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70056" h="67870">
                    <a:moveTo>
                      <a:pt x="170057" y="66425"/>
                    </a:moveTo>
                    <a:cubicBezTo>
                      <a:pt x="170057" y="66425"/>
                      <a:pt x="119196" y="-34374"/>
                      <a:pt x="0" y="12369"/>
                    </a:cubicBezTo>
                    <a:cubicBezTo>
                      <a:pt x="0" y="12369"/>
                      <a:pt x="50324" y="78366"/>
                      <a:pt x="170057" y="66425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6" name="Freeform 125">
                <a:extLst>
                  <a:ext uri="{FF2B5EF4-FFF2-40B4-BE49-F238E27FC236}">
                    <a16:creationId xmlns:a16="http://schemas.microsoft.com/office/drawing/2014/main" id="{08F2B3DC-151C-C45B-00A2-7BE99267B19E}"/>
                  </a:ext>
                </a:extLst>
              </p:cNvPr>
              <p:cNvSpPr/>
              <p:nvPr/>
            </p:nvSpPr>
            <p:spPr>
              <a:xfrm>
                <a:off x="11103671" y="5928644"/>
                <a:ext cx="78495" cy="93769"/>
              </a:xfrm>
              <a:custGeom>
                <a:avLst/>
                <a:gdLst>
                  <a:gd name="connsiteX0" fmla="*/ 78496 w 78495"/>
                  <a:gd name="connsiteY0" fmla="*/ 93770 h 93769"/>
                  <a:gd name="connsiteX1" fmla="*/ 0 w 78495"/>
                  <a:gd name="connsiteY1" fmla="*/ 2437 h 93769"/>
                  <a:gd name="connsiteX2" fmla="*/ 78496 w 78495"/>
                  <a:gd name="connsiteY2" fmla="*/ 93770 h 937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78495" h="93769">
                    <a:moveTo>
                      <a:pt x="78496" y="93770"/>
                    </a:moveTo>
                    <a:cubicBezTo>
                      <a:pt x="78496" y="93770"/>
                      <a:pt x="55592" y="51546"/>
                      <a:pt x="0" y="2437"/>
                    </a:cubicBezTo>
                    <a:cubicBezTo>
                      <a:pt x="0" y="2437"/>
                      <a:pt x="74786" y="-23489"/>
                      <a:pt x="78496" y="93770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7" name="Freeform 126">
                <a:extLst>
                  <a:ext uri="{FF2B5EF4-FFF2-40B4-BE49-F238E27FC236}">
                    <a16:creationId xmlns:a16="http://schemas.microsoft.com/office/drawing/2014/main" id="{1E6A71DD-C9F1-3F8D-93BA-8912F883FF2F}"/>
                  </a:ext>
                </a:extLst>
              </p:cNvPr>
              <p:cNvSpPr/>
              <p:nvPr/>
            </p:nvSpPr>
            <p:spPr>
              <a:xfrm>
                <a:off x="11291524" y="6032095"/>
                <a:ext cx="101399" cy="103327"/>
              </a:xfrm>
              <a:custGeom>
                <a:avLst/>
                <a:gdLst>
                  <a:gd name="connsiteX0" fmla="*/ 0 w 101399"/>
                  <a:gd name="connsiteY0" fmla="*/ 103328 h 103327"/>
                  <a:gd name="connsiteX1" fmla="*/ 101399 w 101399"/>
                  <a:gd name="connsiteY1" fmla="*/ 0 h 103327"/>
                  <a:gd name="connsiteX2" fmla="*/ 0 w 101399"/>
                  <a:gd name="connsiteY2" fmla="*/ 103328 h 1033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01399" h="103327">
                    <a:moveTo>
                      <a:pt x="0" y="103328"/>
                    </a:moveTo>
                    <a:cubicBezTo>
                      <a:pt x="0" y="103328"/>
                      <a:pt x="914" y="8391"/>
                      <a:pt x="101399" y="0"/>
                    </a:cubicBezTo>
                    <a:cubicBezTo>
                      <a:pt x="101399" y="0"/>
                      <a:pt x="90647" y="62663"/>
                      <a:pt x="0" y="103328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8" name="Freeform 127">
                <a:extLst>
                  <a:ext uri="{FF2B5EF4-FFF2-40B4-BE49-F238E27FC236}">
                    <a16:creationId xmlns:a16="http://schemas.microsoft.com/office/drawing/2014/main" id="{CE8525E1-04A9-D6DF-9177-D8F5AE952C21}"/>
                  </a:ext>
                </a:extLst>
              </p:cNvPr>
              <p:cNvSpPr/>
              <p:nvPr/>
            </p:nvSpPr>
            <p:spPr>
              <a:xfrm>
                <a:off x="11064853" y="6213853"/>
                <a:ext cx="130539" cy="59867"/>
              </a:xfrm>
              <a:custGeom>
                <a:avLst/>
                <a:gdLst>
                  <a:gd name="connsiteX0" fmla="*/ 130540 w 130539"/>
                  <a:gd name="connsiteY0" fmla="*/ 59805 h 59867"/>
                  <a:gd name="connsiteX1" fmla="*/ 0 w 130539"/>
                  <a:gd name="connsiteY1" fmla="*/ 5210 h 59867"/>
                  <a:gd name="connsiteX2" fmla="*/ 130540 w 130539"/>
                  <a:gd name="connsiteY2" fmla="*/ 59805 h 598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30539" h="59867">
                    <a:moveTo>
                      <a:pt x="130540" y="59805"/>
                    </a:moveTo>
                    <a:cubicBezTo>
                      <a:pt x="130540" y="59805"/>
                      <a:pt x="103765" y="-20931"/>
                      <a:pt x="0" y="5210"/>
                    </a:cubicBezTo>
                    <a:cubicBezTo>
                      <a:pt x="0" y="5210"/>
                      <a:pt x="23656" y="62010"/>
                      <a:pt x="130540" y="59805"/>
                    </a:cubicBez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9" name="Freeform 128">
                <a:extLst>
                  <a:ext uri="{FF2B5EF4-FFF2-40B4-BE49-F238E27FC236}">
                    <a16:creationId xmlns:a16="http://schemas.microsoft.com/office/drawing/2014/main" id="{DD34168B-A205-CBFC-B071-68BE3A1305B9}"/>
                  </a:ext>
                </a:extLst>
              </p:cNvPr>
              <p:cNvSpPr/>
              <p:nvPr/>
            </p:nvSpPr>
            <p:spPr>
              <a:xfrm>
                <a:off x="11300394" y="6216859"/>
                <a:ext cx="113550" cy="68201"/>
              </a:xfrm>
              <a:custGeom>
                <a:avLst/>
                <a:gdLst>
                  <a:gd name="connsiteX0" fmla="*/ 0 w 113550"/>
                  <a:gd name="connsiteY0" fmla="*/ 68202 h 68201"/>
                  <a:gd name="connsiteX1" fmla="*/ 113550 w 113550"/>
                  <a:gd name="connsiteY1" fmla="*/ 859 h 68201"/>
                  <a:gd name="connsiteX2" fmla="*/ 0 w 113550"/>
                  <a:gd name="connsiteY2" fmla="*/ 68202 h 6820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13550" h="68201">
                    <a:moveTo>
                      <a:pt x="0" y="68202"/>
                    </a:moveTo>
                    <a:cubicBezTo>
                      <a:pt x="0" y="68202"/>
                      <a:pt x="21990" y="-8930"/>
                      <a:pt x="113550" y="859"/>
                    </a:cubicBezTo>
                    <a:cubicBezTo>
                      <a:pt x="113550" y="859"/>
                      <a:pt x="107475" y="64921"/>
                      <a:pt x="0" y="68202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0" name="Freeform 129">
                <a:extLst>
                  <a:ext uri="{FF2B5EF4-FFF2-40B4-BE49-F238E27FC236}">
                    <a16:creationId xmlns:a16="http://schemas.microsoft.com/office/drawing/2014/main" id="{DBE8FCC2-5FC6-2F93-60FD-DEB540A543E0}"/>
                  </a:ext>
                </a:extLst>
              </p:cNvPr>
              <p:cNvSpPr/>
              <p:nvPr/>
            </p:nvSpPr>
            <p:spPr>
              <a:xfrm>
                <a:off x="11250827" y="5388433"/>
                <a:ext cx="388602" cy="1102421"/>
              </a:xfrm>
              <a:custGeom>
                <a:avLst/>
                <a:gdLst>
                  <a:gd name="connsiteX0" fmla="*/ 18922 w 388602"/>
                  <a:gd name="connsiteY0" fmla="*/ 416084 h 1102421"/>
                  <a:gd name="connsiteX1" fmla="*/ 18922 w 388602"/>
                  <a:gd name="connsiteY1" fmla="*/ 416084 h 1102421"/>
                  <a:gd name="connsiteX2" fmla="*/ 18062 w 388602"/>
                  <a:gd name="connsiteY2" fmla="*/ 415869 h 1102421"/>
                  <a:gd name="connsiteX3" fmla="*/ 18062 w 388602"/>
                  <a:gd name="connsiteY3" fmla="*/ 415869 h 1102421"/>
                  <a:gd name="connsiteX4" fmla="*/ 18922 w 388602"/>
                  <a:gd name="connsiteY4" fmla="*/ 416084 h 1102421"/>
                  <a:gd name="connsiteX5" fmla="*/ 18922 w 388602"/>
                  <a:gd name="connsiteY5" fmla="*/ 416084 h 1102421"/>
                  <a:gd name="connsiteX6" fmla="*/ 387423 w 388602"/>
                  <a:gd name="connsiteY6" fmla="*/ 40911 h 1102421"/>
                  <a:gd name="connsiteX7" fmla="*/ 330378 w 388602"/>
                  <a:gd name="connsiteY7" fmla="*/ 13210 h 1102421"/>
                  <a:gd name="connsiteX8" fmla="*/ 271453 w 388602"/>
                  <a:gd name="connsiteY8" fmla="*/ 570 h 1102421"/>
                  <a:gd name="connsiteX9" fmla="*/ 203065 w 388602"/>
                  <a:gd name="connsiteY9" fmla="*/ 8208 h 1102421"/>
                  <a:gd name="connsiteX10" fmla="*/ 55804 w 388602"/>
                  <a:gd name="connsiteY10" fmla="*/ 182804 h 1102421"/>
                  <a:gd name="connsiteX11" fmla="*/ 38062 w 388602"/>
                  <a:gd name="connsiteY11" fmla="*/ 243854 h 1102421"/>
                  <a:gd name="connsiteX12" fmla="*/ 33922 w 388602"/>
                  <a:gd name="connsiteY12" fmla="*/ 199909 h 1102421"/>
                  <a:gd name="connsiteX13" fmla="*/ 43438 w 388602"/>
                  <a:gd name="connsiteY13" fmla="*/ 85017 h 1102421"/>
                  <a:gd name="connsiteX14" fmla="*/ 41772 w 388602"/>
                  <a:gd name="connsiteY14" fmla="*/ 82166 h 1102421"/>
                  <a:gd name="connsiteX15" fmla="*/ 38922 w 388602"/>
                  <a:gd name="connsiteY15" fmla="*/ 83834 h 1102421"/>
                  <a:gd name="connsiteX16" fmla="*/ 29245 w 388602"/>
                  <a:gd name="connsiteY16" fmla="*/ 200124 h 1102421"/>
                  <a:gd name="connsiteX17" fmla="*/ 35105 w 388602"/>
                  <a:gd name="connsiteY17" fmla="*/ 255365 h 1102421"/>
                  <a:gd name="connsiteX18" fmla="*/ 35267 w 388602"/>
                  <a:gd name="connsiteY18" fmla="*/ 255849 h 1102421"/>
                  <a:gd name="connsiteX19" fmla="*/ 11019 w 388602"/>
                  <a:gd name="connsiteY19" fmla="*/ 451315 h 1102421"/>
                  <a:gd name="connsiteX20" fmla="*/ 12040 w 388602"/>
                  <a:gd name="connsiteY20" fmla="*/ 703743 h 1102421"/>
                  <a:gd name="connsiteX21" fmla="*/ 10696 w 388602"/>
                  <a:gd name="connsiteY21" fmla="*/ 711973 h 1102421"/>
                  <a:gd name="connsiteX22" fmla="*/ 158 w 388602"/>
                  <a:gd name="connsiteY22" fmla="*/ 876189 h 1102421"/>
                  <a:gd name="connsiteX23" fmla="*/ 4083 w 388602"/>
                  <a:gd name="connsiteY23" fmla="*/ 948480 h 1102421"/>
                  <a:gd name="connsiteX24" fmla="*/ 6395 w 388602"/>
                  <a:gd name="connsiteY24" fmla="*/ 950578 h 1102421"/>
                  <a:gd name="connsiteX25" fmla="*/ 6664 w 388602"/>
                  <a:gd name="connsiteY25" fmla="*/ 950578 h 1102421"/>
                  <a:gd name="connsiteX26" fmla="*/ 8707 w 388602"/>
                  <a:gd name="connsiteY26" fmla="*/ 947996 h 1102421"/>
                  <a:gd name="connsiteX27" fmla="*/ 4836 w 388602"/>
                  <a:gd name="connsiteY27" fmla="*/ 876135 h 1102421"/>
                  <a:gd name="connsiteX28" fmla="*/ 13277 w 388602"/>
                  <a:gd name="connsiteY28" fmla="*/ 726657 h 1102421"/>
                  <a:gd name="connsiteX29" fmla="*/ 14836 w 388602"/>
                  <a:gd name="connsiteY29" fmla="*/ 752744 h 1102421"/>
                  <a:gd name="connsiteX30" fmla="*/ 23815 w 388602"/>
                  <a:gd name="connsiteY30" fmla="*/ 866291 h 1102421"/>
                  <a:gd name="connsiteX31" fmla="*/ 19513 w 388602"/>
                  <a:gd name="connsiteY31" fmla="*/ 911366 h 1102421"/>
                  <a:gd name="connsiteX32" fmla="*/ 25159 w 388602"/>
                  <a:gd name="connsiteY32" fmla="*/ 974083 h 1102421"/>
                  <a:gd name="connsiteX33" fmla="*/ 27417 w 388602"/>
                  <a:gd name="connsiteY33" fmla="*/ 975912 h 1102421"/>
                  <a:gd name="connsiteX34" fmla="*/ 27954 w 388602"/>
                  <a:gd name="connsiteY34" fmla="*/ 975912 h 1102421"/>
                  <a:gd name="connsiteX35" fmla="*/ 29729 w 388602"/>
                  <a:gd name="connsiteY35" fmla="*/ 973061 h 1102421"/>
                  <a:gd name="connsiteX36" fmla="*/ 24191 w 388602"/>
                  <a:gd name="connsiteY36" fmla="*/ 911473 h 1102421"/>
                  <a:gd name="connsiteX37" fmla="*/ 25696 w 388602"/>
                  <a:gd name="connsiteY37" fmla="*/ 886086 h 1102421"/>
                  <a:gd name="connsiteX38" fmla="*/ 29729 w 388602"/>
                  <a:gd name="connsiteY38" fmla="*/ 925190 h 1102421"/>
                  <a:gd name="connsiteX39" fmla="*/ 26449 w 388602"/>
                  <a:gd name="connsiteY39" fmla="*/ 932827 h 1102421"/>
                  <a:gd name="connsiteX40" fmla="*/ 27847 w 388602"/>
                  <a:gd name="connsiteY40" fmla="*/ 935840 h 1102421"/>
                  <a:gd name="connsiteX41" fmla="*/ 28653 w 388602"/>
                  <a:gd name="connsiteY41" fmla="*/ 936001 h 1102421"/>
                  <a:gd name="connsiteX42" fmla="*/ 30804 w 388602"/>
                  <a:gd name="connsiteY42" fmla="*/ 934603 h 1102421"/>
                  <a:gd name="connsiteX43" fmla="*/ 52525 w 388602"/>
                  <a:gd name="connsiteY43" fmla="*/ 1100485 h 1102421"/>
                  <a:gd name="connsiteX44" fmla="*/ 54836 w 388602"/>
                  <a:gd name="connsiteY44" fmla="*/ 1102422 h 1102421"/>
                  <a:gd name="connsiteX45" fmla="*/ 55213 w 388602"/>
                  <a:gd name="connsiteY45" fmla="*/ 1102422 h 1102421"/>
                  <a:gd name="connsiteX46" fmla="*/ 57148 w 388602"/>
                  <a:gd name="connsiteY46" fmla="*/ 1099678 h 1102421"/>
                  <a:gd name="connsiteX47" fmla="*/ 34568 w 388602"/>
                  <a:gd name="connsiteY47" fmla="*/ 926050 h 1102421"/>
                  <a:gd name="connsiteX48" fmla="*/ 52794 w 388602"/>
                  <a:gd name="connsiteY48" fmla="*/ 897435 h 1102421"/>
                  <a:gd name="connsiteX49" fmla="*/ 129085 w 388602"/>
                  <a:gd name="connsiteY49" fmla="*/ 850800 h 1102421"/>
                  <a:gd name="connsiteX50" fmla="*/ 130967 w 388602"/>
                  <a:gd name="connsiteY50" fmla="*/ 848111 h 1102421"/>
                  <a:gd name="connsiteX51" fmla="*/ 128279 w 388602"/>
                  <a:gd name="connsiteY51" fmla="*/ 846228 h 1102421"/>
                  <a:gd name="connsiteX52" fmla="*/ 80590 w 388602"/>
                  <a:gd name="connsiteY52" fmla="*/ 865431 h 1102421"/>
                  <a:gd name="connsiteX53" fmla="*/ 49138 w 388602"/>
                  <a:gd name="connsiteY53" fmla="*/ 894530 h 1102421"/>
                  <a:gd name="connsiteX54" fmla="*/ 33653 w 388602"/>
                  <a:gd name="connsiteY54" fmla="*/ 917659 h 1102421"/>
                  <a:gd name="connsiteX55" fmla="*/ 28546 w 388602"/>
                  <a:gd name="connsiteY55" fmla="*/ 866776 h 1102421"/>
                  <a:gd name="connsiteX56" fmla="*/ 57148 w 388602"/>
                  <a:gd name="connsiteY56" fmla="*/ 796690 h 1102421"/>
                  <a:gd name="connsiteX57" fmla="*/ 179086 w 388602"/>
                  <a:gd name="connsiteY57" fmla="*/ 734241 h 1102421"/>
                  <a:gd name="connsiteX58" fmla="*/ 181182 w 388602"/>
                  <a:gd name="connsiteY58" fmla="*/ 731659 h 1102421"/>
                  <a:gd name="connsiteX59" fmla="*/ 178656 w 388602"/>
                  <a:gd name="connsiteY59" fmla="*/ 729562 h 1102421"/>
                  <a:gd name="connsiteX60" fmla="*/ 53385 w 388602"/>
                  <a:gd name="connsiteY60" fmla="*/ 793946 h 1102421"/>
                  <a:gd name="connsiteX61" fmla="*/ 27148 w 388602"/>
                  <a:gd name="connsiteY61" fmla="*/ 851446 h 1102421"/>
                  <a:gd name="connsiteX62" fmla="*/ 25266 w 388602"/>
                  <a:gd name="connsiteY62" fmla="*/ 829662 h 1102421"/>
                  <a:gd name="connsiteX63" fmla="*/ 25696 w 388602"/>
                  <a:gd name="connsiteY63" fmla="*/ 828371 h 1102421"/>
                  <a:gd name="connsiteX64" fmla="*/ 35374 w 388602"/>
                  <a:gd name="connsiteY64" fmla="*/ 770118 h 1102421"/>
                  <a:gd name="connsiteX65" fmla="*/ 92471 w 388602"/>
                  <a:gd name="connsiteY65" fmla="*/ 683250 h 1102421"/>
                  <a:gd name="connsiteX66" fmla="*/ 93224 w 388602"/>
                  <a:gd name="connsiteY66" fmla="*/ 680022 h 1102421"/>
                  <a:gd name="connsiteX67" fmla="*/ 89998 w 388602"/>
                  <a:gd name="connsiteY67" fmla="*/ 679216 h 1102421"/>
                  <a:gd name="connsiteX68" fmla="*/ 51396 w 388602"/>
                  <a:gd name="connsiteY68" fmla="*/ 719557 h 1102421"/>
                  <a:gd name="connsiteX69" fmla="*/ 30804 w 388602"/>
                  <a:gd name="connsiteY69" fmla="*/ 768881 h 1102421"/>
                  <a:gd name="connsiteX70" fmla="*/ 23223 w 388602"/>
                  <a:gd name="connsiteY70" fmla="*/ 805457 h 1102421"/>
                  <a:gd name="connsiteX71" fmla="*/ 19460 w 388602"/>
                  <a:gd name="connsiteY71" fmla="*/ 752583 h 1102421"/>
                  <a:gd name="connsiteX72" fmla="*/ 16718 w 388602"/>
                  <a:gd name="connsiteY72" fmla="*/ 704173 h 1102421"/>
                  <a:gd name="connsiteX73" fmla="*/ 27148 w 388602"/>
                  <a:gd name="connsiteY73" fmla="*/ 654365 h 1102421"/>
                  <a:gd name="connsiteX74" fmla="*/ 56073 w 388602"/>
                  <a:gd name="connsiteY74" fmla="*/ 619242 h 1102421"/>
                  <a:gd name="connsiteX75" fmla="*/ 147257 w 388602"/>
                  <a:gd name="connsiteY75" fmla="*/ 573199 h 1102421"/>
                  <a:gd name="connsiteX76" fmla="*/ 149193 w 388602"/>
                  <a:gd name="connsiteY76" fmla="*/ 570510 h 1102421"/>
                  <a:gd name="connsiteX77" fmla="*/ 146505 w 388602"/>
                  <a:gd name="connsiteY77" fmla="*/ 568573 h 1102421"/>
                  <a:gd name="connsiteX78" fmla="*/ 91396 w 388602"/>
                  <a:gd name="connsiteY78" fmla="*/ 587669 h 1102421"/>
                  <a:gd name="connsiteX79" fmla="*/ 52901 w 388602"/>
                  <a:gd name="connsiteY79" fmla="*/ 615853 h 1102421"/>
                  <a:gd name="connsiteX80" fmla="*/ 30858 w 388602"/>
                  <a:gd name="connsiteY80" fmla="*/ 640596 h 1102421"/>
                  <a:gd name="connsiteX81" fmla="*/ 211345 w 388602"/>
                  <a:gd name="connsiteY81" fmla="*/ 426572 h 1102421"/>
                  <a:gd name="connsiteX82" fmla="*/ 212957 w 388602"/>
                  <a:gd name="connsiteY82" fmla="*/ 423668 h 1102421"/>
                  <a:gd name="connsiteX83" fmla="*/ 210108 w 388602"/>
                  <a:gd name="connsiteY83" fmla="*/ 422054 h 1102421"/>
                  <a:gd name="connsiteX84" fmla="*/ 69353 w 388602"/>
                  <a:gd name="connsiteY84" fmla="*/ 534418 h 1102421"/>
                  <a:gd name="connsiteX85" fmla="*/ 50697 w 388602"/>
                  <a:gd name="connsiteY85" fmla="*/ 570564 h 1102421"/>
                  <a:gd name="connsiteX86" fmla="*/ 62203 w 388602"/>
                  <a:gd name="connsiteY86" fmla="*/ 447388 h 1102421"/>
                  <a:gd name="connsiteX87" fmla="*/ 60912 w 388602"/>
                  <a:gd name="connsiteY87" fmla="*/ 444377 h 1102421"/>
                  <a:gd name="connsiteX88" fmla="*/ 57901 w 388602"/>
                  <a:gd name="connsiteY88" fmla="*/ 445667 h 1102421"/>
                  <a:gd name="connsiteX89" fmla="*/ 43761 w 388602"/>
                  <a:gd name="connsiteY89" fmla="*/ 533557 h 1102421"/>
                  <a:gd name="connsiteX90" fmla="*/ 46987 w 388602"/>
                  <a:gd name="connsiteY90" fmla="*/ 577825 h 1102421"/>
                  <a:gd name="connsiteX91" fmla="*/ 47256 w 388602"/>
                  <a:gd name="connsiteY91" fmla="*/ 578524 h 1102421"/>
                  <a:gd name="connsiteX92" fmla="*/ 15911 w 388602"/>
                  <a:gd name="connsiteY92" fmla="*/ 683465 h 1102421"/>
                  <a:gd name="connsiteX93" fmla="*/ 18115 w 388602"/>
                  <a:gd name="connsiteY93" fmla="*/ 417644 h 1102421"/>
                  <a:gd name="connsiteX94" fmla="*/ 19137 w 388602"/>
                  <a:gd name="connsiteY94" fmla="*/ 416299 h 1102421"/>
                  <a:gd name="connsiteX95" fmla="*/ 19513 w 388602"/>
                  <a:gd name="connsiteY95" fmla="*/ 415385 h 1102421"/>
                  <a:gd name="connsiteX96" fmla="*/ 87848 w 388602"/>
                  <a:gd name="connsiteY96" fmla="*/ 307485 h 1102421"/>
                  <a:gd name="connsiteX97" fmla="*/ 88117 w 388602"/>
                  <a:gd name="connsiteY97" fmla="*/ 307378 h 1102421"/>
                  <a:gd name="connsiteX98" fmla="*/ 131236 w 388602"/>
                  <a:gd name="connsiteY98" fmla="*/ 295760 h 1102421"/>
                  <a:gd name="connsiteX99" fmla="*/ 235593 w 388602"/>
                  <a:gd name="connsiteY99" fmla="*/ 303236 h 1102421"/>
                  <a:gd name="connsiteX100" fmla="*/ 238495 w 388602"/>
                  <a:gd name="connsiteY100" fmla="*/ 301676 h 1102421"/>
                  <a:gd name="connsiteX101" fmla="*/ 236937 w 388602"/>
                  <a:gd name="connsiteY101" fmla="*/ 298718 h 1102421"/>
                  <a:gd name="connsiteX102" fmla="*/ 130322 w 388602"/>
                  <a:gd name="connsiteY102" fmla="*/ 291134 h 1102421"/>
                  <a:gd name="connsiteX103" fmla="*/ 95053 w 388602"/>
                  <a:gd name="connsiteY103" fmla="*/ 299686 h 1102421"/>
                  <a:gd name="connsiteX104" fmla="*/ 301239 w 388602"/>
                  <a:gd name="connsiteY104" fmla="*/ 209322 h 1102421"/>
                  <a:gd name="connsiteX105" fmla="*/ 302637 w 388602"/>
                  <a:gd name="connsiteY105" fmla="*/ 209322 h 1102421"/>
                  <a:gd name="connsiteX106" fmla="*/ 304948 w 388602"/>
                  <a:gd name="connsiteY106" fmla="*/ 207009 h 1102421"/>
                  <a:gd name="connsiteX107" fmla="*/ 302637 w 388602"/>
                  <a:gd name="connsiteY107" fmla="*/ 204642 h 1102421"/>
                  <a:gd name="connsiteX108" fmla="*/ 173710 w 388602"/>
                  <a:gd name="connsiteY108" fmla="*/ 234549 h 1102421"/>
                  <a:gd name="connsiteX109" fmla="*/ 90106 w 388602"/>
                  <a:gd name="connsiteY109" fmla="*/ 298018 h 1102421"/>
                  <a:gd name="connsiteX110" fmla="*/ 95805 w 388602"/>
                  <a:gd name="connsiteY110" fmla="*/ 266498 h 1102421"/>
                  <a:gd name="connsiteX111" fmla="*/ 132472 w 388602"/>
                  <a:gd name="connsiteY111" fmla="*/ 188775 h 1102421"/>
                  <a:gd name="connsiteX112" fmla="*/ 132042 w 388602"/>
                  <a:gd name="connsiteY112" fmla="*/ 185494 h 1102421"/>
                  <a:gd name="connsiteX113" fmla="*/ 128762 w 388602"/>
                  <a:gd name="connsiteY113" fmla="*/ 185870 h 1102421"/>
                  <a:gd name="connsiteX114" fmla="*/ 91181 w 388602"/>
                  <a:gd name="connsiteY114" fmla="*/ 265477 h 1102421"/>
                  <a:gd name="connsiteX115" fmla="*/ 84891 w 388602"/>
                  <a:gd name="connsiteY115" fmla="*/ 303613 h 1102421"/>
                  <a:gd name="connsiteX116" fmla="*/ 19137 w 388602"/>
                  <a:gd name="connsiteY116" fmla="*/ 404304 h 1102421"/>
                  <a:gd name="connsiteX117" fmla="*/ 60374 w 388602"/>
                  <a:gd name="connsiteY117" fmla="*/ 184311 h 1102421"/>
                  <a:gd name="connsiteX118" fmla="*/ 204624 w 388602"/>
                  <a:gd name="connsiteY118" fmla="*/ 12618 h 1102421"/>
                  <a:gd name="connsiteX119" fmla="*/ 328874 w 388602"/>
                  <a:gd name="connsiteY119" fmla="*/ 17567 h 1102421"/>
                  <a:gd name="connsiteX120" fmla="*/ 384949 w 388602"/>
                  <a:gd name="connsiteY120" fmla="*/ 44730 h 1102421"/>
                  <a:gd name="connsiteX121" fmla="*/ 388175 w 388602"/>
                  <a:gd name="connsiteY121" fmla="*/ 44138 h 1102421"/>
                  <a:gd name="connsiteX122" fmla="*/ 387584 w 388602"/>
                  <a:gd name="connsiteY122" fmla="*/ 40857 h 1102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</a:cxnLst>
                <a:rect l="l" t="t" r="r" b="b"/>
                <a:pathLst>
                  <a:path w="388602" h="1102421">
                    <a:moveTo>
                      <a:pt x="18922" y="416084"/>
                    </a:moveTo>
                    <a:lnTo>
                      <a:pt x="18922" y="416084"/>
                    </a:lnTo>
                    <a:lnTo>
                      <a:pt x="18062" y="415869"/>
                    </a:lnTo>
                    <a:lnTo>
                      <a:pt x="18062" y="415869"/>
                    </a:lnTo>
                    <a:lnTo>
                      <a:pt x="18922" y="416084"/>
                    </a:lnTo>
                    <a:lnTo>
                      <a:pt x="18922" y="416084"/>
                    </a:lnTo>
                    <a:close/>
                    <a:moveTo>
                      <a:pt x="387423" y="40911"/>
                    </a:moveTo>
                    <a:cubicBezTo>
                      <a:pt x="387423" y="40911"/>
                      <a:pt x="364304" y="25043"/>
                      <a:pt x="330378" y="13210"/>
                    </a:cubicBezTo>
                    <a:cubicBezTo>
                      <a:pt x="310432" y="6271"/>
                      <a:pt x="290593" y="2022"/>
                      <a:pt x="271453" y="570"/>
                    </a:cubicBezTo>
                    <a:cubicBezTo>
                      <a:pt x="247474" y="-1259"/>
                      <a:pt x="224463" y="1323"/>
                      <a:pt x="203065" y="8208"/>
                    </a:cubicBezTo>
                    <a:cubicBezTo>
                      <a:pt x="139085" y="28862"/>
                      <a:pt x="89568" y="87599"/>
                      <a:pt x="55804" y="182804"/>
                    </a:cubicBezTo>
                    <a:cubicBezTo>
                      <a:pt x="49191" y="201415"/>
                      <a:pt x="43277" y="221801"/>
                      <a:pt x="38062" y="243854"/>
                    </a:cubicBezTo>
                    <a:cubicBezTo>
                      <a:pt x="36718" y="234226"/>
                      <a:pt x="34890" y="218735"/>
                      <a:pt x="33922" y="199909"/>
                    </a:cubicBezTo>
                    <a:cubicBezTo>
                      <a:pt x="32417" y="170379"/>
                      <a:pt x="32901" y="126542"/>
                      <a:pt x="43438" y="85017"/>
                    </a:cubicBezTo>
                    <a:cubicBezTo>
                      <a:pt x="43761" y="83780"/>
                      <a:pt x="43008" y="82489"/>
                      <a:pt x="41772" y="82166"/>
                    </a:cubicBezTo>
                    <a:cubicBezTo>
                      <a:pt x="40535" y="81844"/>
                      <a:pt x="39245" y="82597"/>
                      <a:pt x="38922" y="83834"/>
                    </a:cubicBezTo>
                    <a:cubicBezTo>
                      <a:pt x="28223" y="125896"/>
                      <a:pt x="27739" y="170271"/>
                      <a:pt x="29245" y="200124"/>
                    </a:cubicBezTo>
                    <a:cubicBezTo>
                      <a:pt x="30858" y="232451"/>
                      <a:pt x="35051" y="255149"/>
                      <a:pt x="35105" y="255365"/>
                    </a:cubicBezTo>
                    <a:lnTo>
                      <a:pt x="35267" y="255849"/>
                    </a:lnTo>
                    <a:cubicBezTo>
                      <a:pt x="23008" y="311251"/>
                      <a:pt x="14890" y="376657"/>
                      <a:pt x="11019" y="451315"/>
                    </a:cubicBezTo>
                    <a:cubicBezTo>
                      <a:pt x="7094" y="526565"/>
                      <a:pt x="7416" y="611282"/>
                      <a:pt x="12040" y="703743"/>
                    </a:cubicBezTo>
                    <a:cubicBezTo>
                      <a:pt x="11610" y="706487"/>
                      <a:pt x="11126" y="709176"/>
                      <a:pt x="10696" y="711973"/>
                    </a:cubicBezTo>
                    <a:cubicBezTo>
                      <a:pt x="750" y="775336"/>
                      <a:pt x="-541" y="836278"/>
                      <a:pt x="158" y="876189"/>
                    </a:cubicBezTo>
                    <a:cubicBezTo>
                      <a:pt x="911" y="919488"/>
                      <a:pt x="4029" y="948211"/>
                      <a:pt x="4083" y="948480"/>
                    </a:cubicBezTo>
                    <a:cubicBezTo>
                      <a:pt x="4191" y="949663"/>
                      <a:pt x="5212" y="950578"/>
                      <a:pt x="6395" y="950578"/>
                    </a:cubicBezTo>
                    <a:lnTo>
                      <a:pt x="6664" y="950578"/>
                    </a:lnTo>
                    <a:cubicBezTo>
                      <a:pt x="7954" y="950416"/>
                      <a:pt x="8868" y="949233"/>
                      <a:pt x="8707" y="947996"/>
                    </a:cubicBezTo>
                    <a:cubicBezTo>
                      <a:pt x="8707" y="947673"/>
                      <a:pt x="5535" y="919219"/>
                      <a:pt x="4836" y="876135"/>
                    </a:cubicBezTo>
                    <a:cubicBezTo>
                      <a:pt x="4191" y="839289"/>
                      <a:pt x="5266" y="784587"/>
                      <a:pt x="13277" y="726657"/>
                    </a:cubicBezTo>
                    <a:cubicBezTo>
                      <a:pt x="13761" y="735317"/>
                      <a:pt x="14298" y="743977"/>
                      <a:pt x="14836" y="752744"/>
                    </a:cubicBezTo>
                    <a:cubicBezTo>
                      <a:pt x="17363" y="792440"/>
                      <a:pt x="20481" y="830630"/>
                      <a:pt x="23815" y="866291"/>
                    </a:cubicBezTo>
                    <a:cubicBezTo>
                      <a:pt x="21180" y="880491"/>
                      <a:pt x="19729" y="895606"/>
                      <a:pt x="19513" y="911366"/>
                    </a:cubicBezTo>
                    <a:cubicBezTo>
                      <a:pt x="19083" y="946812"/>
                      <a:pt x="25105" y="973814"/>
                      <a:pt x="25159" y="974083"/>
                    </a:cubicBezTo>
                    <a:cubicBezTo>
                      <a:pt x="25427" y="975159"/>
                      <a:pt x="26395" y="975912"/>
                      <a:pt x="27417" y="975912"/>
                    </a:cubicBezTo>
                    <a:lnTo>
                      <a:pt x="27954" y="975912"/>
                    </a:lnTo>
                    <a:cubicBezTo>
                      <a:pt x="29191" y="975589"/>
                      <a:pt x="29997" y="974352"/>
                      <a:pt x="29729" y="973061"/>
                    </a:cubicBezTo>
                    <a:cubicBezTo>
                      <a:pt x="29729" y="972792"/>
                      <a:pt x="23761" y="946382"/>
                      <a:pt x="24191" y="911473"/>
                    </a:cubicBezTo>
                    <a:cubicBezTo>
                      <a:pt x="24298" y="903728"/>
                      <a:pt x="24728" y="895122"/>
                      <a:pt x="25696" y="886086"/>
                    </a:cubicBezTo>
                    <a:cubicBezTo>
                      <a:pt x="27041" y="899586"/>
                      <a:pt x="28385" y="912603"/>
                      <a:pt x="29729" y="925190"/>
                    </a:cubicBezTo>
                    <a:cubicBezTo>
                      <a:pt x="27578" y="929708"/>
                      <a:pt x="26557" y="932559"/>
                      <a:pt x="26449" y="932827"/>
                    </a:cubicBezTo>
                    <a:cubicBezTo>
                      <a:pt x="26019" y="934011"/>
                      <a:pt x="26610" y="935356"/>
                      <a:pt x="27847" y="935840"/>
                    </a:cubicBezTo>
                    <a:cubicBezTo>
                      <a:pt x="28116" y="935947"/>
                      <a:pt x="28385" y="936001"/>
                      <a:pt x="28653" y="936001"/>
                    </a:cubicBezTo>
                    <a:cubicBezTo>
                      <a:pt x="29567" y="936001"/>
                      <a:pt x="30428" y="935463"/>
                      <a:pt x="30804" y="934603"/>
                    </a:cubicBezTo>
                    <a:cubicBezTo>
                      <a:pt x="41610" y="1033142"/>
                      <a:pt x="52363" y="1099463"/>
                      <a:pt x="52525" y="1100485"/>
                    </a:cubicBezTo>
                    <a:cubicBezTo>
                      <a:pt x="52740" y="1101615"/>
                      <a:pt x="53707" y="1102422"/>
                      <a:pt x="54836" y="1102422"/>
                    </a:cubicBezTo>
                    <a:lnTo>
                      <a:pt x="55213" y="1102422"/>
                    </a:lnTo>
                    <a:cubicBezTo>
                      <a:pt x="56503" y="1102152"/>
                      <a:pt x="57364" y="1100969"/>
                      <a:pt x="57148" y="1099678"/>
                    </a:cubicBezTo>
                    <a:cubicBezTo>
                      <a:pt x="56987" y="1098657"/>
                      <a:pt x="45697" y="1028839"/>
                      <a:pt x="34568" y="926050"/>
                    </a:cubicBezTo>
                    <a:cubicBezTo>
                      <a:pt x="38009" y="919058"/>
                      <a:pt x="43923" y="908515"/>
                      <a:pt x="52794" y="897435"/>
                    </a:cubicBezTo>
                    <a:cubicBezTo>
                      <a:pt x="66933" y="879846"/>
                      <a:pt x="91665" y="857470"/>
                      <a:pt x="129085" y="850800"/>
                    </a:cubicBezTo>
                    <a:cubicBezTo>
                      <a:pt x="130375" y="850585"/>
                      <a:pt x="131182" y="849348"/>
                      <a:pt x="130967" y="848111"/>
                    </a:cubicBezTo>
                    <a:cubicBezTo>
                      <a:pt x="130752" y="846820"/>
                      <a:pt x="129515" y="846013"/>
                      <a:pt x="128279" y="846228"/>
                    </a:cubicBezTo>
                    <a:cubicBezTo>
                      <a:pt x="111128" y="849295"/>
                      <a:pt x="95053" y="855749"/>
                      <a:pt x="80590" y="865431"/>
                    </a:cubicBezTo>
                    <a:cubicBezTo>
                      <a:pt x="69030" y="873176"/>
                      <a:pt x="58439" y="882965"/>
                      <a:pt x="49138" y="894530"/>
                    </a:cubicBezTo>
                    <a:cubicBezTo>
                      <a:pt x="42363" y="902975"/>
                      <a:pt x="37256" y="911097"/>
                      <a:pt x="33653" y="917659"/>
                    </a:cubicBezTo>
                    <a:cubicBezTo>
                      <a:pt x="31933" y="901415"/>
                      <a:pt x="30212" y="884418"/>
                      <a:pt x="28546" y="866776"/>
                    </a:cubicBezTo>
                    <a:cubicBezTo>
                      <a:pt x="32954" y="843377"/>
                      <a:pt x="41503" y="818420"/>
                      <a:pt x="57148" y="796690"/>
                    </a:cubicBezTo>
                    <a:cubicBezTo>
                      <a:pt x="83224" y="760597"/>
                      <a:pt x="124246" y="739566"/>
                      <a:pt x="179086" y="734241"/>
                    </a:cubicBezTo>
                    <a:cubicBezTo>
                      <a:pt x="180376" y="734134"/>
                      <a:pt x="181290" y="732951"/>
                      <a:pt x="181182" y="731659"/>
                    </a:cubicBezTo>
                    <a:cubicBezTo>
                      <a:pt x="181075" y="730368"/>
                      <a:pt x="179892" y="729454"/>
                      <a:pt x="178656" y="729562"/>
                    </a:cubicBezTo>
                    <a:cubicBezTo>
                      <a:pt x="122365" y="735048"/>
                      <a:pt x="80214" y="756671"/>
                      <a:pt x="53385" y="793946"/>
                    </a:cubicBezTo>
                    <a:cubicBezTo>
                      <a:pt x="41664" y="810244"/>
                      <a:pt x="32847" y="829554"/>
                      <a:pt x="27148" y="851446"/>
                    </a:cubicBezTo>
                    <a:cubicBezTo>
                      <a:pt x="26503" y="844292"/>
                      <a:pt x="25858" y="837031"/>
                      <a:pt x="25266" y="829662"/>
                    </a:cubicBezTo>
                    <a:cubicBezTo>
                      <a:pt x="25535" y="829285"/>
                      <a:pt x="25696" y="828855"/>
                      <a:pt x="25696" y="828371"/>
                    </a:cubicBezTo>
                    <a:cubicBezTo>
                      <a:pt x="25696" y="828102"/>
                      <a:pt x="26664" y="801315"/>
                      <a:pt x="35374" y="770118"/>
                    </a:cubicBezTo>
                    <a:cubicBezTo>
                      <a:pt x="43385" y="741449"/>
                      <a:pt x="59783" y="703152"/>
                      <a:pt x="92471" y="683250"/>
                    </a:cubicBezTo>
                    <a:cubicBezTo>
                      <a:pt x="93547" y="682604"/>
                      <a:pt x="93923" y="681152"/>
                      <a:pt x="93224" y="680022"/>
                    </a:cubicBezTo>
                    <a:cubicBezTo>
                      <a:pt x="92579" y="678893"/>
                      <a:pt x="91127" y="678570"/>
                      <a:pt x="89998" y="679216"/>
                    </a:cubicBezTo>
                    <a:cubicBezTo>
                      <a:pt x="74998" y="688360"/>
                      <a:pt x="61987" y="701969"/>
                      <a:pt x="51396" y="719557"/>
                    </a:cubicBezTo>
                    <a:cubicBezTo>
                      <a:pt x="43008" y="733596"/>
                      <a:pt x="36073" y="750163"/>
                      <a:pt x="30804" y="768881"/>
                    </a:cubicBezTo>
                    <a:cubicBezTo>
                      <a:pt x="26987" y="782489"/>
                      <a:pt x="24621" y="795291"/>
                      <a:pt x="23223" y="805457"/>
                    </a:cubicBezTo>
                    <a:cubicBezTo>
                      <a:pt x="21879" y="788191"/>
                      <a:pt x="20588" y="770549"/>
                      <a:pt x="19460" y="752583"/>
                    </a:cubicBezTo>
                    <a:cubicBezTo>
                      <a:pt x="18438" y="736931"/>
                      <a:pt x="17524" y="720741"/>
                      <a:pt x="16718" y="704173"/>
                    </a:cubicBezTo>
                    <a:cubicBezTo>
                      <a:pt x="19460" y="687983"/>
                      <a:pt x="22901" y="671255"/>
                      <a:pt x="27148" y="654365"/>
                    </a:cubicBezTo>
                    <a:cubicBezTo>
                      <a:pt x="28814" y="651515"/>
                      <a:pt x="38331" y="636024"/>
                      <a:pt x="56073" y="619242"/>
                    </a:cubicBezTo>
                    <a:cubicBezTo>
                      <a:pt x="74138" y="602191"/>
                      <a:pt x="104622" y="580353"/>
                      <a:pt x="147257" y="573199"/>
                    </a:cubicBezTo>
                    <a:cubicBezTo>
                      <a:pt x="148548" y="572984"/>
                      <a:pt x="149408" y="571801"/>
                      <a:pt x="149193" y="570510"/>
                    </a:cubicBezTo>
                    <a:cubicBezTo>
                      <a:pt x="148978" y="569219"/>
                      <a:pt x="147795" y="568358"/>
                      <a:pt x="146505" y="568573"/>
                    </a:cubicBezTo>
                    <a:cubicBezTo>
                      <a:pt x="127150" y="571801"/>
                      <a:pt x="108654" y="578256"/>
                      <a:pt x="91396" y="587669"/>
                    </a:cubicBezTo>
                    <a:cubicBezTo>
                      <a:pt x="77633" y="595198"/>
                      <a:pt x="64676" y="604719"/>
                      <a:pt x="52901" y="615853"/>
                    </a:cubicBezTo>
                    <a:cubicBezTo>
                      <a:pt x="43116" y="625159"/>
                      <a:pt x="35804" y="633926"/>
                      <a:pt x="30858" y="640596"/>
                    </a:cubicBezTo>
                    <a:cubicBezTo>
                      <a:pt x="56611" y="547973"/>
                      <a:pt x="108278" y="454757"/>
                      <a:pt x="211345" y="426572"/>
                    </a:cubicBezTo>
                    <a:cubicBezTo>
                      <a:pt x="212581" y="426250"/>
                      <a:pt x="213334" y="424959"/>
                      <a:pt x="212957" y="423668"/>
                    </a:cubicBezTo>
                    <a:cubicBezTo>
                      <a:pt x="212635" y="422431"/>
                      <a:pt x="211345" y="421678"/>
                      <a:pt x="210108" y="422054"/>
                    </a:cubicBezTo>
                    <a:cubicBezTo>
                      <a:pt x="151397" y="438137"/>
                      <a:pt x="104031" y="475896"/>
                      <a:pt x="69353" y="534418"/>
                    </a:cubicBezTo>
                    <a:cubicBezTo>
                      <a:pt x="62686" y="545713"/>
                      <a:pt x="56449" y="557762"/>
                      <a:pt x="50697" y="570564"/>
                    </a:cubicBezTo>
                    <a:cubicBezTo>
                      <a:pt x="48385" y="551415"/>
                      <a:pt x="43707" y="493808"/>
                      <a:pt x="62203" y="447388"/>
                    </a:cubicBezTo>
                    <a:cubicBezTo>
                      <a:pt x="62686" y="446205"/>
                      <a:pt x="62095" y="444807"/>
                      <a:pt x="60912" y="444377"/>
                    </a:cubicBezTo>
                    <a:cubicBezTo>
                      <a:pt x="59729" y="443892"/>
                      <a:pt x="58331" y="444484"/>
                      <a:pt x="57901" y="445667"/>
                    </a:cubicBezTo>
                    <a:cubicBezTo>
                      <a:pt x="45912" y="475735"/>
                      <a:pt x="43600" y="510052"/>
                      <a:pt x="43761" y="533557"/>
                    </a:cubicBezTo>
                    <a:cubicBezTo>
                      <a:pt x="43923" y="558999"/>
                      <a:pt x="46987" y="577610"/>
                      <a:pt x="46987" y="577825"/>
                    </a:cubicBezTo>
                    <a:cubicBezTo>
                      <a:pt x="47041" y="578094"/>
                      <a:pt x="47148" y="578309"/>
                      <a:pt x="47256" y="578524"/>
                    </a:cubicBezTo>
                    <a:cubicBezTo>
                      <a:pt x="34137" y="609506"/>
                      <a:pt x="23653" y="644576"/>
                      <a:pt x="15911" y="683465"/>
                    </a:cubicBezTo>
                    <a:cubicBezTo>
                      <a:pt x="12309" y="599448"/>
                      <a:pt x="11664" y="506395"/>
                      <a:pt x="18115" y="417644"/>
                    </a:cubicBezTo>
                    <a:cubicBezTo>
                      <a:pt x="18492" y="417375"/>
                      <a:pt x="18814" y="416998"/>
                      <a:pt x="19137" y="416299"/>
                    </a:cubicBezTo>
                    <a:cubicBezTo>
                      <a:pt x="19244" y="416084"/>
                      <a:pt x="19352" y="415815"/>
                      <a:pt x="19513" y="415385"/>
                    </a:cubicBezTo>
                    <a:cubicBezTo>
                      <a:pt x="26180" y="399140"/>
                      <a:pt x="47524" y="352345"/>
                      <a:pt x="87848" y="307485"/>
                    </a:cubicBezTo>
                    <a:lnTo>
                      <a:pt x="88117" y="307378"/>
                    </a:lnTo>
                    <a:cubicBezTo>
                      <a:pt x="88117" y="307378"/>
                      <a:pt x="104837" y="299955"/>
                      <a:pt x="131236" y="295760"/>
                    </a:cubicBezTo>
                    <a:cubicBezTo>
                      <a:pt x="155537" y="291940"/>
                      <a:pt x="193333" y="290112"/>
                      <a:pt x="235593" y="303236"/>
                    </a:cubicBezTo>
                    <a:cubicBezTo>
                      <a:pt x="236829" y="303613"/>
                      <a:pt x="238119" y="302913"/>
                      <a:pt x="238495" y="301676"/>
                    </a:cubicBezTo>
                    <a:cubicBezTo>
                      <a:pt x="238872" y="300439"/>
                      <a:pt x="238173" y="299148"/>
                      <a:pt x="236937" y="298718"/>
                    </a:cubicBezTo>
                    <a:cubicBezTo>
                      <a:pt x="193764" y="285324"/>
                      <a:pt x="155161" y="287154"/>
                      <a:pt x="130322" y="291134"/>
                    </a:cubicBezTo>
                    <a:cubicBezTo>
                      <a:pt x="114676" y="293608"/>
                      <a:pt x="102579" y="297104"/>
                      <a:pt x="95053" y="299686"/>
                    </a:cubicBezTo>
                    <a:cubicBezTo>
                      <a:pt x="140268" y="252406"/>
                      <a:pt x="207205" y="209322"/>
                      <a:pt x="301239" y="209322"/>
                    </a:cubicBezTo>
                    <a:lnTo>
                      <a:pt x="302637" y="209322"/>
                    </a:lnTo>
                    <a:cubicBezTo>
                      <a:pt x="303927" y="209322"/>
                      <a:pt x="304948" y="208300"/>
                      <a:pt x="304948" y="207009"/>
                    </a:cubicBezTo>
                    <a:cubicBezTo>
                      <a:pt x="304948" y="205718"/>
                      <a:pt x="303927" y="204642"/>
                      <a:pt x="302637" y="204642"/>
                    </a:cubicBezTo>
                    <a:cubicBezTo>
                      <a:pt x="256506" y="204427"/>
                      <a:pt x="213119" y="214486"/>
                      <a:pt x="173710" y="234549"/>
                    </a:cubicBezTo>
                    <a:cubicBezTo>
                      <a:pt x="143440" y="249932"/>
                      <a:pt x="115375" y="271286"/>
                      <a:pt x="90106" y="298018"/>
                    </a:cubicBezTo>
                    <a:cubicBezTo>
                      <a:pt x="90805" y="291188"/>
                      <a:pt x="92418" y="279946"/>
                      <a:pt x="95805" y="266498"/>
                    </a:cubicBezTo>
                    <a:cubicBezTo>
                      <a:pt x="100966" y="245898"/>
                      <a:pt x="111558" y="215723"/>
                      <a:pt x="132472" y="188775"/>
                    </a:cubicBezTo>
                    <a:cubicBezTo>
                      <a:pt x="133279" y="187752"/>
                      <a:pt x="133064" y="186301"/>
                      <a:pt x="132042" y="185494"/>
                    </a:cubicBezTo>
                    <a:cubicBezTo>
                      <a:pt x="131021" y="184687"/>
                      <a:pt x="129569" y="184902"/>
                      <a:pt x="128762" y="185870"/>
                    </a:cubicBezTo>
                    <a:cubicBezTo>
                      <a:pt x="107256" y="213517"/>
                      <a:pt x="96450" y="244392"/>
                      <a:pt x="91181" y="265477"/>
                    </a:cubicBezTo>
                    <a:cubicBezTo>
                      <a:pt x="86343" y="284679"/>
                      <a:pt x="85159" y="299148"/>
                      <a:pt x="84891" y="303613"/>
                    </a:cubicBezTo>
                    <a:cubicBezTo>
                      <a:pt x="49890" y="342287"/>
                      <a:pt x="29030" y="382305"/>
                      <a:pt x="19137" y="404304"/>
                    </a:cubicBezTo>
                    <a:cubicBezTo>
                      <a:pt x="25696" y="323245"/>
                      <a:pt x="38385" y="246436"/>
                      <a:pt x="60374" y="184311"/>
                    </a:cubicBezTo>
                    <a:cubicBezTo>
                      <a:pt x="93601" y="90611"/>
                      <a:pt x="142096" y="32843"/>
                      <a:pt x="204624" y="12618"/>
                    </a:cubicBezTo>
                    <a:cubicBezTo>
                      <a:pt x="251722" y="-2604"/>
                      <a:pt x="298174" y="6863"/>
                      <a:pt x="328874" y="17567"/>
                    </a:cubicBezTo>
                    <a:cubicBezTo>
                      <a:pt x="362261" y="29185"/>
                      <a:pt x="384735" y="44568"/>
                      <a:pt x="384949" y="44730"/>
                    </a:cubicBezTo>
                    <a:cubicBezTo>
                      <a:pt x="386025" y="45483"/>
                      <a:pt x="387477" y="45214"/>
                      <a:pt x="388175" y="44138"/>
                    </a:cubicBezTo>
                    <a:cubicBezTo>
                      <a:pt x="388928" y="43062"/>
                      <a:pt x="388659" y="41610"/>
                      <a:pt x="387584" y="40857"/>
                    </a:cubicBezTo>
                    <a:close/>
                  </a:path>
                </a:pathLst>
              </a:custGeom>
              <a:solidFill>
                <a:srgbClr val="7AD3D4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31" name="Freeform 130">
                <a:extLst>
                  <a:ext uri="{FF2B5EF4-FFF2-40B4-BE49-F238E27FC236}">
                    <a16:creationId xmlns:a16="http://schemas.microsoft.com/office/drawing/2014/main" id="{2B91151A-2458-A068-3101-E56AD36DC678}"/>
                  </a:ext>
                </a:extLst>
              </p:cNvPr>
              <p:cNvSpPr/>
              <p:nvPr/>
            </p:nvSpPr>
            <p:spPr>
              <a:xfrm>
                <a:off x="10983567" y="5235476"/>
                <a:ext cx="343011" cy="1136023"/>
              </a:xfrm>
              <a:custGeom>
                <a:avLst/>
                <a:gdLst>
                  <a:gd name="connsiteX0" fmla="*/ 264515 w 343011"/>
                  <a:gd name="connsiteY0" fmla="*/ 637676 h 1136023"/>
                  <a:gd name="connsiteX1" fmla="*/ 263923 w 343011"/>
                  <a:gd name="connsiteY1" fmla="*/ 585017 h 1136023"/>
                  <a:gd name="connsiteX2" fmla="*/ 264031 w 343011"/>
                  <a:gd name="connsiteY2" fmla="*/ 584102 h 1136023"/>
                  <a:gd name="connsiteX3" fmla="*/ 263870 w 343011"/>
                  <a:gd name="connsiteY3" fmla="*/ 582489 h 1136023"/>
                  <a:gd name="connsiteX4" fmla="*/ 251074 w 343011"/>
                  <a:gd name="connsiteY4" fmla="*/ 369111 h 1136023"/>
                  <a:gd name="connsiteX5" fmla="*/ 259515 w 343011"/>
                  <a:gd name="connsiteY5" fmla="*/ 266267 h 1136023"/>
                  <a:gd name="connsiteX6" fmla="*/ 342581 w 343011"/>
                  <a:gd name="connsiteY6" fmla="*/ 56816 h 1136023"/>
                  <a:gd name="connsiteX7" fmla="*/ 342043 w 343011"/>
                  <a:gd name="connsiteY7" fmla="*/ 53589 h 1136023"/>
                  <a:gd name="connsiteX8" fmla="*/ 338764 w 343011"/>
                  <a:gd name="connsiteY8" fmla="*/ 54127 h 1136023"/>
                  <a:gd name="connsiteX9" fmla="*/ 281934 w 343011"/>
                  <a:gd name="connsiteY9" fmla="*/ 163586 h 1136023"/>
                  <a:gd name="connsiteX10" fmla="*/ 254944 w 343011"/>
                  <a:gd name="connsiteY10" fmla="*/ 265461 h 1136023"/>
                  <a:gd name="connsiteX11" fmla="*/ 247041 w 343011"/>
                  <a:gd name="connsiteY11" fmla="*/ 334847 h 1136023"/>
                  <a:gd name="connsiteX12" fmla="*/ 237149 w 343011"/>
                  <a:gd name="connsiteY12" fmla="*/ 269280 h 1136023"/>
                  <a:gd name="connsiteX13" fmla="*/ 196610 w 343011"/>
                  <a:gd name="connsiteY13" fmla="*/ 113670 h 1136023"/>
                  <a:gd name="connsiteX14" fmla="*/ 131394 w 343011"/>
                  <a:gd name="connsiteY14" fmla="*/ 769 h 1136023"/>
                  <a:gd name="connsiteX15" fmla="*/ 128061 w 343011"/>
                  <a:gd name="connsiteY15" fmla="*/ 608 h 1136023"/>
                  <a:gd name="connsiteX16" fmla="*/ 127953 w 343011"/>
                  <a:gd name="connsiteY16" fmla="*/ 3942 h 1136023"/>
                  <a:gd name="connsiteX17" fmla="*/ 232579 w 343011"/>
                  <a:gd name="connsiteY17" fmla="*/ 270033 h 1136023"/>
                  <a:gd name="connsiteX18" fmla="*/ 246450 w 343011"/>
                  <a:gd name="connsiteY18" fmla="*/ 369326 h 1136023"/>
                  <a:gd name="connsiteX19" fmla="*/ 246450 w 343011"/>
                  <a:gd name="connsiteY19" fmla="*/ 370025 h 1136023"/>
                  <a:gd name="connsiteX20" fmla="*/ 246558 w 343011"/>
                  <a:gd name="connsiteY20" fmla="*/ 370617 h 1136023"/>
                  <a:gd name="connsiteX21" fmla="*/ 258385 w 343011"/>
                  <a:gd name="connsiteY21" fmla="*/ 550000 h 1136023"/>
                  <a:gd name="connsiteX22" fmla="*/ 257095 w 343011"/>
                  <a:gd name="connsiteY22" fmla="*/ 544299 h 1136023"/>
                  <a:gd name="connsiteX23" fmla="*/ 223815 w 343011"/>
                  <a:gd name="connsiteY23" fmla="*/ 451783 h 1136023"/>
                  <a:gd name="connsiteX24" fmla="*/ 221396 w 343011"/>
                  <a:gd name="connsiteY24" fmla="*/ 447050 h 1136023"/>
                  <a:gd name="connsiteX25" fmla="*/ 199030 w 343011"/>
                  <a:gd name="connsiteY25" fmla="*/ 313278 h 1136023"/>
                  <a:gd name="connsiteX26" fmla="*/ 196556 w 343011"/>
                  <a:gd name="connsiteY26" fmla="*/ 311127 h 1136023"/>
                  <a:gd name="connsiteX27" fmla="*/ 194406 w 343011"/>
                  <a:gd name="connsiteY27" fmla="*/ 313601 h 1136023"/>
                  <a:gd name="connsiteX28" fmla="*/ 213116 w 343011"/>
                  <a:gd name="connsiteY28" fmla="*/ 431612 h 1136023"/>
                  <a:gd name="connsiteX29" fmla="*/ 168008 w 343011"/>
                  <a:gd name="connsiteY29" fmla="*/ 368734 h 1136023"/>
                  <a:gd name="connsiteX30" fmla="*/ 141180 w 343011"/>
                  <a:gd name="connsiteY30" fmla="*/ 232919 h 1136023"/>
                  <a:gd name="connsiteX31" fmla="*/ 138760 w 343011"/>
                  <a:gd name="connsiteY31" fmla="*/ 230660 h 1136023"/>
                  <a:gd name="connsiteX32" fmla="*/ 136502 w 343011"/>
                  <a:gd name="connsiteY32" fmla="*/ 233080 h 1136023"/>
                  <a:gd name="connsiteX33" fmla="*/ 160535 w 343011"/>
                  <a:gd name="connsiteY33" fmla="*/ 360612 h 1136023"/>
                  <a:gd name="connsiteX34" fmla="*/ 145427 w 343011"/>
                  <a:gd name="connsiteY34" fmla="*/ 345713 h 1136023"/>
                  <a:gd name="connsiteX35" fmla="*/ 3005 w 343011"/>
                  <a:gd name="connsiteY35" fmla="*/ 265837 h 1136023"/>
                  <a:gd name="connsiteX36" fmla="*/ 102 w 343011"/>
                  <a:gd name="connsiteY36" fmla="*/ 267397 h 1136023"/>
                  <a:gd name="connsiteX37" fmla="*/ 1661 w 343011"/>
                  <a:gd name="connsiteY37" fmla="*/ 270302 h 1136023"/>
                  <a:gd name="connsiteX38" fmla="*/ 215266 w 343011"/>
                  <a:gd name="connsiteY38" fmla="*/ 445275 h 1136023"/>
                  <a:gd name="connsiteX39" fmla="*/ 173814 w 343011"/>
                  <a:gd name="connsiteY39" fmla="*/ 426234 h 1136023"/>
                  <a:gd name="connsiteX40" fmla="*/ 116447 w 343011"/>
                  <a:gd name="connsiteY40" fmla="*/ 413917 h 1136023"/>
                  <a:gd name="connsiteX41" fmla="*/ 38436 w 343011"/>
                  <a:gd name="connsiteY41" fmla="*/ 415853 h 1136023"/>
                  <a:gd name="connsiteX42" fmla="*/ 36447 w 343011"/>
                  <a:gd name="connsiteY42" fmla="*/ 418488 h 1136023"/>
                  <a:gd name="connsiteX43" fmla="*/ 39081 w 343011"/>
                  <a:gd name="connsiteY43" fmla="*/ 420479 h 1136023"/>
                  <a:gd name="connsiteX44" fmla="*/ 172094 w 343011"/>
                  <a:gd name="connsiteY44" fmla="*/ 430591 h 1136023"/>
                  <a:gd name="connsiteX45" fmla="*/ 218654 w 343011"/>
                  <a:gd name="connsiteY45" fmla="*/ 453235 h 1136023"/>
                  <a:gd name="connsiteX46" fmla="*/ 219729 w 343011"/>
                  <a:gd name="connsiteY46" fmla="*/ 454096 h 1136023"/>
                  <a:gd name="connsiteX47" fmla="*/ 259138 w 343011"/>
                  <a:gd name="connsiteY47" fmla="*/ 582757 h 1136023"/>
                  <a:gd name="connsiteX48" fmla="*/ 259783 w 343011"/>
                  <a:gd name="connsiteY48" fmla="*/ 637514 h 1136023"/>
                  <a:gd name="connsiteX49" fmla="*/ 252579 w 343011"/>
                  <a:gd name="connsiteY49" fmla="*/ 888920 h 1136023"/>
                  <a:gd name="connsiteX50" fmla="*/ 246611 w 343011"/>
                  <a:gd name="connsiteY50" fmla="*/ 832873 h 1136023"/>
                  <a:gd name="connsiteX51" fmla="*/ 188869 w 343011"/>
                  <a:gd name="connsiteY51" fmla="*/ 638106 h 1136023"/>
                  <a:gd name="connsiteX52" fmla="*/ 48167 w 343011"/>
                  <a:gd name="connsiteY52" fmla="*/ 531605 h 1136023"/>
                  <a:gd name="connsiteX53" fmla="*/ 45479 w 343011"/>
                  <a:gd name="connsiteY53" fmla="*/ 533595 h 1136023"/>
                  <a:gd name="connsiteX54" fmla="*/ 47414 w 343011"/>
                  <a:gd name="connsiteY54" fmla="*/ 536231 h 1136023"/>
                  <a:gd name="connsiteX55" fmla="*/ 184729 w 343011"/>
                  <a:gd name="connsiteY55" fmla="*/ 640365 h 1136023"/>
                  <a:gd name="connsiteX56" fmla="*/ 241934 w 343011"/>
                  <a:gd name="connsiteY56" fmla="*/ 833465 h 1136023"/>
                  <a:gd name="connsiteX57" fmla="*/ 247418 w 343011"/>
                  <a:gd name="connsiteY57" fmla="*/ 883757 h 1136023"/>
                  <a:gd name="connsiteX58" fmla="*/ 214084 w 343011"/>
                  <a:gd name="connsiteY58" fmla="*/ 832980 h 1136023"/>
                  <a:gd name="connsiteX59" fmla="*/ 209460 w 343011"/>
                  <a:gd name="connsiteY59" fmla="*/ 827655 h 1136023"/>
                  <a:gd name="connsiteX60" fmla="*/ 209568 w 343011"/>
                  <a:gd name="connsiteY60" fmla="*/ 826902 h 1136023"/>
                  <a:gd name="connsiteX61" fmla="*/ 203116 w 343011"/>
                  <a:gd name="connsiteY61" fmla="*/ 790165 h 1136023"/>
                  <a:gd name="connsiteX62" fmla="*/ 168438 w 343011"/>
                  <a:gd name="connsiteY62" fmla="*/ 725135 h 1136023"/>
                  <a:gd name="connsiteX63" fmla="*/ 165158 w 343011"/>
                  <a:gd name="connsiteY63" fmla="*/ 725135 h 1136023"/>
                  <a:gd name="connsiteX64" fmla="*/ 165158 w 343011"/>
                  <a:gd name="connsiteY64" fmla="*/ 728416 h 1136023"/>
                  <a:gd name="connsiteX65" fmla="*/ 198600 w 343011"/>
                  <a:gd name="connsiteY65" fmla="*/ 791241 h 1136023"/>
                  <a:gd name="connsiteX66" fmla="*/ 204513 w 343011"/>
                  <a:gd name="connsiteY66" fmla="*/ 822115 h 1136023"/>
                  <a:gd name="connsiteX67" fmla="*/ 158921 w 343011"/>
                  <a:gd name="connsiteY67" fmla="*/ 783872 h 1136023"/>
                  <a:gd name="connsiteX68" fmla="*/ 73383 w 343011"/>
                  <a:gd name="connsiteY68" fmla="*/ 748802 h 1136023"/>
                  <a:gd name="connsiteX69" fmla="*/ 70641 w 343011"/>
                  <a:gd name="connsiteY69" fmla="*/ 750631 h 1136023"/>
                  <a:gd name="connsiteX70" fmla="*/ 72469 w 343011"/>
                  <a:gd name="connsiteY70" fmla="*/ 753374 h 1136023"/>
                  <a:gd name="connsiteX71" fmla="*/ 210535 w 343011"/>
                  <a:gd name="connsiteY71" fmla="*/ 835831 h 1136023"/>
                  <a:gd name="connsiteX72" fmla="*/ 248439 w 343011"/>
                  <a:gd name="connsiteY72" fmla="*/ 897258 h 1136023"/>
                  <a:gd name="connsiteX73" fmla="*/ 248654 w 343011"/>
                  <a:gd name="connsiteY73" fmla="*/ 897742 h 1136023"/>
                  <a:gd name="connsiteX74" fmla="*/ 250375 w 343011"/>
                  <a:gd name="connsiteY74" fmla="*/ 926250 h 1136023"/>
                  <a:gd name="connsiteX75" fmla="*/ 237794 w 343011"/>
                  <a:gd name="connsiteY75" fmla="*/ 1079922 h 1136023"/>
                  <a:gd name="connsiteX76" fmla="*/ 238170 w 343011"/>
                  <a:gd name="connsiteY76" fmla="*/ 1074060 h 1136023"/>
                  <a:gd name="connsiteX77" fmla="*/ 238170 w 343011"/>
                  <a:gd name="connsiteY77" fmla="*/ 1073253 h 1136023"/>
                  <a:gd name="connsiteX78" fmla="*/ 238708 w 343011"/>
                  <a:gd name="connsiteY78" fmla="*/ 1056471 h 1136023"/>
                  <a:gd name="connsiteX79" fmla="*/ 232364 w 343011"/>
                  <a:gd name="connsiteY79" fmla="*/ 985470 h 1136023"/>
                  <a:gd name="connsiteX80" fmla="*/ 204299 w 343011"/>
                  <a:gd name="connsiteY80" fmla="*/ 916244 h 1136023"/>
                  <a:gd name="connsiteX81" fmla="*/ 102415 w 343011"/>
                  <a:gd name="connsiteY81" fmla="*/ 855572 h 1136023"/>
                  <a:gd name="connsiteX82" fmla="*/ 99781 w 343011"/>
                  <a:gd name="connsiteY82" fmla="*/ 857562 h 1136023"/>
                  <a:gd name="connsiteX83" fmla="*/ 101770 w 343011"/>
                  <a:gd name="connsiteY83" fmla="*/ 860197 h 1136023"/>
                  <a:gd name="connsiteX84" fmla="*/ 200481 w 343011"/>
                  <a:gd name="connsiteY84" fmla="*/ 918881 h 1136023"/>
                  <a:gd name="connsiteX85" fmla="*/ 234084 w 343011"/>
                  <a:gd name="connsiteY85" fmla="*/ 1056309 h 1136023"/>
                  <a:gd name="connsiteX86" fmla="*/ 233923 w 343011"/>
                  <a:gd name="connsiteY86" fmla="*/ 1064109 h 1136023"/>
                  <a:gd name="connsiteX87" fmla="*/ 216073 w 343011"/>
                  <a:gd name="connsiteY87" fmla="*/ 1038936 h 1136023"/>
                  <a:gd name="connsiteX88" fmla="*/ 185911 w 343011"/>
                  <a:gd name="connsiteY88" fmla="*/ 1014408 h 1136023"/>
                  <a:gd name="connsiteX89" fmla="*/ 140427 w 343011"/>
                  <a:gd name="connsiteY89" fmla="*/ 1000262 h 1136023"/>
                  <a:gd name="connsiteX90" fmla="*/ 137900 w 343011"/>
                  <a:gd name="connsiteY90" fmla="*/ 1002359 h 1136023"/>
                  <a:gd name="connsiteX91" fmla="*/ 139996 w 343011"/>
                  <a:gd name="connsiteY91" fmla="*/ 1004888 h 1136023"/>
                  <a:gd name="connsiteX92" fmla="*/ 212471 w 343011"/>
                  <a:gd name="connsiteY92" fmla="*/ 1041894 h 1136023"/>
                  <a:gd name="connsiteX93" fmla="*/ 233493 w 343011"/>
                  <a:gd name="connsiteY93" fmla="*/ 1073790 h 1136023"/>
                  <a:gd name="connsiteX94" fmla="*/ 226019 w 343011"/>
                  <a:gd name="connsiteY94" fmla="*/ 1133227 h 1136023"/>
                  <a:gd name="connsiteX95" fmla="*/ 227794 w 343011"/>
                  <a:gd name="connsiteY95" fmla="*/ 1136024 h 1136023"/>
                  <a:gd name="connsiteX96" fmla="*/ 228278 w 343011"/>
                  <a:gd name="connsiteY96" fmla="*/ 1136024 h 1136023"/>
                  <a:gd name="connsiteX97" fmla="*/ 230536 w 343011"/>
                  <a:gd name="connsiteY97" fmla="*/ 1134248 h 1136023"/>
                  <a:gd name="connsiteX98" fmla="*/ 235428 w 343011"/>
                  <a:gd name="connsiteY98" fmla="*/ 1104127 h 1136023"/>
                  <a:gd name="connsiteX99" fmla="*/ 237364 w 343011"/>
                  <a:gd name="connsiteY99" fmla="*/ 1105687 h 1136023"/>
                  <a:gd name="connsiteX100" fmla="*/ 237633 w 343011"/>
                  <a:gd name="connsiteY100" fmla="*/ 1105687 h 1136023"/>
                  <a:gd name="connsiteX101" fmla="*/ 239945 w 343011"/>
                  <a:gd name="connsiteY101" fmla="*/ 1103643 h 1136023"/>
                  <a:gd name="connsiteX102" fmla="*/ 251826 w 343011"/>
                  <a:gd name="connsiteY102" fmla="*/ 972292 h 1136023"/>
                  <a:gd name="connsiteX103" fmla="*/ 251719 w 343011"/>
                  <a:gd name="connsiteY103" fmla="*/ 1019734 h 1136023"/>
                  <a:gd name="connsiteX104" fmla="*/ 247472 w 343011"/>
                  <a:gd name="connsiteY104" fmla="*/ 1103159 h 1136023"/>
                  <a:gd name="connsiteX105" fmla="*/ 249568 w 343011"/>
                  <a:gd name="connsiteY105" fmla="*/ 1105741 h 1136023"/>
                  <a:gd name="connsiteX106" fmla="*/ 249783 w 343011"/>
                  <a:gd name="connsiteY106" fmla="*/ 1105741 h 1136023"/>
                  <a:gd name="connsiteX107" fmla="*/ 252095 w 343011"/>
                  <a:gd name="connsiteY107" fmla="*/ 1103643 h 1136023"/>
                  <a:gd name="connsiteX108" fmla="*/ 256396 w 343011"/>
                  <a:gd name="connsiteY108" fmla="*/ 1019948 h 1136023"/>
                  <a:gd name="connsiteX109" fmla="*/ 255052 w 343011"/>
                  <a:gd name="connsiteY109" fmla="*/ 926250 h 1136023"/>
                  <a:gd name="connsiteX110" fmla="*/ 264515 w 343011"/>
                  <a:gd name="connsiteY110" fmla="*/ 637514 h 11360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</a:cxnLst>
                <a:rect l="l" t="t" r="r" b="b"/>
                <a:pathLst>
                  <a:path w="343011" h="1136023">
                    <a:moveTo>
                      <a:pt x="264515" y="637676"/>
                    </a:moveTo>
                    <a:cubicBezTo>
                      <a:pt x="264461" y="619817"/>
                      <a:pt x="264246" y="602282"/>
                      <a:pt x="263923" y="585017"/>
                    </a:cubicBezTo>
                    <a:cubicBezTo>
                      <a:pt x="264031" y="584747"/>
                      <a:pt x="264031" y="584425"/>
                      <a:pt x="264031" y="584102"/>
                    </a:cubicBezTo>
                    <a:cubicBezTo>
                      <a:pt x="264031" y="583995"/>
                      <a:pt x="264031" y="583403"/>
                      <a:pt x="263870" y="582489"/>
                    </a:cubicBezTo>
                    <a:cubicBezTo>
                      <a:pt x="262310" y="504818"/>
                      <a:pt x="258063" y="433495"/>
                      <a:pt x="251074" y="369111"/>
                    </a:cubicBezTo>
                    <a:cubicBezTo>
                      <a:pt x="250858" y="362979"/>
                      <a:pt x="249945" y="321831"/>
                      <a:pt x="259515" y="266267"/>
                    </a:cubicBezTo>
                    <a:cubicBezTo>
                      <a:pt x="269031" y="210920"/>
                      <a:pt x="291182" y="129699"/>
                      <a:pt x="342581" y="56816"/>
                    </a:cubicBezTo>
                    <a:cubicBezTo>
                      <a:pt x="343333" y="55741"/>
                      <a:pt x="343064" y="54342"/>
                      <a:pt x="342043" y="53589"/>
                    </a:cubicBezTo>
                    <a:cubicBezTo>
                      <a:pt x="340967" y="52836"/>
                      <a:pt x="339516" y="53105"/>
                      <a:pt x="338764" y="54127"/>
                    </a:cubicBezTo>
                    <a:cubicBezTo>
                      <a:pt x="315860" y="86615"/>
                      <a:pt x="296719" y="123460"/>
                      <a:pt x="281934" y="163586"/>
                    </a:cubicBezTo>
                    <a:cubicBezTo>
                      <a:pt x="270106" y="195697"/>
                      <a:pt x="261020" y="229960"/>
                      <a:pt x="254944" y="265461"/>
                    </a:cubicBezTo>
                    <a:cubicBezTo>
                      <a:pt x="250213" y="292839"/>
                      <a:pt x="248063" y="316829"/>
                      <a:pt x="247041" y="334847"/>
                    </a:cubicBezTo>
                    <a:cubicBezTo>
                      <a:pt x="244138" y="312041"/>
                      <a:pt x="240804" y="290204"/>
                      <a:pt x="237149" y="269280"/>
                    </a:cubicBezTo>
                    <a:cubicBezTo>
                      <a:pt x="226664" y="209360"/>
                      <a:pt x="213009" y="157024"/>
                      <a:pt x="196610" y="113670"/>
                    </a:cubicBezTo>
                    <a:cubicBezTo>
                      <a:pt x="178492" y="65906"/>
                      <a:pt x="156556" y="27932"/>
                      <a:pt x="131394" y="769"/>
                    </a:cubicBezTo>
                    <a:cubicBezTo>
                      <a:pt x="130534" y="-199"/>
                      <a:pt x="129029" y="-253"/>
                      <a:pt x="128061" y="608"/>
                    </a:cubicBezTo>
                    <a:cubicBezTo>
                      <a:pt x="127147" y="1468"/>
                      <a:pt x="127093" y="2974"/>
                      <a:pt x="127953" y="3942"/>
                    </a:cubicBezTo>
                    <a:cubicBezTo>
                      <a:pt x="175374" y="55095"/>
                      <a:pt x="210589" y="144652"/>
                      <a:pt x="232579" y="270033"/>
                    </a:cubicBezTo>
                    <a:cubicBezTo>
                      <a:pt x="238009" y="300961"/>
                      <a:pt x="242633" y="334094"/>
                      <a:pt x="246450" y="369326"/>
                    </a:cubicBezTo>
                    <a:cubicBezTo>
                      <a:pt x="246450" y="369756"/>
                      <a:pt x="246450" y="369971"/>
                      <a:pt x="246450" y="370025"/>
                    </a:cubicBezTo>
                    <a:cubicBezTo>
                      <a:pt x="246450" y="370241"/>
                      <a:pt x="246504" y="370401"/>
                      <a:pt x="246558" y="370617"/>
                    </a:cubicBezTo>
                    <a:cubicBezTo>
                      <a:pt x="252472" y="425481"/>
                      <a:pt x="256396" y="485401"/>
                      <a:pt x="258385" y="550000"/>
                    </a:cubicBezTo>
                    <a:cubicBezTo>
                      <a:pt x="257956" y="548172"/>
                      <a:pt x="257526" y="546289"/>
                      <a:pt x="257095" y="544299"/>
                    </a:cubicBezTo>
                    <a:cubicBezTo>
                      <a:pt x="251934" y="522192"/>
                      <a:pt x="241988" y="488198"/>
                      <a:pt x="223815" y="451783"/>
                    </a:cubicBezTo>
                    <a:cubicBezTo>
                      <a:pt x="223009" y="450170"/>
                      <a:pt x="222256" y="448610"/>
                      <a:pt x="221396" y="447050"/>
                    </a:cubicBezTo>
                    <a:cubicBezTo>
                      <a:pt x="217525" y="431021"/>
                      <a:pt x="202632" y="366744"/>
                      <a:pt x="199030" y="313278"/>
                    </a:cubicBezTo>
                    <a:cubicBezTo>
                      <a:pt x="198922" y="311987"/>
                      <a:pt x="197847" y="311020"/>
                      <a:pt x="196556" y="311127"/>
                    </a:cubicBezTo>
                    <a:cubicBezTo>
                      <a:pt x="195266" y="311234"/>
                      <a:pt x="194299" y="312311"/>
                      <a:pt x="194406" y="313601"/>
                    </a:cubicBezTo>
                    <a:cubicBezTo>
                      <a:pt x="197255" y="355825"/>
                      <a:pt x="207095" y="404772"/>
                      <a:pt x="213116" y="431612"/>
                    </a:cubicBezTo>
                    <a:cubicBezTo>
                      <a:pt x="199997" y="408699"/>
                      <a:pt x="184944" y="387668"/>
                      <a:pt x="168008" y="368734"/>
                    </a:cubicBezTo>
                    <a:cubicBezTo>
                      <a:pt x="166180" y="363302"/>
                      <a:pt x="143814" y="295421"/>
                      <a:pt x="141180" y="232919"/>
                    </a:cubicBezTo>
                    <a:cubicBezTo>
                      <a:pt x="141126" y="231628"/>
                      <a:pt x="140050" y="230660"/>
                      <a:pt x="138760" y="230660"/>
                    </a:cubicBezTo>
                    <a:cubicBezTo>
                      <a:pt x="137470" y="230660"/>
                      <a:pt x="136502" y="231789"/>
                      <a:pt x="136502" y="233080"/>
                    </a:cubicBezTo>
                    <a:cubicBezTo>
                      <a:pt x="138652" y="284126"/>
                      <a:pt x="153814" y="338666"/>
                      <a:pt x="160535" y="360612"/>
                    </a:cubicBezTo>
                    <a:cubicBezTo>
                      <a:pt x="155642" y="355502"/>
                      <a:pt x="150588" y="350500"/>
                      <a:pt x="145427" y="345713"/>
                    </a:cubicBezTo>
                    <a:cubicBezTo>
                      <a:pt x="105856" y="309030"/>
                      <a:pt x="57953" y="282135"/>
                      <a:pt x="3005" y="265837"/>
                    </a:cubicBezTo>
                    <a:cubicBezTo>
                      <a:pt x="1768" y="265461"/>
                      <a:pt x="478" y="266160"/>
                      <a:pt x="102" y="267397"/>
                    </a:cubicBezTo>
                    <a:cubicBezTo>
                      <a:pt x="-275" y="268634"/>
                      <a:pt x="424" y="269925"/>
                      <a:pt x="1661" y="270302"/>
                    </a:cubicBezTo>
                    <a:cubicBezTo>
                      <a:pt x="119083" y="305156"/>
                      <a:pt x="182309" y="382988"/>
                      <a:pt x="215266" y="445275"/>
                    </a:cubicBezTo>
                    <a:cubicBezTo>
                      <a:pt x="207847" y="440649"/>
                      <a:pt x="193976" y="433011"/>
                      <a:pt x="173814" y="426234"/>
                    </a:cubicBezTo>
                    <a:cubicBezTo>
                      <a:pt x="155803" y="420102"/>
                      <a:pt x="136448" y="415961"/>
                      <a:pt x="116447" y="413917"/>
                    </a:cubicBezTo>
                    <a:cubicBezTo>
                      <a:pt x="91448" y="411334"/>
                      <a:pt x="65211" y="411980"/>
                      <a:pt x="38436" y="415853"/>
                    </a:cubicBezTo>
                    <a:cubicBezTo>
                      <a:pt x="37145" y="416014"/>
                      <a:pt x="36285" y="417198"/>
                      <a:pt x="36447" y="418488"/>
                    </a:cubicBezTo>
                    <a:cubicBezTo>
                      <a:pt x="36608" y="419779"/>
                      <a:pt x="37791" y="420640"/>
                      <a:pt x="39081" y="420479"/>
                    </a:cubicBezTo>
                    <a:cubicBezTo>
                      <a:pt x="98598" y="411873"/>
                      <a:pt x="144298" y="421232"/>
                      <a:pt x="172094" y="430591"/>
                    </a:cubicBezTo>
                    <a:cubicBezTo>
                      <a:pt x="202256" y="440757"/>
                      <a:pt x="218493" y="453074"/>
                      <a:pt x="218654" y="453235"/>
                    </a:cubicBezTo>
                    <a:lnTo>
                      <a:pt x="219729" y="454096"/>
                    </a:lnTo>
                    <a:cubicBezTo>
                      <a:pt x="250805" y="516598"/>
                      <a:pt x="258063" y="572538"/>
                      <a:pt x="259138" y="582757"/>
                    </a:cubicBezTo>
                    <a:cubicBezTo>
                      <a:pt x="259515" y="600669"/>
                      <a:pt x="259730" y="618957"/>
                      <a:pt x="259783" y="637514"/>
                    </a:cubicBezTo>
                    <a:cubicBezTo>
                      <a:pt x="260052" y="727986"/>
                      <a:pt x="256827" y="815069"/>
                      <a:pt x="252579" y="888920"/>
                    </a:cubicBezTo>
                    <a:cubicBezTo>
                      <a:pt x="251127" y="870632"/>
                      <a:pt x="249138" y="851806"/>
                      <a:pt x="246611" y="832873"/>
                    </a:cubicBezTo>
                    <a:cubicBezTo>
                      <a:pt x="235751" y="752729"/>
                      <a:pt x="216342" y="687214"/>
                      <a:pt x="188869" y="638106"/>
                    </a:cubicBezTo>
                    <a:cubicBezTo>
                      <a:pt x="154352" y="576411"/>
                      <a:pt x="107039" y="540534"/>
                      <a:pt x="48167" y="531605"/>
                    </a:cubicBezTo>
                    <a:cubicBezTo>
                      <a:pt x="46877" y="531390"/>
                      <a:pt x="45694" y="532304"/>
                      <a:pt x="45479" y="533595"/>
                    </a:cubicBezTo>
                    <a:cubicBezTo>
                      <a:pt x="45317" y="534886"/>
                      <a:pt x="46178" y="536069"/>
                      <a:pt x="47414" y="536231"/>
                    </a:cubicBezTo>
                    <a:cubicBezTo>
                      <a:pt x="104781" y="544945"/>
                      <a:pt x="150964" y="580015"/>
                      <a:pt x="184729" y="640365"/>
                    </a:cubicBezTo>
                    <a:cubicBezTo>
                      <a:pt x="211879" y="688936"/>
                      <a:pt x="231127" y="753912"/>
                      <a:pt x="241934" y="833465"/>
                    </a:cubicBezTo>
                    <a:cubicBezTo>
                      <a:pt x="244245" y="850408"/>
                      <a:pt x="246020" y="867243"/>
                      <a:pt x="247418" y="883757"/>
                    </a:cubicBezTo>
                    <a:cubicBezTo>
                      <a:pt x="241719" y="872138"/>
                      <a:pt x="231181" y="853312"/>
                      <a:pt x="214084" y="832980"/>
                    </a:cubicBezTo>
                    <a:cubicBezTo>
                      <a:pt x="212578" y="831205"/>
                      <a:pt x="211019" y="829431"/>
                      <a:pt x="209460" y="827655"/>
                    </a:cubicBezTo>
                    <a:cubicBezTo>
                      <a:pt x="209514" y="827441"/>
                      <a:pt x="209568" y="827171"/>
                      <a:pt x="209568" y="826902"/>
                    </a:cubicBezTo>
                    <a:cubicBezTo>
                      <a:pt x="209568" y="826257"/>
                      <a:pt x="208600" y="810605"/>
                      <a:pt x="203116" y="790165"/>
                    </a:cubicBezTo>
                    <a:cubicBezTo>
                      <a:pt x="198008" y="771231"/>
                      <a:pt x="187847" y="744607"/>
                      <a:pt x="168438" y="725135"/>
                    </a:cubicBezTo>
                    <a:cubicBezTo>
                      <a:pt x="167524" y="724221"/>
                      <a:pt x="166073" y="724221"/>
                      <a:pt x="165158" y="725135"/>
                    </a:cubicBezTo>
                    <a:cubicBezTo>
                      <a:pt x="164244" y="726049"/>
                      <a:pt x="164244" y="727555"/>
                      <a:pt x="165158" y="728416"/>
                    </a:cubicBezTo>
                    <a:cubicBezTo>
                      <a:pt x="183868" y="747081"/>
                      <a:pt x="193654" y="772899"/>
                      <a:pt x="198600" y="791241"/>
                    </a:cubicBezTo>
                    <a:cubicBezTo>
                      <a:pt x="202202" y="804527"/>
                      <a:pt x="203815" y="815876"/>
                      <a:pt x="204513" y="822115"/>
                    </a:cubicBezTo>
                    <a:cubicBezTo>
                      <a:pt x="190750" y="807485"/>
                      <a:pt x="175481" y="794629"/>
                      <a:pt x="158921" y="783872"/>
                    </a:cubicBezTo>
                    <a:cubicBezTo>
                      <a:pt x="133276" y="767197"/>
                      <a:pt x="104458" y="755364"/>
                      <a:pt x="73383" y="748802"/>
                    </a:cubicBezTo>
                    <a:cubicBezTo>
                      <a:pt x="72146" y="748533"/>
                      <a:pt x="70909" y="749340"/>
                      <a:pt x="70641" y="750631"/>
                    </a:cubicBezTo>
                    <a:cubicBezTo>
                      <a:pt x="70372" y="751868"/>
                      <a:pt x="71178" y="753159"/>
                      <a:pt x="72469" y="753374"/>
                    </a:cubicBezTo>
                    <a:cubicBezTo>
                      <a:pt x="141502" y="767950"/>
                      <a:pt x="185643" y="806248"/>
                      <a:pt x="210535" y="835831"/>
                    </a:cubicBezTo>
                    <a:cubicBezTo>
                      <a:pt x="237525" y="867943"/>
                      <a:pt x="248332" y="896988"/>
                      <a:pt x="248439" y="897258"/>
                    </a:cubicBezTo>
                    <a:lnTo>
                      <a:pt x="248654" y="897742"/>
                    </a:lnTo>
                    <a:cubicBezTo>
                      <a:pt x="249353" y="907424"/>
                      <a:pt x="249945" y="916944"/>
                      <a:pt x="250375" y="926250"/>
                    </a:cubicBezTo>
                    <a:cubicBezTo>
                      <a:pt x="245805" y="996174"/>
                      <a:pt x="240751" y="1050823"/>
                      <a:pt x="237794" y="1079922"/>
                    </a:cubicBezTo>
                    <a:cubicBezTo>
                      <a:pt x="237902" y="1077986"/>
                      <a:pt x="238063" y="1076050"/>
                      <a:pt x="238170" y="1074060"/>
                    </a:cubicBezTo>
                    <a:cubicBezTo>
                      <a:pt x="238224" y="1073790"/>
                      <a:pt x="238224" y="1073522"/>
                      <a:pt x="238170" y="1073253"/>
                    </a:cubicBezTo>
                    <a:cubicBezTo>
                      <a:pt x="238439" y="1067874"/>
                      <a:pt x="238654" y="1062280"/>
                      <a:pt x="238708" y="1056471"/>
                    </a:cubicBezTo>
                    <a:cubicBezTo>
                      <a:pt x="239030" y="1030867"/>
                      <a:pt x="236934" y="1006985"/>
                      <a:pt x="232364" y="985470"/>
                    </a:cubicBezTo>
                    <a:cubicBezTo>
                      <a:pt x="226718" y="958522"/>
                      <a:pt x="217256" y="935232"/>
                      <a:pt x="204299" y="916244"/>
                    </a:cubicBezTo>
                    <a:cubicBezTo>
                      <a:pt x="181288" y="882627"/>
                      <a:pt x="146986" y="862241"/>
                      <a:pt x="102415" y="855572"/>
                    </a:cubicBezTo>
                    <a:cubicBezTo>
                      <a:pt x="101125" y="855410"/>
                      <a:pt x="99942" y="856271"/>
                      <a:pt x="99781" y="857562"/>
                    </a:cubicBezTo>
                    <a:cubicBezTo>
                      <a:pt x="99620" y="858853"/>
                      <a:pt x="100480" y="860036"/>
                      <a:pt x="101770" y="860197"/>
                    </a:cubicBezTo>
                    <a:cubicBezTo>
                      <a:pt x="144997" y="866652"/>
                      <a:pt x="178223" y="886392"/>
                      <a:pt x="200481" y="918881"/>
                    </a:cubicBezTo>
                    <a:cubicBezTo>
                      <a:pt x="229138" y="960727"/>
                      <a:pt x="234568" y="1016667"/>
                      <a:pt x="234084" y="1056309"/>
                    </a:cubicBezTo>
                    <a:cubicBezTo>
                      <a:pt x="234084" y="1058945"/>
                      <a:pt x="233977" y="1061580"/>
                      <a:pt x="233923" y="1064109"/>
                    </a:cubicBezTo>
                    <a:cubicBezTo>
                      <a:pt x="230428" y="1057708"/>
                      <a:pt x="224622" y="1048510"/>
                      <a:pt x="216073" y="1038936"/>
                    </a:cubicBezTo>
                    <a:cubicBezTo>
                      <a:pt x="207095" y="1028931"/>
                      <a:pt x="196933" y="1020701"/>
                      <a:pt x="185911" y="1014408"/>
                    </a:cubicBezTo>
                    <a:cubicBezTo>
                      <a:pt x="172040" y="1006555"/>
                      <a:pt x="156771" y="1001822"/>
                      <a:pt x="140427" y="1000262"/>
                    </a:cubicBezTo>
                    <a:cubicBezTo>
                      <a:pt x="139137" y="1000155"/>
                      <a:pt x="138007" y="1001069"/>
                      <a:pt x="137900" y="1002359"/>
                    </a:cubicBezTo>
                    <a:cubicBezTo>
                      <a:pt x="137792" y="1003650"/>
                      <a:pt x="138706" y="1004780"/>
                      <a:pt x="139996" y="1004888"/>
                    </a:cubicBezTo>
                    <a:cubicBezTo>
                      <a:pt x="175374" y="1008223"/>
                      <a:pt x="198976" y="1026833"/>
                      <a:pt x="212471" y="1041894"/>
                    </a:cubicBezTo>
                    <a:cubicBezTo>
                      <a:pt x="225697" y="1056632"/>
                      <a:pt x="232202" y="1070886"/>
                      <a:pt x="233493" y="1073790"/>
                    </a:cubicBezTo>
                    <a:cubicBezTo>
                      <a:pt x="231611" y="1108107"/>
                      <a:pt x="226127" y="1132957"/>
                      <a:pt x="226019" y="1133227"/>
                    </a:cubicBezTo>
                    <a:cubicBezTo>
                      <a:pt x="225751" y="1134464"/>
                      <a:pt x="226504" y="1135701"/>
                      <a:pt x="227794" y="1136024"/>
                    </a:cubicBezTo>
                    <a:lnTo>
                      <a:pt x="228278" y="1136024"/>
                    </a:lnTo>
                    <a:cubicBezTo>
                      <a:pt x="229353" y="1136024"/>
                      <a:pt x="230321" y="1135324"/>
                      <a:pt x="230536" y="1134248"/>
                    </a:cubicBezTo>
                    <a:cubicBezTo>
                      <a:pt x="230536" y="1134034"/>
                      <a:pt x="233170" y="1122415"/>
                      <a:pt x="235428" y="1104127"/>
                    </a:cubicBezTo>
                    <a:cubicBezTo>
                      <a:pt x="235751" y="1104934"/>
                      <a:pt x="236450" y="1105526"/>
                      <a:pt x="237364" y="1105687"/>
                    </a:cubicBezTo>
                    <a:lnTo>
                      <a:pt x="237633" y="1105687"/>
                    </a:lnTo>
                    <a:cubicBezTo>
                      <a:pt x="238815" y="1105687"/>
                      <a:pt x="239837" y="1104826"/>
                      <a:pt x="239945" y="1103643"/>
                    </a:cubicBezTo>
                    <a:cubicBezTo>
                      <a:pt x="240052" y="1102567"/>
                      <a:pt x="245859" y="1051791"/>
                      <a:pt x="251826" y="972292"/>
                    </a:cubicBezTo>
                    <a:cubicBezTo>
                      <a:pt x="252095" y="989881"/>
                      <a:pt x="251988" y="1005856"/>
                      <a:pt x="251719" y="1019734"/>
                    </a:cubicBezTo>
                    <a:cubicBezTo>
                      <a:pt x="250751" y="1069488"/>
                      <a:pt x="247472" y="1102836"/>
                      <a:pt x="247472" y="1103159"/>
                    </a:cubicBezTo>
                    <a:cubicBezTo>
                      <a:pt x="247364" y="1104450"/>
                      <a:pt x="248278" y="1105579"/>
                      <a:pt x="249568" y="1105741"/>
                    </a:cubicBezTo>
                    <a:lnTo>
                      <a:pt x="249783" y="1105741"/>
                    </a:lnTo>
                    <a:cubicBezTo>
                      <a:pt x="250966" y="1105741"/>
                      <a:pt x="251988" y="1104880"/>
                      <a:pt x="252095" y="1103643"/>
                    </a:cubicBezTo>
                    <a:cubicBezTo>
                      <a:pt x="252095" y="1103320"/>
                      <a:pt x="255429" y="1069810"/>
                      <a:pt x="256396" y="1019948"/>
                    </a:cubicBezTo>
                    <a:cubicBezTo>
                      <a:pt x="256881" y="994668"/>
                      <a:pt x="256827" y="962180"/>
                      <a:pt x="255052" y="926250"/>
                    </a:cubicBezTo>
                    <a:cubicBezTo>
                      <a:pt x="260321" y="845244"/>
                      <a:pt x="264838" y="743746"/>
                      <a:pt x="264515" y="637514"/>
                    </a:cubicBezTo>
                    <a:close/>
                  </a:path>
                </a:pathLst>
              </a:custGeom>
              <a:solidFill>
                <a:srgbClr val="7AD3D4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2" name="Freeform 131">
                <a:extLst>
                  <a:ext uri="{FF2B5EF4-FFF2-40B4-BE49-F238E27FC236}">
                    <a16:creationId xmlns:a16="http://schemas.microsoft.com/office/drawing/2014/main" id="{EE698B1F-43C4-60A5-9330-D77CA37CA6CF}"/>
                  </a:ext>
                </a:extLst>
              </p:cNvPr>
              <p:cNvSpPr/>
              <p:nvPr/>
            </p:nvSpPr>
            <p:spPr>
              <a:xfrm>
                <a:off x="11094907" y="6313569"/>
                <a:ext cx="313284" cy="419870"/>
              </a:xfrm>
              <a:custGeom>
                <a:avLst/>
                <a:gdLst>
                  <a:gd name="connsiteX0" fmla="*/ 313285 w 313284"/>
                  <a:gd name="connsiteY0" fmla="*/ 46258 h 419870"/>
                  <a:gd name="connsiteX1" fmla="*/ 312908 w 313284"/>
                  <a:gd name="connsiteY1" fmla="*/ 75734 h 419870"/>
                  <a:gd name="connsiteX2" fmla="*/ 311833 w 313284"/>
                  <a:gd name="connsiteY2" fmla="*/ 103811 h 419870"/>
                  <a:gd name="connsiteX3" fmla="*/ 309682 w 313284"/>
                  <a:gd name="connsiteY3" fmla="*/ 136998 h 419870"/>
                  <a:gd name="connsiteX4" fmla="*/ 297855 w 313284"/>
                  <a:gd name="connsiteY4" fmla="*/ 229837 h 419870"/>
                  <a:gd name="connsiteX5" fmla="*/ 262424 w 313284"/>
                  <a:gd name="connsiteY5" fmla="*/ 359090 h 419870"/>
                  <a:gd name="connsiteX6" fmla="*/ 247262 w 313284"/>
                  <a:gd name="connsiteY6" fmla="*/ 392277 h 419870"/>
                  <a:gd name="connsiteX7" fmla="*/ 245434 w 313284"/>
                  <a:gd name="connsiteY7" fmla="*/ 395720 h 419870"/>
                  <a:gd name="connsiteX8" fmla="*/ 230864 w 313284"/>
                  <a:gd name="connsiteY8" fmla="*/ 419871 h 419870"/>
                  <a:gd name="connsiteX9" fmla="*/ 82367 w 313284"/>
                  <a:gd name="connsiteY9" fmla="*/ 419871 h 419870"/>
                  <a:gd name="connsiteX10" fmla="*/ 65969 w 313284"/>
                  <a:gd name="connsiteY10" fmla="*/ 392277 h 419870"/>
                  <a:gd name="connsiteX11" fmla="*/ 50807 w 313284"/>
                  <a:gd name="connsiteY11" fmla="*/ 359090 h 419870"/>
                  <a:gd name="connsiteX12" fmla="*/ 3602 w 313284"/>
                  <a:gd name="connsiteY12" fmla="*/ 136998 h 419870"/>
                  <a:gd name="connsiteX13" fmla="*/ 1452 w 313284"/>
                  <a:gd name="connsiteY13" fmla="*/ 103811 h 419870"/>
                  <a:gd name="connsiteX14" fmla="*/ 377 w 313284"/>
                  <a:gd name="connsiteY14" fmla="*/ 75734 h 419870"/>
                  <a:gd name="connsiteX15" fmla="*/ 0 w 313284"/>
                  <a:gd name="connsiteY15" fmla="*/ 46258 h 419870"/>
                  <a:gd name="connsiteX16" fmla="*/ 0 w 313284"/>
                  <a:gd name="connsiteY16" fmla="*/ 42546 h 419870"/>
                  <a:gd name="connsiteX17" fmla="*/ 914 w 313284"/>
                  <a:gd name="connsiteY17" fmla="*/ 0 h 419870"/>
                  <a:gd name="connsiteX18" fmla="*/ 312263 w 313284"/>
                  <a:gd name="connsiteY18" fmla="*/ 0 h 419870"/>
                  <a:gd name="connsiteX19" fmla="*/ 313177 w 313284"/>
                  <a:gd name="connsiteY19" fmla="*/ 42546 h 419870"/>
                  <a:gd name="connsiteX20" fmla="*/ 313177 w 313284"/>
                  <a:gd name="connsiteY20" fmla="*/ 46258 h 4198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313284" h="419870">
                    <a:moveTo>
                      <a:pt x="313285" y="46258"/>
                    </a:moveTo>
                    <a:cubicBezTo>
                      <a:pt x="313285" y="56155"/>
                      <a:pt x="313177" y="65998"/>
                      <a:pt x="312908" y="75734"/>
                    </a:cubicBezTo>
                    <a:cubicBezTo>
                      <a:pt x="312694" y="85147"/>
                      <a:pt x="312317" y="94559"/>
                      <a:pt x="311833" y="103811"/>
                    </a:cubicBezTo>
                    <a:cubicBezTo>
                      <a:pt x="311296" y="114999"/>
                      <a:pt x="310543" y="126079"/>
                      <a:pt x="309682" y="136998"/>
                    </a:cubicBezTo>
                    <a:cubicBezTo>
                      <a:pt x="307048" y="169487"/>
                      <a:pt x="303070" y="200576"/>
                      <a:pt x="297855" y="229837"/>
                    </a:cubicBezTo>
                    <a:cubicBezTo>
                      <a:pt x="289145" y="278892"/>
                      <a:pt x="277048" y="322676"/>
                      <a:pt x="262424" y="359090"/>
                    </a:cubicBezTo>
                    <a:cubicBezTo>
                      <a:pt x="257639" y="370977"/>
                      <a:pt x="252585" y="382057"/>
                      <a:pt x="247262" y="392277"/>
                    </a:cubicBezTo>
                    <a:cubicBezTo>
                      <a:pt x="246671" y="393407"/>
                      <a:pt x="246079" y="394537"/>
                      <a:pt x="245434" y="395720"/>
                    </a:cubicBezTo>
                    <a:cubicBezTo>
                      <a:pt x="240757" y="404433"/>
                      <a:pt x="235864" y="412502"/>
                      <a:pt x="230864" y="419871"/>
                    </a:cubicBezTo>
                    <a:lnTo>
                      <a:pt x="82367" y="419871"/>
                    </a:lnTo>
                    <a:cubicBezTo>
                      <a:pt x="76668" y="411588"/>
                      <a:pt x="71238" y="402336"/>
                      <a:pt x="65969" y="392277"/>
                    </a:cubicBezTo>
                    <a:cubicBezTo>
                      <a:pt x="60646" y="382057"/>
                      <a:pt x="55592" y="370977"/>
                      <a:pt x="50807" y="359090"/>
                    </a:cubicBezTo>
                    <a:cubicBezTo>
                      <a:pt x="27420" y="300999"/>
                      <a:pt x="10591" y="223974"/>
                      <a:pt x="3602" y="136998"/>
                    </a:cubicBezTo>
                    <a:cubicBezTo>
                      <a:pt x="2742" y="126079"/>
                      <a:pt x="1989" y="114999"/>
                      <a:pt x="1452" y="103811"/>
                    </a:cubicBezTo>
                    <a:cubicBezTo>
                      <a:pt x="968" y="94559"/>
                      <a:pt x="645" y="85200"/>
                      <a:pt x="377" y="75734"/>
                    </a:cubicBezTo>
                    <a:cubicBezTo>
                      <a:pt x="108" y="65998"/>
                      <a:pt x="0" y="56208"/>
                      <a:pt x="0" y="46258"/>
                    </a:cubicBezTo>
                    <a:cubicBezTo>
                      <a:pt x="0" y="45021"/>
                      <a:pt x="0" y="43784"/>
                      <a:pt x="0" y="42546"/>
                    </a:cubicBezTo>
                    <a:cubicBezTo>
                      <a:pt x="0" y="28185"/>
                      <a:pt x="377" y="13985"/>
                      <a:pt x="914" y="0"/>
                    </a:cubicBezTo>
                    <a:lnTo>
                      <a:pt x="312263" y="0"/>
                    </a:lnTo>
                    <a:cubicBezTo>
                      <a:pt x="312801" y="13985"/>
                      <a:pt x="313123" y="28185"/>
                      <a:pt x="313177" y="42546"/>
                    </a:cubicBezTo>
                    <a:lnTo>
                      <a:pt x="313177" y="46258"/>
                    </a:ln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33" name="Freeform 132">
                <a:extLst>
                  <a:ext uri="{FF2B5EF4-FFF2-40B4-BE49-F238E27FC236}">
                    <a16:creationId xmlns:a16="http://schemas.microsoft.com/office/drawing/2014/main" id="{682360AA-F53F-3B51-70E9-A89A4105DF94}"/>
                  </a:ext>
                </a:extLst>
              </p:cNvPr>
              <p:cNvSpPr/>
              <p:nvPr/>
            </p:nvSpPr>
            <p:spPr>
              <a:xfrm>
                <a:off x="11095015" y="6356115"/>
                <a:ext cx="313177" cy="33187"/>
              </a:xfrm>
              <a:custGeom>
                <a:avLst/>
                <a:gdLst>
                  <a:gd name="connsiteX0" fmla="*/ 313177 w 313177"/>
                  <a:gd name="connsiteY0" fmla="*/ 3712 h 33187"/>
                  <a:gd name="connsiteX1" fmla="*/ 312801 w 313177"/>
                  <a:gd name="connsiteY1" fmla="*/ 33188 h 33187"/>
                  <a:gd name="connsiteX2" fmla="*/ 376 w 313177"/>
                  <a:gd name="connsiteY2" fmla="*/ 33188 h 33187"/>
                  <a:gd name="connsiteX3" fmla="*/ 0 w 313177"/>
                  <a:gd name="connsiteY3" fmla="*/ 3712 h 33187"/>
                  <a:gd name="connsiteX4" fmla="*/ 0 w 313177"/>
                  <a:gd name="connsiteY4" fmla="*/ 0 h 33187"/>
                  <a:gd name="connsiteX5" fmla="*/ 313177 w 313177"/>
                  <a:gd name="connsiteY5" fmla="*/ 0 h 33187"/>
                  <a:gd name="connsiteX6" fmla="*/ 313177 w 313177"/>
                  <a:gd name="connsiteY6" fmla="*/ 3712 h 331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13177" h="33187">
                    <a:moveTo>
                      <a:pt x="313177" y="3712"/>
                    </a:moveTo>
                    <a:cubicBezTo>
                      <a:pt x="313177" y="13609"/>
                      <a:pt x="313070" y="23452"/>
                      <a:pt x="312801" y="33188"/>
                    </a:cubicBezTo>
                    <a:lnTo>
                      <a:pt x="376" y="33188"/>
                    </a:lnTo>
                    <a:cubicBezTo>
                      <a:pt x="108" y="23452"/>
                      <a:pt x="0" y="13662"/>
                      <a:pt x="0" y="3712"/>
                    </a:cubicBezTo>
                    <a:cubicBezTo>
                      <a:pt x="0" y="2475"/>
                      <a:pt x="0" y="1238"/>
                      <a:pt x="0" y="0"/>
                    </a:cubicBezTo>
                    <a:lnTo>
                      <a:pt x="313177" y="0"/>
                    </a:lnTo>
                    <a:lnTo>
                      <a:pt x="313177" y="3712"/>
                    </a:lnTo>
                    <a:close/>
                  </a:path>
                </a:pathLst>
              </a:custGeom>
              <a:solidFill>
                <a:srgbClr val="8AB9E8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4" name="Freeform 133">
                <a:extLst>
                  <a:ext uri="{FF2B5EF4-FFF2-40B4-BE49-F238E27FC236}">
                    <a16:creationId xmlns:a16="http://schemas.microsoft.com/office/drawing/2014/main" id="{1898D101-AA05-0A5B-0627-E4DE7605F61D}"/>
                  </a:ext>
                </a:extLst>
              </p:cNvPr>
              <p:cNvSpPr/>
              <p:nvPr/>
            </p:nvSpPr>
            <p:spPr>
              <a:xfrm>
                <a:off x="11096413" y="6417380"/>
                <a:ext cx="310327" cy="33187"/>
              </a:xfrm>
              <a:custGeom>
                <a:avLst/>
                <a:gdLst>
                  <a:gd name="connsiteX0" fmla="*/ 310328 w 310327"/>
                  <a:gd name="connsiteY0" fmla="*/ 0 h 33187"/>
                  <a:gd name="connsiteX1" fmla="*/ 308177 w 310327"/>
                  <a:gd name="connsiteY1" fmla="*/ 33188 h 33187"/>
                  <a:gd name="connsiteX2" fmla="*/ 2151 w 310327"/>
                  <a:gd name="connsiteY2" fmla="*/ 33188 h 33187"/>
                  <a:gd name="connsiteX3" fmla="*/ 0 w 310327"/>
                  <a:gd name="connsiteY3" fmla="*/ 0 h 33187"/>
                  <a:gd name="connsiteX4" fmla="*/ 310328 w 310327"/>
                  <a:gd name="connsiteY4" fmla="*/ 0 h 331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0327" h="33187">
                    <a:moveTo>
                      <a:pt x="310328" y="0"/>
                    </a:moveTo>
                    <a:cubicBezTo>
                      <a:pt x="309790" y="11188"/>
                      <a:pt x="309037" y="22268"/>
                      <a:pt x="308177" y="33188"/>
                    </a:cubicBezTo>
                    <a:lnTo>
                      <a:pt x="2151" y="33188"/>
                    </a:lnTo>
                    <a:cubicBezTo>
                      <a:pt x="1290" y="22268"/>
                      <a:pt x="538" y="11188"/>
                      <a:pt x="0" y="0"/>
                    </a:cubicBezTo>
                    <a:lnTo>
                      <a:pt x="310328" y="0"/>
                    </a:lnTo>
                    <a:close/>
                  </a:path>
                </a:pathLst>
              </a:custGeom>
              <a:solidFill>
                <a:srgbClr val="8AB9E8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5" name="Freeform 134">
                <a:extLst>
                  <a:ext uri="{FF2B5EF4-FFF2-40B4-BE49-F238E27FC236}">
                    <a16:creationId xmlns:a16="http://schemas.microsoft.com/office/drawing/2014/main" id="{97DE9F4A-1F8D-DFED-6CB5-80BED9C3DC31}"/>
                  </a:ext>
                </a:extLst>
              </p:cNvPr>
              <p:cNvSpPr/>
              <p:nvPr/>
            </p:nvSpPr>
            <p:spPr>
              <a:xfrm>
                <a:off x="11145822" y="6672659"/>
                <a:ext cx="211563" cy="33186"/>
              </a:xfrm>
              <a:custGeom>
                <a:avLst/>
                <a:gdLst>
                  <a:gd name="connsiteX0" fmla="*/ 211563 w 211563"/>
                  <a:gd name="connsiteY0" fmla="*/ 0 h 33186"/>
                  <a:gd name="connsiteX1" fmla="*/ 196401 w 211563"/>
                  <a:gd name="connsiteY1" fmla="*/ 33187 h 33186"/>
                  <a:gd name="connsiteX2" fmla="*/ 15162 w 211563"/>
                  <a:gd name="connsiteY2" fmla="*/ 33187 h 33186"/>
                  <a:gd name="connsiteX3" fmla="*/ 0 w 211563"/>
                  <a:gd name="connsiteY3" fmla="*/ 0 h 33186"/>
                  <a:gd name="connsiteX4" fmla="*/ 211563 w 211563"/>
                  <a:gd name="connsiteY4" fmla="*/ 0 h 331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11563" h="33186">
                    <a:moveTo>
                      <a:pt x="211563" y="0"/>
                    </a:moveTo>
                    <a:cubicBezTo>
                      <a:pt x="206778" y="11887"/>
                      <a:pt x="201724" y="22967"/>
                      <a:pt x="196401" y="33187"/>
                    </a:cubicBezTo>
                    <a:lnTo>
                      <a:pt x="15162" y="33187"/>
                    </a:lnTo>
                    <a:cubicBezTo>
                      <a:pt x="9839" y="22967"/>
                      <a:pt x="4785" y="11887"/>
                      <a:pt x="0" y="0"/>
                    </a:cubicBezTo>
                    <a:lnTo>
                      <a:pt x="211563" y="0"/>
                    </a:lnTo>
                    <a:close/>
                  </a:path>
                </a:pathLst>
              </a:custGeom>
              <a:solidFill>
                <a:srgbClr val="DEECF9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6" name="Freeform 135">
                <a:extLst>
                  <a:ext uri="{FF2B5EF4-FFF2-40B4-BE49-F238E27FC236}">
                    <a16:creationId xmlns:a16="http://schemas.microsoft.com/office/drawing/2014/main" id="{A67CECD7-A878-B45E-6C95-23C8BB39CA51}"/>
                  </a:ext>
                </a:extLst>
              </p:cNvPr>
              <p:cNvSpPr/>
              <p:nvPr/>
            </p:nvSpPr>
            <p:spPr>
              <a:xfrm>
                <a:off x="11216899" y="6429106"/>
                <a:ext cx="189196" cy="116720"/>
              </a:xfrm>
              <a:custGeom>
                <a:avLst/>
                <a:gdLst>
                  <a:gd name="connsiteX0" fmla="*/ 145863 w 189196"/>
                  <a:gd name="connsiteY0" fmla="*/ 116720 h 116720"/>
                  <a:gd name="connsiteX1" fmla="*/ 0 w 189196"/>
                  <a:gd name="connsiteY1" fmla="*/ 21461 h 116720"/>
                  <a:gd name="connsiteX2" fmla="*/ 187691 w 189196"/>
                  <a:gd name="connsiteY2" fmla="*/ 21461 h 116720"/>
                  <a:gd name="connsiteX3" fmla="*/ 189196 w 189196"/>
                  <a:gd name="connsiteY3" fmla="*/ 0 h 116720"/>
                  <a:gd name="connsiteX4" fmla="*/ 187691 w 189196"/>
                  <a:gd name="connsiteY4" fmla="*/ 21461 h 116720"/>
                  <a:gd name="connsiteX5" fmla="*/ 181992 w 189196"/>
                  <a:gd name="connsiteY5" fmla="*/ 75034 h 116720"/>
                  <a:gd name="connsiteX6" fmla="*/ 175917 w 189196"/>
                  <a:gd name="connsiteY6" fmla="*/ 114300 h 116720"/>
                  <a:gd name="connsiteX7" fmla="*/ 175917 w 189196"/>
                  <a:gd name="connsiteY7" fmla="*/ 114300 h 116720"/>
                  <a:gd name="connsiteX8" fmla="*/ 145916 w 189196"/>
                  <a:gd name="connsiteY8" fmla="*/ 116720 h 1167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89196" h="116720">
                    <a:moveTo>
                      <a:pt x="145863" y="116720"/>
                    </a:moveTo>
                    <a:cubicBezTo>
                      <a:pt x="73926" y="116720"/>
                      <a:pt x="28441" y="72453"/>
                      <a:pt x="0" y="21461"/>
                    </a:cubicBezTo>
                    <a:lnTo>
                      <a:pt x="187691" y="21461"/>
                    </a:lnTo>
                    <a:cubicBezTo>
                      <a:pt x="188228" y="14362"/>
                      <a:pt x="188767" y="7207"/>
                      <a:pt x="189196" y="0"/>
                    </a:cubicBezTo>
                    <a:cubicBezTo>
                      <a:pt x="188767" y="7207"/>
                      <a:pt x="188282" y="14362"/>
                      <a:pt x="187691" y="21461"/>
                    </a:cubicBezTo>
                    <a:cubicBezTo>
                      <a:pt x="186239" y="39803"/>
                      <a:pt x="184304" y="57661"/>
                      <a:pt x="181992" y="75034"/>
                    </a:cubicBezTo>
                    <a:cubicBezTo>
                      <a:pt x="180218" y="88481"/>
                      <a:pt x="178174" y="101552"/>
                      <a:pt x="175917" y="114300"/>
                    </a:cubicBezTo>
                    <a:lnTo>
                      <a:pt x="175917" y="114300"/>
                    </a:lnTo>
                    <a:cubicBezTo>
                      <a:pt x="165432" y="115913"/>
                      <a:pt x="155432" y="116720"/>
                      <a:pt x="145916" y="116720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7" name="Freeform 136">
                <a:extLst>
                  <a:ext uri="{FF2B5EF4-FFF2-40B4-BE49-F238E27FC236}">
                    <a16:creationId xmlns:a16="http://schemas.microsoft.com/office/drawing/2014/main" id="{60C20F30-EB82-9246-0E7E-4F2D2A6D8C4B}"/>
                  </a:ext>
                </a:extLst>
              </p:cNvPr>
              <p:cNvSpPr/>
              <p:nvPr/>
            </p:nvSpPr>
            <p:spPr>
              <a:xfrm>
                <a:off x="11172650" y="6313623"/>
                <a:ext cx="235541" cy="103757"/>
              </a:xfrm>
              <a:custGeom>
                <a:avLst/>
                <a:gdLst>
                  <a:gd name="connsiteX0" fmla="*/ 234090 w 235541"/>
                  <a:gd name="connsiteY0" fmla="*/ 103757 h 103757"/>
                  <a:gd name="connsiteX1" fmla="*/ 28280 w 235541"/>
                  <a:gd name="connsiteY1" fmla="*/ 103757 h 103757"/>
                  <a:gd name="connsiteX2" fmla="*/ 17904 w 235541"/>
                  <a:gd name="connsiteY2" fmla="*/ 75680 h 103757"/>
                  <a:gd name="connsiteX3" fmla="*/ 235165 w 235541"/>
                  <a:gd name="connsiteY3" fmla="*/ 75680 h 103757"/>
                  <a:gd name="connsiteX4" fmla="*/ 235327 w 235541"/>
                  <a:gd name="connsiteY4" fmla="*/ 68149 h 103757"/>
                  <a:gd name="connsiteX5" fmla="*/ 235165 w 235541"/>
                  <a:gd name="connsiteY5" fmla="*/ 75680 h 103757"/>
                  <a:gd name="connsiteX6" fmla="*/ 234090 w 235541"/>
                  <a:gd name="connsiteY6" fmla="*/ 103757 h 103757"/>
                  <a:gd name="connsiteX7" fmla="*/ 234090 w 235541"/>
                  <a:gd name="connsiteY7" fmla="*/ 103757 h 103757"/>
                  <a:gd name="connsiteX8" fmla="*/ 235488 w 235541"/>
                  <a:gd name="connsiteY8" fmla="*/ 46258 h 103757"/>
                  <a:gd name="connsiteX9" fmla="*/ 235488 w 235541"/>
                  <a:gd name="connsiteY9" fmla="*/ 46258 h 103757"/>
                  <a:gd name="connsiteX10" fmla="*/ 235488 w 235541"/>
                  <a:gd name="connsiteY10" fmla="*/ 46258 h 103757"/>
                  <a:gd name="connsiteX11" fmla="*/ 235488 w 235541"/>
                  <a:gd name="connsiteY11" fmla="*/ 42546 h 103757"/>
                  <a:gd name="connsiteX12" fmla="*/ 8388 w 235541"/>
                  <a:gd name="connsiteY12" fmla="*/ 42546 h 103757"/>
                  <a:gd name="connsiteX13" fmla="*/ 0 w 235541"/>
                  <a:gd name="connsiteY13" fmla="*/ 0 h 103757"/>
                  <a:gd name="connsiteX14" fmla="*/ 234628 w 235541"/>
                  <a:gd name="connsiteY14" fmla="*/ 0 h 103757"/>
                  <a:gd name="connsiteX15" fmla="*/ 235542 w 235541"/>
                  <a:gd name="connsiteY15" fmla="*/ 42546 h 103757"/>
                  <a:gd name="connsiteX16" fmla="*/ 235542 w 235541"/>
                  <a:gd name="connsiteY16" fmla="*/ 42546 h 1037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35541" h="103757">
                    <a:moveTo>
                      <a:pt x="234090" y="103757"/>
                    </a:moveTo>
                    <a:lnTo>
                      <a:pt x="28280" y="103757"/>
                    </a:lnTo>
                    <a:cubicBezTo>
                      <a:pt x="24355" y="94290"/>
                      <a:pt x="20914" y="84823"/>
                      <a:pt x="17904" y="75680"/>
                    </a:cubicBezTo>
                    <a:lnTo>
                      <a:pt x="235165" y="75680"/>
                    </a:lnTo>
                    <a:cubicBezTo>
                      <a:pt x="235219" y="73206"/>
                      <a:pt x="235273" y="70678"/>
                      <a:pt x="235327" y="68149"/>
                    </a:cubicBezTo>
                    <a:cubicBezTo>
                      <a:pt x="235327" y="70678"/>
                      <a:pt x="235219" y="73152"/>
                      <a:pt x="235165" y="75680"/>
                    </a:cubicBezTo>
                    <a:cubicBezTo>
                      <a:pt x="234951" y="85093"/>
                      <a:pt x="234574" y="94506"/>
                      <a:pt x="234090" y="103757"/>
                    </a:cubicBezTo>
                    <a:lnTo>
                      <a:pt x="234090" y="103757"/>
                    </a:lnTo>
                    <a:close/>
                    <a:moveTo>
                      <a:pt x="235488" y="46258"/>
                    </a:moveTo>
                    <a:lnTo>
                      <a:pt x="235488" y="46258"/>
                    </a:lnTo>
                    <a:lnTo>
                      <a:pt x="235488" y="46258"/>
                    </a:lnTo>
                    <a:close/>
                    <a:moveTo>
                      <a:pt x="235488" y="42546"/>
                    </a:moveTo>
                    <a:lnTo>
                      <a:pt x="8388" y="42546"/>
                    </a:lnTo>
                    <a:cubicBezTo>
                      <a:pt x="4086" y="25065"/>
                      <a:pt x="1506" y="10166"/>
                      <a:pt x="0" y="0"/>
                    </a:cubicBezTo>
                    <a:lnTo>
                      <a:pt x="234628" y="0"/>
                    </a:lnTo>
                    <a:cubicBezTo>
                      <a:pt x="235165" y="13985"/>
                      <a:pt x="235488" y="28185"/>
                      <a:pt x="235542" y="42546"/>
                    </a:cubicBezTo>
                    <a:lnTo>
                      <a:pt x="235542" y="42546"/>
                    </a:ln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38" name="Freeform 137">
                <a:extLst>
                  <a:ext uri="{FF2B5EF4-FFF2-40B4-BE49-F238E27FC236}">
                    <a16:creationId xmlns:a16="http://schemas.microsoft.com/office/drawing/2014/main" id="{648E013E-EFD5-7EFC-FA31-6B8F3D6FBB99}"/>
                  </a:ext>
                </a:extLst>
              </p:cNvPr>
              <p:cNvSpPr/>
              <p:nvPr/>
            </p:nvSpPr>
            <p:spPr>
              <a:xfrm>
                <a:off x="11181092" y="6356115"/>
                <a:ext cx="227100" cy="33187"/>
              </a:xfrm>
              <a:custGeom>
                <a:avLst/>
                <a:gdLst>
                  <a:gd name="connsiteX0" fmla="*/ 226724 w 227100"/>
                  <a:gd name="connsiteY0" fmla="*/ 33188 h 33187"/>
                  <a:gd name="connsiteX1" fmla="*/ 9463 w 227100"/>
                  <a:gd name="connsiteY1" fmla="*/ 33188 h 33187"/>
                  <a:gd name="connsiteX2" fmla="*/ 0 w 227100"/>
                  <a:gd name="connsiteY2" fmla="*/ 0 h 33187"/>
                  <a:gd name="connsiteX3" fmla="*/ 227100 w 227100"/>
                  <a:gd name="connsiteY3" fmla="*/ 0 h 33187"/>
                  <a:gd name="connsiteX4" fmla="*/ 227100 w 227100"/>
                  <a:gd name="connsiteY4" fmla="*/ 3712 h 33187"/>
                  <a:gd name="connsiteX5" fmla="*/ 227100 w 227100"/>
                  <a:gd name="connsiteY5" fmla="*/ 3712 h 33187"/>
                  <a:gd name="connsiteX6" fmla="*/ 226885 w 227100"/>
                  <a:gd name="connsiteY6" fmla="*/ 25657 h 33187"/>
                  <a:gd name="connsiteX7" fmla="*/ 226885 w 227100"/>
                  <a:gd name="connsiteY7" fmla="*/ 25657 h 33187"/>
                  <a:gd name="connsiteX8" fmla="*/ 226724 w 227100"/>
                  <a:gd name="connsiteY8" fmla="*/ 33188 h 331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7100" h="33187">
                    <a:moveTo>
                      <a:pt x="226724" y="33188"/>
                    </a:moveTo>
                    <a:lnTo>
                      <a:pt x="9463" y="33188"/>
                    </a:lnTo>
                    <a:cubicBezTo>
                      <a:pt x="5645" y="21569"/>
                      <a:pt x="2527" y="10328"/>
                      <a:pt x="0" y="0"/>
                    </a:cubicBezTo>
                    <a:lnTo>
                      <a:pt x="227100" y="0"/>
                    </a:lnTo>
                    <a:lnTo>
                      <a:pt x="227100" y="3712"/>
                    </a:lnTo>
                    <a:lnTo>
                      <a:pt x="227100" y="3712"/>
                    </a:lnTo>
                    <a:cubicBezTo>
                      <a:pt x="227100" y="11081"/>
                      <a:pt x="227047" y="18396"/>
                      <a:pt x="226885" y="25657"/>
                    </a:cubicBezTo>
                    <a:lnTo>
                      <a:pt x="226885" y="25657"/>
                    </a:lnTo>
                    <a:cubicBezTo>
                      <a:pt x="226885" y="28186"/>
                      <a:pt x="226778" y="30660"/>
                      <a:pt x="226724" y="33188"/>
                    </a:cubicBezTo>
                    <a:close/>
                  </a:path>
                </a:pathLst>
              </a:custGeom>
              <a:solidFill>
                <a:srgbClr val="DEECF9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9" name="Freeform 138">
                <a:extLst>
                  <a:ext uri="{FF2B5EF4-FFF2-40B4-BE49-F238E27FC236}">
                    <a16:creationId xmlns:a16="http://schemas.microsoft.com/office/drawing/2014/main" id="{44B67548-DDDE-7CE5-60A3-A069ADE4ACFD}"/>
                  </a:ext>
                </a:extLst>
              </p:cNvPr>
              <p:cNvSpPr/>
              <p:nvPr/>
            </p:nvSpPr>
            <p:spPr>
              <a:xfrm>
                <a:off x="11200930" y="6417380"/>
                <a:ext cx="205810" cy="33241"/>
              </a:xfrm>
              <a:custGeom>
                <a:avLst/>
                <a:gdLst>
                  <a:gd name="connsiteX0" fmla="*/ 203659 w 205810"/>
                  <a:gd name="connsiteY0" fmla="*/ 33188 h 33241"/>
                  <a:gd name="connsiteX1" fmla="*/ 15969 w 205810"/>
                  <a:gd name="connsiteY1" fmla="*/ 33188 h 33241"/>
                  <a:gd name="connsiteX2" fmla="*/ 0 w 205810"/>
                  <a:gd name="connsiteY2" fmla="*/ 0 h 33241"/>
                  <a:gd name="connsiteX3" fmla="*/ 205810 w 205810"/>
                  <a:gd name="connsiteY3" fmla="*/ 0 h 33241"/>
                  <a:gd name="connsiteX4" fmla="*/ 205165 w 205810"/>
                  <a:gd name="connsiteY4" fmla="*/ 11780 h 33241"/>
                  <a:gd name="connsiteX5" fmla="*/ 205165 w 205810"/>
                  <a:gd name="connsiteY5" fmla="*/ 11780 h 33241"/>
                  <a:gd name="connsiteX6" fmla="*/ 203659 w 205810"/>
                  <a:gd name="connsiteY6" fmla="*/ 33241 h 332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5810" h="33241">
                    <a:moveTo>
                      <a:pt x="203659" y="33188"/>
                    </a:moveTo>
                    <a:lnTo>
                      <a:pt x="15969" y="33188"/>
                    </a:lnTo>
                    <a:cubicBezTo>
                      <a:pt x="9893" y="22268"/>
                      <a:pt x="4570" y="11081"/>
                      <a:pt x="0" y="0"/>
                    </a:cubicBezTo>
                    <a:lnTo>
                      <a:pt x="205810" y="0"/>
                    </a:lnTo>
                    <a:cubicBezTo>
                      <a:pt x="205595" y="3926"/>
                      <a:pt x="205380" y="7854"/>
                      <a:pt x="205165" y="11780"/>
                    </a:cubicBezTo>
                    <a:lnTo>
                      <a:pt x="205165" y="11780"/>
                    </a:lnTo>
                    <a:cubicBezTo>
                      <a:pt x="204735" y="18987"/>
                      <a:pt x="204197" y="26141"/>
                      <a:pt x="203659" y="33241"/>
                    </a:cubicBezTo>
                    <a:close/>
                  </a:path>
                </a:pathLst>
              </a:custGeom>
              <a:solidFill>
                <a:srgbClr val="DEECF9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0" name="Freeform 139">
                <a:extLst>
                  <a:ext uri="{FF2B5EF4-FFF2-40B4-BE49-F238E27FC236}">
                    <a16:creationId xmlns:a16="http://schemas.microsoft.com/office/drawing/2014/main" id="{83B3F2D0-1BCB-A0A0-0DA2-D6F5F66B61E2}"/>
                  </a:ext>
                </a:extLst>
              </p:cNvPr>
              <p:cNvSpPr/>
              <p:nvPr/>
            </p:nvSpPr>
            <p:spPr>
              <a:xfrm>
                <a:off x="11094961" y="6313623"/>
                <a:ext cx="245434" cy="419816"/>
              </a:xfrm>
              <a:custGeom>
                <a:avLst/>
                <a:gdLst>
                  <a:gd name="connsiteX0" fmla="*/ 230864 w 245434"/>
                  <a:gd name="connsiteY0" fmla="*/ 419817 h 419816"/>
                  <a:gd name="connsiteX1" fmla="*/ 82367 w 245434"/>
                  <a:gd name="connsiteY1" fmla="*/ 419817 h 419816"/>
                  <a:gd name="connsiteX2" fmla="*/ 65969 w 245434"/>
                  <a:gd name="connsiteY2" fmla="*/ 392223 h 419816"/>
                  <a:gd name="connsiteX3" fmla="*/ 236402 w 245434"/>
                  <a:gd name="connsiteY3" fmla="*/ 392223 h 419816"/>
                  <a:gd name="connsiteX4" fmla="*/ 245434 w 245434"/>
                  <a:gd name="connsiteY4" fmla="*/ 395666 h 419816"/>
                  <a:gd name="connsiteX5" fmla="*/ 230864 w 245434"/>
                  <a:gd name="connsiteY5" fmla="*/ 419817 h 419816"/>
                  <a:gd name="connsiteX6" fmla="*/ 230864 w 245434"/>
                  <a:gd name="connsiteY6" fmla="*/ 419817 h 419816"/>
                  <a:gd name="connsiteX7" fmla="*/ 54194 w 245434"/>
                  <a:gd name="connsiteY7" fmla="*/ 367212 h 419816"/>
                  <a:gd name="connsiteX8" fmla="*/ 50807 w 245434"/>
                  <a:gd name="connsiteY8" fmla="*/ 359036 h 419816"/>
                  <a:gd name="connsiteX9" fmla="*/ 3602 w 245434"/>
                  <a:gd name="connsiteY9" fmla="*/ 136945 h 419816"/>
                  <a:gd name="connsiteX10" fmla="*/ 2205 w 245434"/>
                  <a:gd name="connsiteY10" fmla="*/ 116989 h 419816"/>
                  <a:gd name="connsiteX11" fmla="*/ 3602 w 245434"/>
                  <a:gd name="connsiteY11" fmla="*/ 136945 h 419816"/>
                  <a:gd name="connsiteX12" fmla="*/ 57152 w 245434"/>
                  <a:gd name="connsiteY12" fmla="*/ 136945 h 419816"/>
                  <a:gd name="connsiteX13" fmla="*/ 180218 w 245434"/>
                  <a:gd name="connsiteY13" fmla="*/ 359036 h 419816"/>
                  <a:gd name="connsiteX14" fmla="*/ 50807 w 245434"/>
                  <a:gd name="connsiteY14" fmla="*/ 359036 h 419816"/>
                  <a:gd name="connsiteX15" fmla="*/ 54194 w 245434"/>
                  <a:gd name="connsiteY15" fmla="*/ 367212 h 419816"/>
                  <a:gd name="connsiteX16" fmla="*/ 54194 w 245434"/>
                  <a:gd name="connsiteY16" fmla="*/ 367212 h 419816"/>
                  <a:gd name="connsiteX17" fmla="*/ 49786 w 245434"/>
                  <a:gd name="connsiteY17" fmla="*/ 103757 h 419816"/>
                  <a:gd name="connsiteX18" fmla="*/ 1452 w 245434"/>
                  <a:gd name="connsiteY18" fmla="*/ 103757 h 419816"/>
                  <a:gd name="connsiteX19" fmla="*/ 376 w 245434"/>
                  <a:gd name="connsiteY19" fmla="*/ 75680 h 419816"/>
                  <a:gd name="connsiteX20" fmla="*/ 44732 w 245434"/>
                  <a:gd name="connsiteY20" fmla="*/ 75680 h 419816"/>
                  <a:gd name="connsiteX21" fmla="*/ 49786 w 245434"/>
                  <a:gd name="connsiteY21" fmla="*/ 103757 h 419816"/>
                  <a:gd name="connsiteX22" fmla="*/ 49786 w 245434"/>
                  <a:gd name="connsiteY22" fmla="*/ 103757 h 419816"/>
                  <a:gd name="connsiteX23" fmla="*/ 0 w 245434"/>
                  <a:gd name="connsiteY23" fmla="*/ 46258 h 419816"/>
                  <a:gd name="connsiteX24" fmla="*/ 0 w 245434"/>
                  <a:gd name="connsiteY24" fmla="*/ 46258 h 419816"/>
                  <a:gd name="connsiteX25" fmla="*/ 0 w 245434"/>
                  <a:gd name="connsiteY25" fmla="*/ 42546 h 419816"/>
                  <a:gd name="connsiteX26" fmla="*/ 0 w 245434"/>
                  <a:gd name="connsiteY26" fmla="*/ 46258 h 419816"/>
                  <a:gd name="connsiteX27" fmla="*/ 0 w 245434"/>
                  <a:gd name="connsiteY27" fmla="*/ 46258 h 419816"/>
                  <a:gd name="connsiteX28" fmla="*/ 40054 w 245434"/>
                  <a:gd name="connsiteY28" fmla="*/ 42546 h 419816"/>
                  <a:gd name="connsiteX29" fmla="*/ 0 w 245434"/>
                  <a:gd name="connsiteY29" fmla="*/ 42546 h 419816"/>
                  <a:gd name="connsiteX30" fmla="*/ 914 w 245434"/>
                  <a:gd name="connsiteY30" fmla="*/ 0 h 419816"/>
                  <a:gd name="connsiteX31" fmla="*/ 36022 w 245434"/>
                  <a:gd name="connsiteY31" fmla="*/ 0 h 419816"/>
                  <a:gd name="connsiteX32" fmla="*/ 40000 w 245434"/>
                  <a:gd name="connsiteY32" fmla="*/ 42546 h 419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245434" h="419816">
                    <a:moveTo>
                      <a:pt x="230864" y="419817"/>
                    </a:moveTo>
                    <a:lnTo>
                      <a:pt x="82367" y="419817"/>
                    </a:lnTo>
                    <a:cubicBezTo>
                      <a:pt x="76668" y="411534"/>
                      <a:pt x="71238" y="402282"/>
                      <a:pt x="65969" y="392223"/>
                    </a:cubicBezTo>
                    <a:lnTo>
                      <a:pt x="236402" y="392223"/>
                    </a:lnTo>
                    <a:cubicBezTo>
                      <a:pt x="239359" y="393407"/>
                      <a:pt x="242369" y="394590"/>
                      <a:pt x="245434" y="395666"/>
                    </a:cubicBezTo>
                    <a:cubicBezTo>
                      <a:pt x="240757" y="404380"/>
                      <a:pt x="235864" y="412448"/>
                      <a:pt x="230864" y="419817"/>
                    </a:cubicBezTo>
                    <a:lnTo>
                      <a:pt x="230864" y="419817"/>
                    </a:lnTo>
                    <a:close/>
                    <a:moveTo>
                      <a:pt x="54194" y="367212"/>
                    </a:moveTo>
                    <a:cubicBezTo>
                      <a:pt x="53065" y="364522"/>
                      <a:pt x="51937" y="361833"/>
                      <a:pt x="50807" y="359036"/>
                    </a:cubicBezTo>
                    <a:cubicBezTo>
                      <a:pt x="27420" y="300945"/>
                      <a:pt x="10591" y="223920"/>
                      <a:pt x="3602" y="136945"/>
                    </a:cubicBezTo>
                    <a:cubicBezTo>
                      <a:pt x="3064" y="130329"/>
                      <a:pt x="2581" y="123659"/>
                      <a:pt x="2205" y="116989"/>
                    </a:cubicBezTo>
                    <a:cubicBezTo>
                      <a:pt x="2634" y="123713"/>
                      <a:pt x="3064" y="130383"/>
                      <a:pt x="3602" y="136945"/>
                    </a:cubicBezTo>
                    <a:lnTo>
                      <a:pt x="57152" y="136945"/>
                    </a:lnTo>
                    <a:cubicBezTo>
                      <a:pt x="76453" y="215368"/>
                      <a:pt x="112582" y="304710"/>
                      <a:pt x="180218" y="359036"/>
                    </a:cubicBezTo>
                    <a:lnTo>
                      <a:pt x="50807" y="359036"/>
                    </a:lnTo>
                    <a:cubicBezTo>
                      <a:pt x="51937" y="361780"/>
                      <a:pt x="53065" y="364522"/>
                      <a:pt x="54194" y="367212"/>
                    </a:cubicBezTo>
                    <a:lnTo>
                      <a:pt x="54194" y="367212"/>
                    </a:lnTo>
                    <a:close/>
                    <a:moveTo>
                      <a:pt x="49786" y="103757"/>
                    </a:moveTo>
                    <a:lnTo>
                      <a:pt x="1452" y="103757"/>
                    </a:lnTo>
                    <a:cubicBezTo>
                      <a:pt x="968" y="94506"/>
                      <a:pt x="645" y="85147"/>
                      <a:pt x="376" y="75680"/>
                    </a:cubicBezTo>
                    <a:lnTo>
                      <a:pt x="44732" y="75680"/>
                    </a:lnTo>
                    <a:cubicBezTo>
                      <a:pt x="46183" y="84663"/>
                      <a:pt x="47850" y="94076"/>
                      <a:pt x="49786" y="103757"/>
                    </a:cubicBezTo>
                    <a:lnTo>
                      <a:pt x="49786" y="103757"/>
                    </a:lnTo>
                    <a:close/>
                    <a:moveTo>
                      <a:pt x="0" y="46258"/>
                    </a:moveTo>
                    <a:lnTo>
                      <a:pt x="0" y="46258"/>
                    </a:lnTo>
                    <a:cubicBezTo>
                      <a:pt x="0" y="45021"/>
                      <a:pt x="0" y="43784"/>
                      <a:pt x="0" y="42546"/>
                    </a:cubicBezTo>
                    <a:cubicBezTo>
                      <a:pt x="0" y="43784"/>
                      <a:pt x="0" y="45021"/>
                      <a:pt x="0" y="46258"/>
                    </a:cubicBezTo>
                    <a:lnTo>
                      <a:pt x="0" y="46258"/>
                    </a:lnTo>
                    <a:close/>
                    <a:moveTo>
                      <a:pt x="40054" y="42546"/>
                    </a:moveTo>
                    <a:lnTo>
                      <a:pt x="0" y="42546"/>
                    </a:lnTo>
                    <a:cubicBezTo>
                      <a:pt x="0" y="28185"/>
                      <a:pt x="376" y="13985"/>
                      <a:pt x="914" y="0"/>
                    </a:cubicBezTo>
                    <a:lnTo>
                      <a:pt x="36022" y="0"/>
                    </a:lnTo>
                    <a:cubicBezTo>
                      <a:pt x="36721" y="10865"/>
                      <a:pt x="37958" y="25388"/>
                      <a:pt x="40000" y="42546"/>
                    </a:cubicBez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1" name="Freeform 140">
                <a:extLst>
                  <a:ext uri="{FF2B5EF4-FFF2-40B4-BE49-F238E27FC236}">
                    <a16:creationId xmlns:a16="http://schemas.microsoft.com/office/drawing/2014/main" id="{25CBEAE9-1E4A-FE80-0C7C-B1C775C6AB6C}"/>
                  </a:ext>
                </a:extLst>
              </p:cNvPr>
              <p:cNvSpPr/>
              <p:nvPr/>
            </p:nvSpPr>
            <p:spPr>
              <a:xfrm>
                <a:off x="11095015" y="6356115"/>
                <a:ext cx="44731" cy="33187"/>
              </a:xfrm>
              <a:custGeom>
                <a:avLst/>
                <a:gdLst>
                  <a:gd name="connsiteX0" fmla="*/ 44732 w 44731"/>
                  <a:gd name="connsiteY0" fmla="*/ 33188 h 33187"/>
                  <a:gd name="connsiteX1" fmla="*/ 376 w 44731"/>
                  <a:gd name="connsiteY1" fmla="*/ 33188 h 33187"/>
                  <a:gd name="connsiteX2" fmla="*/ 0 w 44731"/>
                  <a:gd name="connsiteY2" fmla="*/ 3712 h 33187"/>
                  <a:gd name="connsiteX3" fmla="*/ 0 w 44731"/>
                  <a:gd name="connsiteY3" fmla="*/ 3712 h 33187"/>
                  <a:gd name="connsiteX4" fmla="*/ 0 w 44731"/>
                  <a:gd name="connsiteY4" fmla="*/ 0 h 33187"/>
                  <a:gd name="connsiteX5" fmla="*/ 40054 w 44731"/>
                  <a:gd name="connsiteY5" fmla="*/ 0 h 33187"/>
                  <a:gd name="connsiteX6" fmla="*/ 44732 w 44731"/>
                  <a:gd name="connsiteY6" fmla="*/ 33188 h 331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4731" h="33187">
                    <a:moveTo>
                      <a:pt x="44732" y="33188"/>
                    </a:moveTo>
                    <a:lnTo>
                      <a:pt x="376" y="33188"/>
                    </a:lnTo>
                    <a:cubicBezTo>
                      <a:pt x="108" y="23452"/>
                      <a:pt x="0" y="13662"/>
                      <a:pt x="0" y="3712"/>
                    </a:cubicBezTo>
                    <a:lnTo>
                      <a:pt x="0" y="3712"/>
                    </a:lnTo>
                    <a:cubicBezTo>
                      <a:pt x="0" y="2475"/>
                      <a:pt x="0" y="1238"/>
                      <a:pt x="0" y="0"/>
                    </a:cubicBezTo>
                    <a:lnTo>
                      <a:pt x="40054" y="0"/>
                    </a:lnTo>
                    <a:cubicBezTo>
                      <a:pt x="41291" y="10220"/>
                      <a:pt x="42796" y="21354"/>
                      <a:pt x="44732" y="33188"/>
                    </a:cubicBezTo>
                    <a:close/>
                  </a:path>
                </a:pathLst>
              </a:custGeom>
              <a:solidFill>
                <a:srgbClr val="619FD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2" name="Freeform 141">
                <a:extLst>
                  <a:ext uri="{FF2B5EF4-FFF2-40B4-BE49-F238E27FC236}">
                    <a16:creationId xmlns:a16="http://schemas.microsoft.com/office/drawing/2014/main" id="{BC4C0FE6-32E0-F60F-CCFC-CB1B61FFFD3C}"/>
                  </a:ext>
                </a:extLst>
              </p:cNvPr>
              <p:cNvSpPr/>
              <p:nvPr/>
            </p:nvSpPr>
            <p:spPr>
              <a:xfrm>
                <a:off x="11096413" y="6417380"/>
                <a:ext cx="55699" cy="33187"/>
              </a:xfrm>
              <a:custGeom>
                <a:avLst/>
                <a:gdLst>
                  <a:gd name="connsiteX0" fmla="*/ 55700 w 55699"/>
                  <a:gd name="connsiteY0" fmla="*/ 33188 h 33187"/>
                  <a:gd name="connsiteX1" fmla="*/ 2151 w 55699"/>
                  <a:gd name="connsiteY1" fmla="*/ 33188 h 33187"/>
                  <a:gd name="connsiteX2" fmla="*/ 753 w 55699"/>
                  <a:gd name="connsiteY2" fmla="*/ 13232 h 33187"/>
                  <a:gd name="connsiteX3" fmla="*/ 753 w 55699"/>
                  <a:gd name="connsiteY3" fmla="*/ 13232 h 33187"/>
                  <a:gd name="connsiteX4" fmla="*/ 0 w 55699"/>
                  <a:gd name="connsiteY4" fmla="*/ 0 h 33187"/>
                  <a:gd name="connsiteX5" fmla="*/ 48334 w 55699"/>
                  <a:gd name="connsiteY5" fmla="*/ 0 h 33187"/>
                  <a:gd name="connsiteX6" fmla="*/ 55700 w 55699"/>
                  <a:gd name="connsiteY6" fmla="*/ 33188 h 331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5699" h="33187">
                    <a:moveTo>
                      <a:pt x="55700" y="33188"/>
                    </a:moveTo>
                    <a:lnTo>
                      <a:pt x="2151" y="33188"/>
                    </a:lnTo>
                    <a:cubicBezTo>
                      <a:pt x="1613" y="26572"/>
                      <a:pt x="1129" y="19902"/>
                      <a:pt x="753" y="13232"/>
                    </a:cubicBezTo>
                    <a:lnTo>
                      <a:pt x="753" y="13232"/>
                    </a:lnTo>
                    <a:cubicBezTo>
                      <a:pt x="484" y="8821"/>
                      <a:pt x="215" y="4411"/>
                      <a:pt x="0" y="0"/>
                    </a:cubicBezTo>
                    <a:lnTo>
                      <a:pt x="48334" y="0"/>
                    </a:lnTo>
                    <a:cubicBezTo>
                      <a:pt x="50485" y="10704"/>
                      <a:pt x="52904" y="21838"/>
                      <a:pt x="55700" y="33188"/>
                    </a:cubicBezTo>
                    <a:close/>
                  </a:path>
                </a:pathLst>
              </a:custGeom>
              <a:solidFill>
                <a:srgbClr val="619FD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3" name="Freeform 142">
                <a:extLst>
                  <a:ext uri="{FF2B5EF4-FFF2-40B4-BE49-F238E27FC236}">
                    <a16:creationId xmlns:a16="http://schemas.microsoft.com/office/drawing/2014/main" id="{4F74A97B-2399-6BE9-C927-C19389604345}"/>
                  </a:ext>
                </a:extLst>
              </p:cNvPr>
              <p:cNvSpPr/>
              <p:nvPr/>
            </p:nvSpPr>
            <p:spPr>
              <a:xfrm>
                <a:off x="11145822" y="6672606"/>
                <a:ext cx="185594" cy="33240"/>
              </a:xfrm>
              <a:custGeom>
                <a:avLst/>
                <a:gdLst>
                  <a:gd name="connsiteX0" fmla="*/ 185595 w 185594"/>
                  <a:gd name="connsiteY0" fmla="*/ 33241 h 33240"/>
                  <a:gd name="connsiteX1" fmla="*/ 15162 w 185594"/>
                  <a:gd name="connsiteY1" fmla="*/ 33241 h 33240"/>
                  <a:gd name="connsiteX2" fmla="*/ 3387 w 185594"/>
                  <a:gd name="connsiteY2" fmla="*/ 8176 h 33240"/>
                  <a:gd name="connsiteX3" fmla="*/ 3387 w 185594"/>
                  <a:gd name="connsiteY3" fmla="*/ 8176 h 33240"/>
                  <a:gd name="connsiteX4" fmla="*/ 0 w 185594"/>
                  <a:gd name="connsiteY4" fmla="*/ 0 h 33240"/>
                  <a:gd name="connsiteX5" fmla="*/ 129411 w 185594"/>
                  <a:gd name="connsiteY5" fmla="*/ 0 h 33240"/>
                  <a:gd name="connsiteX6" fmla="*/ 185595 w 185594"/>
                  <a:gd name="connsiteY6" fmla="*/ 33187 h 332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85594" h="33240">
                    <a:moveTo>
                      <a:pt x="185595" y="33241"/>
                    </a:moveTo>
                    <a:lnTo>
                      <a:pt x="15162" y="33241"/>
                    </a:lnTo>
                    <a:cubicBezTo>
                      <a:pt x="11076" y="25388"/>
                      <a:pt x="7151" y="17050"/>
                      <a:pt x="3387" y="8176"/>
                    </a:cubicBezTo>
                    <a:lnTo>
                      <a:pt x="3387" y="8176"/>
                    </a:lnTo>
                    <a:cubicBezTo>
                      <a:pt x="2258" y="5487"/>
                      <a:pt x="1129" y="2797"/>
                      <a:pt x="0" y="0"/>
                    </a:cubicBezTo>
                    <a:lnTo>
                      <a:pt x="129411" y="0"/>
                    </a:lnTo>
                    <a:cubicBezTo>
                      <a:pt x="146132" y="13447"/>
                      <a:pt x="164788" y="24742"/>
                      <a:pt x="185595" y="33187"/>
                    </a:cubicBezTo>
                    <a:close/>
                  </a:path>
                </a:pathLst>
              </a:custGeom>
              <a:solidFill>
                <a:srgbClr val="619FDF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44" name="Graphic 9">
              <a:extLst>
                <a:ext uri="{FF2B5EF4-FFF2-40B4-BE49-F238E27FC236}">
                  <a16:creationId xmlns:a16="http://schemas.microsoft.com/office/drawing/2014/main" id="{BB0E388E-45C8-68B0-38EF-A1E9E9DD9698}"/>
                </a:ext>
              </a:extLst>
            </p:cNvPr>
            <p:cNvGrpSpPr/>
            <p:nvPr/>
          </p:nvGrpSpPr>
          <p:grpSpPr>
            <a:xfrm>
              <a:off x="5578164" y="5736792"/>
              <a:ext cx="1141749" cy="996647"/>
              <a:chOff x="5578164" y="5736792"/>
              <a:chExt cx="1141749" cy="996647"/>
            </a:xfrm>
          </p:grpSpPr>
          <p:sp>
            <p:nvSpPr>
              <p:cNvPr id="145" name="Freeform 144">
                <a:extLst>
                  <a:ext uri="{FF2B5EF4-FFF2-40B4-BE49-F238E27FC236}">
                    <a16:creationId xmlns:a16="http://schemas.microsoft.com/office/drawing/2014/main" id="{146C705C-3228-6DC3-5842-E466F1E33AD0}"/>
                  </a:ext>
                </a:extLst>
              </p:cNvPr>
              <p:cNvSpPr/>
              <p:nvPr/>
            </p:nvSpPr>
            <p:spPr>
              <a:xfrm>
                <a:off x="6208710" y="6142851"/>
                <a:ext cx="426172" cy="301799"/>
              </a:xfrm>
              <a:custGeom>
                <a:avLst/>
                <a:gdLst>
                  <a:gd name="connsiteX0" fmla="*/ 32944 w 426172"/>
                  <a:gd name="connsiteY0" fmla="*/ 172117 h 301799"/>
                  <a:gd name="connsiteX1" fmla="*/ 28589 w 426172"/>
                  <a:gd name="connsiteY1" fmla="*/ 36356 h 301799"/>
                  <a:gd name="connsiteX2" fmla="*/ 117032 w 426172"/>
                  <a:gd name="connsiteY2" fmla="*/ 9246 h 301799"/>
                  <a:gd name="connsiteX3" fmla="*/ 78967 w 426172"/>
                  <a:gd name="connsiteY3" fmla="*/ 113111 h 301799"/>
                  <a:gd name="connsiteX4" fmla="*/ 134129 w 426172"/>
                  <a:gd name="connsiteY4" fmla="*/ 3330 h 301799"/>
                  <a:gd name="connsiteX5" fmla="*/ 280744 w 426172"/>
                  <a:gd name="connsiteY5" fmla="*/ 9730 h 301799"/>
                  <a:gd name="connsiteX6" fmla="*/ 205904 w 426172"/>
                  <a:gd name="connsiteY6" fmla="*/ 91972 h 301799"/>
                  <a:gd name="connsiteX7" fmla="*/ 328272 w 426172"/>
                  <a:gd name="connsiteY7" fmla="*/ 20380 h 301799"/>
                  <a:gd name="connsiteX8" fmla="*/ 425962 w 426172"/>
                  <a:gd name="connsiteY8" fmla="*/ 101009 h 301799"/>
                  <a:gd name="connsiteX9" fmla="*/ 369186 w 426172"/>
                  <a:gd name="connsiteY9" fmla="*/ 181799 h 301799"/>
                  <a:gd name="connsiteX10" fmla="*/ 260099 w 426172"/>
                  <a:gd name="connsiteY10" fmla="*/ 158025 h 301799"/>
                  <a:gd name="connsiteX11" fmla="*/ 351713 w 426172"/>
                  <a:gd name="connsiteY11" fmla="*/ 214663 h 301799"/>
                  <a:gd name="connsiteX12" fmla="*/ 230582 w 426172"/>
                  <a:gd name="connsiteY12" fmla="*/ 271786 h 301799"/>
                  <a:gd name="connsiteX13" fmla="*/ 147946 w 426172"/>
                  <a:gd name="connsiteY13" fmla="*/ 198097 h 301799"/>
                  <a:gd name="connsiteX14" fmla="*/ 104505 w 426172"/>
                  <a:gd name="connsiteY14" fmla="*/ 198420 h 301799"/>
                  <a:gd name="connsiteX15" fmla="*/ 188753 w 426172"/>
                  <a:gd name="connsiteY15" fmla="*/ 256672 h 301799"/>
                  <a:gd name="connsiteX16" fmla="*/ 171387 w 426172"/>
                  <a:gd name="connsiteY16" fmla="*/ 300240 h 301799"/>
                  <a:gd name="connsiteX17" fmla="*/ 36439 w 426172"/>
                  <a:gd name="connsiteY17" fmla="*/ 214125 h 301799"/>
                  <a:gd name="connsiteX18" fmla="*/ 32891 w 426172"/>
                  <a:gd name="connsiteY18" fmla="*/ 172171 h 3017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426172" h="301799">
                    <a:moveTo>
                      <a:pt x="32944" y="172117"/>
                    </a:moveTo>
                    <a:cubicBezTo>
                      <a:pt x="32944" y="172117"/>
                      <a:pt x="-38186" y="89122"/>
                      <a:pt x="28589" y="36356"/>
                    </a:cubicBezTo>
                    <a:cubicBezTo>
                      <a:pt x="28589" y="36356"/>
                      <a:pt x="77300" y="6825"/>
                      <a:pt x="117032" y="9246"/>
                    </a:cubicBezTo>
                    <a:cubicBezTo>
                      <a:pt x="117032" y="9246"/>
                      <a:pt x="60741" y="103698"/>
                      <a:pt x="78967" y="113111"/>
                    </a:cubicBezTo>
                    <a:cubicBezTo>
                      <a:pt x="97193" y="122470"/>
                      <a:pt x="134129" y="3330"/>
                      <a:pt x="134129" y="3330"/>
                    </a:cubicBezTo>
                    <a:cubicBezTo>
                      <a:pt x="134129" y="3330"/>
                      <a:pt x="245098" y="-7428"/>
                      <a:pt x="280744" y="9730"/>
                    </a:cubicBezTo>
                    <a:cubicBezTo>
                      <a:pt x="280744" y="9730"/>
                      <a:pt x="185904" y="87347"/>
                      <a:pt x="205904" y="91972"/>
                    </a:cubicBezTo>
                    <a:cubicBezTo>
                      <a:pt x="225743" y="96598"/>
                      <a:pt x="328272" y="20380"/>
                      <a:pt x="328272" y="20380"/>
                    </a:cubicBezTo>
                    <a:cubicBezTo>
                      <a:pt x="328272" y="20380"/>
                      <a:pt x="431446" y="37969"/>
                      <a:pt x="425962" y="101009"/>
                    </a:cubicBezTo>
                    <a:cubicBezTo>
                      <a:pt x="420478" y="163995"/>
                      <a:pt x="384886" y="183466"/>
                      <a:pt x="369186" y="181799"/>
                    </a:cubicBezTo>
                    <a:cubicBezTo>
                      <a:pt x="353595" y="180131"/>
                      <a:pt x="262142" y="145169"/>
                      <a:pt x="260099" y="158025"/>
                    </a:cubicBezTo>
                    <a:cubicBezTo>
                      <a:pt x="258109" y="170826"/>
                      <a:pt x="313164" y="212727"/>
                      <a:pt x="351713" y="214663"/>
                    </a:cubicBezTo>
                    <a:cubicBezTo>
                      <a:pt x="351713" y="214663"/>
                      <a:pt x="278916" y="294969"/>
                      <a:pt x="230582" y="271786"/>
                    </a:cubicBezTo>
                    <a:cubicBezTo>
                      <a:pt x="182194" y="248604"/>
                      <a:pt x="178054" y="211867"/>
                      <a:pt x="147946" y="198097"/>
                    </a:cubicBezTo>
                    <a:cubicBezTo>
                      <a:pt x="117784" y="184326"/>
                      <a:pt x="92031" y="184326"/>
                      <a:pt x="104505" y="198420"/>
                    </a:cubicBezTo>
                    <a:cubicBezTo>
                      <a:pt x="116924" y="212458"/>
                      <a:pt x="171495" y="226120"/>
                      <a:pt x="188753" y="256672"/>
                    </a:cubicBezTo>
                    <a:cubicBezTo>
                      <a:pt x="206012" y="287170"/>
                      <a:pt x="221496" y="307771"/>
                      <a:pt x="171387" y="300240"/>
                    </a:cubicBezTo>
                    <a:cubicBezTo>
                      <a:pt x="121387" y="292710"/>
                      <a:pt x="40041" y="256080"/>
                      <a:pt x="36439" y="214125"/>
                    </a:cubicBezTo>
                    <a:lnTo>
                      <a:pt x="32891" y="172171"/>
                    </a:lnTo>
                    <a:close/>
                  </a:path>
                </a:pathLst>
              </a:custGeom>
              <a:solidFill>
                <a:srgbClr val="7AD3D4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6" name="Freeform 145">
                <a:extLst>
                  <a:ext uri="{FF2B5EF4-FFF2-40B4-BE49-F238E27FC236}">
                    <a16:creationId xmlns:a16="http://schemas.microsoft.com/office/drawing/2014/main" id="{26A1B958-2DC9-12EA-4738-3CB25B44174E}"/>
                  </a:ext>
                </a:extLst>
              </p:cNvPr>
              <p:cNvSpPr/>
              <p:nvPr/>
            </p:nvSpPr>
            <p:spPr>
              <a:xfrm>
                <a:off x="6179288" y="6245040"/>
                <a:ext cx="404684" cy="166208"/>
              </a:xfrm>
              <a:custGeom>
                <a:avLst/>
                <a:gdLst>
                  <a:gd name="connsiteX0" fmla="*/ 404684 w 404684"/>
                  <a:gd name="connsiteY0" fmla="*/ 487 h 166208"/>
                  <a:gd name="connsiteX1" fmla="*/ 62367 w 404684"/>
                  <a:gd name="connsiteY1" fmla="*/ 69928 h 166208"/>
                  <a:gd name="connsiteX2" fmla="*/ 6613 w 404684"/>
                  <a:gd name="connsiteY2" fmla="*/ 148297 h 166208"/>
                  <a:gd name="connsiteX3" fmla="*/ 0 w 404684"/>
                  <a:gd name="connsiteY3" fmla="*/ 166208 h 166208"/>
                  <a:gd name="connsiteX4" fmla="*/ 65915 w 404684"/>
                  <a:gd name="connsiteY4" fmla="*/ 111882 h 166208"/>
                  <a:gd name="connsiteX5" fmla="*/ 404684 w 404684"/>
                  <a:gd name="connsiteY5" fmla="*/ 487 h 1662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04684" h="166208">
                    <a:moveTo>
                      <a:pt x="404684" y="487"/>
                    </a:moveTo>
                    <a:cubicBezTo>
                      <a:pt x="404684" y="487"/>
                      <a:pt x="124303" y="-10324"/>
                      <a:pt x="62367" y="69928"/>
                    </a:cubicBezTo>
                    <a:cubicBezTo>
                      <a:pt x="62367" y="69928"/>
                      <a:pt x="48657" y="110968"/>
                      <a:pt x="6613" y="148297"/>
                    </a:cubicBezTo>
                    <a:lnTo>
                      <a:pt x="0" y="166208"/>
                    </a:lnTo>
                    <a:cubicBezTo>
                      <a:pt x="0" y="166208"/>
                      <a:pt x="48549" y="114949"/>
                      <a:pt x="65915" y="111882"/>
                    </a:cubicBezTo>
                    <a:cubicBezTo>
                      <a:pt x="65915" y="111882"/>
                      <a:pt x="38764" y="12482"/>
                      <a:pt x="404684" y="487"/>
                    </a:cubicBezTo>
                    <a:close/>
                  </a:path>
                </a:pathLst>
              </a:custGeom>
              <a:solidFill>
                <a:srgbClr val="8AB9E8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7" name="Freeform 146">
                <a:extLst>
                  <a:ext uri="{FF2B5EF4-FFF2-40B4-BE49-F238E27FC236}">
                    <a16:creationId xmlns:a16="http://schemas.microsoft.com/office/drawing/2014/main" id="{0AE3718A-AAE0-47BC-6F05-25B31543FB23}"/>
                  </a:ext>
                </a:extLst>
              </p:cNvPr>
              <p:cNvSpPr/>
              <p:nvPr/>
            </p:nvSpPr>
            <p:spPr>
              <a:xfrm>
                <a:off x="6121384" y="6386184"/>
                <a:ext cx="80243" cy="132157"/>
              </a:xfrm>
              <a:custGeom>
                <a:avLst/>
                <a:gdLst>
                  <a:gd name="connsiteX0" fmla="*/ 64463 w 80243"/>
                  <a:gd name="connsiteY0" fmla="*/ 7099 h 132157"/>
                  <a:gd name="connsiteX1" fmla="*/ 0 w 80243"/>
                  <a:gd name="connsiteY1" fmla="*/ 131189 h 132157"/>
                  <a:gd name="connsiteX2" fmla="*/ 10914 w 80243"/>
                  <a:gd name="connsiteY2" fmla="*/ 132157 h 132157"/>
                  <a:gd name="connsiteX3" fmla="*/ 64894 w 80243"/>
                  <a:gd name="connsiteY3" fmla="*/ 17696 h 132157"/>
                  <a:gd name="connsiteX4" fmla="*/ 64463 w 80243"/>
                  <a:gd name="connsiteY4" fmla="*/ 7046 h 1321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243" h="132157">
                    <a:moveTo>
                      <a:pt x="64463" y="7099"/>
                    </a:moveTo>
                    <a:cubicBezTo>
                      <a:pt x="64463" y="7099"/>
                      <a:pt x="4247" y="51636"/>
                      <a:pt x="0" y="131189"/>
                    </a:cubicBezTo>
                    <a:lnTo>
                      <a:pt x="10914" y="132157"/>
                    </a:lnTo>
                    <a:cubicBezTo>
                      <a:pt x="10914" y="132157"/>
                      <a:pt x="30162" y="49915"/>
                      <a:pt x="64894" y="17696"/>
                    </a:cubicBezTo>
                    <a:cubicBezTo>
                      <a:pt x="99679" y="-14470"/>
                      <a:pt x="64463" y="7046"/>
                      <a:pt x="64463" y="7046"/>
                    </a:cubicBezTo>
                    <a:close/>
                  </a:path>
                </a:pathLst>
              </a:custGeom>
              <a:solidFill>
                <a:srgbClr val="8AB9E8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8" name="Freeform 147">
                <a:extLst>
                  <a:ext uri="{FF2B5EF4-FFF2-40B4-BE49-F238E27FC236}">
                    <a16:creationId xmlns:a16="http://schemas.microsoft.com/office/drawing/2014/main" id="{AC85AF74-C47D-3330-C987-C00F474067DF}"/>
                  </a:ext>
                </a:extLst>
              </p:cNvPr>
              <p:cNvSpPr/>
              <p:nvPr/>
            </p:nvSpPr>
            <p:spPr>
              <a:xfrm>
                <a:off x="5578164" y="5917472"/>
                <a:ext cx="489275" cy="384199"/>
              </a:xfrm>
              <a:custGeom>
                <a:avLst/>
                <a:gdLst>
                  <a:gd name="connsiteX0" fmla="*/ 414884 w 489275"/>
                  <a:gd name="connsiteY0" fmla="*/ 293093 h 384199"/>
                  <a:gd name="connsiteX1" fmla="*/ 475261 w 489275"/>
                  <a:gd name="connsiteY1" fmla="*/ 143669 h 384199"/>
                  <a:gd name="connsiteX2" fmla="*/ 387733 w 489275"/>
                  <a:gd name="connsiteY2" fmla="*/ 77295 h 384199"/>
                  <a:gd name="connsiteX3" fmla="*/ 387733 w 489275"/>
                  <a:gd name="connsiteY3" fmla="*/ 208592 h 384199"/>
                  <a:gd name="connsiteX4" fmla="*/ 371120 w 489275"/>
                  <a:gd name="connsiteY4" fmla="*/ 63740 h 384199"/>
                  <a:gd name="connsiteX5" fmla="*/ 205203 w 489275"/>
                  <a:gd name="connsiteY5" fmla="*/ 10920 h 384199"/>
                  <a:gd name="connsiteX6" fmla="*/ 255043 w 489275"/>
                  <a:gd name="connsiteY6" fmla="*/ 133127 h 384199"/>
                  <a:gd name="connsiteX7" fmla="*/ 147944 w 489275"/>
                  <a:gd name="connsiteY7" fmla="*/ 3336 h 384199"/>
                  <a:gd name="connsiteX8" fmla="*/ 6168 w 489275"/>
                  <a:gd name="connsiteY8" fmla="*/ 53144 h 384199"/>
                  <a:gd name="connsiteX9" fmla="*/ 36329 w 489275"/>
                  <a:gd name="connsiteY9" fmla="*/ 166314 h 384199"/>
                  <a:gd name="connsiteX10" fmla="*/ 167622 w 489275"/>
                  <a:gd name="connsiteY10" fmla="*/ 184441 h 384199"/>
                  <a:gd name="connsiteX11" fmla="*/ 42351 w 489275"/>
                  <a:gd name="connsiteY11" fmla="*/ 210098 h 384199"/>
                  <a:gd name="connsiteX12" fmla="*/ 153966 w 489275"/>
                  <a:gd name="connsiteY12" fmla="*/ 323268 h 384199"/>
                  <a:gd name="connsiteX13" fmla="*/ 276118 w 489275"/>
                  <a:gd name="connsiteY13" fmla="*/ 274966 h 384199"/>
                  <a:gd name="connsiteX14" fmla="*/ 324453 w 489275"/>
                  <a:gd name="connsiteY14" fmla="*/ 293093 h 384199"/>
                  <a:gd name="connsiteX15" fmla="*/ 206709 w 489275"/>
                  <a:gd name="connsiteY15" fmla="*/ 323484 h 384199"/>
                  <a:gd name="connsiteX16" fmla="*/ 208268 w 489275"/>
                  <a:gd name="connsiteY16" fmla="*/ 379047 h 384199"/>
                  <a:gd name="connsiteX17" fmla="*/ 393755 w 489275"/>
                  <a:gd name="connsiteY17" fmla="*/ 338329 h 384199"/>
                  <a:gd name="connsiteX18" fmla="*/ 414884 w 489275"/>
                  <a:gd name="connsiteY18" fmla="*/ 293093 h 3841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489275" h="384199">
                    <a:moveTo>
                      <a:pt x="414884" y="293093"/>
                    </a:moveTo>
                    <a:cubicBezTo>
                      <a:pt x="414884" y="293093"/>
                      <a:pt x="528004" y="229730"/>
                      <a:pt x="475261" y="143669"/>
                    </a:cubicBezTo>
                    <a:cubicBezTo>
                      <a:pt x="475261" y="143669"/>
                      <a:pt x="432949" y="90903"/>
                      <a:pt x="387733" y="77295"/>
                    </a:cubicBezTo>
                    <a:cubicBezTo>
                      <a:pt x="387733" y="77295"/>
                      <a:pt x="411927" y="205580"/>
                      <a:pt x="387733" y="208592"/>
                    </a:cubicBezTo>
                    <a:cubicBezTo>
                      <a:pt x="363647" y="211604"/>
                      <a:pt x="371120" y="63740"/>
                      <a:pt x="371120" y="63740"/>
                    </a:cubicBezTo>
                    <a:cubicBezTo>
                      <a:pt x="371120" y="63740"/>
                      <a:pt x="251978" y="6402"/>
                      <a:pt x="205203" y="10920"/>
                    </a:cubicBezTo>
                    <a:cubicBezTo>
                      <a:pt x="205203" y="10920"/>
                      <a:pt x="279129" y="136193"/>
                      <a:pt x="255043" y="133127"/>
                    </a:cubicBezTo>
                    <a:cubicBezTo>
                      <a:pt x="230903" y="130114"/>
                      <a:pt x="147944" y="3336"/>
                      <a:pt x="147944" y="3336"/>
                    </a:cubicBezTo>
                    <a:cubicBezTo>
                      <a:pt x="147944" y="3336"/>
                      <a:pt x="25792" y="-19256"/>
                      <a:pt x="6168" y="53144"/>
                    </a:cubicBezTo>
                    <a:cubicBezTo>
                      <a:pt x="-13403" y="125596"/>
                      <a:pt x="18265" y="161796"/>
                      <a:pt x="36329" y="166314"/>
                    </a:cubicBezTo>
                    <a:cubicBezTo>
                      <a:pt x="54394" y="170833"/>
                      <a:pt x="170579" y="169326"/>
                      <a:pt x="167622" y="184441"/>
                    </a:cubicBezTo>
                    <a:cubicBezTo>
                      <a:pt x="164557" y="199501"/>
                      <a:pt x="86115" y="223652"/>
                      <a:pt x="42351" y="210098"/>
                    </a:cubicBezTo>
                    <a:cubicBezTo>
                      <a:pt x="42351" y="210098"/>
                      <a:pt x="90578" y="329292"/>
                      <a:pt x="153966" y="323268"/>
                    </a:cubicBezTo>
                    <a:cubicBezTo>
                      <a:pt x="217354" y="317244"/>
                      <a:pt x="236924" y="278032"/>
                      <a:pt x="276118" y="274966"/>
                    </a:cubicBezTo>
                    <a:cubicBezTo>
                      <a:pt x="315313" y="271954"/>
                      <a:pt x="344023" y="282551"/>
                      <a:pt x="324453" y="293093"/>
                    </a:cubicBezTo>
                    <a:cubicBezTo>
                      <a:pt x="304828" y="303635"/>
                      <a:pt x="238430" y="296536"/>
                      <a:pt x="206709" y="323484"/>
                    </a:cubicBezTo>
                    <a:cubicBezTo>
                      <a:pt x="175095" y="350432"/>
                      <a:pt x="149450" y="366998"/>
                      <a:pt x="208268" y="379047"/>
                    </a:cubicBezTo>
                    <a:cubicBezTo>
                      <a:pt x="267032" y="391149"/>
                      <a:pt x="372679" y="383618"/>
                      <a:pt x="393755" y="338329"/>
                    </a:cubicBezTo>
                    <a:lnTo>
                      <a:pt x="414884" y="293093"/>
                    </a:lnTo>
                    <a:close/>
                  </a:path>
                </a:pathLst>
              </a:custGeom>
              <a:solidFill>
                <a:srgbClr val="DECB71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49" name="Freeform 148">
                <a:extLst>
                  <a:ext uri="{FF2B5EF4-FFF2-40B4-BE49-F238E27FC236}">
                    <a16:creationId xmlns:a16="http://schemas.microsoft.com/office/drawing/2014/main" id="{443FC573-16CB-1A07-AFD0-11DF39CBC1D2}"/>
                  </a:ext>
                </a:extLst>
              </p:cNvPr>
              <p:cNvSpPr/>
              <p:nvPr/>
            </p:nvSpPr>
            <p:spPr>
              <a:xfrm>
                <a:off x="5640086" y="5993152"/>
                <a:ext cx="383070" cy="350108"/>
              </a:xfrm>
              <a:custGeom>
                <a:avLst/>
                <a:gdLst>
                  <a:gd name="connsiteX0" fmla="*/ 0 w 383070"/>
                  <a:gd name="connsiteY0" fmla="*/ 54 h 350108"/>
                  <a:gd name="connsiteX1" fmla="*/ 352963 w 383070"/>
                  <a:gd name="connsiteY1" fmla="*/ 217358 h 350108"/>
                  <a:gd name="connsiteX2" fmla="*/ 383071 w 383070"/>
                  <a:gd name="connsiteY2" fmla="*/ 327517 h 350108"/>
                  <a:gd name="connsiteX3" fmla="*/ 383071 w 383070"/>
                  <a:gd name="connsiteY3" fmla="*/ 350108 h 350108"/>
                  <a:gd name="connsiteX4" fmla="*/ 331833 w 383070"/>
                  <a:gd name="connsiteY4" fmla="*/ 262595 h 350108"/>
                  <a:gd name="connsiteX5" fmla="*/ 54 w 383070"/>
                  <a:gd name="connsiteY5" fmla="*/ 0 h 3501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83070" h="350108">
                    <a:moveTo>
                      <a:pt x="0" y="54"/>
                    </a:moveTo>
                    <a:cubicBezTo>
                      <a:pt x="0" y="54"/>
                      <a:pt x="316726" y="102682"/>
                      <a:pt x="352963" y="217358"/>
                    </a:cubicBezTo>
                    <a:cubicBezTo>
                      <a:pt x="352963" y="217358"/>
                      <a:pt x="351457" y="268673"/>
                      <a:pt x="383071" y="327517"/>
                    </a:cubicBezTo>
                    <a:lnTo>
                      <a:pt x="383071" y="350108"/>
                    </a:lnTo>
                    <a:cubicBezTo>
                      <a:pt x="383071" y="350108"/>
                      <a:pt x="349952" y="273137"/>
                      <a:pt x="331833" y="262595"/>
                    </a:cubicBezTo>
                    <a:cubicBezTo>
                      <a:pt x="331833" y="262595"/>
                      <a:pt x="402749" y="162979"/>
                      <a:pt x="54" y="0"/>
                    </a:cubicBezTo>
                    <a:close/>
                  </a:path>
                </a:pathLst>
              </a:custGeom>
              <a:solidFill>
                <a:srgbClr val="8AB9E8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0" name="Freeform 149">
                <a:extLst>
                  <a:ext uri="{FF2B5EF4-FFF2-40B4-BE49-F238E27FC236}">
                    <a16:creationId xmlns:a16="http://schemas.microsoft.com/office/drawing/2014/main" id="{A2D701F5-6DF3-E707-392B-36F4177C68AE}"/>
                  </a:ext>
                </a:extLst>
              </p:cNvPr>
              <p:cNvSpPr/>
              <p:nvPr/>
            </p:nvSpPr>
            <p:spPr>
              <a:xfrm>
                <a:off x="6008003" y="6306615"/>
                <a:ext cx="44747" cy="178646"/>
              </a:xfrm>
              <a:custGeom>
                <a:avLst/>
                <a:gdLst>
                  <a:gd name="connsiteX0" fmla="*/ 15100 w 44747"/>
                  <a:gd name="connsiteY0" fmla="*/ 14108 h 178646"/>
                  <a:gd name="connsiteX1" fmla="*/ 36175 w 44747"/>
                  <a:gd name="connsiteY1" fmla="*/ 178646 h 178646"/>
                  <a:gd name="connsiteX2" fmla="*/ 23595 w 44747"/>
                  <a:gd name="connsiteY2" fmla="*/ 175258 h 178646"/>
                  <a:gd name="connsiteX3" fmla="*/ 10207 w 44747"/>
                  <a:gd name="connsiteY3" fmla="*/ 25727 h 178646"/>
                  <a:gd name="connsiteX4" fmla="*/ 15100 w 44747"/>
                  <a:gd name="connsiteY4" fmla="*/ 14108 h 1786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4747" h="178646">
                    <a:moveTo>
                      <a:pt x="15100" y="14108"/>
                    </a:moveTo>
                    <a:cubicBezTo>
                      <a:pt x="15100" y="14108"/>
                      <a:pt x="64025" y="88282"/>
                      <a:pt x="36175" y="178646"/>
                    </a:cubicBezTo>
                    <a:lnTo>
                      <a:pt x="23595" y="175258"/>
                    </a:lnTo>
                    <a:cubicBezTo>
                      <a:pt x="23595" y="175258"/>
                      <a:pt x="35799" y="75749"/>
                      <a:pt x="10207" y="25727"/>
                    </a:cubicBezTo>
                    <a:cubicBezTo>
                      <a:pt x="-15331" y="-24350"/>
                      <a:pt x="15100" y="14108"/>
                      <a:pt x="15100" y="14108"/>
                    </a:cubicBezTo>
                    <a:close/>
                  </a:path>
                </a:pathLst>
              </a:custGeom>
              <a:solidFill>
                <a:srgbClr val="8AB9E8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51" name="Freeform 150">
                <a:extLst>
                  <a:ext uri="{FF2B5EF4-FFF2-40B4-BE49-F238E27FC236}">
                    <a16:creationId xmlns:a16="http://schemas.microsoft.com/office/drawing/2014/main" id="{2DC5C1BE-1D2D-9DFB-5F7B-D8662E40C037}"/>
                  </a:ext>
                </a:extLst>
              </p:cNvPr>
              <p:cNvSpPr/>
              <p:nvPr/>
            </p:nvSpPr>
            <p:spPr>
              <a:xfrm>
                <a:off x="6074954" y="5736792"/>
                <a:ext cx="644960" cy="506360"/>
              </a:xfrm>
              <a:custGeom>
                <a:avLst/>
                <a:gdLst>
                  <a:gd name="connsiteX0" fmla="*/ 98043 w 644960"/>
                  <a:gd name="connsiteY0" fmla="*/ 386366 h 506360"/>
                  <a:gd name="connsiteX1" fmla="*/ 18472 w 644960"/>
                  <a:gd name="connsiteY1" fmla="*/ 189448 h 506360"/>
                  <a:gd name="connsiteX2" fmla="*/ 133797 w 644960"/>
                  <a:gd name="connsiteY2" fmla="*/ 101880 h 506360"/>
                  <a:gd name="connsiteX3" fmla="*/ 133797 w 644960"/>
                  <a:gd name="connsiteY3" fmla="*/ 274917 h 506360"/>
                  <a:gd name="connsiteX4" fmla="*/ 155679 w 644960"/>
                  <a:gd name="connsiteY4" fmla="*/ 83969 h 506360"/>
                  <a:gd name="connsiteX5" fmla="*/ 374446 w 644960"/>
                  <a:gd name="connsiteY5" fmla="*/ 14313 h 506360"/>
                  <a:gd name="connsiteX6" fmla="*/ 308800 w 644960"/>
                  <a:gd name="connsiteY6" fmla="*/ 175463 h 506360"/>
                  <a:gd name="connsiteX7" fmla="*/ 449931 w 644960"/>
                  <a:gd name="connsiteY7" fmla="*/ 4416 h 506360"/>
                  <a:gd name="connsiteX8" fmla="*/ 636816 w 644960"/>
                  <a:gd name="connsiteY8" fmla="*/ 70091 h 506360"/>
                  <a:gd name="connsiteX9" fmla="*/ 597084 w 644960"/>
                  <a:gd name="connsiteY9" fmla="*/ 219246 h 506360"/>
                  <a:gd name="connsiteX10" fmla="*/ 424124 w 644960"/>
                  <a:gd name="connsiteY10" fmla="*/ 243075 h 506360"/>
                  <a:gd name="connsiteX11" fmla="*/ 589127 w 644960"/>
                  <a:gd name="connsiteY11" fmla="*/ 276908 h 506360"/>
                  <a:gd name="connsiteX12" fmla="*/ 442028 w 644960"/>
                  <a:gd name="connsiteY12" fmla="*/ 426062 h 506360"/>
                  <a:gd name="connsiteX13" fmla="*/ 280950 w 644960"/>
                  <a:gd name="connsiteY13" fmla="*/ 362431 h 506360"/>
                  <a:gd name="connsiteX14" fmla="*/ 217347 w 644960"/>
                  <a:gd name="connsiteY14" fmla="*/ 386259 h 506360"/>
                  <a:gd name="connsiteX15" fmla="*/ 372403 w 644960"/>
                  <a:gd name="connsiteY15" fmla="*/ 426331 h 506360"/>
                  <a:gd name="connsiteX16" fmla="*/ 370360 w 644960"/>
                  <a:gd name="connsiteY16" fmla="*/ 499591 h 506360"/>
                  <a:gd name="connsiteX17" fmla="*/ 125840 w 644960"/>
                  <a:gd name="connsiteY17" fmla="*/ 445910 h 506360"/>
                  <a:gd name="connsiteX18" fmla="*/ 98043 w 644960"/>
                  <a:gd name="connsiteY18" fmla="*/ 386205 h 5063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44960" h="506360">
                    <a:moveTo>
                      <a:pt x="98043" y="386366"/>
                    </a:moveTo>
                    <a:cubicBezTo>
                      <a:pt x="98043" y="386366"/>
                      <a:pt x="-51045" y="302833"/>
                      <a:pt x="18472" y="189448"/>
                    </a:cubicBezTo>
                    <a:cubicBezTo>
                      <a:pt x="18472" y="189448"/>
                      <a:pt x="74172" y="119792"/>
                      <a:pt x="133797" y="101880"/>
                    </a:cubicBezTo>
                    <a:cubicBezTo>
                      <a:pt x="133797" y="101880"/>
                      <a:pt x="102022" y="270991"/>
                      <a:pt x="133797" y="274917"/>
                    </a:cubicBezTo>
                    <a:cubicBezTo>
                      <a:pt x="165625" y="278898"/>
                      <a:pt x="155679" y="83969"/>
                      <a:pt x="155679" y="83969"/>
                    </a:cubicBezTo>
                    <a:cubicBezTo>
                      <a:pt x="155679" y="83969"/>
                      <a:pt x="312778" y="8343"/>
                      <a:pt x="374446" y="14313"/>
                    </a:cubicBezTo>
                    <a:cubicBezTo>
                      <a:pt x="374446" y="14313"/>
                      <a:pt x="276971" y="179443"/>
                      <a:pt x="308800" y="175463"/>
                    </a:cubicBezTo>
                    <a:cubicBezTo>
                      <a:pt x="340574" y="171483"/>
                      <a:pt x="449931" y="4416"/>
                      <a:pt x="449931" y="4416"/>
                    </a:cubicBezTo>
                    <a:cubicBezTo>
                      <a:pt x="449931" y="4416"/>
                      <a:pt x="611009" y="-25437"/>
                      <a:pt x="636816" y="70091"/>
                    </a:cubicBezTo>
                    <a:cubicBezTo>
                      <a:pt x="662623" y="165512"/>
                      <a:pt x="620955" y="213276"/>
                      <a:pt x="597084" y="219246"/>
                    </a:cubicBezTo>
                    <a:cubicBezTo>
                      <a:pt x="573213" y="225217"/>
                      <a:pt x="420092" y="223227"/>
                      <a:pt x="424124" y="243075"/>
                    </a:cubicBezTo>
                    <a:cubicBezTo>
                      <a:pt x="428049" y="262976"/>
                      <a:pt x="531438" y="294765"/>
                      <a:pt x="589127" y="276908"/>
                    </a:cubicBezTo>
                    <a:cubicBezTo>
                      <a:pt x="589127" y="276908"/>
                      <a:pt x="525524" y="434023"/>
                      <a:pt x="442028" y="426062"/>
                    </a:cubicBezTo>
                    <a:cubicBezTo>
                      <a:pt x="358478" y="418155"/>
                      <a:pt x="332671" y="366411"/>
                      <a:pt x="280950" y="362431"/>
                    </a:cubicBezTo>
                    <a:cubicBezTo>
                      <a:pt x="229228" y="358397"/>
                      <a:pt x="191432" y="372382"/>
                      <a:pt x="217347" y="386259"/>
                    </a:cubicBezTo>
                    <a:cubicBezTo>
                      <a:pt x="243153" y="400190"/>
                      <a:pt x="330628" y="390831"/>
                      <a:pt x="372403" y="426331"/>
                    </a:cubicBezTo>
                    <a:cubicBezTo>
                      <a:pt x="414178" y="461832"/>
                      <a:pt x="447996" y="483723"/>
                      <a:pt x="370360" y="499591"/>
                    </a:cubicBezTo>
                    <a:cubicBezTo>
                      <a:pt x="292832" y="515512"/>
                      <a:pt x="153636" y="505561"/>
                      <a:pt x="125840" y="445910"/>
                    </a:cubicBezTo>
                    <a:lnTo>
                      <a:pt x="98043" y="386205"/>
                    </a:lnTo>
                    <a:close/>
                  </a:path>
                </a:pathLst>
              </a:custGeom>
              <a:solidFill>
                <a:srgbClr val="647E1B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2" name="Freeform 151">
                <a:extLst>
                  <a:ext uri="{FF2B5EF4-FFF2-40B4-BE49-F238E27FC236}">
                    <a16:creationId xmlns:a16="http://schemas.microsoft.com/office/drawing/2014/main" id="{1C919786-0FBD-32B4-DE97-90958960AA62}"/>
                  </a:ext>
                </a:extLst>
              </p:cNvPr>
              <p:cNvSpPr/>
              <p:nvPr/>
            </p:nvSpPr>
            <p:spPr>
              <a:xfrm>
                <a:off x="6133158" y="5836736"/>
                <a:ext cx="505115" cy="461449"/>
              </a:xfrm>
              <a:custGeom>
                <a:avLst/>
                <a:gdLst>
                  <a:gd name="connsiteX0" fmla="*/ 505116 w 505115"/>
                  <a:gd name="connsiteY0" fmla="*/ 0 h 461449"/>
                  <a:gd name="connsiteX1" fmla="*/ 39839 w 505115"/>
                  <a:gd name="connsiteY1" fmla="*/ 286422 h 461449"/>
                  <a:gd name="connsiteX2" fmla="*/ 0 w 505115"/>
                  <a:gd name="connsiteY2" fmla="*/ 431651 h 461449"/>
                  <a:gd name="connsiteX3" fmla="*/ 0 w 505115"/>
                  <a:gd name="connsiteY3" fmla="*/ 461449 h 461449"/>
                  <a:gd name="connsiteX4" fmla="*/ 67582 w 505115"/>
                  <a:gd name="connsiteY4" fmla="*/ 346127 h 461449"/>
                  <a:gd name="connsiteX5" fmla="*/ 505062 w 505115"/>
                  <a:gd name="connsiteY5" fmla="*/ 0 h 4614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05115" h="461449">
                    <a:moveTo>
                      <a:pt x="505116" y="0"/>
                    </a:moveTo>
                    <a:cubicBezTo>
                      <a:pt x="505116" y="0"/>
                      <a:pt x="87582" y="135224"/>
                      <a:pt x="39839" y="286422"/>
                    </a:cubicBezTo>
                    <a:cubicBezTo>
                      <a:pt x="39839" y="286422"/>
                      <a:pt x="41829" y="354034"/>
                      <a:pt x="0" y="431651"/>
                    </a:cubicBezTo>
                    <a:lnTo>
                      <a:pt x="0" y="461449"/>
                    </a:lnTo>
                    <a:cubicBezTo>
                      <a:pt x="0" y="461449"/>
                      <a:pt x="43818" y="360004"/>
                      <a:pt x="67582" y="346127"/>
                    </a:cubicBezTo>
                    <a:cubicBezTo>
                      <a:pt x="67582" y="346127"/>
                      <a:pt x="-25861" y="214830"/>
                      <a:pt x="505062" y="0"/>
                    </a:cubicBezTo>
                    <a:close/>
                  </a:path>
                </a:pathLst>
              </a:custGeom>
              <a:solidFill>
                <a:srgbClr val="8AB9E8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3" name="Freeform 152">
                <a:extLst>
                  <a:ext uri="{FF2B5EF4-FFF2-40B4-BE49-F238E27FC236}">
                    <a16:creationId xmlns:a16="http://schemas.microsoft.com/office/drawing/2014/main" id="{6CCFFD0F-A78B-543C-DF10-43713A7024A5}"/>
                  </a:ext>
                </a:extLst>
              </p:cNvPr>
              <p:cNvSpPr/>
              <p:nvPr/>
            </p:nvSpPr>
            <p:spPr>
              <a:xfrm>
                <a:off x="6094202" y="6249774"/>
                <a:ext cx="58890" cy="235486"/>
              </a:xfrm>
              <a:custGeom>
                <a:avLst/>
                <a:gdLst>
                  <a:gd name="connsiteX0" fmla="*/ 38957 w 58890"/>
                  <a:gd name="connsiteY0" fmla="*/ 18559 h 235486"/>
                  <a:gd name="connsiteX1" fmla="*/ 11322 w 58890"/>
                  <a:gd name="connsiteY1" fmla="*/ 235487 h 235486"/>
                  <a:gd name="connsiteX2" fmla="*/ 27881 w 58890"/>
                  <a:gd name="connsiteY2" fmla="*/ 231023 h 235486"/>
                  <a:gd name="connsiteX3" fmla="*/ 45462 w 58890"/>
                  <a:gd name="connsiteY3" fmla="*/ 33889 h 235486"/>
                  <a:gd name="connsiteX4" fmla="*/ 38903 w 58890"/>
                  <a:gd name="connsiteY4" fmla="*/ 18559 h 235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890" h="235486">
                    <a:moveTo>
                      <a:pt x="38957" y="18559"/>
                    </a:moveTo>
                    <a:cubicBezTo>
                      <a:pt x="38957" y="18559"/>
                      <a:pt x="-25399" y="116400"/>
                      <a:pt x="11322" y="235487"/>
                    </a:cubicBezTo>
                    <a:lnTo>
                      <a:pt x="27881" y="231023"/>
                    </a:lnTo>
                    <a:cubicBezTo>
                      <a:pt x="27881" y="231023"/>
                      <a:pt x="11752" y="99887"/>
                      <a:pt x="45462" y="33889"/>
                    </a:cubicBezTo>
                    <a:cubicBezTo>
                      <a:pt x="79119" y="-32056"/>
                      <a:pt x="38903" y="18559"/>
                      <a:pt x="38903" y="18559"/>
                    </a:cubicBezTo>
                    <a:close/>
                  </a:path>
                </a:pathLst>
              </a:custGeom>
              <a:solidFill>
                <a:srgbClr val="8AB9E8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4" name="Freeform 153">
                <a:extLst>
                  <a:ext uri="{FF2B5EF4-FFF2-40B4-BE49-F238E27FC236}">
                    <a16:creationId xmlns:a16="http://schemas.microsoft.com/office/drawing/2014/main" id="{FEA17F81-03E0-6FA5-70B8-BFB05ABBD403}"/>
                  </a:ext>
                </a:extLst>
              </p:cNvPr>
              <p:cNvSpPr/>
              <p:nvPr/>
            </p:nvSpPr>
            <p:spPr>
              <a:xfrm>
                <a:off x="5875788" y="6451213"/>
                <a:ext cx="584257" cy="282226"/>
              </a:xfrm>
              <a:custGeom>
                <a:avLst/>
                <a:gdLst>
                  <a:gd name="connsiteX0" fmla="*/ 368178 w 584257"/>
                  <a:gd name="connsiteY0" fmla="*/ 282227 h 282226"/>
                  <a:gd name="connsiteX1" fmla="*/ 584257 w 584257"/>
                  <a:gd name="connsiteY1" fmla="*/ 0 h 282226"/>
                  <a:gd name="connsiteX2" fmla="*/ 0 w 584257"/>
                  <a:gd name="connsiteY2" fmla="*/ 0 h 282226"/>
                  <a:gd name="connsiteX3" fmla="*/ 216079 w 584257"/>
                  <a:gd name="connsiteY3" fmla="*/ 282227 h 282226"/>
                  <a:gd name="connsiteX4" fmla="*/ 368124 w 584257"/>
                  <a:gd name="connsiteY4" fmla="*/ 282227 h 2822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84257" h="282226">
                    <a:moveTo>
                      <a:pt x="368178" y="282227"/>
                    </a:moveTo>
                    <a:cubicBezTo>
                      <a:pt x="492643" y="248771"/>
                      <a:pt x="584257" y="135116"/>
                      <a:pt x="584257" y="0"/>
                    </a:cubicBezTo>
                    <a:lnTo>
                      <a:pt x="0" y="0"/>
                    </a:lnTo>
                    <a:cubicBezTo>
                      <a:pt x="0" y="135062"/>
                      <a:pt x="91614" y="248717"/>
                      <a:pt x="216079" y="282227"/>
                    </a:cubicBezTo>
                    <a:lnTo>
                      <a:pt x="368124" y="282227"/>
                    </a:ln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55" name="Freeform 154">
                <a:extLst>
                  <a:ext uri="{FF2B5EF4-FFF2-40B4-BE49-F238E27FC236}">
                    <a16:creationId xmlns:a16="http://schemas.microsoft.com/office/drawing/2014/main" id="{D03A137A-006E-722E-DA87-BB555FB303F4}"/>
                  </a:ext>
                </a:extLst>
              </p:cNvPr>
              <p:cNvSpPr/>
              <p:nvPr/>
            </p:nvSpPr>
            <p:spPr>
              <a:xfrm>
                <a:off x="5911434" y="6451213"/>
                <a:ext cx="288606" cy="282226"/>
              </a:xfrm>
              <a:custGeom>
                <a:avLst/>
                <a:gdLst>
                  <a:gd name="connsiteX0" fmla="*/ 216079 w 288606"/>
                  <a:gd name="connsiteY0" fmla="*/ 282227 h 282226"/>
                  <a:gd name="connsiteX1" fmla="*/ 0 w 288606"/>
                  <a:gd name="connsiteY1" fmla="*/ 0 h 282226"/>
                  <a:gd name="connsiteX2" fmla="*/ 72636 w 288606"/>
                  <a:gd name="connsiteY2" fmla="*/ 0 h 282226"/>
                  <a:gd name="connsiteX3" fmla="*/ 288607 w 288606"/>
                  <a:gd name="connsiteY3" fmla="*/ 282227 h 282226"/>
                  <a:gd name="connsiteX4" fmla="*/ 216079 w 288606"/>
                  <a:gd name="connsiteY4" fmla="*/ 282227 h 2822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88606" h="282226">
                    <a:moveTo>
                      <a:pt x="216079" y="282227"/>
                    </a:moveTo>
                    <a:cubicBezTo>
                      <a:pt x="91614" y="248771"/>
                      <a:pt x="0" y="135116"/>
                      <a:pt x="0" y="0"/>
                    </a:cubicBezTo>
                    <a:lnTo>
                      <a:pt x="72636" y="0"/>
                    </a:lnTo>
                    <a:cubicBezTo>
                      <a:pt x="72636" y="135062"/>
                      <a:pt x="164196" y="248771"/>
                      <a:pt x="288607" y="282227"/>
                    </a:cubicBezTo>
                    <a:lnTo>
                      <a:pt x="216079" y="282227"/>
                    </a:lnTo>
                    <a:close/>
                  </a:path>
                </a:pathLst>
              </a:custGeom>
              <a:solidFill>
                <a:srgbClr val="FD8263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6" name="Freeform 155">
                <a:extLst>
                  <a:ext uri="{FF2B5EF4-FFF2-40B4-BE49-F238E27FC236}">
                    <a16:creationId xmlns:a16="http://schemas.microsoft.com/office/drawing/2014/main" id="{13F68ED5-DE91-C71F-D05A-54CE69EF9351}"/>
                  </a:ext>
                </a:extLst>
              </p:cNvPr>
              <p:cNvSpPr/>
              <p:nvPr/>
            </p:nvSpPr>
            <p:spPr>
              <a:xfrm>
                <a:off x="5866272" y="6451267"/>
                <a:ext cx="600440" cy="8982"/>
              </a:xfrm>
              <a:custGeom>
                <a:avLst/>
                <a:gdLst>
                  <a:gd name="connsiteX0" fmla="*/ 0 w 600440"/>
                  <a:gd name="connsiteY0" fmla="*/ 0 h 8982"/>
                  <a:gd name="connsiteX1" fmla="*/ 600440 w 600440"/>
                  <a:gd name="connsiteY1" fmla="*/ 0 h 8982"/>
                  <a:gd name="connsiteX2" fmla="*/ 600440 w 600440"/>
                  <a:gd name="connsiteY2" fmla="*/ 8983 h 8982"/>
                  <a:gd name="connsiteX3" fmla="*/ 0 w 600440"/>
                  <a:gd name="connsiteY3" fmla="*/ 8983 h 89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00440" h="8982">
                    <a:moveTo>
                      <a:pt x="0" y="0"/>
                    </a:moveTo>
                    <a:lnTo>
                      <a:pt x="600440" y="0"/>
                    </a:lnTo>
                    <a:lnTo>
                      <a:pt x="600440" y="8983"/>
                    </a:lnTo>
                    <a:lnTo>
                      <a:pt x="0" y="8983"/>
                    </a:lnTo>
                    <a:close/>
                  </a:path>
                </a:pathLst>
              </a:custGeom>
              <a:solidFill>
                <a:srgbClr val="8AB9E8"/>
              </a:solidFill>
              <a:ln w="5371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C74DDF1E-E04F-2856-9085-7B05BF95226A}"/>
              </a:ext>
            </a:extLst>
          </p:cNvPr>
          <p:cNvSpPr/>
          <p:nvPr/>
        </p:nvSpPr>
        <p:spPr>
          <a:xfrm>
            <a:off x="316484" y="1366028"/>
            <a:ext cx="4315691" cy="1508105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3200" b="1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</a:t>
            </a:r>
            <a:r>
              <a:rPr lang="fa-IR" sz="32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خود را در این قسمت وارد نمایید</a:t>
            </a:r>
            <a:endParaRPr lang="en-US" sz="32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9A5D549-1955-C8C9-90B8-7740AA17A9CB}"/>
              </a:ext>
            </a:extLst>
          </p:cNvPr>
          <p:cNvSpPr txBox="1"/>
          <p:nvPr/>
        </p:nvSpPr>
        <p:spPr>
          <a:xfrm>
            <a:off x="355494" y="3244642"/>
            <a:ext cx="4315691" cy="20005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</a:t>
            </a:r>
            <a:r>
              <a:rPr lang="fa-IR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که شما به راحتی میتوانید بعد از خرید فایل آن را به راحتی تغییر دهید.</a:t>
            </a:r>
            <a:endParaRPr lang="fa-IR" sz="1600" dirty="0">
              <a:solidFill>
                <a:srgbClr val="27384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6619799"/>
      </p:ext>
    </p:extLst>
  </p:cSld>
  <p:clrMapOvr>
    <a:masterClrMapping/>
  </p:clrMapOvr>
  <p:transition spd="slow">
    <p:cover dir="d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Freeform 79">
            <a:extLst>
              <a:ext uri="{FF2B5EF4-FFF2-40B4-BE49-F238E27FC236}">
                <a16:creationId xmlns:a16="http://schemas.microsoft.com/office/drawing/2014/main" id="{A864FD21-991E-C9BD-61F7-8B005B2BDAD8}"/>
              </a:ext>
            </a:extLst>
          </p:cNvPr>
          <p:cNvSpPr/>
          <p:nvPr/>
        </p:nvSpPr>
        <p:spPr>
          <a:xfrm rot="2254543">
            <a:off x="-857686" y="-707373"/>
            <a:ext cx="8454895" cy="8154581"/>
          </a:xfrm>
          <a:custGeom>
            <a:avLst/>
            <a:gdLst>
              <a:gd name="connsiteX0" fmla="*/ 489435 w 8454895"/>
              <a:gd name="connsiteY0" fmla="*/ 2701421 h 8154581"/>
              <a:gd name="connsiteX1" fmla="*/ 3999026 w 8454895"/>
              <a:gd name="connsiteY1" fmla="*/ 1041 h 8154581"/>
              <a:gd name="connsiteX2" fmla="*/ 4048796 w 8454895"/>
              <a:gd name="connsiteY2" fmla="*/ 0 h 8154581"/>
              <a:gd name="connsiteX3" fmla="*/ 5732608 w 8454895"/>
              <a:gd name="connsiteY3" fmla="*/ 2758807 h 8154581"/>
              <a:gd name="connsiteX4" fmla="*/ 8454895 w 8454895"/>
              <a:gd name="connsiteY4" fmla="*/ 4653407 h 8154581"/>
              <a:gd name="connsiteX5" fmla="*/ 8429224 w 8454895"/>
              <a:gd name="connsiteY5" fmla="*/ 5116251 h 8154581"/>
              <a:gd name="connsiteX6" fmla="*/ 8408129 w 8454895"/>
              <a:gd name="connsiteY6" fmla="*/ 5261653 h 8154581"/>
              <a:gd name="connsiteX7" fmla="*/ 4710820 w 8454895"/>
              <a:gd name="connsiteY7" fmla="*/ 8106468 h 8154581"/>
              <a:gd name="connsiteX8" fmla="*/ 4687634 w 8454895"/>
              <a:gd name="connsiteY8" fmla="*/ 8109551 h 8154581"/>
              <a:gd name="connsiteX9" fmla="*/ 3788463 w 8454895"/>
              <a:gd name="connsiteY9" fmla="*/ 8154581 h 8154581"/>
              <a:gd name="connsiteX10" fmla="*/ 3115489 w 8454895"/>
              <a:gd name="connsiteY10" fmla="*/ 8117234 h 8154581"/>
              <a:gd name="connsiteX11" fmla="*/ 3020929 w 8454895"/>
              <a:gd name="connsiteY11" fmla="*/ 8104698 h 8154581"/>
              <a:gd name="connsiteX12" fmla="*/ 0 w 8454895"/>
              <a:gd name="connsiteY12" fmla="*/ 4178500 h 8154581"/>
              <a:gd name="connsiteX13" fmla="*/ 3180 w 8454895"/>
              <a:gd name="connsiteY13" fmla="*/ 4165897 h 8154581"/>
              <a:gd name="connsiteX14" fmla="*/ 437076 w 8454895"/>
              <a:gd name="connsiteY14" fmla="*/ 2829631 h 81545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8454895" h="8154581">
                <a:moveTo>
                  <a:pt x="489435" y="2701421"/>
                </a:moveTo>
                <a:lnTo>
                  <a:pt x="3999026" y="1041"/>
                </a:lnTo>
                <a:lnTo>
                  <a:pt x="4048796" y="0"/>
                </a:lnTo>
                <a:cubicBezTo>
                  <a:pt x="5096072" y="0"/>
                  <a:pt x="4976557" y="2114346"/>
                  <a:pt x="5732608" y="2758807"/>
                </a:cubicBezTo>
                <a:cubicBezTo>
                  <a:pt x="6733329" y="3611846"/>
                  <a:pt x="8454895" y="3189490"/>
                  <a:pt x="8454895" y="4653407"/>
                </a:cubicBezTo>
                <a:cubicBezTo>
                  <a:pt x="8454895" y="4814033"/>
                  <a:pt x="8446172" y="4968256"/>
                  <a:pt x="8429224" y="5116251"/>
                </a:cubicBezTo>
                <a:lnTo>
                  <a:pt x="8408129" y="5261653"/>
                </a:lnTo>
                <a:lnTo>
                  <a:pt x="4710820" y="8106468"/>
                </a:lnTo>
                <a:lnTo>
                  <a:pt x="4687634" y="8109551"/>
                </a:lnTo>
                <a:cubicBezTo>
                  <a:pt x="4393689" y="8140032"/>
                  <a:pt x="4092642" y="8154581"/>
                  <a:pt x="3788463" y="8154581"/>
                </a:cubicBezTo>
                <a:cubicBezTo>
                  <a:pt x="3560329" y="8154581"/>
                  <a:pt x="3335334" y="8142053"/>
                  <a:pt x="3115489" y="8117234"/>
                </a:cubicBezTo>
                <a:lnTo>
                  <a:pt x="3020929" y="8104698"/>
                </a:lnTo>
                <a:lnTo>
                  <a:pt x="0" y="4178500"/>
                </a:lnTo>
                <a:lnTo>
                  <a:pt x="3180" y="4165897"/>
                </a:lnTo>
                <a:cubicBezTo>
                  <a:pt x="139044" y="3685296"/>
                  <a:pt x="280637" y="3238463"/>
                  <a:pt x="437076" y="2829631"/>
                </a:cubicBezTo>
                <a:close/>
              </a:path>
            </a:pathLst>
          </a:custGeom>
          <a:solidFill>
            <a:schemeClr val="accent3"/>
          </a:solidFill>
          <a:ln w="5371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EG" dirty="0"/>
          </a:p>
        </p:txBody>
      </p: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B16FD06D-FE40-70B3-8321-7259E66F0891}"/>
              </a:ext>
            </a:extLst>
          </p:cNvPr>
          <p:cNvGrpSpPr/>
          <p:nvPr/>
        </p:nvGrpSpPr>
        <p:grpSpPr>
          <a:xfrm>
            <a:off x="8490647" y="664175"/>
            <a:ext cx="855485" cy="1270027"/>
            <a:chOff x="8249143" y="876135"/>
            <a:chExt cx="855485" cy="1270027"/>
          </a:xfrm>
        </p:grpSpPr>
        <p:sp>
          <p:nvSpPr>
            <p:cNvPr id="115" name="Freeform 114">
              <a:extLst>
                <a:ext uri="{FF2B5EF4-FFF2-40B4-BE49-F238E27FC236}">
                  <a16:creationId xmlns:a16="http://schemas.microsoft.com/office/drawing/2014/main" id="{0F89452A-E407-AD19-6A41-8E0849252D93}"/>
                </a:ext>
              </a:extLst>
            </p:cNvPr>
            <p:cNvSpPr/>
            <p:nvPr/>
          </p:nvSpPr>
          <p:spPr>
            <a:xfrm>
              <a:off x="8616522" y="876135"/>
              <a:ext cx="120797" cy="327871"/>
            </a:xfrm>
            <a:custGeom>
              <a:avLst/>
              <a:gdLst>
                <a:gd name="connsiteX0" fmla="*/ 61113 w 120797"/>
                <a:gd name="connsiteY0" fmla="*/ 0 h 327871"/>
                <a:gd name="connsiteX1" fmla="*/ 0 w 120797"/>
                <a:gd name="connsiteY1" fmla="*/ 167169 h 327871"/>
                <a:gd name="connsiteX2" fmla="*/ 61113 w 120797"/>
                <a:gd name="connsiteY2" fmla="*/ 327872 h 327871"/>
                <a:gd name="connsiteX3" fmla="*/ 120797 w 120797"/>
                <a:gd name="connsiteY3" fmla="*/ 163936 h 327871"/>
                <a:gd name="connsiteX4" fmla="*/ 61113 w 120797"/>
                <a:gd name="connsiteY4" fmla="*/ 0 h 3278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0797" h="327871">
                  <a:moveTo>
                    <a:pt x="61113" y="0"/>
                  </a:moveTo>
                  <a:cubicBezTo>
                    <a:pt x="61113" y="0"/>
                    <a:pt x="0" y="67514"/>
                    <a:pt x="0" y="167169"/>
                  </a:cubicBezTo>
                  <a:cubicBezTo>
                    <a:pt x="0" y="266824"/>
                    <a:pt x="61113" y="327872"/>
                    <a:pt x="61113" y="327872"/>
                  </a:cubicBezTo>
                  <a:cubicBezTo>
                    <a:pt x="61113" y="327872"/>
                    <a:pt x="120797" y="252370"/>
                    <a:pt x="120797" y="163936"/>
                  </a:cubicBezTo>
                  <a:cubicBezTo>
                    <a:pt x="120797" y="75502"/>
                    <a:pt x="61113" y="0"/>
                    <a:pt x="61113" y="0"/>
                  </a:cubicBezTo>
                  <a:close/>
                </a:path>
              </a:pathLst>
            </a:custGeom>
            <a:solidFill>
              <a:srgbClr val="78A3D0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>
                <a:latin typeface="Lato" panose="020F0502020204030203" pitchFamily="34" charset="77"/>
              </a:endParaRPr>
            </a:p>
          </p:txBody>
        </p:sp>
        <p:grpSp>
          <p:nvGrpSpPr>
            <p:cNvPr id="116" name="Graphic 14">
              <a:extLst>
                <a:ext uri="{FF2B5EF4-FFF2-40B4-BE49-F238E27FC236}">
                  <a16:creationId xmlns:a16="http://schemas.microsoft.com/office/drawing/2014/main" id="{CF8A5352-5681-35C6-7360-92E7A12C71B3}"/>
                </a:ext>
              </a:extLst>
            </p:cNvPr>
            <p:cNvGrpSpPr/>
            <p:nvPr/>
          </p:nvGrpSpPr>
          <p:grpSpPr>
            <a:xfrm>
              <a:off x="8249143" y="1513145"/>
              <a:ext cx="855485" cy="633017"/>
              <a:chOff x="19474797" y="9093246"/>
              <a:chExt cx="855485" cy="633017"/>
            </a:xfrm>
          </p:grpSpPr>
          <p:sp>
            <p:nvSpPr>
              <p:cNvPr id="122" name="Freeform 121">
                <a:extLst>
                  <a:ext uri="{FF2B5EF4-FFF2-40B4-BE49-F238E27FC236}">
                    <a16:creationId xmlns:a16="http://schemas.microsoft.com/office/drawing/2014/main" id="{4F2BEC7F-BA16-9E53-4A61-746D346ACEC6}"/>
                  </a:ext>
                </a:extLst>
              </p:cNvPr>
              <p:cNvSpPr/>
              <p:nvPr/>
            </p:nvSpPr>
            <p:spPr>
              <a:xfrm>
                <a:off x="19474797" y="9093246"/>
                <a:ext cx="855485" cy="633017"/>
              </a:xfrm>
              <a:custGeom>
                <a:avLst/>
                <a:gdLst>
                  <a:gd name="connsiteX0" fmla="*/ 837718 w 855485"/>
                  <a:gd name="connsiteY0" fmla="*/ 241530 h 633017"/>
                  <a:gd name="connsiteX1" fmla="*/ 802498 w 855485"/>
                  <a:gd name="connsiteY1" fmla="*/ 216806 h 633017"/>
                  <a:gd name="connsiteX2" fmla="*/ 786601 w 855485"/>
                  <a:gd name="connsiteY2" fmla="*/ 217567 h 633017"/>
                  <a:gd name="connsiteX3" fmla="*/ 786601 w 855485"/>
                  <a:gd name="connsiteY3" fmla="*/ 71318 h 633017"/>
                  <a:gd name="connsiteX4" fmla="*/ 787077 w 855485"/>
                  <a:gd name="connsiteY4" fmla="*/ 67990 h 633017"/>
                  <a:gd name="connsiteX5" fmla="*/ 427921 w 855485"/>
                  <a:gd name="connsiteY5" fmla="*/ 0 h 633017"/>
                  <a:gd name="connsiteX6" fmla="*/ 68765 w 855485"/>
                  <a:gd name="connsiteY6" fmla="*/ 67990 h 633017"/>
                  <a:gd name="connsiteX7" fmla="*/ 68955 w 855485"/>
                  <a:gd name="connsiteY7" fmla="*/ 69701 h 633017"/>
                  <a:gd name="connsiteX8" fmla="*/ 68955 w 855485"/>
                  <a:gd name="connsiteY8" fmla="*/ 217567 h 633017"/>
                  <a:gd name="connsiteX9" fmla="*/ 53058 w 855485"/>
                  <a:gd name="connsiteY9" fmla="*/ 216711 h 633017"/>
                  <a:gd name="connsiteX10" fmla="*/ 17837 w 855485"/>
                  <a:gd name="connsiteY10" fmla="*/ 241435 h 633017"/>
                  <a:gd name="connsiteX11" fmla="*/ 6700 w 855485"/>
                  <a:gd name="connsiteY11" fmla="*/ 351835 h 633017"/>
                  <a:gd name="connsiteX12" fmla="*/ 84186 w 855485"/>
                  <a:gd name="connsiteY12" fmla="*/ 455674 h 633017"/>
                  <a:gd name="connsiteX13" fmla="*/ 137873 w 855485"/>
                  <a:gd name="connsiteY13" fmla="*/ 538022 h 633017"/>
                  <a:gd name="connsiteX14" fmla="*/ 427730 w 855485"/>
                  <a:gd name="connsiteY14" fmla="*/ 633017 h 633017"/>
                  <a:gd name="connsiteX15" fmla="*/ 713208 w 855485"/>
                  <a:gd name="connsiteY15" fmla="*/ 537737 h 633017"/>
                  <a:gd name="connsiteX16" fmla="*/ 766991 w 855485"/>
                  <a:gd name="connsiteY16" fmla="*/ 457765 h 633017"/>
                  <a:gd name="connsiteX17" fmla="*/ 848760 w 855485"/>
                  <a:gd name="connsiteY17" fmla="*/ 351835 h 633017"/>
                  <a:gd name="connsiteX18" fmla="*/ 837623 w 855485"/>
                  <a:gd name="connsiteY18" fmla="*/ 241435 h 633017"/>
                  <a:gd name="connsiteX19" fmla="*/ 29736 w 855485"/>
                  <a:gd name="connsiteY19" fmla="*/ 345369 h 633017"/>
                  <a:gd name="connsiteX20" fmla="*/ 37637 w 855485"/>
                  <a:gd name="connsiteY20" fmla="*/ 254938 h 633017"/>
                  <a:gd name="connsiteX21" fmla="*/ 56199 w 855485"/>
                  <a:gd name="connsiteY21" fmla="*/ 240579 h 633017"/>
                  <a:gd name="connsiteX22" fmla="*/ 58865 w 855485"/>
                  <a:gd name="connsiteY22" fmla="*/ 240389 h 633017"/>
                  <a:gd name="connsiteX23" fmla="*/ 68574 w 855485"/>
                  <a:gd name="connsiteY23" fmla="*/ 242671 h 633017"/>
                  <a:gd name="connsiteX24" fmla="*/ 68574 w 855485"/>
                  <a:gd name="connsiteY24" fmla="*/ 384736 h 633017"/>
                  <a:gd name="connsiteX25" fmla="*/ 72477 w 855485"/>
                  <a:gd name="connsiteY25" fmla="*/ 418208 h 633017"/>
                  <a:gd name="connsiteX26" fmla="*/ 29736 w 855485"/>
                  <a:gd name="connsiteY26" fmla="*/ 345273 h 633017"/>
                  <a:gd name="connsiteX27" fmla="*/ 696169 w 855485"/>
                  <a:gd name="connsiteY27" fmla="*/ 520906 h 633017"/>
                  <a:gd name="connsiteX28" fmla="*/ 427730 w 855485"/>
                  <a:gd name="connsiteY28" fmla="*/ 609150 h 633017"/>
                  <a:gd name="connsiteX29" fmla="*/ 155293 w 855485"/>
                  <a:gd name="connsiteY29" fmla="*/ 521571 h 633017"/>
                  <a:gd name="connsiteX30" fmla="*/ 92943 w 855485"/>
                  <a:gd name="connsiteY30" fmla="*/ 384831 h 633017"/>
                  <a:gd name="connsiteX31" fmla="*/ 92943 w 855485"/>
                  <a:gd name="connsiteY31" fmla="*/ 92618 h 633017"/>
                  <a:gd name="connsiteX32" fmla="*/ 427825 w 855485"/>
                  <a:gd name="connsiteY32" fmla="*/ 136074 h 633017"/>
                  <a:gd name="connsiteX33" fmla="*/ 762517 w 855485"/>
                  <a:gd name="connsiteY33" fmla="*/ 92808 h 633017"/>
                  <a:gd name="connsiteX34" fmla="*/ 762517 w 855485"/>
                  <a:gd name="connsiteY34" fmla="*/ 372755 h 633017"/>
                  <a:gd name="connsiteX35" fmla="*/ 696169 w 855485"/>
                  <a:gd name="connsiteY35" fmla="*/ 521001 h 633017"/>
                  <a:gd name="connsiteX36" fmla="*/ 825629 w 855485"/>
                  <a:gd name="connsiteY36" fmla="*/ 345369 h 633017"/>
                  <a:gd name="connsiteX37" fmla="*/ 782888 w 855485"/>
                  <a:gd name="connsiteY37" fmla="*/ 418303 h 633017"/>
                  <a:gd name="connsiteX38" fmla="*/ 786791 w 855485"/>
                  <a:gd name="connsiteY38" fmla="*/ 384831 h 633017"/>
                  <a:gd name="connsiteX39" fmla="*/ 786791 w 855485"/>
                  <a:gd name="connsiteY39" fmla="*/ 242671 h 633017"/>
                  <a:gd name="connsiteX40" fmla="*/ 798976 w 855485"/>
                  <a:gd name="connsiteY40" fmla="*/ 240579 h 633017"/>
                  <a:gd name="connsiteX41" fmla="*/ 817728 w 855485"/>
                  <a:gd name="connsiteY41" fmla="*/ 255033 h 633017"/>
                  <a:gd name="connsiteX42" fmla="*/ 825629 w 855485"/>
                  <a:gd name="connsiteY42" fmla="*/ 345464 h 633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</a:cxnLst>
                <a:rect l="l" t="t" r="r" b="b"/>
                <a:pathLst>
                  <a:path w="855485" h="633017">
                    <a:moveTo>
                      <a:pt x="837718" y="241530"/>
                    </a:moveTo>
                    <a:cubicBezTo>
                      <a:pt x="827914" y="227076"/>
                      <a:pt x="816015" y="218708"/>
                      <a:pt x="802498" y="216806"/>
                    </a:cubicBezTo>
                    <a:cubicBezTo>
                      <a:pt x="796691" y="215950"/>
                      <a:pt x="791360" y="216521"/>
                      <a:pt x="786601" y="217567"/>
                    </a:cubicBezTo>
                    <a:lnTo>
                      <a:pt x="786601" y="71318"/>
                    </a:lnTo>
                    <a:cubicBezTo>
                      <a:pt x="786886" y="70177"/>
                      <a:pt x="787077" y="69131"/>
                      <a:pt x="787077" y="67990"/>
                    </a:cubicBezTo>
                    <a:cubicBezTo>
                      <a:pt x="787077" y="30429"/>
                      <a:pt x="626299" y="0"/>
                      <a:pt x="427921" y="0"/>
                    </a:cubicBezTo>
                    <a:cubicBezTo>
                      <a:pt x="229542" y="0"/>
                      <a:pt x="68765" y="30429"/>
                      <a:pt x="68765" y="67990"/>
                    </a:cubicBezTo>
                    <a:cubicBezTo>
                      <a:pt x="68765" y="68560"/>
                      <a:pt x="68955" y="69131"/>
                      <a:pt x="68955" y="69701"/>
                    </a:cubicBezTo>
                    <a:lnTo>
                      <a:pt x="68955" y="217567"/>
                    </a:lnTo>
                    <a:cubicBezTo>
                      <a:pt x="64195" y="216426"/>
                      <a:pt x="58865" y="215950"/>
                      <a:pt x="53058" y="216711"/>
                    </a:cubicBezTo>
                    <a:cubicBezTo>
                      <a:pt x="39446" y="218708"/>
                      <a:pt x="27642" y="226981"/>
                      <a:pt x="17837" y="241435"/>
                    </a:cubicBezTo>
                    <a:cubicBezTo>
                      <a:pt x="-1106" y="269486"/>
                      <a:pt x="-5199" y="309710"/>
                      <a:pt x="6700" y="351835"/>
                    </a:cubicBezTo>
                    <a:cubicBezTo>
                      <a:pt x="19932" y="398714"/>
                      <a:pt x="49441" y="437987"/>
                      <a:pt x="84186" y="455674"/>
                    </a:cubicBezTo>
                    <a:cubicBezTo>
                      <a:pt x="94181" y="481253"/>
                      <a:pt x="110554" y="510541"/>
                      <a:pt x="137873" y="538022"/>
                    </a:cubicBezTo>
                    <a:cubicBezTo>
                      <a:pt x="200509" y="601067"/>
                      <a:pt x="298080" y="633017"/>
                      <a:pt x="427730" y="633017"/>
                    </a:cubicBezTo>
                    <a:cubicBezTo>
                      <a:pt x="557381" y="633017"/>
                      <a:pt x="650382" y="600972"/>
                      <a:pt x="713208" y="537737"/>
                    </a:cubicBezTo>
                    <a:cubicBezTo>
                      <a:pt x="739386" y="511396"/>
                      <a:pt x="756140" y="483250"/>
                      <a:pt x="766991" y="457765"/>
                    </a:cubicBezTo>
                    <a:cubicBezTo>
                      <a:pt x="803640" y="441220"/>
                      <a:pt x="834958" y="400616"/>
                      <a:pt x="848760" y="351835"/>
                    </a:cubicBezTo>
                    <a:cubicBezTo>
                      <a:pt x="860659" y="309710"/>
                      <a:pt x="856661" y="269486"/>
                      <a:pt x="837623" y="241435"/>
                    </a:cubicBezTo>
                    <a:close/>
                    <a:moveTo>
                      <a:pt x="29736" y="345369"/>
                    </a:moveTo>
                    <a:cubicBezTo>
                      <a:pt x="19741" y="310090"/>
                      <a:pt x="22597" y="277094"/>
                      <a:pt x="37637" y="254938"/>
                    </a:cubicBezTo>
                    <a:cubicBezTo>
                      <a:pt x="43444" y="246379"/>
                      <a:pt x="49631" y="241530"/>
                      <a:pt x="56199" y="240579"/>
                    </a:cubicBezTo>
                    <a:cubicBezTo>
                      <a:pt x="57151" y="240484"/>
                      <a:pt x="58008" y="240389"/>
                      <a:pt x="58865" y="240389"/>
                    </a:cubicBezTo>
                    <a:cubicBezTo>
                      <a:pt x="62577" y="240389"/>
                      <a:pt x="66004" y="241530"/>
                      <a:pt x="68574" y="242671"/>
                    </a:cubicBezTo>
                    <a:lnTo>
                      <a:pt x="68574" y="384736"/>
                    </a:lnTo>
                    <a:cubicBezTo>
                      <a:pt x="68574" y="396147"/>
                      <a:pt x="70288" y="407843"/>
                      <a:pt x="72477" y="418208"/>
                    </a:cubicBezTo>
                    <a:cubicBezTo>
                      <a:pt x="53534" y="400521"/>
                      <a:pt x="37923" y="374371"/>
                      <a:pt x="29736" y="345273"/>
                    </a:cubicBezTo>
                    <a:close/>
                    <a:moveTo>
                      <a:pt x="696169" y="520906"/>
                    </a:moveTo>
                    <a:cubicBezTo>
                      <a:pt x="638007" y="579481"/>
                      <a:pt x="547671" y="609150"/>
                      <a:pt x="427730" y="609150"/>
                    </a:cubicBezTo>
                    <a:cubicBezTo>
                      <a:pt x="307789" y="609150"/>
                      <a:pt x="213360" y="579671"/>
                      <a:pt x="155293" y="521571"/>
                    </a:cubicBezTo>
                    <a:cubicBezTo>
                      <a:pt x="93419" y="459667"/>
                      <a:pt x="92943" y="385592"/>
                      <a:pt x="92943" y="384831"/>
                    </a:cubicBezTo>
                    <a:lnTo>
                      <a:pt x="92943" y="92618"/>
                    </a:lnTo>
                    <a:cubicBezTo>
                      <a:pt x="145013" y="118007"/>
                      <a:pt x="275234" y="136074"/>
                      <a:pt x="427825" y="136074"/>
                    </a:cubicBezTo>
                    <a:cubicBezTo>
                      <a:pt x="580417" y="136074"/>
                      <a:pt x="710353" y="118102"/>
                      <a:pt x="762517" y="92808"/>
                    </a:cubicBezTo>
                    <a:lnTo>
                      <a:pt x="762517" y="372755"/>
                    </a:lnTo>
                    <a:cubicBezTo>
                      <a:pt x="762517" y="373610"/>
                      <a:pt x="762327" y="454532"/>
                      <a:pt x="696169" y="521001"/>
                    </a:cubicBezTo>
                    <a:close/>
                    <a:moveTo>
                      <a:pt x="825629" y="345369"/>
                    </a:moveTo>
                    <a:cubicBezTo>
                      <a:pt x="817443" y="374466"/>
                      <a:pt x="801736" y="400521"/>
                      <a:pt x="782888" y="418303"/>
                    </a:cubicBezTo>
                    <a:cubicBezTo>
                      <a:pt x="785078" y="407938"/>
                      <a:pt x="786791" y="396242"/>
                      <a:pt x="786791" y="384831"/>
                    </a:cubicBezTo>
                    <a:lnTo>
                      <a:pt x="786791" y="242671"/>
                    </a:lnTo>
                    <a:cubicBezTo>
                      <a:pt x="789837" y="241245"/>
                      <a:pt x="794311" y="239818"/>
                      <a:pt x="798976" y="240579"/>
                    </a:cubicBezTo>
                    <a:cubicBezTo>
                      <a:pt x="805544" y="241530"/>
                      <a:pt x="811922" y="246379"/>
                      <a:pt x="817728" y="255033"/>
                    </a:cubicBezTo>
                    <a:cubicBezTo>
                      <a:pt x="832768" y="277189"/>
                      <a:pt x="835624" y="310090"/>
                      <a:pt x="825629" y="345464"/>
                    </a:cubicBezTo>
                    <a:close/>
                  </a:path>
                </a:pathLst>
              </a:custGeom>
              <a:solidFill>
                <a:srgbClr val="78A3D0"/>
              </a:solidFill>
              <a:ln w="950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>
                  <a:latin typeface="Lato" panose="020F0502020204030203" pitchFamily="34" charset="77"/>
                </a:endParaRPr>
              </a:p>
            </p:txBody>
          </p:sp>
          <p:sp>
            <p:nvSpPr>
              <p:cNvPr id="123" name="Freeform 122">
                <a:extLst>
                  <a:ext uri="{FF2B5EF4-FFF2-40B4-BE49-F238E27FC236}">
                    <a16:creationId xmlns:a16="http://schemas.microsoft.com/office/drawing/2014/main" id="{7AB4DD56-CB16-75B8-4D2C-605EC6D9D97F}"/>
                  </a:ext>
                </a:extLst>
              </p:cNvPr>
              <p:cNvSpPr/>
              <p:nvPr/>
            </p:nvSpPr>
            <p:spPr>
              <a:xfrm>
                <a:off x="19677288" y="9378500"/>
                <a:ext cx="179811" cy="77421"/>
              </a:xfrm>
              <a:custGeom>
                <a:avLst/>
                <a:gdLst>
                  <a:gd name="connsiteX0" fmla="*/ 178881 w 179811"/>
                  <a:gd name="connsiteY0" fmla="*/ 16659 h 77421"/>
                  <a:gd name="connsiteX1" fmla="*/ 172408 w 179811"/>
                  <a:gd name="connsiteY1" fmla="*/ 969 h 77421"/>
                  <a:gd name="connsiteX2" fmla="*/ 156702 w 179811"/>
                  <a:gd name="connsiteY2" fmla="*/ 7340 h 77421"/>
                  <a:gd name="connsiteX3" fmla="*/ 88355 w 179811"/>
                  <a:gd name="connsiteY3" fmla="*/ 53459 h 77421"/>
                  <a:gd name="connsiteX4" fmla="*/ 23339 w 179811"/>
                  <a:gd name="connsiteY4" fmla="*/ 7911 h 77421"/>
                  <a:gd name="connsiteX5" fmla="*/ 8013 w 179811"/>
                  <a:gd name="connsiteY5" fmla="*/ 684 h 77421"/>
                  <a:gd name="connsiteX6" fmla="*/ 684 w 179811"/>
                  <a:gd name="connsiteY6" fmla="*/ 15993 h 77421"/>
                  <a:gd name="connsiteX7" fmla="*/ 88259 w 179811"/>
                  <a:gd name="connsiteY7" fmla="*/ 77422 h 77421"/>
                  <a:gd name="connsiteX8" fmla="*/ 178786 w 179811"/>
                  <a:gd name="connsiteY8" fmla="*/ 16564 h 77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9811" h="77421">
                    <a:moveTo>
                      <a:pt x="178881" y="16659"/>
                    </a:moveTo>
                    <a:cubicBezTo>
                      <a:pt x="181451" y="10573"/>
                      <a:pt x="178501" y="3536"/>
                      <a:pt x="172408" y="969"/>
                    </a:cubicBezTo>
                    <a:cubicBezTo>
                      <a:pt x="166316" y="-1598"/>
                      <a:pt x="159272" y="1254"/>
                      <a:pt x="156702" y="7340"/>
                    </a:cubicBezTo>
                    <a:cubicBezTo>
                      <a:pt x="155940" y="9242"/>
                      <a:pt x="136521" y="53459"/>
                      <a:pt x="88355" y="53459"/>
                    </a:cubicBezTo>
                    <a:cubicBezTo>
                      <a:pt x="40188" y="53459"/>
                      <a:pt x="24005" y="9812"/>
                      <a:pt x="23339" y="7911"/>
                    </a:cubicBezTo>
                    <a:cubicBezTo>
                      <a:pt x="21054" y="1730"/>
                      <a:pt x="14296" y="-1503"/>
                      <a:pt x="8013" y="684"/>
                    </a:cubicBezTo>
                    <a:cubicBezTo>
                      <a:pt x="1731" y="2871"/>
                      <a:pt x="-1506" y="9812"/>
                      <a:pt x="684" y="15993"/>
                    </a:cubicBezTo>
                    <a:cubicBezTo>
                      <a:pt x="1540" y="18466"/>
                      <a:pt x="23339" y="77422"/>
                      <a:pt x="88259" y="77422"/>
                    </a:cubicBezTo>
                    <a:cubicBezTo>
                      <a:pt x="153180" y="77422"/>
                      <a:pt x="177834" y="19036"/>
                      <a:pt x="178786" y="16564"/>
                    </a:cubicBezTo>
                    <a:close/>
                  </a:path>
                </a:pathLst>
              </a:custGeom>
              <a:solidFill>
                <a:srgbClr val="78A3D0"/>
              </a:solidFill>
              <a:ln w="950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>
                  <a:latin typeface="Lato" panose="020F0502020204030203" pitchFamily="34" charset="77"/>
                </a:endParaRPr>
              </a:p>
            </p:txBody>
          </p:sp>
          <p:sp>
            <p:nvSpPr>
              <p:cNvPr id="124" name="Freeform 123">
                <a:extLst>
                  <a:ext uri="{FF2B5EF4-FFF2-40B4-BE49-F238E27FC236}">
                    <a16:creationId xmlns:a16="http://schemas.microsoft.com/office/drawing/2014/main" id="{2ACE8D70-EF8B-E265-50D6-80EF587087D1}"/>
                  </a:ext>
                </a:extLst>
              </p:cNvPr>
              <p:cNvSpPr/>
              <p:nvPr/>
            </p:nvSpPr>
            <p:spPr>
              <a:xfrm>
                <a:off x="19948011" y="9378500"/>
                <a:ext cx="179715" cy="77421"/>
              </a:xfrm>
              <a:custGeom>
                <a:avLst/>
                <a:gdLst>
                  <a:gd name="connsiteX0" fmla="*/ 172408 w 179715"/>
                  <a:gd name="connsiteY0" fmla="*/ 969 h 77421"/>
                  <a:gd name="connsiteX1" fmla="*/ 156702 w 179715"/>
                  <a:gd name="connsiteY1" fmla="*/ 7340 h 77421"/>
                  <a:gd name="connsiteX2" fmla="*/ 88355 w 179715"/>
                  <a:gd name="connsiteY2" fmla="*/ 53459 h 77421"/>
                  <a:gd name="connsiteX3" fmla="*/ 23339 w 179715"/>
                  <a:gd name="connsiteY3" fmla="*/ 7911 h 77421"/>
                  <a:gd name="connsiteX4" fmla="*/ 8013 w 179715"/>
                  <a:gd name="connsiteY4" fmla="*/ 684 h 77421"/>
                  <a:gd name="connsiteX5" fmla="*/ 684 w 179715"/>
                  <a:gd name="connsiteY5" fmla="*/ 15993 h 77421"/>
                  <a:gd name="connsiteX6" fmla="*/ 88259 w 179715"/>
                  <a:gd name="connsiteY6" fmla="*/ 77422 h 77421"/>
                  <a:gd name="connsiteX7" fmla="*/ 178786 w 179715"/>
                  <a:gd name="connsiteY7" fmla="*/ 16564 h 77421"/>
                  <a:gd name="connsiteX8" fmla="*/ 172313 w 179715"/>
                  <a:gd name="connsiteY8" fmla="*/ 874 h 77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9715" h="77421">
                    <a:moveTo>
                      <a:pt x="172408" y="969"/>
                    </a:moveTo>
                    <a:cubicBezTo>
                      <a:pt x="166316" y="-1598"/>
                      <a:pt x="159272" y="1254"/>
                      <a:pt x="156702" y="7340"/>
                    </a:cubicBezTo>
                    <a:cubicBezTo>
                      <a:pt x="155940" y="9242"/>
                      <a:pt x="136521" y="53459"/>
                      <a:pt x="88355" y="53459"/>
                    </a:cubicBezTo>
                    <a:cubicBezTo>
                      <a:pt x="40188" y="53459"/>
                      <a:pt x="24005" y="9812"/>
                      <a:pt x="23339" y="7911"/>
                    </a:cubicBezTo>
                    <a:cubicBezTo>
                      <a:pt x="21054" y="1730"/>
                      <a:pt x="14201" y="-1503"/>
                      <a:pt x="8013" y="684"/>
                    </a:cubicBezTo>
                    <a:cubicBezTo>
                      <a:pt x="1731" y="2871"/>
                      <a:pt x="-1506" y="9812"/>
                      <a:pt x="684" y="15993"/>
                    </a:cubicBezTo>
                    <a:cubicBezTo>
                      <a:pt x="1540" y="18466"/>
                      <a:pt x="23339" y="77422"/>
                      <a:pt x="88259" y="77422"/>
                    </a:cubicBezTo>
                    <a:cubicBezTo>
                      <a:pt x="153180" y="77422"/>
                      <a:pt x="177834" y="19036"/>
                      <a:pt x="178786" y="16564"/>
                    </a:cubicBezTo>
                    <a:cubicBezTo>
                      <a:pt x="181356" y="10478"/>
                      <a:pt x="178405" y="3441"/>
                      <a:pt x="172313" y="874"/>
                    </a:cubicBezTo>
                    <a:close/>
                  </a:path>
                </a:pathLst>
              </a:custGeom>
              <a:solidFill>
                <a:srgbClr val="78A3D0"/>
              </a:solidFill>
              <a:ln w="950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125" name="Freeform 124">
                <a:extLst>
                  <a:ext uri="{FF2B5EF4-FFF2-40B4-BE49-F238E27FC236}">
                    <a16:creationId xmlns:a16="http://schemas.microsoft.com/office/drawing/2014/main" id="{BCE44D28-4AD7-280B-AD82-77861E32A9E8}"/>
                  </a:ext>
                </a:extLst>
              </p:cNvPr>
              <p:cNvSpPr/>
              <p:nvPr/>
            </p:nvSpPr>
            <p:spPr>
              <a:xfrm>
                <a:off x="19812649" y="9494415"/>
                <a:ext cx="179715" cy="77421"/>
              </a:xfrm>
              <a:custGeom>
                <a:avLst/>
                <a:gdLst>
                  <a:gd name="connsiteX0" fmla="*/ 172408 w 179715"/>
                  <a:gd name="connsiteY0" fmla="*/ 969 h 77421"/>
                  <a:gd name="connsiteX1" fmla="*/ 156702 w 179715"/>
                  <a:gd name="connsiteY1" fmla="*/ 7340 h 77421"/>
                  <a:gd name="connsiteX2" fmla="*/ 88355 w 179715"/>
                  <a:gd name="connsiteY2" fmla="*/ 53459 h 77421"/>
                  <a:gd name="connsiteX3" fmla="*/ 23339 w 179715"/>
                  <a:gd name="connsiteY3" fmla="*/ 7911 h 77421"/>
                  <a:gd name="connsiteX4" fmla="*/ 8013 w 179715"/>
                  <a:gd name="connsiteY4" fmla="*/ 684 h 77421"/>
                  <a:gd name="connsiteX5" fmla="*/ 684 w 179715"/>
                  <a:gd name="connsiteY5" fmla="*/ 15993 h 77421"/>
                  <a:gd name="connsiteX6" fmla="*/ 88259 w 179715"/>
                  <a:gd name="connsiteY6" fmla="*/ 77422 h 77421"/>
                  <a:gd name="connsiteX7" fmla="*/ 178786 w 179715"/>
                  <a:gd name="connsiteY7" fmla="*/ 16564 h 77421"/>
                  <a:gd name="connsiteX8" fmla="*/ 172313 w 179715"/>
                  <a:gd name="connsiteY8" fmla="*/ 874 h 77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79715" h="77421">
                    <a:moveTo>
                      <a:pt x="172408" y="969"/>
                    </a:moveTo>
                    <a:cubicBezTo>
                      <a:pt x="166316" y="-1598"/>
                      <a:pt x="159272" y="1254"/>
                      <a:pt x="156702" y="7340"/>
                    </a:cubicBezTo>
                    <a:cubicBezTo>
                      <a:pt x="155940" y="9242"/>
                      <a:pt x="136521" y="53459"/>
                      <a:pt x="88355" y="53459"/>
                    </a:cubicBezTo>
                    <a:cubicBezTo>
                      <a:pt x="40188" y="53459"/>
                      <a:pt x="24005" y="9812"/>
                      <a:pt x="23339" y="7911"/>
                    </a:cubicBezTo>
                    <a:cubicBezTo>
                      <a:pt x="21054" y="1730"/>
                      <a:pt x="14296" y="-1503"/>
                      <a:pt x="8013" y="684"/>
                    </a:cubicBezTo>
                    <a:cubicBezTo>
                      <a:pt x="1731" y="2871"/>
                      <a:pt x="-1506" y="9812"/>
                      <a:pt x="684" y="15993"/>
                    </a:cubicBezTo>
                    <a:cubicBezTo>
                      <a:pt x="1540" y="18466"/>
                      <a:pt x="23339" y="77422"/>
                      <a:pt x="88259" y="77422"/>
                    </a:cubicBezTo>
                    <a:cubicBezTo>
                      <a:pt x="153180" y="77422"/>
                      <a:pt x="177834" y="19036"/>
                      <a:pt x="178786" y="16564"/>
                    </a:cubicBezTo>
                    <a:cubicBezTo>
                      <a:pt x="181356" y="10478"/>
                      <a:pt x="178405" y="3441"/>
                      <a:pt x="172313" y="874"/>
                    </a:cubicBezTo>
                    <a:close/>
                  </a:path>
                </a:pathLst>
              </a:custGeom>
              <a:solidFill>
                <a:srgbClr val="78A3D0"/>
              </a:solidFill>
              <a:ln w="950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>
                  <a:latin typeface="Lato" panose="020F0502020204030203" pitchFamily="34" charset="77"/>
                </a:endParaRPr>
              </a:p>
            </p:txBody>
          </p:sp>
          <p:sp>
            <p:nvSpPr>
              <p:cNvPr id="126" name="Freeform 125">
                <a:extLst>
                  <a:ext uri="{FF2B5EF4-FFF2-40B4-BE49-F238E27FC236}">
                    <a16:creationId xmlns:a16="http://schemas.microsoft.com/office/drawing/2014/main" id="{081E2EF9-F936-9B13-263C-929CFCE63C19}"/>
                  </a:ext>
                </a:extLst>
              </p:cNvPr>
              <p:cNvSpPr/>
              <p:nvPr/>
            </p:nvSpPr>
            <p:spPr>
              <a:xfrm>
                <a:off x="19593727" y="9120062"/>
                <a:ext cx="621788" cy="80826"/>
              </a:xfrm>
              <a:custGeom>
                <a:avLst/>
                <a:gdLst>
                  <a:gd name="connsiteX0" fmla="*/ 621788 w 621788"/>
                  <a:gd name="connsiteY0" fmla="*/ 40413 h 80826"/>
                  <a:gd name="connsiteX1" fmla="*/ 310894 w 621788"/>
                  <a:gd name="connsiteY1" fmla="*/ 80827 h 80826"/>
                  <a:gd name="connsiteX2" fmla="*/ 0 w 621788"/>
                  <a:gd name="connsiteY2" fmla="*/ 40413 h 80826"/>
                  <a:gd name="connsiteX3" fmla="*/ 310894 w 621788"/>
                  <a:gd name="connsiteY3" fmla="*/ 0 h 80826"/>
                  <a:gd name="connsiteX4" fmla="*/ 621788 w 621788"/>
                  <a:gd name="connsiteY4" fmla="*/ 40413 h 808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1788" h="80826">
                    <a:moveTo>
                      <a:pt x="621788" y="40413"/>
                    </a:moveTo>
                    <a:cubicBezTo>
                      <a:pt x="621788" y="62733"/>
                      <a:pt x="482596" y="80827"/>
                      <a:pt x="310894" y="80827"/>
                    </a:cubicBezTo>
                    <a:cubicBezTo>
                      <a:pt x="139192" y="80827"/>
                      <a:pt x="0" y="62733"/>
                      <a:pt x="0" y="40413"/>
                    </a:cubicBezTo>
                    <a:cubicBezTo>
                      <a:pt x="0" y="18094"/>
                      <a:pt x="139192" y="0"/>
                      <a:pt x="310894" y="0"/>
                    </a:cubicBezTo>
                    <a:cubicBezTo>
                      <a:pt x="482596" y="0"/>
                      <a:pt x="621788" y="18094"/>
                      <a:pt x="621788" y="40413"/>
                    </a:cubicBezTo>
                    <a:close/>
                  </a:path>
                </a:pathLst>
              </a:custGeom>
              <a:solidFill>
                <a:srgbClr val="FFFFFF"/>
              </a:solidFill>
              <a:ln w="950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</p:grpSp>
        <p:sp>
          <p:nvSpPr>
            <p:cNvPr id="117" name="Freeform 116">
              <a:extLst>
                <a:ext uri="{FF2B5EF4-FFF2-40B4-BE49-F238E27FC236}">
                  <a16:creationId xmlns:a16="http://schemas.microsoft.com/office/drawing/2014/main" id="{BE1D0CA1-E60F-C42F-FD61-79A3726744B1}"/>
                </a:ext>
              </a:extLst>
            </p:cNvPr>
            <p:cNvSpPr/>
            <p:nvPr/>
          </p:nvSpPr>
          <p:spPr>
            <a:xfrm>
              <a:off x="8419667" y="1219791"/>
              <a:ext cx="514412" cy="407557"/>
            </a:xfrm>
            <a:custGeom>
              <a:avLst/>
              <a:gdLst>
                <a:gd name="connsiteX0" fmla="*/ 287667 w 514412"/>
                <a:gd name="connsiteY0" fmla="*/ 407558 h 407557"/>
                <a:gd name="connsiteX1" fmla="*/ 287667 w 514412"/>
                <a:gd name="connsiteY1" fmla="*/ 278140 h 407557"/>
                <a:gd name="connsiteX2" fmla="*/ 433215 w 514412"/>
                <a:gd name="connsiteY2" fmla="*/ 239723 h 407557"/>
                <a:gd name="connsiteX3" fmla="*/ 479287 w 514412"/>
                <a:gd name="connsiteY3" fmla="*/ 110780 h 407557"/>
                <a:gd name="connsiteX4" fmla="*/ 487759 w 514412"/>
                <a:gd name="connsiteY4" fmla="*/ 27196 h 407557"/>
                <a:gd name="connsiteX5" fmla="*/ 514413 w 514412"/>
                <a:gd name="connsiteY5" fmla="*/ 13883 h 407557"/>
                <a:gd name="connsiteX6" fmla="*/ 514413 w 514412"/>
                <a:gd name="connsiteY6" fmla="*/ 0 h 407557"/>
                <a:gd name="connsiteX7" fmla="*/ 416175 w 514412"/>
                <a:gd name="connsiteY7" fmla="*/ 59907 h 407557"/>
                <a:gd name="connsiteX8" fmla="*/ 385905 w 514412"/>
                <a:gd name="connsiteY8" fmla="*/ 211291 h 407557"/>
                <a:gd name="connsiteX9" fmla="*/ 287667 w 514412"/>
                <a:gd name="connsiteY9" fmla="*/ 250088 h 407557"/>
                <a:gd name="connsiteX10" fmla="*/ 287667 w 514412"/>
                <a:gd name="connsiteY10" fmla="*/ 105931 h 407557"/>
                <a:gd name="connsiteX11" fmla="*/ 293760 w 514412"/>
                <a:gd name="connsiteY11" fmla="*/ 40509 h 407557"/>
                <a:gd name="connsiteX12" fmla="*/ 361631 w 514412"/>
                <a:gd name="connsiteY12" fmla="*/ 15024 h 407557"/>
                <a:gd name="connsiteX13" fmla="*/ 361631 w 514412"/>
                <a:gd name="connsiteY13" fmla="*/ 4089 h 407557"/>
                <a:gd name="connsiteX14" fmla="*/ 152782 w 514412"/>
                <a:gd name="connsiteY14" fmla="*/ 4089 h 407557"/>
                <a:gd name="connsiteX15" fmla="*/ 152782 w 514412"/>
                <a:gd name="connsiteY15" fmla="*/ 15024 h 407557"/>
                <a:gd name="connsiteX16" fmla="*/ 220653 w 514412"/>
                <a:gd name="connsiteY16" fmla="*/ 40509 h 407557"/>
                <a:gd name="connsiteX17" fmla="*/ 226745 w 514412"/>
                <a:gd name="connsiteY17" fmla="*/ 105931 h 407557"/>
                <a:gd name="connsiteX18" fmla="*/ 226745 w 514412"/>
                <a:gd name="connsiteY18" fmla="*/ 250088 h 407557"/>
                <a:gd name="connsiteX19" fmla="*/ 128508 w 514412"/>
                <a:gd name="connsiteY19" fmla="*/ 211291 h 407557"/>
                <a:gd name="connsiteX20" fmla="*/ 98237 w 514412"/>
                <a:gd name="connsiteY20" fmla="*/ 59907 h 407557"/>
                <a:gd name="connsiteX21" fmla="*/ 0 w 514412"/>
                <a:gd name="connsiteY21" fmla="*/ 0 h 407557"/>
                <a:gd name="connsiteX22" fmla="*/ 0 w 514412"/>
                <a:gd name="connsiteY22" fmla="*/ 13883 h 407557"/>
                <a:gd name="connsiteX23" fmla="*/ 26654 w 514412"/>
                <a:gd name="connsiteY23" fmla="*/ 27196 h 407557"/>
                <a:gd name="connsiteX24" fmla="*/ 35126 w 514412"/>
                <a:gd name="connsiteY24" fmla="*/ 110780 h 407557"/>
                <a:gd name="connsiteX25" fmla="*/ 81198 w 514412"/>
                <a:gd name="connsiteY25" fmla="*/ 239723 h 407557"/>
                <a:gd name="connsiteX26" fmla="*/ 226745 w 514412"/>
                <a:gd name="connsiteY26" fmla="*/ 278140 h 407557"/>
                <a:gd name="connsiteX27" fmla="*/ 226745 w 514412"/>
                <a:gd name="connsiteY27" fmla="*/ 407558 h 407557"/>
                <a:gd name="connsiteX28" fmla="*/ 287667 w 514412"/>
                <a:gd name="connsiteY28" fmla="*/ 407558 h 4075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514412" h="407557">
                  <a:moveTo>
                    <a:pt x="287667" y="407558"/>
                  </a:moveTo>
                  <a:lnTo>
                    <a:pt x="287667" y="278140"/>
                  </a:lnTo>
                  <a:cubicBezTo>
                    <a:pt x="318129" y="279376"/>
                    <a:pt x="384286" y="278140"/>
                    <a:pt x="433215" y="239723"/>
                  </a:cubicBezTo>
                  <a:cubicBezTo>
                    <a:pt x="475004" y="206822"/>
                    <a:pt x="479287" y="137406"/>
                    <a:pt x="479287" y="110780"/>
                  </a:cubicBezTo>
                  <a:cubicBezTo>
                    <a:pt x="479287" y="84155"/>
                    <a:pt x="480525" y="39272"/>
                    <a:pt x="487759" y="27196"/>
                  </a:cubicBezTo>
                  <a:cubicBezTo>
                    <a:pt x="494994" y="15119"/>
                    <a:pt x="514413" y="13883"/>
                    <a:pt x="514413" y="13883"/>
                  </a:cubicBezTo>
                  <a:lnTo>
                    <a:pt x="514413" y="0"/>
                  </a:lnTo>
                  <a:cubicBezTo>
                    <a:pt x="447208" y="0"/>
                    <a:pt x="430073" y="26340"/>
                    <a:pt x="416175" y="59907"/>
                  </a:cubicBezTo>
                  <a:cubicBezTo>
                    <a:pt x="401040" y="96517"/>
                    <a:pt x="411321" y="168976"/>
                    <a:pt x="385905" y="211291"/>
                  </a:cubicBezTo>
                  <a:cubicBezTo>
                    <a:pt x="360393" y="253701"/>
                    <a:pt x="287667" y="250088"/>
                    <a:pt x="287667" y="250088"/>
                  </a:cubicBezTo>
                  <a:lnTo>
                    <a:pt x="287667" y="105931"/>
                  </a:lnTo>
                  <a:cubicBezTo>
                    <a:pt x="287667" y="89005"/>
                    <a:pt x="287667" y="56484"/>
                    <a:pt x="293760" y="40509"/>
                  </a:cubicBezTo>
                  <a:cubicBezTo>
                    <a:pt x="303945" y="13598"/>
                    <a:pt x="361631" y="15024"/>
                    <a:pt x="361631" y="15024"/>
                  </a:cubicBezTo>
                  <a:lnTo>
                    <a:pt x="361631" y="4089"/>
                  </a:lnTo>
                  <a:lnTo>
                    <a:pt x="152782" y="4089"/>
                  </a:lnTo>
                  <a:lnTo>
                    <a:pt x="152782" y="15024"/>
                  </a:lnTo>
                  <a:cubicBezTo>
                    <a:pt x="152782" y="15024"/>
                    <a:pt x="210467" y="13503"/>
                    <a:pt x="220653" y="40509"/>
                  </a:cubicBezTo>
                  <a:cubicBezTo>
                    <a:pt x="226745" y="56484"/>
                    <a:pt x="226745" y="89005"/>
                    <a:pt x="226745" y="105931"/>
                  </a:cubicBezTo>
                  <a:lnTo>
                    <a:pt x="226745" y="250088"/>
                  </a:lnTo>
                  <a:cubicBezTo>
                    <a:pt x="226745" y="250088"/>
                    <a:pt x="154019" y="253701"/>
                    <a:pt x="128508" y="211291"/>
                  </a:cubicBezTo>
                  <a:cubicBezTo>
                    <a:pt x="102997" y="168881"/>
                    <a:pt x="113373" y="96422"/>
                    <a:pt x="98237" y="59907"/>
                  </a:cubicBezTo>
                  <a:cubicBezTo>
                    <a:pt x="84339" y="26340"/>
                    <a:pt x="67205" y="0"/>
                    <a:pt x="0" y="0"/>
                  </a:cubicBezTo>
                  <a:lnTo>
                    <a:pt x="0" y="13883"/>
                  </a:lnTo>
                  <a:cubicBezTo>
                    <a:pt x="0" y="13883"/>
                    <a:pt x="19419" y="15119"/>
                    <a:pt x="26654" y="27196"/>
                  </a:cubicBezTo>
                  <a:cubicBezTo>
                    <a:pt x="33888" y="39272"/>
                    <a:pt x="35126" y="84155"/>
                    <a:pt x="35126" y="110780"/>
                  </a:cubicBezTo>
                  <a:cubicBezTo>
                    <a:pt x="35126" y="137406"/>
                    <a:pt x="39409" y="206822"/>
                    <a:pt x="81198" y="239723"/>
                  </a:cubicBezTo>
                  <a:cubicBezTo>
                    <a:pt x="130126" y="278235"/>
                    <a:pt x="196284" y="279376"/>
                    <a:pt x="226745" y="278140"/>
                  </a:cubicBezTo>
                  <a:lnTo>
                    <a:pt x="226745" y="407558"/>
                  </a:lnTo>
                  <a:lnTo>
                    <a:pt x="287667" y="407558"/>
                  </a:lnTo>
                  <a:close/>
                </a:path>
              </a:pathLst>
            </a:custGeom>
            <a:solidFill>
              <a:srgbClr val="FD8263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>
                <a:latin typeface="Lato" panose="020F0502020204030203" pitchFamily="34" charset="77"/>
              </a:endParaRPr>
            </a:p>
          </p:txBody>
        </p:sp>
        <p:sp>
          <p:nvSpPr>
            <p:cNvPr id="118" name="Freeform 117">
              <a:extLst>
                <a:ext uri="{FF2B5EF4-FFF2-40B4-BE49-F238E27FC236}">
                  <a16:creationId xmlns:a16="http://schemas.microsoft.com/office/drawing/2014/main" id="{B1E03533-2EDC-51F6-BD11-535EE1FA817C}"/>
                </a:ext>
              </a:extLst>
            </p:cNvPr>
            <p:cNvSpPr/>
            <p:nvPr/>
          </p:nvSpPr>
          <p:spPr>
            <a:xfrm>
              <a:off x="8676923" y="949735"/>
              <a:ext cx="207656" cy="254271"/>
            </a:xfrm>
            <a:custGeom>
              <a:avLst/>
              <a:gdLst>
                <a:gd name="connsiteX0" fmla="*/ 207657 w 207656"/>
                <a:gd name="connsiteY0" fmla="*/ 95 h 254271"/>
                <a:gd name="connsiteX1" fmla="*/ 54590 w 207656"/>
                <a:gd name="connsiteY1" fmla="*/ 91097 h 254271"/>
                <a:gd name="connsiteX2" fmla="*/ 426 w 207656"/>
                <a:gd name="connsiteY2" fmla="*/ 254272 h 254271"/>
                <a:gd name="connsiteX3" fmla="*/ 150352 w 207656"/>
                <a:gd name="connsiteY3" fmla="*/ 164792 h 254271"/>
                <a:gd name="connsiteX4" fmla="*/ 207657 w 207656"/>
                <a:gd name="connsiteY4" fmla="*/ 0 h 254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7656" h="254271">
                  <a:moveTo>
                    <a:pt x="207657" y="95"/>
                  </a:moveTo>
                  <a:cubicBezTo>
                    <a:pt x="207657" y="95"/>
                    <a:pt x="117606" y="13883"/>
                    <a:pt x="54590" y="91097"/>
                  </a:cubicBezTo>
                  <a:cubicBezTo>
                    <a:pt x="-8427" y="168310"/>
                    <a:pt x="426" y="254272"/>
                    <a:pt x="426" y="254272"/>
                  </a:cubicBezTo>
                  <a:cubicBezTo>
                    <a:pt x="426" y="254272"/>
                    <a:pt x="94475" y="233352"/>
                    <a:pt x="150352" y="164792"/>
                  </a:cubicBezTo>
                  <a:cubicBezTo>
                    <a:pt x="206229" y="96232"/>
                    <a:pt x="207657" y="0"/>
                    <a:pt x="207657" y="0"/>
                  </a:cubicBezTo>
                  <a:close/>
                </a:path>
              </a:pathLst>
            </a:custGeom>
            <a:solidFill>
              <a:srgbClr val="78A3D0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119" name="Freeform 118">
              <a:extLst>
                <a:ext uri="{FF2B5EF4-FFF2-40B4-BE49-F238E27FC236}">
                  <a16:creationId xmlns:a16="http://schemas.microsoft.com/office/drawing/2014/main" id="{EE5C5A19-BEAE-A7F1-7B22-7F954E962167}"/>
                </a:ext>
              </a:extLst>
            </p:cNvPr>
            <p:cNvSpPr/>
            <p:nvPr/>
          </p:nvSpPr>
          <p:spPr>
            <a:xfrm>
              <a:off x="8469166" y="949735"/>
              <a:ext cx="207656" cy="254271"/>
            </a:xfrm>
            <a:custGeom>
              <a:avLst/>
              <a:gdLst>
                <a:gd name="connsiteX0" fmla="*/ 0 w 207656"/>
                <a:gd name="connsiteY0" fmla="*/ 95 h 254271"/>
                <a:gd name="connsiteX1" fmla="*/ 153067 w 207656"/>
                <a:gd name="connsiteY1" fmla="*/ 91097 h 254271"/>
                <a:gd name="connsiteX2" fmla="*/ 207231 w 207656"/>
                <a:gd name="connsiteY2" fmla="*/ 254272 h 254271"/>
                <a:gd name="connsiteX3" fmla="*/ 57305 w 207656"/>
                <a:gd name="connsiteY3" fmla="*/ 164792 h 254271"/>
                <a:gd name="connsiteX4" fmla="*/ 0 w 207656"/>
                <a:gd name="connsiteY4" fmla="*/ 0 h 254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7656" h="254271">
                  <a:moveTo>
                    <a:pt x="0" y="95"/>
                  </a:moveTo>
                  <a:cubicBezTo>
                    <a:pt x="0" y="95"/>
                    <a:pt x="90051" y="13883"/>
                    <a:pt x="153067" y="91097"/>
                  </a:cubicBezTo>
                  <a:cubicBezTo>
                    <a:pt x="216084" y="168310"/>
                    <a:pt x="207231" y="254272"/>
                    <a:pt x="207231" y="254272"/>
                  </a:cubicBezTo>
                  <a:cubicBezTo>
                    <a:pt x="207231" y="254272"/>
                    <a:pt x="113182" y="233352"/>
                    <a:pt x="57305" y="164792"/>
                  </a:cubicBezTo>
                  <a:cubicBezTo>
                    <a:pt x="1428" y="96232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78A3D0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120" name="Freeform 119">
              <a:extLst>
                <a:ext uri="{FF2B5EF4-FFF2-40B4-BE49-F238E27FC236}">
                  <a16:creationId xmlns:a16="http://schemas.microsoft.com/office/drawing/2014/main" id="{FDD30F5E-B6BF-C520-2971-5E685C687E6C}"/>
                </a:ext>
              </a:extLst>
            </p:cNvPr>
            <p:cNvSpPr/>
            <p:nvPr/>
          </p:nvSpPr>
          <p:spPr>
            <a:xfrm>
              <a:off x="8377783" y="1875916"/>
              <a:ext cx="127556" cy="127421"/>
            </a:xfrm>
            <a:custGeom>
              <a:avLst/>
              <a:gdLst>
                <a:gd name="connsiteX0" fmla="*/ 127556 w 127556"/>
                <a:gd name="connsiteY0" fmla="*/ 63711 h 127421"/>
                <a:gd name="connsiteX1" fmla="*/ 63778 w 127556"/>
                <a:gd name="connsiteY1" fmla="*/ 127421 h 127421"/>
                <a:gd name="connsiteX2" fmla="*/ 0 w 127556"/>
                <a:gd name="connsiteY2" fmla="*/ 63711 h 127421"/>
                <a:gd name="connsiteX3" fmla="*/ 63778 w 127556"/>
                <a:gd name="connsiteY3" fmla="*/ 0 h 127421"/>
                <a:gd name="connsiteX4" fmla="*/ 127556 w 127556"/>
                <a:gd name="connsiteY4" fmla="*/ 63711 h 1274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56" h="127421">
                  <a:moveTo>
                    <a:pt x="127556" y="63711"/>
                  </a:moveTo>
                  <a:cubicBezTo>
                    <a:pt x="127556" y="98894"/>
                    <a:pt x="98999" y="127421"/>
                    <a:pt x="63778" y="127421"/>
                  </a:cubicBezTo>
                  <a:cubicBezTo>
                    <a:pt x="28557" y="127421"/>
                    <a:pt x="0" y="98894"/>
                    <a:pt x="0" y="63711"/>
                  </a:cubicBezTo>
                  <a:cubicBezTo>
                    <a:pt x="0" y="28527"/>
                    <a:pt x="28557" y="0"/>
                    <a:pt x="63778" y="0"/>
                  </a:cubicBezTo>
                  <a:cubicBezTo>
                    <a:pt x="98999" y="0"/>
                    <a:pt x="127556" y="28527"/>
                    <a:pt x="127556" y="63711"/>
                  </a:cubicBezTo>
                  <a:close/>
                </a:path>
              </a:pathLst>
            </a:custGeom>
            <a:solidFill>
              <a:srgbClr val="78A3D0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>
                <a:latin typeface="Lato" panose="020F0502020204030203" pitchFamily="34" charset="77"/>
              </a:endParaRPr>
            </a:p>
          </p:txBody>
        </p:sp>
        <p:sp>
          <p:nvSpPr>
            <p:cNvPr id="121" name="Freeform 120">
              <a:extLst>
                <a:ext uri="{FF2B5EF4-FFF2-40B4-BE49-F238E27FC236}">
                  <a16:creationId xmlns:a16="http://schemas.microsoft.com/office/drawing/2014/main" id="{0BBBCB8A-BC4B-6917-1E9E-289C0ED5E55E}"/>
                </a:ext>
              </a:extLst>
            </p:cNvPr>
            <p:cNvSpPr/>
            <p:nvPr/>
          </p:nvSpPr>
          <p:spPr>
            <a:xfrm>
              <a:off x="8862400" y="1875916"/>
              <a:ext cx="127556" cy="127421"/>
            </a:xfrm>
            <a:custGeom>
              <a:avLst/>
              <a:gdLst>
                <a:gd name="connsiteX0" fmla="*/ 127556 w 127556"/>
                <a:gd name="connsiteY0" fmla="*/ 63711 h 127421"/>
                <a:gd name="connsiteX1" fmla="*/ 63778 w 127556"/>
                <a:gd name="connsiteY1" fmla="*/ 127421 h 127421"/>
                <a:gd name="connsiteX2" fmla="*/ 0 w 127556"/>
                <a:gd name="connsiteY2" fmla="*/ 63711 h 127421"/>
                <a:gd name="connsiteX3" fmla="*/ 63778 w 127556"/>
                <a:gd name="connsiteY3" fmla="*/ 0 h 127421"/>
                <a:gd name="connsiteX4" fmla="*/ 127556 w 127556"/>
                <a:gd name="connsiteY4" fmla="*/ 63711 h 1274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556" h="127421">
                  <a:moveTo>
                    <a:pt x="127556" y="63711"/>
                  </a:moveTo>
                  <a:cubicBezTo>
                    <a:pt x="127556" y="98894"/>
                    <a:pt x="98999" y="127421"/>
                    <a:pt x="63778" y="127421"/>
                  </a:cubicBezTo>
                  <a:cubicBezTo>
                    <a:pt x="28557" y="127421"/>
                    <a:pt x="0" y="98894"/>
                    <a:pt x="0" y="63711"/>
                  </a:cubicBezTo>
                  <a:cubicBezTo>
                    <a:pt x="0" y="28527"/>
                    <a:pt x="28557" y="0"/>
                    <a:pt x="63778" y="0"/>
                  </a:cubicBezTo>
                  <a:cubicBezTo>
                    <a:pt x="98999" y="0"/>
                    <a:pt x="127556" y="28527"/>
                    <a:pt x="127556" y="63711"/>
                  </a:cubicBezTo>
                  <a:close/>
                </a:path>
              </a:pathLst>
            </a:custGeom>
            <a:solidFill>
              <a:srgbClr val="78A3D0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</p:grpSp>
      <p:grpSp>
        <p:nvGrpSpPr>
          <p:cNvPr id="78" name="Graphic 14">
            <a:extLst>
              <a:ext uri="{FF2B5EF4-FFF2-40B4-BE49-F238E27FC236}">
                <a16:creationId xmlns:a16="http://schemas.microsoft.com/office/drawing/2014/main" id="{8BA2A931-54C3-45BE-B48D-15D4990510E4}"/>
              </a:ext>
            </a:extLst>
          </p:cNvPr>
          <p:cNvGrpSpPr/>
          <p:nvPr/>
        </p:nvGrpSpPr>
        <p:grpSpPr>
          <a:xfrm>
            <a:off x="8494644" y="3727281"/>
            <a:ext cx="847490" cy="911984"/>
            <a:chOff x="23570759" y="8814350"/>
            <a:chExt cx="847490" cy="911984"/>
          </a:xfrm>
        </p:grpSpPr>
        <p:sp>
          <p:nvSpPr>
            <p:cNvPr id="86" name="Freeform 85">
              <a:extLst>
                <a:ext uri="{FF2B5EF4-FFF2-40B4-BE49-F238E27FC236}">
                  <a16:creationId xmlns:a16="http://schemas.microsoft.com/office/drawing/2014/main" id="{32E639D0-FB46-31B2-F7FF-2E217C0B4E49}"/>
                </a:ext>
              </a:extLst>
            </p:cNvPr>
            <p:cNvSpPr/>
            <p:nvPr/>
          </p:nvSpPr>
          <p:spPr>
            <a:xfrm>
              <a:off x="23570759" y="8814350"/>
              <a:ext cx="847490" cy="911984"/>
            </a:xfrm>
            <a:custGeom>
              <a:avLst/>
              <a:gdLst>
                <a:gd name="connsiteX0" fmla="*/ 173966 w 847490"/>
                <a:gd name="connsiteY0" fmla="*/ 776790 h 911984"/>
                <a:gd name="connsiteX1" fmla="*/ 10713 w 847490"/>
                <a:gd name="connsiteY1" fmla="*/ 599161 h 911984"/>
                <a:gd name="connsiteX2" fmla="*/ 173966 w 847490"/>
                <a:gd name="connsiteY2" fmla="*/ 57906 h 911984"/>
                <a:gd name="connsiteX3" fmla="*/ 660678 w 847490"/>
                <a:gd name="connsiteY3" fmla="*/ 77780 h 911984"/>
                <a:gd name="connsiteX4" fmla="*/ 761105 w 847490"/>
                <a:gd name="connsiteY4" fmla="*/ 388346 h 911984"/>
                <a:gd name="connsiteX5" fmla="*/ 839637 w 847490"/>
                <a:gd name="connsiteY5" fmla="*/ 562837 h 911984"/>
                <a:gd name="connsiteX6" fmla="*/ 805083 w 847490"/>
                <a:gd name="connsiteY6" fmla="*/ 666295 h 911984"/>
                <a:gd name="connsiteX7" fmla="*/ 742256 w 847490"/>
                <a:gd name="connsiteY7" fmla="*/ 845065 h 911984"/>
                <a:gd name="connsiteX8" fmla="*/ 531884 w 847490"/>
                <a:gd name="connsiteY8" fmla="*/ 911533 h 911984"/>
                <a:gd name="connsiteX9" fmla="*/ 283816 w 847490"/>
                <a:gd name="connsiteY9" fmla="*/ 860945 h 911984"/>
                <a:gd name="connsiteX10" fmla="*/ 346643 w 847490"/>
                <a:gd name="connsiteY10" fmla="*/ 663062 h 911984"/>
                <a:gd name="connsiteX11" fmla="*/ 395285 w 847490"/>
                <a:gd name="connsiteY11" fmla="*/ 598876 h 911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47490" h="911984">
                  <a:moveTo>
                    <a:pt x="173966" y="776790"/>
                  </a:moveTo>
                  <a:cubicBezTo>
                    <a:pt x="123705" y="747883"/>
                    <a:pt x="20137" y="713840"/>
                    <a:pt x="10713" y="599161"/>
                  </a:cubicBezTo>
                  <a:cubicBezTo>
                    <a:pt x="1289" y="484482"/>
                    <a:pt x="-45830" y="170779"/>
                    <a:pt x="173966" y="57906"/>
                  </a:cubicBezTo>
                  <a:cubicBezTo>
                    <a:pt x="393762" y="-54966"/>
                    <a:pt x="594711" y="22437"/>
                    <a:pt x="660678" y="77780"/>
                  </a:cubicBezTo>
                  <a:cubicBezTo>
                    <a:pt x="726646" y="133123"/>
                    <a:pt x="758058" y="282890"/>
                    <a:pt x="761105" y="388346"/>
                  </a:cubicBezTo>
                  <a:cubicBezTo>
                    <a:pt x="764246" y="493801"/>
                    <a:pt x="817648" y="540871"/>
                    <a:pt x="839637" y="562837"/>
                  </a:cubicBezTo>
                  <a:cubicBezTo>
                    <a:pt x="861626" y="584802"/>
                    <a:pt x="833354" y="631872"/>
                    <a:pt x="805083" y="666295"/>
                  </a:cubicBezTo>
                  <a:cubicBezTo>
                    <a:pt x="805083" y="666295"/>
                    <a:pt x="767387" y="794857"/>
                    <a:pt x="742256" y="845065"/>
                  </a:cubicBezTo>
                  <a:cubicBezTo>
                    <a:pt x="717126" y="895273"/>
                    <a:pt x="654300" y="915337"/>
                    <a:pt x="531884" y="911533"/>
                  </a:cubicBezTo>
                  <a:cubicBezTo>
                    <a:pt x="409469" y="907730"/>
                    <a:pt x="308947" y="914576"/>
                    <a:pt x="283816" y="860945"/>
                  </a:cubicBezTo>
                  <a:cubicBezTo>
                    <a:pt x="258686" y="807314"/>
                    <a:pt x="274393" y="750925"/>
                    <a:pt x="346643" y="663062"/>
                  </a:cubicBezTo>
                  <a:cubicBezTo>
                    <a:pt x="418893" y="575198"/>
                    <a:pt x="395285" y="598876"/>
                    <a:pt x="395285" y="598876"/>
                  </a:cubicBezTo>
                </a:path>
              </a:pathLst>
            </a:custGeom>
            <a:noFill/>
            <a:ln w="38029" cap="rnd">
              <a:solidFill>
                <a:srgbClr val="FD826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EG" dirty="0">
                <a:latin typeface="Lato" panose="020F0502020204030203" pitchFamily="34" charset="77"/>
              </a:endParaRPr>
            </a:p>
          </p:txBody>
        </p:sp>
        <p:sp>
          <p:nvSpPr>
            <p:cNvPr id="87" name="Freeform 86">
              <a:extLst>
                <a:ext uri="{FF2B5EF4-FFF2-40B4-BE49-F238E27FC236}">
                  <a16:creationId xmlns:a16="http://schemas.microsoft.com/office/drawing/2014/main" id="{E2C961A9-C6E0-712C-1E53-425DB5CC9150}"/>
                </a:ext>
              </a:extLst>
            </p:cNvPr>
            <p:cNvSpPr/>
            <p:nvPr/>
          </p:nvSpPr>
          <p:spPr>
            <a:xfrm>
              <a:off x="23903599" y="8988267"/>
              <a:ext cx="147165" cy="399189"/>
            </a:xfrm>
            <a:custGeom>
              <a:avLst/>
              <a:gdLst>
                <a:gd name="connsiteX0" fmla="*/ 74440 w 147165"/>
                <a:gd name="connsiteY0" fmla="*/ 0 h 399189"/>
                <a:gd name="connsiteX1" fmla="*/ 0 w 147165"/>
                <a:gd name="connsiteY1" fmla="*/ 203494 h 399189"/>
                <a:gd name="connsiteX2" fmla="*/ 74440 w 147165"/>
                <a:gd name="connsiteY2" fmla="*/ 399190 h 399189"/>
                <a:gd name="connsiteX3" fmla="*/ 147165 w 147165"/>
                <a:gd name="connsiteY3" fmla="*/ 199595 h 399189"/>
                <a:gd name="connsiteX4" fmla="*/ 74440 w 147165"/>
                <a:gd name="connsiteY4" fmla="*/ 0 h 399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7165" h="399189">
                  <a:moveTo>
                    <a:pt x="74440" y="0"/>
                  </a:moveTo>
                  <a:cubicBezTo>
                    <a:pt x="74440" y="0"/>
                    <a:pt x="0" y="82158"/>
                    <a:pt x="0" y="203494"/>
                  </a:cubicBezTo>
                  <a:cubicBezTo>
                    <a:pt x="0" y="324829"/>
                    <a:pt x="74440" y="399190"/>
                    <a:pt x="74440" y="399190"/>
                  </a:cubicBezTo>
                  <a:cubicBezTo>
                    <a:pt x="74440" y="399190"/>
                    <a:pt x="147165" y="307237"/>
                    <a:pt x="147165" y="199595"/>
                  </a:cubicBezTo>
                  <a:cubicBezTo>
                    <a:pt x="147165" y="91952"/>
                    <a:pt x="74440" y="0"/>
                    <a:pt x="74440" y="0"/>
                  </a:cubicBezTo>
                  <a:close/>
                </a:path>
              </a:pathLst>
            </a:custGeom>
            <a:solidFill>
              <a:srgbClr val="78A3D0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88" name="Freeform 87">
              <a:extLst>
                <a:ext uri="{FF2B5EF4-FFF2-40B4-BE49-F238E27FC236}">
                  <a16:creationId xmlns:a16="http://schemas.microsoft.com/office/drawing/2014/main" id="{5ADFB76F-B06D-274E-00F3-64D94FC5B84F}"/>
                </a:ext>
              </a:extLst>
            </p:cNvPr>
            <p:cNvSpPr/>
            <p:nvPr/>
          </p:nvSpPr>
          <p:spPr>
            <a:xfrm>
              <a:off x="23977142" y="9077937"/>
              <a:ext cx="252962" cy="309519"/>
            </a:xfrm>
            <a:custGeom>
              <a:avLst/>
              <a:gdLst>
                <a:gd name="connsiteX0" fmla="*/ 252868 w 252962"/>
                <a:gd name="connsiteY0" fmla="*/ 0 h 309519"/>
                <a:gd name="connsiteX1" fmla="*/ 66483 w 252962"/>
                <a:gd name="connsiteY1" fmla="*/ 110876 h 309519"/>
                <a:gd name="connsiteX2" fmla="*/ 516 w 252962"/>
                <a:gd name="connsiteY2" fmla="*/ 309519 h 309519"/>
                <a:gd name="connsiteX3" fmla="*/ 183092 w 252962"/>
                <a:gd name="connsiteY3" fmla="*/ 200641 h 309519"/>
                <a:gd name="connsiteX4" fmla="*/ 252963 w 252962"/>
                <a:gd name="connsiteY4" fmla="*/ 0 h 3095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2962" h="309519">
                  <a:moveTo>
                    <a:pt x="252868" y="0"/>
                  </a:moveTo>
                  <a:cubicBezTo>
                    <a:pt x="252868" y="0"/>
                    <a:pt x="143208" y="16736"/>
                    <a:pt x="66483" y="110876"/>
                  </a:cubicBezTo>
                  <a:cubicBezTo>
                    <a:pt x="-10241" y="204920"/>
                    <a:pt x="516" y="309519"/>
                    <a:pt x="516" y="309519"/>
                  </a:cubicBezTo>
                  <a:cubicBezTo>
                    <a:pt x="516" y="309519"/>
                    <a:pt x="115031" y="284035"/>
                    <a:pt x="183092" y="200641"/>
                  </a:cubicBezTo>
                  <a:cubicBezTo>
                    <a:pt x="251154" y="117151"/>
                    <a:pt x="252963" y="0"/>
                    <a:pt x="252963" y="0"/>
                  </a:cubicBezTo>
                  <a:close/>
                </a:path>
              </a:pathLst>
            </a:custGeom>
            <a:solidFill>
              <a:srgbClr val="78A3D0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89" name="Freeform 88">
              <a:extLst>
                <a:ext uri="{FF2B5EF4-FFF2-40B4-BE49-F238E27FC236}">
                  <a16:creationId xmlns:a16="http://schemas.microsoft.com/office/drawing/2014/main" id="{9F911440-AE0D-66C4-BC0B-01BAF4B9B73B}"/>
                </a:ext>
              </a:extLst>
            </p:cNvPr>
            <p:cNvSpPr/>
            <p:nvPr/>
          </p:nvSpPr>
          <p:spPr>
            <a:xfrm>
              <a:off x="23724164" y="9077937"/>
              <a:ext cx="252962" cy="309519"/>
            </a:xfrm>
            <a:custGeom>
              <a:avLst/>
              <a:gdLst>
                <a:gd name="connsiteX0" fmla="*/ 95 w 252962"/>
                <a:gd name="connsiteY0" fmla="*/ 0 h 309519"/>
                <a:gd name="connsiteX1" fmla="*/ 186480 w 252962"/>
                <a:gd name="connsiteY1" fmla="*/ 110876 h 309519"/>
                <a:gd name="connsiteX2" fmla="*/ 252447 w 252962"/>
                <a:gd name="connsiteY2" fmla="*/ 309519 h 309519"/>
                <a:gd name="connsiteX3" fmla="*/ 69871 w 252962"/>
                <a:gd name="connsiteY3" fmla="*/ 200641 h 309519"/>
                <a:gd name="connsiteX4" fmla="*/ 0 w 252962"/>
                <a:gd name="connsiteY4" fmla="*/ 0 h 3095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2962" h="309519">
                  <a:moveTo>
                    <a:pt x="95" y="0"/>
                  </a:moveTo>
                  <a:cubicBezTo>
                    <a:pt x="95" y="0"/>
                    <a:pt x="109755" y="16736"/>
                    <a:pt x="186480" y="110876"/>
                  </a:cubicBezTo>
                  <a:cubicBezTo>
                    <a:pt x="263204" y="204920"/>
                    <a:pt x="252447" y="309519"/>
                    <a:pt x="252447" y="309519"/>
                  </a:cubicBezTo>
                  <a:cubicBezTo>
                    <a:pt x="252447" y="309519"/>
                    <a:pt x="137932" y="284035"/>
                    <a:pt x="69871" y="200641"/>
                  </a:cubicBezTo>
                  <a:cubicBezTo>
                    <a:pt x="1809" y="117151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78A3D0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90" name="Freeform 89">
              <a:extLst>
                <a:ext uri="{FF2B5EF4-FFF2-40B4-BE49-F238E27FC236}">
                  <a16:creationId xmlns:a16="http://schemas.microsoft.com/office/drawing/2014/main" id="{90A0107D-BE35-9343-3527-CB39AB8AA7FE}"/>
                </a:ext>
              </a:extLst>
            </p:cNvPr>
            <p:cNvSpPr/>
            <p:nvPr/>
          </p:nvSpPr>
          <p:spPr>
            <a:xfrm>
              <a:off x="24212589" y="9537224"/>
              <a:ext cx="118608" cy="79217"/>
            </a:xfrm>
            <a:custGeom>
              <a:avLst/>
              <a:gdLst>
                <a:gd name="connsiteX0" fmla="*/ 0 w 118608"/>
                <a:gd name="connsiteY0" fmla="*/ 0 h 79217"/>
                <a:gd name="connsiteX1" fmla="*/ 118608 w 118608"/>
                <a:gd name="connsiteY1" fmla="*/ 79210 h 79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118608" h="79217">
                  <a:moveTo>
                    <a:pt x="0" y="0"/>
                  </a:moveTo>
                  <a:cubicBezTo>
                    <a:pt x="0" y="0"/>
                    <a:pt x="55116" y="80066"/>
                    <a:pt x="118608" y="79210"/>
                  </a:cubicBezTo>
                </a:path>
              </a:pathLst>
            </a:custGeom>
            <a:noFill/>
            <a:ln w="38029" cap="rnd">
              <a:solidFill>
                <a:srgbClr val="FD826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91" name="Freeform 90">
              <a:extLst>
                <a:ext uri="{FF2B5EF4-FFF2-40B4-BE49-F238E27FC236}">
                  <a16:creationId xmlns:a16="http://schemas.microsoft.com/office/drawing/2014/main" id="{DDC879EC-FB7B-3BA2-2E3C-A9D288F9A286}"/>
                </a:ext>
              </a:extLst>
            </p:cNvPr>
            <p:cNvSpPr/>
            <p:nvPr/>
          </p:nvSpPr>
          <p:spPr>
            <a:xfrm>
              <a:off x="24201357" y="9298547"/>
              <a:ext cx="88718" cy="58243"/>
            </a:xfrm>
            <a:custGeom>
              <a:avLst/>
              <a:gdLst>
                <a:gd name="connsiteX0" fmla="*/ 0 w 88718"/>
                <a:gd name="connsiteY0" fmla="*/ 52300 h 58243"/>
                <a:gd name="connsiteX1" fmla="*/ 88718 w 88718"/>
                <a:gd name="connsiteY1" fmla="*/ 0 h 582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8718" h="58243">
                  <a:moveTo>
                    <a:pt x="0" y="52300"/>
                  </a:moveTo>
                  <a:cubicBezTo>
                    <a:pt x="0" y="52300"/>
                    <a:pt x="68347" y="84250"/>
                    <a:pt x="88718" y="0"/>
                  </a:cubicBezTo>
                </a:path>
              </a:pathLst>
            </a:custGeom>
            <a:noFill/>
            <a:ln w="38029" cap="rnd">
              <a:solidFill>
                <a:srgbClr val="FD826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EG" dirty="0">
                <a:latin typeface="Lato" panose="020F0502020204030203" pitchFamily="34" charset="77"/>
              </a:endParaRPr>
            </a:p>
          </p:txBody>
        </p: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3FCBF79E-0F4C-A4AA-6CCD-0742C0933CB0}"/>
              </a:ext>
            </a:extLst>
          </p:cNvPr>
          <p:cNvSpPr/>
          <p:nvPr/>
        </p:nvSpPr>
        <p:spPr>
          <a:xfrm>
            <a:off x="526456" y="1930507"/>
            <a:ext cx="4042906" cy="2369880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justLow" rtl="1">
              <a:lnSpc>
                <a:spcPct val="250000"/>
              </a:lnSpc>
            </a:pPr>
            <a:r>
              <a:rPr lang="fa-IR" sz="3200" b="1" dirty="0">
                <a:solidFill>
                  <a:schemeClr val="bg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3200" b="1" dirty="0">
              <a:solidFill>
                <a:schemeClr val="bg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3724D60-8C3F-171F-D5D3-D99570945546}"/>
              </a:ext>
            </a:extLst>
          </p:cNvPr>
          <p:cNvSpPr txBox="1"/>
          <p:nvPr/>
        </p:nvSpPr>
        <p:spPr>
          <a:xfrm>
            <a:off x="7542486" y="1959014"/>
            <a:ext cx="2717049" cy="12234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287AC36-6986-B138-4363-7A0B3193D29A}"/>
              </a:ext>
            </a:extLst>
          </p:cNvPr>
          <p:cNvSpPr txBox="1"/>
          <p:nvPr/>
        </p:nvSpPr>
        <p:spPr>
          <a:xfrm>
            <a:off x="7695193" y="4706341"/>
            <a:ext cx="2717049" cy="12234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51457084"/>
      </p:ext>
    </p:extLst>
  </p:cSld>
  <p:clrMapOvr>
    <a:masterClrMapping/>
  </p:clrMapOvr>
  <p:transition spd="slow">
    <p:cover dir="d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44C2F429-8A1E-5B43-0F30-1E9C7BBC3861}"/>
              </a:ext>
            </a:extLst>
          </p:cNvPr>
          <p:cNvGrpSpPr/>
          <p:nvPr/>
        </p:nvGrpSpPr>
        <p:grpSpPr>
          <a:xfrm>
            <a:off x="3909892" y="3475284"/>
            <a:ext cx="4372217" cy="3416357"/>
            <a:chOff x="4007285" y="3501323"/>
            <a:chExt cx="4608451" cy="3600945"/>
          </a:xfrm>
        </p:grpSpPr>
        <p:grpSp>
          <p:nvGrpSpPr>
            <p:cNvPr id="11" name="Graphic 8">
              <a:extLst>
                <a:ext uri="{FF2B5EF4-FFF2-40B4-BE49-F238E27FC236}">
                  <a16:creationId xmlns:a16="http://schemas.microsoft.com/office/drawing/2014/main" id="{16F30819-3153-236C-7E49-75FE16BC0363}"/>
                </a:ext>
              </a:extLst>
            </p:cNvPr>
            <p:cNvGrpSpPr/>
            <p:nvPr/>
          </p:nvGrpSpPr>
          <p:grpSpPr>
            <a:xfrm>
              <a:off x="4007285" y="3501323"/>
              <a:ext cx="4608451" cy="3600945"/>
              <a:chOff x="4079970" y="3158731"/>
              <a:chExt cx="4733968" cy="3699021"/>
            </a:xfrm>
          </p:grpSpPr>
          <p:sp>
            <p:nvSpPr>
              <p:cNvPr id="12" name="Freeform 11">
                <a:extLst>
                  <a:ext uri="{FF2B5EF4-FFF2-40B4-BE49-F238E27FC236}">
                    <a16:creationId xmlns:a16="http://schemas.microsoft.com/office/drawing/2014/main" id="{2FB22E0D-01B7-057A-AA7A-619598F619BA}"/>
                  </a:ext>
                </a:extLst>
              </p:cNvPr>
              <p:cNvSpPr/>
              <p:nvPr/>
            </p:nvSpPr>
            <p:spPr>
              <a:xfrm>
                <a:off x="4079970" y="3820258"/>
                <a:ext cx="4733968" cy="3037494"/>
              </a:xfrm>
              <a:custGeom>
                <a:avLst/>
                <a:gdLst>
                  <a:gd name="connsiteX0" fmla="*/ 0 w 4733968"/>
                  <a:gd name="connsiteY0" fmla="*/ 3037495 h 3037494"/>
                  <a:gd name="connsiteX1" fmla="*/ 616998 w 4733968"/>
                  <a:gd name="connsiteY1" fmla="*/ 479345 h 3037494"/>
                  <a:gd name="connsiteX2" fmla="*/ 2543529 w 4733968"/>
                  <a:gd name="connsiteY2" fmla="*/ 0 h 3037494"/>
                  <a:gd name="connsiteX3" fmla="*/ 4105771 w 4733968"/>
                  <a:gd name="connsiteY3" fmla="*/ 434488 h 3037494"/>
                  <a:gd name="connsiteX4" fmla="*/ 4733969 w 4733968"/>
                  <a:gd name="connsiteY4" fmla="*/ 3037495 h 3037494"/>
                  <a:gd name="connsiteX5" fmla="*/ 0 w 4733968"/>
                  <a:gd name="connsiteY5" fmla="*/ 3037495 h 3037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733968" h="3037494">
                    <a:moveTo>
                      <a:pt x="0" y="3037495"/>
                    </a:moveTo>
                    <a:cubicBezTo>
                      <a:pt x="0" y="3037495"/>
                      <a:pt x="336535" y="782123"/>
                      <a:pt x="616998" y="479345"/>
                    </a:cubicBezTo>
                    <a:cubicBezTo>
                      <a:pt x="897436" y="176567"/>
                      <a:pt x="1856273" y="0"/>
                      <a:pt x="2543529" y="0"/>
                    </a:cubicBezTo>
                    <a:cubicBezTo>
                      <a:pt x="3230784" y="0"/>
                      <a:pt x="3870207" y="255060"/>
                      <a:pt x="4105771" y="434488"/>
                    </a:cubicBezTo>
                    <a:cubicBezTo>
                      <a:pt x="4341336" y="613915"/>
                      <a:pt x="4733969" y="3037495"/>
                      <a:pt x="4733969" y="3037495"/>
                    </a:cubicBezTo>
                    <a:lnTo>
                      <a:pt x="0" y="3037495"/>
                    </a:lnTo>
                    <a:close/>
                  </a:path>
                </a:pathLst>
              </a:custGeom>
              <a:solidFill>
                <a:schemeClr val="accent2"/>
              </a:solidFill>
              <a:ln w="246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/>
              </a:p>
            </p:txBody>
          </p:sp>
          <p:sp>
            <p:nvSpPr>
              <p:cNvPr id="13" name="Freeform 12">
                <a:extLst>
                  <a:ext uri="{FF2B5EF4-FFF2-40B4-BE49-F238E27FC236}">
                    <a16:creationId xmlns:a16="http://schemas.microsoft.com/office/drawing/2014/main" id="{535FCA53-FBA8-DD6B-5512-66ABD47CAF76}"/>
                  </a:ext>
                </a:extLst>
              </p:cNvPr>
              <p:cNvSpPr/>
              <p:nvPr/>
            </p:nvSpPr>
            <p:spPr>
              <a:xfrm>
                <a:off x="5961627" y="3158731"/>
                <a:ext cx="1060103" cy="1064330"/>
              </a:xfrm>
              <a:custGeom>
                <a:avLst/>
                <a:gdLst>
                  <a:gd name="connsiteX0" fmla="*/ 957579 w 1060103"/>
                  <a:gd name="connsiteY0" fmla="*/ 162454 h 1064330"/>
                  <a:gd name="connsiteX1" fmla="*/ 1060104 w 1060103"/>
                  <a:gd name="connsiteY1" fmla="*/ 839031 h 1064330"/>
                  <a:gd name="connsiteX2" fmla="*/ 0 w 1060103"/>
                  <a:gd name="connsiteY2" fmla="*/ 883888 h 1064330"/>
                  <a:gd name="connsiteX3" fmla="*/ 111233 w 1060103"/>
                  <a:gd name="connsiteY3" fmla="*/ 118658 h 1064330"/>
                  <a:gd name="connsiteX4" fmla="*/ 957554 w 1060103"/>
                  <a:gd name="connsiteY4" fmla="*/ 162454 h 10643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60103" h="1064330">
                    <a:moveTo>
                      <a:pt x="957579" y="162454"/>
                    </a:moveTo>
                    <a:cubicBezTo>
                      <a:pt x="957579" y="162454"/>
                      <a:pt x="850688" y="569890"/>
                      <a:pt x="1060104" y="839031"/>
                    </a:cubicBezTo>
                    <a:cubicBezTo>
                      <a:pt x="820172" y="1132463"/>
                      <a:pt x="298841" y="1130589"/>
                      <a:pt x="0" y="883888"/>
                    </a:cubicBezTo>
                    <a:cubicBezTo>
                      <a:pt x="16479" y="921889"/>
                      <a:pt x="244446" y="461508"/>
                      <a:pt x="111233" y="118658"/>
                    </a:cubicBezTo>
                    <a:cubicBezTo>
                      <a:pt x="-1628" y="-171840"/>
                      <a:pt x="957554" y="162454"/>
                      <a:pt x="957554" y="162454"/>
                    </a:cubicBezTo>
                    <a:close/>
                  </a:path>
                </a:pathLst>
              </a:custGeom>
              <a:solidFill>
                <a:srgbClr val="EFB68B"/>
              </a:solidFill>
              <a:ln w="246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F3CC568C-F580-186F-7C6B-EDC05B715BB6}"/>
                </a:ext>
              </a:extLst>
            </p:cNvPr>
            <p:cNvSpPr/>
            <p:nvPr/>
          </p:nvSpPr>
          <p:spPr>
            <a:xfrm>
              <a:off x="5128169" y="5141092"/>
              <a:ext cx="35157" cy="1805797"/>
            </a:xfrm>
            <a:custGeom>
              <a:avLst/>
              <a:gdLst>
                <a:gd name="connsiteX0" fmla="*/ 35150 w 35157"/>
                <a:gd name="connsiteY0" fmla="*/ 5946 h 1805797"/>
                <a:gd name="connsiteX1" fmla="*/ 22816 w 35157"/>
                <a:gd name="connsiteY1" fmla="*/ 5946 h 1805797"/>
                <a:gd name="connsiteX2" fmla="*/ 2636 w 35157"/>
                <a:gd name="connsiteY2" fmla="*/ 707603 h 1805797"/>
                <a:gd name="connsiteX3" fmla="*/ 2291 w 35157"/>
                <a:gd name="connsiteY3" fmla="*/ 1405979 h 1805797"/>
                <a:gd name="connsiteX4" fmla="*/ 10777 w 35157"/>
                <a:gd name="connsiteY4" fmla="*/ 1799852 h 1805797"/>
                <a:gd name="connsiteX5" fmla="*/ 23112 w 35157"/>
                <a:gd name="connsiteY5" fmla="*/ 1799852 h 1805797"/>
                <a:gd name="connsiteX6" fmla="*/ 12331 w 35157"/>
                <a:gd name="connsiteY6" fmla="*/ 1097974 h 1805797"/>
                <a:gd name="connsiteX7" fmla="*/ 21360 w 35157"/>
                <a:gd name="connsiteY7" fmla="*/ 399671 h 1805797"/>
                <a:gd name="connsiteX8" fmla="*/ 35125 w 35157"/>
                <a:gd name="connsiteY8" fmla="*/ 5946 h 18057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5157" h="1805797">
                  <a:moveTo>
                    <a:pt x="35150" y="5946"/>
                  </a:moveTo>
                  <a:cubicBezTo>
                    <a:pt x="35495" y="-1994"/>
                    <a:pt x="23161" y="-1970"/>
                    <a:pt x="22816" y="5946"/>
                  </a:cubicBezTo>
                  <a:cubicBezTo>
                    <a:pt x="12800" y="239725"/>
                    <a:pt x="6041" y="473651"/>
                    <a:pt x="2636" y="707603"/>
                  </a:cubicBezTo>
                  <a:cubicBezTo>
                    <a:pt x="-768" y="940370"/>
                    <a:pt x="-867" y="1173187"/>
                    <a:pt x="2291" y="1405979"/>
                  </a:cubicBezTo>
                  <a:cubicBezTo>
                    <a:pt x="4067" y="1537295"/>
                    <a:pt x="6929" y="1668586"/>
                    <a:pt x="10777" y="1799852"/>
                  </a:cubicBezTo>
                  <a:cubicBezTo>
                    <a:pt x="10999" y="1807768"/>
                    <a:pt x="23358" y="1807792"/>
                    <a:pt x="23112" y="1799852"/>
                  </a:cubicBezTo>
                  <a:cubicBezTo>
                    <a:pt x="16229" y="1565950"/>
                    <a:pt x="12627" y="1331974"/>
                    <a:pt x="12331" y="1097974"/>
                  </a:cubicBezTo>
                  <a:cubicBezTo>
                    <a:pt x="12060" y="865181"/>
                    <a:pt x="15069" y="632364"/>
                    <a:pt x="21360" y="399671"/>
                  </a:cubicBezTo>
                  <a:cubicBezTo>
                    <a:pt x="24912" y="268404"/>
                    <a:pt x="29501" y="137163"/>
                    <a:pt x="35125" y="5946"/>
                  </a:cubicBezTo>
                  <a:close/>
                </a:path>
              </a:pathLst>
            </a:custGeom>
            <a:solidFill>
              <a:srgbClr val="3D2725"/>
            </a:solidFill>
            <a:ln w="246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70" name="Freeform 69">
              <a:extLst>
                <a:ext uri="{FF2B5EF4-FFF2-40B4-BE49-F238E27FC236}">
                  <a16:creationId xmlns:a16="http://schemas.microsoft.com/office/drawing/2014/main" id="{F6B09577-2DFB-A802-8D5D-2D89DB837CE2}"/>
                </a:ext>
              </a:extLst>
            </p:cNvPr>
            <p:cNvSpPr/>
            <p:nvPr/>
          </p:nvSpPr>
          <p:spPr>
            <a:xfrm>
              <a:off x="5821928" y="4464002"/>
              <a:ext cx="1170897" cy="230828"/>
            </a:xfrm>
            <a:custGeom>
              <a:avLst/>
              <a:gdLst>
                <a:gd name="connsiteX0" fmla="*/ 1159384 w 1170897"/>
                <a:gd name="connsiteY0" fmla="*/ 2934 h 230828"/>
                <a:gd name="connsiteX1" fmla="*/ 992596 w 1170897"/>
                <a:gd name="connsiteY1" fmla="*/ 126605 h 230828"/>
                <a:gd name="connsiteX2" fmla="*/ 878699 w 1170897"/>
                <a:gd name="connsiteY2" fmla="*/ 162880 h 230828"/>
                <a:gd name="connsiteX3" fmla="*/ 747016 w 1170897"/>
                <a:gd name="connsiteY3" fmla="*/ 194371 h 230828"/>
                <a:gd name="connsiteX4" fmla="*/ 475927 w 1170897"/>
                <a:gd name="connsiteY4" fmla="*/ 217798 h 230828"/>
                <a:gd name="connsiteX5" fmla="*/ 241423 w 1170897"/>
                <a:gd name="connsiteY5" fmla="*/ 176837 h 230828"/>
                <a:gd name="connsiteX6" fmla="*/ 32945 w 1170897"/>
                <a:gd name="connsiteY6" fmla="*/ 66902 h 230828"/>
                <a:gd name="connsiteX7" fmla="*/ 10743 w 1170897"/>
                <a:gd name="connsiteY7" fmla="*/ 48481 h 230828"/>
                <a:gd name="connsiteX8" fmla="*/ 2010 w 1170897"/>
                <a:gd name="connsiteY8" fmla="*/ 57211 h 230828"/>
                <a:gd name="connsiteX9" fmla="*/ 208144 w 1170897"/>
                <a:gd name="connsiteY9" fmla="*/ 178194 h 230828"/>
                <a:gd name="connsiteX10" fmla="*/ 443216 w 1170897"/>
                <a:gd name="connsiteY10" fmla="*/ 228377 h 230828"/>
                <a:gd name="connsiteX11" fmla="*/ 717561 w 1170897"/>
                <a:gd name="connsiteY11" fmla="*/ 212323 h 230828"/>
                <a:gd name="connsiteX12" fmla="*/ 853043 w 1170897"/>
                <a:gd name="connsiteY12" fmla="*/ 182632 h 230828"/>
                <a:gd name="connsiteX13" fmla="*/ 975130 w 1170897"/>
                <a:gd name="connsiteY13" fmla="*/ 146111 h 230828"/>
                <a:gd name="connsiteX14" fmla="*/ 1155313 w 1170897"/>
                <a:gd name="connsiteY14" fmla="*/ 31318 h 230828"/>
                <a:gd name="connsiteX15" fmla="*/ 1170016 w 1170897"/>
                <a:gd name="connsiteY15" fmla="*/ 9197 h 230828"/>
                <a:gd name="connsiteX16" fmla="*/ 1159359 w 1170897"/>
                <a:gd name="connsiteY16" fmla="*/ 2983 h 2308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170897" h="230828">
                  <a:moveTo>
                    <a:pt x="1159384" y="2934"/>
                  </a:moveTo>
                  <a:cubicBezTo>
                    <a:pt x="1123120" y="65102"/>
                    <a:pt x="1057945" y="101624"/>
                    <a:pt x="992596" y="126605"/>
                  </a:cubicBezTo>
                  <a:cubicBezTo>
                    <a:pt x="955395" y="140834"/>
                    <a:pt x="917059" y="152177"/>
                    <a:pt x="878699" y="162880"/>
                  </a:cubicBezTo>
                  <a:cubicBezTo>
                    <a:pt x="835208" y="175013"/>
                    <a:pt x="791321" y="185690"/>
                    <a:pt x="747016" y="194371"/>
                  </a:cubicBezTo>
                  <a:cubicBezTo>
                    <a:pt x="657837" y="211855"/>
                    <a:pt x="566833" y="221152"/>
                    <a:pt x="475927" y="217798"/>
                  </a:cubicBezTo>
                  <a:cubicBezTo>
                    <a:pt x="396370" y="214839"/>
                    <a:pt x="317132" y="201719"/>
                    <a:pt x="241423" y="176837"/>
                  </a:cubicBezTo>
                  <a:cubicBezTo>
                    <a:pt x="166503" y="152227"/>
                    <a:pt x="94914" y="115877"/>
                    <a:pt x="32945" y="66902"/>
                  </a:cubicBezTo>
                  <a:cubicBezTo>
                    <a:pt x="25396" y="60934"/>
                    <a:pt x="17995" y="54794"/>
                    <a:pt x="10743" y="48481"/>
                  </a:cubicBezTo>
                  <a:cubicBezTo>
                    <a:pt x="4773" y="43302"/>
                    <a:pt x="-3985" y="51983"/>
                    <a:pt x="2010" y="57211"/>
                  </a:cubicBezTo>
                  <a:cubicBezTo>
                    <a:pt x="62646" y="109860"/>
                    <a:pt x="133052" y="150007"/>
                    <a:pt x="208144" y="178194"/>
                  </a:cubicBezTo>
                  <a:cubicBezTo>
                    <a:pt x="283434" y="206454"/>
                    <a:pt x="363091" y="222631"/>
                    <a:pt x="443216" y="228377"/>
                  </a:cubicBezTo>
                  <a:cubicBezTo>
                    <a:pt x="534886" y="234937"/>
                    <a:pt x="627124" y="227909"/>
                    <a:pt x="717561" y="212323"/>
                  </a:cubicBezTo>
                  <a:cubicBezTo>
                    <a:pt x="763125" y="204457"/>
                    <a:pt x="808318" y="194371"/>
                    <a:pt x="853043" y="182632"/>
                  </a:cubicBezTo>
                  <a:cubicBezTo>
                    <a:pt x="894093" y="171856"/>
                    <a:pt x="935068" y="160142"/>
                    <a:pt x="975130" y="146111"/>
                  </a:cubicBezTo>
                  <a:cubicBezTo>
                    <a:pt x="1042650" y="122461"/>
                    <a:pt x="1111082" y="89614"/>
                    <a:pt x="1155313" y="31318"/>
                  </a:cubicBezTo>
                  <a:cubicBezTo>
                    <a:pt x="1160666" y="24240"/>
                    <a:pt x="1165551" y="16867"/>
                    <a:pt x="1170016" y="9197"/>
                  </a:cubicBezTo>
                  <a:cubicBezTo>
                    <a:pt x="1174012" y="2317"/>
                    <a:pt x="1163356" y="-3873"/>
                    <a:pt x="1159359" y="2983"/>
                  </a:cubicBezTo>
                  <a:close/>
                </a:path>
              </a:pathLst>
            </a:custGeom>
            <a:solidFill>
              <a:srgbClr val="3D2725"/>
            </a:solidFill>
            <a:ln w="246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71" name="Freeform 70">
              <a:extLst>
                <a:ext uri="{FF2B5EF4-FFF2-40B4-BE49-F238E27FC236}">
                  <a16:creationId xmlns:a16="http://schemas.microsoft.com/office/drawing/2014/main" id="{6CBD842F-1B19-1B84-8EC7-2B1F6AB61816}"/>
                </a:ext>
              </a:extLst>
            </p:cNvPr>
            <p:cNvSpPr/>
            <p:nvPr/>
          </p:nvSpPr>
          <p:spPr>
            <a:xfrm>
              <a:off x="7712603" y="5152041"/>
              <a:ext cx="77741" cy="1884291"/>
            </a:xfrm>
            <a:custGeom>
              <a:avLst/>
              <a:gdLst>
                <a:gd name="connsiteX0" fmla="*/ 26697 w 77741"/>
                <a:gd name="connsiteY0" fmla="*/ 417056 h 1884291"/>
                <a:gd name="connsiteX1" fmla="*/ 12339 w 77741"/>
                <a:gd name="connsiteY1" fmla="*/ 5946 h 1884291"/>
                <a:gd name="connsiteX2" fmla="*/ 4 w 77741"/>
                <a:gd name="connsiteY2" fmla="*/ 5946 h 1884291"/>
                <a:gd name="connsiteX3" fmla="*/ 25586 w 77741"/>
                <a:gd name="connsiteY3" fmla="*/ 738453 h 1884291"/>
                <a:gd name="connsiteX4" fmla="*/ 51045 w 77741"/>
                <a:gd name="connsiteY4" fmla="*/ 1467235 h 1884291"/>
                <a:gd name="connsiteX5" fmla="*/ 65402 w 77741"/>
                <a:gd name="connsiteY5" fmla="*/ 1878345 h 1884291"/>
                <a:gd name="connsiteX6" fmla="*/ 77737 w 77741"/>
                <a:gd name="connsiteY6" fmla="*/ 1878345 h 1884291"/>
                <a:gd name="connsiteX7" fmla="*/ 52155 w 77741"/>
                <a:gd name="connsiteY7" fmla="*/ 1145839 h 1884291"/>
                <a:gd name="connsiteX8" fmla="*/ 26697 w 77741"/>
                <a:gd name="connsiteY8" fmla="*/ 417056 h 18842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7741" h="1884291">
                  <a:moveTo>
                    <a:pt x="26697" y="417056"/>
                  </a:moveTo>
                  <a:cubicBezTo>
                    <a:pt x="21910" y="280020"/>
                    <a:pt x="17125" y="142983"/>
                    <a:pt x="12339" y="5946"/>
                  </a:cubicBezTo>
                  <a:cubicBezTo>
                    <a:pt x="12067" y="-1970"/>
                    <a:pt x="-267" y="-1994"/>
                    <a:pt x="4" y="5946"/>
                  </a:cubicBezTo>
                  <a:cubicBezTo>
                    <a:pt x="8540" y="250107"/>
                    <a:pt x="17051" y="494292"/>
                    <a:pt x="25586" y="738453"/>
                  </a:cubicBezTo>
                  <a:cubicBezTo>
                    <a:pt x="34073" y="981380"/>
                    <a:pt x="42559" y="1224308"/>
                    <a:pt x="51045" y="1467235"/>
                  </a:cubicBezTo>
                  <a:cubicBezTo>
                    <a:pt x="55830" y="1604272"/>
                    <a:pt x="60616" y="1741309"/>
                    <a:pt x="65402" y="1878345"/>
                  </a:cubicBezTo>
                  <a:cubicBezTo>
                    <a:pt x="65673" y="1886261"/>
                    <a:pt x="78008" y="1886286"/>
                    <a:pt x="77737" y="1878345"/>
                  </a:cubicBezTo>
                  <a:cubicBezTo>
                    <a:pt x="69201" y="1634185"/>
                    <a:pt x="60666" y="1390000"/>
                    <a:pt x="52155" y="1145839"/>
                  </a:cubicBezTo>
                  <a:cubicBezTo>
                    <a:pt x="43669" y="902911"/>
                    <a:pt x="35183" y="659984"/>
                    <a:pt x="26697" y="417056"/>
                  </a:cubicBezTo>
                  <a:close/>
                </a:path>
              </a:pathLst>
            </a:custGeom>
            <a:solidFill>
              <a:srgbClr val="3D2725"/>
            </a:solidFill>
            <a:ln w="246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sp>
        <p:nvSpPr>
          <p:cNvPr id="106" name="Freeform 105">
            <a:extLst>
              <a:ext uri="{FF2B5EF4-FFF2-40B4-BE49-F238E27FC236}">
                <a16:creationId xmlns:a16="http://schemas.microsoft.com/office/drawing/2014/main" id="{5F3610BC-E385-21B3-B8FA-495BB0F2C5E7}"/>
              </a:ext>
            </a:extLst>
          </p:cNvPr>
          <p:cNvSpPr/>
          <p:nvPr/>
        </p:nvSpPr>
        <p:spPr>
          <a:xfrm>
            <a:off x="1891526" y="488360"/>
            <a:ext cx="1667339" cy="555094"/>
          </a:xfrm>
          <a:custGeom>
            <a:avLst/>
            <a:gdLst>
              <a:gd name="connsiteX0" fmla="*/ 1667286 w 1667339"/>
              <a:gd name="connsiteY0" fmla="*/ 555041 h 555094"/>
              <a:gd name="connsiteX1" fmla="*/ 0 w 1667339"/>
              <a:gd name="connsiteY1" fmla="*/ 555041 h 555094"/>
              <a:gd name="connsiteX2" fmla="*/ 111776 w 1667339"/>
              <a:gd name="connsiteY2" fmla="*/ 466667 h 555094"/>
              <a:gd name="connsiteX3" fmla="*/ 119572 w 1667339"/>
              <a:gd name="connsiteY3" fmla="*/ 466989 h 555094"/>
              <a:gd name="connsiteX4" fmla="*/ 283177 w 1667339"/>
              <a:gd name="connsiteY4" fmla="*/ 357046 h 555094"/>
              <a:gd name="connsiteX5" fmla="*/ 371888 w 1667339"/>
              <a:gd name="connsiteY5" fmla="*/ 380928 h 555094"/>
              <a:gd name="connsiteX6" fmla="*/ 616301 w 1667339"/>
              <a:gd name="connsiteY6" fmla="*/ 199716 h 555094"/>
              <a:gd name="connsiteX7" fmla="*/ 683990 w 1667339"/>
              <a:gd name="connsiteY7" fmla="*/ 208860 h 555094"/>
              <a:gd name="connsiteX8" fmla="*/ 1007705 w 1667339"/>
              <a:gd name="connsiteY8" fmla="*/ 0 h 555094"/>
              <a:gd name="connsiteX9" fmla="*/ 1355130 w 1667339"/>
              <a:gd name="connsiteY9" fmla="*/ 281313 h 555094"/>
              <a:gd name="connsiteX10" fmla="*/ 1363786 w 1667339"/>
              <a:gd name="connsiteY10" fmla="*/ 281097 h 555094"/>
              <a:gd name="connsiteX11" fmla="*/ 1576801 w 1667339"/>
              <a:gd name="connsiteY11" fmla="*/ 468711 h 555094"/>
              <a:gd name="connsiteX12" fmla="*/ 1667340 w 1667339"/>
              <a:gd name="connsiteY12" fmla="*/ 555095 h 5550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667339" h="555094">
                <a:moveTo>
                  <a:pt x="1667286" y="555041"/>
                </a:moveTo>
                <a:lnTo>
                  <a:pt x="0" y="555041"/>
                </a:lnTo>
                <a:cubicBezTo>
                  <a:pt x="11990" y="504372"/>
                  <a:pt x="57474" y="466667"/>
                  <a:pt x="111776" y="466667"/>
                </a:cubicBezTo>
                <a:cubicBezTo>
                  <a:pt x="114357" y="466667"/>
                  <a:pt x="116991" y="466774"/>
                  <a:pt x="119572" y="466989"/>
                </a:cubicBezTo>
                <a:cubicBezTo>
                  <a:pt x="145916" y="402497"/>
                  <a:pt x="209251" y="357046"/>
                  <a:pt x="283177" y="357046"/>
                </a:cubicBezTo>
                <a:cubicBezTo>
                  <a:pt x="315543" y="357046"/>
                  <a:pt x="345812" y="365760"/>
                  <a:pt x="371888" y="380928"/>
                </a:cubicBezTo>
                <a:cubicBezTo>
                  <a:pt x="403663" y="276095"/>
                  <a:pt x="501084" y="199716"/>
                  <a:pt x="616301" y="199716"/>
                </a:cubicBezTo>
                <a:cubicBezTo>
                  <a:pt x="639742" y="199716"/>
                  <a:pt x="662430" y="202889"/>
                  <a:pt x="683990" y="208860"/>
                </a:cubicBezTo>
                <a:cubicBezTo>
                  <a:pt x="739797" y="85685"/>
                  <a:pt x="863724" y="0"/>
                  <a:pt x="1007705" y="0"/>
                </a:cubicBezTo>
                <a:cubicBezTo>
                  <a:pt x="1178460" y="0"/>
                  <a:pt x="1321044" y="120593"/>
                  <a:pt x="1355130" y="281313"/>
                </a:cubicBezTo>
                <a:cubicBezTo>
                  <a:pt x="1358033" y="281205"/>
                  <a:pt x="1360883" y="281097"/>
                  <a:pt x="1363786" y="281097"/>
                </a:cubicBezTo>
                <a:cubicBezTo>
                  <a:pt x="1473197" y="281097"/>
                  <a:pt x="1563467" y="362909"/>
                  <a:pt x="1576801" y="468711"/>
                </a:cubicBezTo>
                <a:cubicBezTo>
                  <a:pt x="1621425" y="477102"/>
                  <a:pt x="1656963" y="511203"/>
                  <a:pt x="1667340" y="555095"/>
                </a:cubicBez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/>
          </a:p>
        </p:txBody>
      </p:sp>
      <p:sp>
        <p:nvSpPr>
          <p:cNvPr id="109" name="Freeform 108">
            <a:extLst>
              <a:ext uri="{FF2B5EF4-FFF2-40B4-BE49-F238E27FC236}">
                <a16:creationId xmlns:a16="http://schemas.microsoft.com/office/drawing/2014/main" id="{822A8FDF-D987-BACC-50BC-D8DEF5010671}"/>
              </a:ext>
            </a:extLst>
          </p:cNvPr>
          <p:cNvSpPr/>
          <p:nvPr/>
        </p:nvSpPr>
        <p:spPr>
          <a:xfrm>
            <a:off x="2664568" y="3051147"/>
            <a:ext cx="1124481" cy="341286"/>
          </a:xfrm>
          <a:custGeom>
            <a:avLst/>
            <a:gdLst>
              <a:gd name="connsiteX0" fmla="*/ 0 w 1124481"/>
              <a:gd name="connsiteY0" fmla="*/ 327839 h 341286"/>
              <a:gd name="connsiteX1" fmla="*/ 582375 w 1124481"/>
              <a:gd name="connsiteY1" fmla="*/ 341286 h 341286"/>
              <a:gd name="connsiteX2" fmla="*/ 1124481 w 1124481"/>
              <a:gd name="connsiteY2" fmla="*/ 321277 h 341286"/>
              <a:gd name="connsiteX3" fmla="*/ 899316 w 1124481"/>
              <a:gd name="connsiteY3" fmla="*/ 268834 h 341286"/>
              <a:gd name="connsiteX4" fmla="*/ 803616 w 1124481"/>
              <a:gd name="connsiteY4" fmla="*/ 121292 h 341286"/>
              <a:gd name="connsiteX5" fmla="*/ 719743 w 1124481"/>
              <a:gd name="connsiteY5" fmla="*/ 185569 h 341286"/>
              <a:gd name="connsiteX6" fmla="*/ 551945 w 1124481"/>
              <a:gd name="connsiteY6" fmla="*/ 0 h 341286"/>
              <a:gd name="connsiteX7" fmla="*/ 389362 w 1124481"/>
              <a:gd name="connsiteY7" fmla="*/ 232150 h 341286"/>
              <a:gd name="connsiteX8" fmla="*/ 164842 w 1124481"/>
              <a:gd name="connsiteY8" fmla="*/ 276418 h 341286"/>
              <a:gd name="connsiteX9" fmla="*/ 0 w 1124481"/>
              <a:gd name="connsiteY9" fmla="*/ 327893 h 341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124481" h="341286">
                <a:moveTo>
                  <a:pt x="0" y="327839"/>
                </a:moveTo>
                <a:lnTo>
                  <a:pt x="582375" y="341286"/>
                </a:lnTo>
                <a:lnTo>
                  <a:pt x="1124481" y="321277"/>
                </a:lnTo>
                <a:lnTo>
                  <a:pt x="899316" y="268834"/>
                </a:lnTo>
                <a:cubicBezTo>
                  <a:pt x="913080" y="175403"/>
                  <a:pt x="862918" y="124251"/>
                  <a:pt x="803616" y="121292"/>
                </a:cubicBezTo>
                <a:cubicBezTo>
                  <a:pt x="774422" y="120002"/>
                  <a:pt x="729206" y="136407"/>
                  <a:pt x="719743" y="185569"/>
                </a:cubicBezTo>
                <a:cubicBezTo>
                  <a:pt x="716786" y="48194"/>
                  <a:pt x="627968" y="0"/>
                  <a:pt x="551945" y="0"/>
                </a:cubicBezTo>
                <a:cubicBezTo>
                  <a:pt x="477212" y="323"/>
                  <a:pt x="415276" y="47549"/>
                  <a:pt x="389362" y="232150"/>
                </a:cubicBezTo>
                <a:cubicBezTo>
                  <a:pt x="345113" y="51475"/>
                  <a:pt x="144841" y="74766"/>
                  <a:pt x="164842" y="276418"/>
                </a:cubicBezTo>
                <a:lnTo>
                  <a:pt x="0" y="327893"/>
                </a:ln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01" name="Freeform 100">
            <a:extLst>
              <a:ext uri="{FF2B5EF4-FFF2-40B4-BE49-F238E27FC236}">
                <a16:creationId xmlns:a16="http://schemas.microsoft.com/office/drawing/2014/main" id="{42B27B36-A1B8-3BF6-D7EF-E41EEA569D04}"/>
              </a:ext>
            </a:extLst>
          </p:cNvPr>
          <p:cNvSpPr/>
          <p:nvPr/>
        </p:nvSpPr>
        <p:spPr>
          <a:xfrm>
            <a:off x="6768609" y="635049"/>
            <a:ext cx="1667339" cy="555094"/>
          </a:xfrm>
          <a:custGeom>
            <a:avLst/>
            <a:gdLst>
              <a:gd name="connsiteX0" fmla="*/ 1667286 w 1667339"/>
              <a:gd name="connsiteY0" fmla="*/ 555041 h 555094"/>
              <a:gd name="connsiteX1" fmla="*/ 0 w 1667339"/>
              <a:gd name="connsiteY1" fmla="*/ 555041 h 555094"/>
              <a:gd name="connsiteX2" fmla="*/ 111776 w 1667339"/>
              <a:gd name="connsiteY2" fmla="*/ 466667 h 555094"/>
              <a:gd name="connsiteX3" fmla="*/ 119572 w 1667339"/>
              <a:gd name="connsiteY3" fmla="*/ 466989 h 555094"/>
              <a:gd name="connsiteX4" fmla="*/ 283177 w 1667339"/>
              <a:gd name="connsiteY4" fmla="*/ 357046 h 555094"/>
              <a:gd name="connsiteX5" fmla="*/ 371888 w 1667339"/>
              <a:gd name="connsiteY5" fmla="*/ 380928 h 555094"/>
              <a:gd name="connsiteX6" fmla="*/ 616301 w 1667339"/>
              <a:gd name="connsiteY6" fmla="*/ 199716 h 555094"/>
              <a:gd name="connsiteX7" fmla="*/ 683990 w 1667339"/>
              <a:gd name="connsiteY7" fmla="*/ 208860 h 555094"/>
              <a:gd name="connsiteX8" fmla="*/ 1007705 w 1667339"/>
              <a:gd name="connsiteY8" fmla="*/ 0 h 555094"/>
              <a:gd name="connsiteX9" fmla="*/ 1355130 w 1667339"/>
              <a:gd name="connsiteY9" fmla="*/ 281313 h 555094"/>
              <a:gd name="connsiteX10" fmla="*/ 1363786 w 1667339"/>
              <a:gd name="connsiteY10" fmla="*/ 281097 h 555094"/>
              <a:gd name="connsiteX11" fmla="*/ 1576801 w 1667339"/>
              <a:gd name="connsiteY11" fmla="*/ 468711 h 555094"/>
              <a:gd name="connsiteX12" fmla="*/ 1667340 w 1667339"/>
              <a:gd name="connsiteY12" fmla="*/ 555095 h 5550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667339" h="555094">
                <a:moveTo>
                  <a:pt x="1667286" y="555041"/>
                </a:moveTo>
                <a:lnTo>
                  <a:pt x="0" y="555041"/>
                </a:lnTo>
                <a:cubicBezTo>
                  <a:pt x="11990" y="504372"/>
                  <a:pt x="57474" y="466667"/>
                  <a:pt x="111776" y="466667"/>
                </a:cubicBezTo>
                <a:cubicBezTo>
                  <a:pt x="114357" y="466667"/>
                  <a:pt x="116991" y="466774"/>
                  <a:pt x="119572" y="466989"/>
                </a:cubicBezTo>
                <a:cubicBezTo>
                  <a:pt x="145916" y="402497"/>
                  <a:pt x="209251" y="357046"/>
                  <a:pt x="283177" y="357046"/>
                </a:cubicBezTo>
                <a:cubicBezTo>
                  <a:pt x="315543" y="357046"/>
                  <a:pt x="345812" y="365760"/>
                  <a:pt x="371888" y="380928"/>
                </a:cubicBezTo>
                <a:cubicBezTo>
                  <a:pt x="403663" y="276095"/>
                  <a:pt x="501084" y="199716"/>
                  <a:pt x="616301" y="199716"/>
                </a:cubicBezTo>
                <a:cubicBezTo>
                  <a:pt x="639742" y="199716"/>
                  <a:pt x="662430" y="202889"/>
                  <a:pt x="683990" y="208860"/>
                </a:cubicBezTo>
                <a:cubicBezTo>
                  <a:pt x="739797" y="85685"/>
                  <a:pt x="863724" y="0"/>
                  <a:pt x="1007705" y="0"/>
                </a:cubicBezTo>
                <a:cubicBezTo>
                  <a:pt x="1178460" y="0"/>
                  <a:pt x="1321044" y="120593"/>
                  <a:pt x="1355130" y="281313"/>
                </a:cubicBezTo>
                <a:cubicBezTo>
                  <a:pt x="1358033" y="281205"/>
                  <a:pt x="1360883" y="281097"/>
                  <a:pt x="1363786" y="281097"/>
                </a:cubicBezTo>
                <a:cubicBezTo>
                  <a:pt x="1473197" y="281097"/>
                  <a:pt x="1563467" y="362909"/>
                  <a:pt x="1576801" y="468711"/>
                </a:cubicBezTo>
                <a:cubicBezTo>
                  <a:pt x="1621425" y="477102"/>
                  <a:pt x="1656963" y="511203"/>
                  <a:pt x="1667340" y="555095"/>
                </a:cubicBez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/>
          </a:p>
        </p:txBody>
      </p:sp>
      <p:sp>
        <p:nvSpPr>
          <p:cNvPr id="102" name="Freeform 101">
            <a:extLst>
              <a:ext uri="{FF2B5EF4-FFF2-40B4-BE49-F238E27FC236}">
                <a16:creationId xmlns:a16="http://schemas.microsoft.com/office/drawing/2014/main" id="{BD2039EC-A136-1CD6-743E-2967F1991B1F}"/>
              </a:ext>
            </a:extLst>
          </p:cNvPr>
          <p:cNvSpPr/>
          <p:nvPr/>
        </p:nvSpPr>
        <p:spPr>
          <a:xfrm>
            <a:off x="5433103" y="2277991"/>
            <a:ext cx="1048135" cy="310862"/>
          </a:xfrm>
          <a:custGeom>
            <a:avLst/>
            <a:gdLst>
              <a:gd name="connsiteX0" fmla="*/ 1048136 w 1048135"/>
              <a:gd name="connsiteY0" fmla="*/ 310862 h 310862"/>
              <a:gd name="connsiteX1" fmla="*/ 1007490 w 1048135"/>
              <a:gd name="connsiteY1" fmla="*/ 274932 h 310862"/>
              <a:gd name="connsiteX2" fmla="*/ 961951 w 1048135"/>
              <a:gd name="connsiteY2" fmla="*/ 267509 h 310862"/>
              <a:gd name="connsiteX3" fmla="*/ 939693 w 1048135"/>
              <a:gd name="connsiteY3" fmla="*/ 273587 h 310862"/>
              <a:gd name="connsiteX4" fmla="*/ 907166 w 1048135"/>
              <a:gd name="connsiteY4" fmla="*/ 282838 h 310862"/>
              <a:gd name="connsiteX5" fmla="*/ 865014 w 1048135"/>
              <a:gd name="connsiteY5" fmla="*/ 243358 h 310862"/>
              <a:gd name="connsiteX6" fmla="*/ 820067 w 1048135"/>
              <a:gd name="connsiteY6" fmla="*/ 226630 h 310862"/>
              <a:gd name="connsiteX7" fmla="*/ 734958 w 1048135"/>
              <a:gd name="connsiteY7" fmla="*/ 254815 h 310862"/>
              <a:gd name="connsiteX8" fmla="*/ 503557 w 1048135"/>
              <a:gd name="connsiteY8" fmla="*/ 235 h 310862"/>
              <a:gd name="connsiteX9" fmla="*/ 313715 w 1048135"/>
              <a:gd name="connsiteY9" fmla="*/ 67470 h 310862"/>
              <a:gd name="connsiteX10" fmla="*/ 235058 w 1048135"/>
              <a:gd name="connsiteY10" fmla="*/ 144710 h 310862"/>
              <a:gd name="connsiteX11" fmla="*/ 203874 w 1048135"/>
              <a:gd name="connsiteY11" fmla="*/ 183599 h 310862"/>
              <a:gd name="connsiteX12" fmla="*/ 143551 w 1048135"/>
              <a:gd name="connsiteY12" fmla="*/ 215227 h 310862"/>
              <a:gd name="connsiteX13" fmla="*/ 0 w 1048135"/>
              <a:gd name="connsiteY13" fmla="*/ 310862 h 310862"/>
              <a:gd name="connsiteX14" fmla="*/ 1048082 w 1048135"/>
              <a:gd name="connsiteY14" fmla="*/ 310862 h 310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048135" h="310862">
                <a:moveTo>
                  <a:pt x="1048136" y="310862"/>
                </a:moveTo>
                <a:cubicBezTo>
                  <a:pt x="1038942" y="295317"/>
                  <a:pt x="1025124" y="282731"/>
                  <a:pt x="1007490" y="274932"/>
                </a:cubicBezTo>
                <a:cubicBezTo>
                  <a:pt x="993242" y="268584"/>
                  <a:pt x="977543" y="265734"/>
                  <a:pt x="961951" y="267509"/>
                </a:cubicBezTo>
                <a:cubicBezTo>
                  <a:pt x="954209" y="268369"/>
                  <a:pt x="946790" y="270360"/>
                  <a:pt x="939693" y="273587"/>
                </a:cubicBezTo>
                <a:cubicBezTo>
                  <a:pt x="927489" y="279181"/>
                  <a:pt x="921467" y="287357"/>
                  <a:pt x="907166" y="282838"/>
                </a:cubicBezTo>
                <a:cubicBezTo>
                  <a:pt x="889961" y="277406"/>
                  <a:pt x="880337" y="254062"/>
                  <a:pt x="865014" y="243358"/>
                </a:cubicBezTo>
                <a:cubicBezTo>
                  <a:pt x="851788" y="234106"/>
                  <a:pt x="835982" y="228674"/>
                  <a:pt x="820067" y="226630"/>
                </a:cubicBezTo>
                <a:cubicBezTo>
                  <a:pt x="788615" y="222596"/>
                  <a:pt x="757163" y="232546"/>
                  <a:pt x="734958" y="254815"/>
                </a:cubicBezTo>
                <a:cubicBezTo>
                  <a:pt x="699582" y="138417"/>
                  <a:pt x="643774" y="6582"/>
                  <a:pt x="503557" y="235"/>
                </a:cubicBezTo>
                <a:cubicBezTo>
                  <a:pt x="434093" y="-2885"/>
                  <a:pt x="367694" y="25354"/>
                  <a:pt x="313715" y="67470"/>
                </a:cubicBezTo>
                <a:cubicBezTo>
                  <a:pt x="284682" y="90169"/>
                  <a:pt x="258875" y="116633"/>
                  <a:pt x="235058" y="144710"/>
                </a:cubicBezTo>
                <a:cubicBezTo>
                  <a:pt x="224305" y="157404"/>
                  <a:pt x="214036" y="170475"/>
                  <a:pt x="203874" y="183599"/>
                </a:cubicBezTo>
                <a:cubicBezTo>
                  <a:pt x="186885" y="205491"/>
                  <a:pt x="173766" y="221358"/>
                  <a:pt x="143551" y="215227"/>
                </a:cubicBezTo>
                <a:cubicBezTo>
                  <a:pt x="75593" y="201403"/>
                  <a:pt x="31345" y="257665"/>
                  <a:pt x="0" y="310862"/>
                </a:cubicBezTo>
                <a:lnTo>
                  <a:pt x="1048082" y="310862"/>
                </a:ln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03" name="Freeform 102">
            <a:extLst>
              <a:ext uri="{FF2B5EF4-FFF2-40B4-BE49-F238E27FC236}">
                <a16:creationId xmlns:a16="http://schemas.microsoft.com/office/drawing/2014/main" id="{5BEB0520-C2E2-B861-0848-DC257B051DAA}"/>
              </a:ext>
            </a:extLst>
          </p:cNvPr>
          <p:cNvSpPr/>
          <p:nvPr/>
        </p:nvSpPr>
        <p:spPr>
          <a:xfrm>
            <a:off x="10600500" y="3889406"/>
            <a:ext cx="1346450" cy="531420"/>
          </a:xfrm>
          <a:custGeom>
            <a:avLst/>
            <a:gdLst>
              <a:gd name="connsiteX0" fmla="*/ 1028816 w 1346450"/>
              <a:gd name="connsiteY0" fmla="*/ 396036 h 531420"/>
              <a:gd name="connsiteX1" fmla="*/ 740048 w 1346450"/>
              <a:gd name="connsiteY1" fmla="*/ 351069 h 531420"/>
              <a:gd name="connsiteX2" fmla="*/ 393268 w 1346450"/>
              <a:gd name="connsiteY2" fmla="*/ 2844 h 531420"/>
              <a:gd name="connsiteX3" fmla="*/ 155146 w 1346450"/>
              <a:gd name="connsiteY3" fmla="*/ 409483 h 531420"/>
              <a:gd name="connsiteX4" fmla="*/ 12348 w 1346450"/>
              <a:gd name="connsiteY4" fmla="*/ 473652 h 531420"/>
              <a:gd name="connsiteX5" fmla="*/ 2939 w 1346450"/>
              <a:gd name="connsiteY5" fmla="*/ 531421 h 531420"/>
              <a:gd name="connsiteX6" fmla="*/ 1325811 w 1346450"/>
              <a:gd name="connsiteY6" fmla="*/ 531421 h 531420"/>
              <a:gd name="connsiteX7" fmla="*/ 1326617 w 1346450"/>
              <a:gd name="connsiteY7" fmla="*/ 416314 h 531420"/>
              <a:gd name="connsiteX8" fmla="*/ 1028870 w 1346450"/>
              <a:gd name="connsiteY8" fmla="*/ 395982 h 5314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46450" h="531420">
                <a:moveTo>
                  <a:pt x="1028816" y="396036"/>
                </a:moveTo>
                <a:cubicBezTo>
                  <a:pt x="926933" y="145275"/>
                  <a:pt x="740048" y="351069"/>
                  <a:pt x="740048" y="351069"/>
                </a:cubicBezTo>
                <a:cubicBezTo>
                  <a:pt x="740048" y="351069"/>
                  <a:pt x="723005" y="-36798"/>
                  <a:pt x="393268" y="2844"/>
                </a:cubicBezTo>
                <a:cubicBezTo>
                  <a:pt x="72403" y="41464"/>
                  <a:pt x="155146" y="409483"/>
                  <a:pt x="155146" y="409483"/>
                </a:cubicBezTo>
                <a:cubicBezTo>
                  <a:pt x="78586" y="414216"/>
                  <a:pt x="35897" y="441487"/>
                  <a:pt x="12348" y="473652"/>
                </a:cubicBezTo>
                <a:cubicBezTo>
                  <a:pt x="-663" y="491402"/>
                  <a:pt x="-2652" y="512810"/>
                  <a:pt x="2939" y="531421"/>
                </a:cubicBezTo>
                <a:lnTo>
                  <a:pt x="1325811" y="531421"/>
                </a:lnTo>
                <a:cubicBezTo>
                  <a:pt x="1350703" y="501730"/>
                  <a:pt x="1355542" y="452836"/>
                  <a:pt x="1326617" y="416314"/>
                </a:cubicBezTo>
                <a:cubicBezTo>
                  <a:pt x="1230003" y="294430"/>
                  <a:pt x="1028870" y="395982"/>
                  <a:pt x="1028870" y="395982"/>
                </a:cubicBez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04" name="Freeform 103">
            <a:extLst>
              <a:ext uri="{FF2B5EF4-FFF2-40B4-BE49-F238E27FC236}">
                <a16:creationId xmlns:a16="http://schemas.microsoft.com/office/drawing/2014/main" id="{4B7ED696-0F6B-6EF0-E3E4-545DFE931B15}"/>
              </a:ext>
            </a:extLst>
          </p:cNvPr>
          <p:cNvSpPr/>
          <p:nvPr/>
        </p:nvSpPr>
        <p:spPr>
          <a:xfrm>
            <a:off x="8616363" y="1558163"/>
            <a:ext cx="1124481" cy="341286"/>
          </a:xfrm>
          <a:custGeom>
            <a:avLst/>
            <a:gdLst>
              <a:gd name="connsiteX0" fmla="*/ 0 w 1124481"/>
              <a:gd name="connsiteY0" fmla="*/ 327839 h 341286"/>
              <a:gd name="connsiteX1" fmla="*/ 582375 w 1124481"/>
              <a:gd name="connsiteY1" fmla="*/ 341286 h 341286"/>
              <a:gd name="connsiteX2" fmla="*/ 1124481 w 1124481"/>
              <a:gd name="connsiteY2" fmla="*/ 321277 h 341286"/>
              <a:gd name="connsiteX3" fmla="*/ 899316 w 1124481"/>
              <a:gd name="connsiteY3" fmla="*/ 268834 h 341286"/>
              <a:gd name="connsiteX4" fmla="*/ 803616 w 1124481"/>
              <a:gd name="connsiteY4" fmla="*/ 121292 h 341286"/>
              <a:gd name="connsiteX5" fmla="*/ 719743 w 1124481"/>
              <a:gd name="connsiteY5" fmla="*/ 185569 h 341286"/>
              <a:gd name="connsiteX6" fmla="*/ 551945 w 1124481"/>
              <a:gd name="connsiteY6" fmla="*/ 0 h 341286"/>
              <a:gd name="connsiteX7" fmla="*/ 389362 w 1124481"/>
              <a:gd name="connsiteY7" fmla="*/ 232150 h 341286"/>
              <a:gd name="connsiteX8" fmla="*/ 164842 w 1124481"/>
              <a:gd name="connsiteY8" fmla="*/ 276418 h 341286"/>
              <a:gd name="connsiteX9" fmla="*/ 0 w 1124481"/>
              <a:gd name="connsiteY9" fmla="*/ 327893 h 341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124481" h="341286">
                <a:moveTo>
                  <a:pt x="0" y="327839"/>
                </a:moveTo>
                <a:lnTo>
                  <a:pt x="582375" y="341286"/>
                </a:lnTo>
                <a:lnTo>
                  <a:pt x="1124481" y="321277"/>
                </a:lnTo>
                <a:lnTo>
                  <a:pt x="899316" y="268834"/>
                </a:lnTo>
                <a:cubicBezTo>
                  <a:pt x="913080" y="175403"/>
                  <a:pt x="862918" y="124251"/>
                  <a:pt x="803616" y="121292"/>
                </a:cubicBezTo>
                <a:cubicBezTo>
                  <a:pt x="774422" y="120002"/>
                  <a:pt x="729206" y="136407"/>
                  <a:pt x="719743" y="185569"/>
                </a:cubicBezTo>
                <a:cubicBezTo>
                  <a:pt x="716786" y="48194"/>
                  <a:pt x="627968" y="0"/>
                  <a:pt x="551945" y="0"/>
                </a:cubicBezTo>
                <a:cubicBezTo>
                  <a:pt x="477212" y="323"/>
                  <a:pt x="415276" y="47549"/>
                  <a:pt x="389362" y="232150"/>
                </a:cubicBezTo>
                <a:cubicBezTo>
                  <a:pt x="345113" y="51475"/>
                  <a:pt x="144841" y="74766"/>
                  <a:pt x="164842" y="276418"/>
                </a:cubicBezTo>
                <a:lnTo>
                  <a:pt x="0" y="327893"/>
                </a:ln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05" name="Freeform 104">
            <a:extLst>
              <a:ext uri="{FF2B5EF4-FFF2-40B4-BE49-F238E27FC236}">
                <a16:creationId xmlns:a16="http://schemas.microsoft.com/office/drawing/2014/main" id="{1BA03F6E-FBDB-E16A-D748-0BCD15F50E0B}"/>
              </a:ext>
            </a:extLst>
          </p:cNvPr>
          <p:cNvSpPr/>
          <p:nvPr/>
        </p:nvSpPr>
        <p:spPr>
          <a:xfrm>
            <a:off x="9812566" y="5280739"/>
            <a:ext cx="1124480" cy="341286"/>
          </a:xfrm>
          <a:custGeom>
            <a:avLst/>
            <a:gdLst>
              <a:gd name="connsiteX0" fmla="*/ 0 w 1124480"/>
              <a:gd name="connsiteY0" fmla="*/ 327839 h 341286"/>
              <a:gd name="connsiteX1" fmla="*/ 582375 w 1124480"/>
              <a:gd name="connsiteY1" fmla="*/ 341286 h 341286"/>
              <a:gd name="connsiteX2" fmla="*/ 1124481 w 1124480"/>
              <a:gd name="connsiteY2" fmla="*/ 321277 h 341286"/>
              <a:gd name="connsiteX3" fmla="*/ 899316 w 1124480"/>
              <a:gd name="connsiteY3" fmla="*/ 268834 h 341286"/>
              <a:gd name="connsiteX4" fmla="*/ 803615 w 1124480"/>
              <a:gd name="connsiteY4" fmla="*/ 121292 h 341286"/>
              <a:gd name="connsiteX5" fmla="*/ 719743 w 1124480"/>
              <a:gd name="connsiteY5" fmla="*/ 185569 h 341286"/>
              <a:gd name="connsiteX6" fmla="*/ 551945 w 1124480"/>
              <a:gd name="connsiteY6" fmla="*/ 0 h 341286"/>
              <a:gd name="connsiteX7" fmla="*/ 389361 w 1124480"/>
              <a:gd name="connsiteY7" fmla="*/ 232150 h 341286"/>
              <a:gd name="connsiteX8" fmla="*/ 164841 w 1124480"/>
              <a:gd name="connsiteY8" fmla="*/ 276418 h 341286"/>
              <a:gd name="connsiteX9" fmla="*/ 0 w 1124480"/>
              <a:gd name="connsiteY9" fmla="*/ 327893 h 341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124480" h="341286">
                <a:moveTo>
                  <a:pt x="0" y="327839"/>
                </a:moveTo>
                <a:lnTo>
                  <a:pt x="582375" y="341286"/>
                </a:lnTo>
                <a:lnTo>
                  <a:pt x="1124481" y="321277"/>
                </a:lnTo>
                <a:lnTo>
                  <a:pt x="899316" y="268834"/>
                </a:lnTo>
                <a:cubicBezTo>
                  <a:pt x="913080" y="175403"/>
                  <a:pt x="862917" y="124251"/>
                  <a:pt x="803615" y="121292"/>
                </a:cubicBezTo>
                <a:cubicBezTo>
                  <a:pt x="774421" y="119948"/>
                  <a:pt x="729206" y="136353"/>
                  <a:pt x="719743" y="185569"/>
                </a:cubicBezTo>
                <a:cubicBezTo>
                  <a:pt x="716786" y="48194"/>
                  <a:pt x="627967" y="0"/>
                  <a:pt x="551945" y="0"/>
                </a:cubicBezTo>
                <a:cubicBezTo>
                  <a:pt x="477212" y="323"/>
                  <a:pt x="415276" y="47549"/>
                  <a:pt x="389361" y="232150"/>
                </a:cubicBezTo>
                <a:cubicBezTo>
                  <a:pt x="345113" y="51475"/>
                  <a:pt x="144895" y="74765"/>
                  <a:pt x="164841" y="276418"/>
                </a:cubicBezTo>
                <a:lnTo>
                  <a:pt x="0" y="327893"/>
                </a:ln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4" name="Freeform 13">
            <a:extLst>
              <a:ext uri="{FF2B5EF4-FFF2-40B4-BE49-F238E27FC236}">
                <a16:creationId xmlns:a16="http://schemas.microsoft.com/office/drawing/2014/main" id="{5C8105AE-367F-7F18-CFD2-2F6935B6A55E}"/>
              </a:ext>
            </a:extLst>
          </p:cNvPr>
          <p:cNvSpPr/>
          <p:nvPr/>
        </p:nvSpPr>
        <p:spPr>
          <a:xfrm rot="171196">
            <a:off x="2854307" y="0"/>
            <a:ext cx="6205725" cy="4246109"/>
          </a:xfrm>
          <a:custGeom>
            <a:avLst/>
            <a:gdLst>
              <a:gd name="connsiteX0" fmla="*/ 4985816 w 5347858"/>
              <a:gd name="connsiteY0" fmla="*/ 2790055 h 3980919"/>
              <a:gd name="connsiteX1" fmla="*/ 5003528 w 5347858"/>
              <a:gd name="connsiteY1" fmla="*/ 2605794 h 3980919"/>
              <a:gd name="connsiteX2" fmla="*/ 4881589 w 5347858"/>
              <a:gd name="connsiteY2" fmla="*/ 2136855 h 3980919"/>
              <a:gd name="connsiteX3" fmla="*/ 5255818 w 5347858"/>
              <a:gd name="connsiteY3" fmla="*/ 1382870 h 3980919"/>
              <a:gd name="connsiteX4" fmla="*/ 4308600 w 5347858"/>
              <a:gd name="connsiteY4" fmla="*/ 435992 h 3980919"/>
              <a:gd name="connsiteX5" fmla="*/ 3937923 w 5347858"/>
              <a:gd name="connsiteY5" fmla="*/ 511280 h 3980919"/>
              <a:gd name="connsiteX6" fmla="*/ 2863906 w 5347858"/>
              <a:gd name="connsiteY6" fmla="*/ 0 h 3980919"/>
              <a:gd name="connsiteX7" fmla="*/ 1996813 w 5347858"/>
              <a:gd name="connsiteY7" fmla="*/ 305293 h 3980919"/>
              <a:gd name="connsiteX8" fmla="*/ 1634622 w 5347858"/>
              <a:gd name="connsiteY8" fmla="*/ 207910 h 3980919"/>
              <a:gd name="connsiteX9" fmla="*/ 913915 w 5347858"/>
              <a:gd name="connsiteY9" fmla="*/ 896842 h 3980919"/>
              <a:gd name="connsiteX10" fmla="*/ 0 w 5347858"/>
              <a:gd name="connsiteY10" fmla="*/ 2192587 h 3980919"/>
              <a:gd name="connsiteX11" fmla="*/ 1373006 w 5347858"/>
              <a:gd name="connsiteY11" fmla="*/ 3567714 h 3980919"/>
              <a:gd name="connsiteX12" fmla="*/ 2356044 w 5347858"/>
              <a:gd name="connsiteY12" fmla="*/ 3980920 h 3980919"/>
              <a:gd name="connsiteX13" fmla="*/ 3485246 w 5347858"/>
              <a:gd name="connsiteY13" fmla="*/ 3391344 h 3980919"/>
              <a:gd name="connsiteX14" fmla="*/ 4041015 w 5347858"/>
              <a:gd name="connsiteY14" fmla="*/ 3567886 h 3980919"/>
              <a:gd name="connsiteX15" fmla="*/ 4361269 w 5347858"/>
              <a:gd name="connsiteY15" fmla="*/ 3513264 h 3980919"/>
              <a:gd name="connsiteX16" fmla="*/ 4828205 w 5347858"/>
              <a:gd name="connsiteY16" fmla="*/ 3804600 h 3980919"/>
              <a:gd name="connsiteX17" fmla="*/ 5347859 w 5347858"/>
              <a:gd name="connsiteY17" fmla="*/ 3285133 h 3980919"/>
              <a:gd name="connsiteX18" fmla="*/ 4985791 w 5347858"/>
              <a:gd name="connsiteY18" fmla="*/ 2790030 h 39809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5347858" h="3980919">
                <a:moveTo>
                  <a:pt x="4985816" y="2790055"/>
                </a:moveTo>
                <a:cubicBezTo>
                  <a:pt x="4997385" y="2730401"/>
                  <a:pt x="5003528" y="2668825"/>
                  <a:pt x="5003528" y="2605794"/>
                </a:cubicBezTo>
                <a:cubicBezTo>
                  <a:pt x="5003528" y="2435515"/>
                  <a:pt x="4959222" y="2275594"/>
                  <a:pt x="4881589" y="2136855"/>
                </a:cubicBezTo>
                <a:cubicBezTo>
                  <a:pt x="5108988" y="1963889"/>
                  <a:pt x="5255818" y="1690555"/>
                  <a:pt x="5255818" y="1382870"/>
                </a:cubicBezTo>
                <a:cubicBezTo>
                  <a:pt x="5255818" y="859926"/>
                  <a:pt x="4831733" y="435992"/>
                  <a:pt x="4308600" y="435992"/>
                </a:cubicBezTo>
                <a:cubicBezTo>
                  <a:pt x="4177040" y="435992"/>
                  <a:pt x="4051771" y="462823"/>
                  <a:pt x="3937923" y="511280"/>
                </a:cubicBezTo>
                <a:cubicBezTo>
                  <a:pt x="3684276" y="199304"/>
                  <a:pt x="3297391" y="0"/>
                  <a:pt x="2863906" y="0"/>
                </a:cubicBezTo>
                <a:cubicBezTo>
                  <a:pt x="2535610" y="0"/>
                  <a:pt x="2234031" y="114325"/>
                  <a:pt x="1996813" y="305293"/>
                </a:cubicBezTo>
                <a:cubicBezTo>
                  <a:pt x="1890366" y="243396"/>
                  <a:pt x="1766626" y="207910"/>
                  <a:pt x="1634622" y="207910"/>
                </a:cubicBezTo>
                <a:cubicBezTo>
                  <a:pt x="1246997" y="207910"/>
                  <a:pt x="930813" y="513524"/>
                  <a:pt x="913915" y="896842"/>
                </a:cubicBezTo>
                <a:cubicBezTo>
                  <a:pt x="381285" y="1086528"/>
                  <a:pt x="0" y="1595046"/>
                  <a:pt x="0" y="2192587"/>
                </a:cubicBezTo>
                <a:cubicBezTo>
                  <a:pt x="0" y="2951184"/>
                  <a:pt x="614482" y="3566308"/>
                  <a:pt x="1373006" y="3567714"/>
                </a:cubicBezTo>
                <a:cubicBezTo>
                  <a:pt x="1622731" y="3822676"/>
                  <a:pt x="1970886" y="3980920"/>
                  <a:pt x="2356044" y="3980920"/>
                </a:cubicBezTo>
                <a:cubicBezTo>
                  <a:pt x="2823597" y="3980920"/>
                  <a:pt x="3236680" y="3747733"/>
                  <a:pt x="3485246" y="3391344"/>
                </a:cubicBezTo>
                <a:cubicBezTo>
                  <a:pt x="3642240" y="3502537"/>
                  <a:pt x="3833992" y="3567886"/>
                  <a:pt x="4041015" y="3567886"/>
                </a:cubicBezTo>
                <a:cubicBezTo>
                  <a:pt x="4153309" y="3567886"/>
                  <a:pt x="4261063" y="3548602"/>
                  <a:pt x="4361269" y="3513264"/>
                </a:cubicBezTo>
                <a:cubicBezTo>
                  <a:pt x="4445761" y="3685787"/>
                  <a:pt x="4623106" y="3804600"/>
                  <a:pt x="4828205" y="3804600"/>
                </a:cubicBezTo>
                <a:cubicBezTo>
                  <a:pt x="5115205" y="3804600"/>
                  <a:pt x="5347859" y="3572029"/>
                  <a:pt x="5347859" y="3285133"/>
                </a:cubicBezTo>
                <a:cubicBezTo>
                  <a:pt x="5347859" y="3053154"/>
                  <a:pt x="5195750" y="2856736"/>
                  <a:pt x="4985791" y="2790030"/>
                </a:cubicBezTo>
                <a:close/>
              </a:path>
            </a:pathLst>
          </a:custGeom>
          <a:solidFill>
            <a:srgbClr val="FFFFFF"/>
          </a:solidFill>
          <a:ln w="2467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07" name="Freeform 106">
            <a:extLst>
              <a:ext uri="{FF2B5EF4-FFF2-40B4-BE49-F238E27FC236}">
                <a16:creationId xmlns:a16="http://schemas.microsoft.com/office/drawing/2014/main" id="{D59913ED-C1F9-6DED-308F-11654F961BE8}"/>
              </a:ext>
            </a:extLst>
          </p:cNvPr>
          <p:cNvSpPr/>
          <p:nvPr/>
        </p:nvSpPr>
        <p:spPr>
          <a:xfrm>
            <a:off x="196599" y="2489864"/>
            <a:ext cx="1048135" cy="310862"/>
          </a:xfrm>
          <a:custGeom>
            <a:avLst/>
            <a:gdLst>
              <a:gd name="connsiteX0" fmla="*/ 1048136 w 1048135"/>
              <a:gd name="connsiteY0" fmla="*/ 310862 h 310862"/>
              <a:gd name="connsiteX1" fmla="*/ 1007490 w 1048135"/>
              <a:gd name="connsiteY1" fmla="*/ 274932 h 310862"/>
              <a:gd name="connsiteX2" fmla="*/ 961951 w 1048135"/>
              <a:gd name="connsiteY2" fmla="*/ 267509 h 310862"/>
              <a:gd name="connsiteX3" fmla="*/ 939693 w 1048135"/>
              <a:gd name="connsiteY3" fmla="*/ 273587 h 310862"/>
              <a:gd name="connsiteX4" fmla="*/ 907166 w 1048135"/>
              <a:gd name="connsiteY4" fmla="*/ 282838 h 310862"/>
              <a:gd name="connsiteX5" fmla="*/ 865014 w 1048135"/>
              <a:gd name="connsiteY5" fmla="*/ 243358 h 310862"/>
              <a:gd name="connsiteX6" fmla="*/ 820067 w 1048135"/>
              <a:gd name="connsiteY6" fmla="*/ 226630 h 310862"/>
              <a:gd name="connsiteX7" fmla="*/ 734958 w 1048135"/>
              <a:gd name="connsiteY7" fmla="*/ 254815 h 310862"/>
              <a:gd name="connsiteX8" fmla="*/ 503557 w 1048135"/>
              <a:gd name="connsiteY8" fmla="*/ 235 h 310862"/>
              <a:gd name="connsiteX9" fmla="*/ 313715 w 1048135"/>
              <a:gd name="connsiteY9" fmla="*/ 67470 h 310862"/>
              <a:gd name="connsiteX10" fmla="*/ 235058 w 1048135"/>
              <a:gd name="connsiteY10" fmla="*/ 144710 h 310862"/>
              <a:gd name="connsiteX11" fmla="*/ 203874 w 1048135"/>
              <a:gd name="connsiteY11" fmla="*/ 183599 h 310862"/>
              <a:gd name="connsiteX12" fmla="*/ 143551 w 1048135"/>
              <a:gd name="connsiteY12" fmla="*/ 215227 h 310862"/>
              <a:gd name="connsiteX13" fmla="*/ 0 w 1048135"/>
              <a:gd name="connsiteY13" fmla="*/ 310862 h 310862"/>
              <a:gd name="connsiteX14" fmla="*/ 1048082 w 1048135"/>
              <a:gd name="connsiteY14" fmla="*/ 310862 h 310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048135" h="310862">
                <a:moveTo>
                  <a:pt x="1048136" y="310862"/>
                </a:moveTo>
                <a:cubicBezTo>
                  <a:pt x="1038942" y="295317"/>
                  <a:pt x="1025124" y="282731"/>
                  <a:pt x="1007490" y="274932"/>
                </a:cubicBezTo>
                <a:cubicBezTo>
                  <a:pt x="993242" y="268584"/>
                  <a:pt x="977543" y="265734"/>
                  <a:pt x="961951" y="267509"/>
                </a:cubicBezTo>
                <a:cubicBezTo>
                  <a:pt x="954209" y="268369"/>
                  <a:pt x="946790" y="270360"/>
                  <a:pt x="939693" y="273587"/>
                </a:cubicBezTo>
                <a:cubicBezTo>
                  <a:pt x="927489" y="279181"/>
                  <a:pt x="921467" y="287357"/>
                  <a:pt x="907166" y="282838"/>
                </a:cubicBezTo>
                <a:cubicBezTo>
                  <a:pt x="889961" y="277406"/>
                  <a:pt x="880337" y="254062"/>
                  <a:pt x="865014" y="243358"/>
                </a:cubicBezTo>
                <a:cubicBezTo>
                  <a:pt x="851788" y="234106"/>
                  <a:pt x="835982" y="228674"/>
                  <a:pt x="820067" y="226630"/>
                </a:cubicBezTo>
                <a:cubicBezTo>
                  <a:pt x="788615" y="222596"/>
                  <a:pt x="757163" y="232546"/>
                  <a:pt x="734958" y="254815"/>
                </a:cubicBezTo>
                <a:cubicBezTo>
                  <a:pt x="699582" y="138417"/>
                  <a:pt x="643774" y="6582"/>
                  <a:pt x="503557" y="235"/>
                </a:cubicBezTo>
                <a:cubicBezTo>
                  <a:pt x="434093" y="-2885"/>
                  <a:pt x="367694" y="25354"/>
                  <a:pt x="313715" y="67470"/>
                </a:cubicBezTo>
                <a:cubicBezTo>
                  <a:pt x="284682" y="90169"/>
                  <a:pt x="258875" y="116633"/>
                  <a:pt x="235058" y="144710"/>
                </a:cubicBezTo>
                <a:cubicBezTo>
                  <a:pt x="224305" y="157404"/>
                  <a:pt x="214036" y="170475"/>
                  <a:pt x="203874" y="183599"/>
                </a:cubicBezTo>
                <a:cubicBezTo>
                  <a:pt x="186885" y="205491"/>
                  <a:pt x="173766" y="221358"/>
                  <a:pt x="143551" y="215227"/>
                </a:cubicBezTo>
                <a:cubicBezTo>
                  <a:pt x="75593" y="201403"/>
                  <a:pt x="31345" y="257665"/>
                  <a:pt x="0" y="310862"/>
                </a:cubicBezTo>
                <a:lnTo>
                  <a:pt x="1048082" y="310862"/>
                </a:ln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08" name="Freeform 107">
            <a:extLst>
              <a:ext uri="{FF2B5EF4-FFF2-40B4-BE49-F238E27FC236}">
                <a16:creationId xmlns:a16="http://schemas.microsoft.com/office/drawing/2014/main" id="{D8B5F635-7F75-7664-E0C7-1B31F332BDF7}"/>
              </a:ext>
            </a:extLst>
          </p:cNvPr>
          <p:cNvSpPr/>
          <p:nvPr/>
        </p:nvSpPr>
        <p:spPr>
          <a:xfrm>
            <a:off x="487692" y="4464002"/>
            <a:ext cx="1346450" cy="531420"/>
          </a:xfrm>
          <a:custGeom>
            <a:avLst/>
            <a:gdLst>
              <a:gd name="connsiteX0" fmla="*/ 1028816 w 1346450"/>
              <a:gd name="connsiteY0" fmla="*/ 396036 h 531420"/>
              <a:gd name="connsiteX1" fmla="*/ 740048 w 1346450"/>
              <a:gd name="connsiteY1" fmla="*/ 351069 h 531420"/>
              <a:gd name="connsiteX2" fmla="*/ 393268 w 1346450"/>
              <a:gd name="connsiteY2" fmla="*/ 2844 h 531420"/>
              <a:gd name="connsiteX3" fmla="*/ 155146 w 1346450"/>
              <a:gd name="connsiteY3" fmla="*/ 409483 h 531420"/>
              <a:gd name="connsiteX4" fmla="*/ 12348 w 1346450"/>
              <a:gd name="connsiteY4" fmla="*/ 473652 h 531420"/>
              <a:gd name="connsiteX5" fmla="*/ 2939 w 1346450"/>
              <a:gd name="connsiteY5" fmla="*/ 531421 h 531420"/>
              <a:gd name="connsiteX6" fmla="*/ 1325811 w 1346450"/>
              <a:gd name="connsiteY6" fmla="*/ 531421 h 531420"/>
              <a:gd name="connsiteX7" fmla="*/ 1326617 w 1346450"/>
              <a:gd name="connsiteY7" fmla="*/ 416314 h 531420"/>
              <a:gd name="connsiteX8" fmla="*/ 1028870 w 1346450"/>
              <a:gd name="connsiteY8" fmla="*/ 395982 h 5314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46450" h="531420">
                <a:moveTo>
                  <a:pt x="1028816" y="396036"/>
                </a:moveTo>
                <a:cubicBezTo>
                  <a:pt x="926933" y="145275"/>
                  <a:pt x="740048" y="351069"/>
                  <a:pt x="740048" y="351069"/>
                </a:cubicBezTo>
                <a:cubicBezTo>
                  <a:pt x="740048" y="351069"/>
                  <a:pt x="723005" y="-36798"/>
                  <a:pt x="393268" y="2844"/>
                </a:cubicBezTo>
                <a:cubicBezTo>
                  <a:pt x="72403" y="41464"/>
                  <a:pt x="155146" y="409483"/>
                  <a:pt x="155146" y="409483"/>
                </a:cubicBezTo>
                <a:cubicBezTo>
                  <a:pt x="78586" y="414216"/>
                  <a:pt x="35897" y="441487"/>
                  <a:pt x="12348" y="473652"/>
                </a:cubicBezTo>
                <a:cubicBezTo>
                  <a:pt x="-663" y="491402"/>
                  <a:pt x="-2652" y="512810"/>
                  <a:pt x="2939" y="531421"/>
                </a:cubicBezTo>
                <a:lnTo>
                  <a:pt x="1325811" y="531421"/>
                </a:lnTo>
                <a:cubicBezTo>
                  <a:pt x="1350703" y="501730"/>
                  <a:pt x="1355542" y="452836"/>
                  <a:pt x="1326617" y="416314"/>
                </a:cubicBezTo>
                <a:cubicBezTo>
                  <a:pt x="1230003" y="294430"/>
                  <a:pt x="1028870" y="395982"/>
                  <a:pt x="1028870" y="395982"/>
                </a:cubicBez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10" name="Freeform 109">
            <a:extLst>
              <a:ext uri="{FF2B5EF4-FFF2-40B4-BE49-F238E27FC236}">
                <a16:creationId xmlns:a16="http://schemas.microsoft.com/office/drawing/2014/main" id="{45716B1F-3E82-4E5F-5ACF-8697856DDA80}"/>
              </a:ext>
            </a:extLst>
          </p:cNvPr>
          <p:cNvSpPr/>
          <p:nvPr/>
        </p:nvSpPr>
        <p:spPr>
          <a:xfrm>
            <a:off x="2711533" y="5482996"/>
            <a:ext cx="1124480" cy="341286"/>
          </a:xfrm>
          <a:custGeom>
            <a:avLst/>
            <a:gdLst>
              <a:gd name="connsiteX0" fmla="*/ 0 w 1124480"/>
              <a:gd name="connsiteY0" fmla="*/ 327839 h 341286"/>
              <a:gd name="connsiteX1" fmla="*/ 582375 w 1124480"/>
              <a:gd name="connsiteY1" fmla="*/ 341286 h 341286"/>
              <a:gd name="connsiteX2" fmla="*/ 1124481 w 1124480"/>
              <a:gd name="connsiteY2" fmla="*/ 321277 h 341286"/>
              <a:gd name="connsiteX3" fmla="*/ 899316 w 1124480"/>
              <a:gd name="connsiteY3" fmla="*/ 268834 h 341286"/>
              <a:gd name="connsiteX4" fmla="*/ 803615 w 1124480"/>
              <a:gd name="connsiteY4" fmla="*/ 121292 h 341286"/>
              <a:gd name="connsiteX5" fmla="*/ 719743 w 1124480"/>
              <a:gd name="connsiteY5" fmla="*/ 185569 h 341286"/>
              <a:gd name="connsiteX6" fmla="*/ 551945 w 1124480"/>
              <a:gd name="connsiteY6" fmla="*/ 0 h 341286"/>
              <a:gd name="connsiteX7" fmla="*/ 389361 w 1124480"/>
              <a:gd name="connsiteY7" fmla="*/ 232150 h 341286"/>
              <a:gd name="connsiteX8" fmla="*/ 164841 w 1124480"/>
              <a:gd name="connsiteY8" fmla="*/ 276418 h 341286"/>
              <a:gd name="connsiteX9" fmla="*/ 0 w 1124480"/>
              <a:gd name="connsiteY9" fmla="*/ 327893 h 341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124480" h="341286">
                <a:moveTo>
                  <a:pt x="0" y="327839"/>
                </a:moveTo>
                <a:lnTo>
                  <a:pt x="582375" y="341286"/>
                </a:lnTo>
                <a:lnTo>
                  <a:pt x="1124481" y="321277"/>
                </a:lnTo>
                <a:lnTo>
                  <a:pt x="899316" y="268834"/>
                </a:lnTo>
                <a:cubicBezTo>
                  <a:pt x="913080" y="175403"/>
                  <a:pt x="862917" y="124251"/>
                  <a:pt x="803615" y="121292"/>
                </a:cubicBezTo>
                <a:cubicBezTo>
                  <a:pt x="774421" y="119948"/>
                  <a:pt x="729206" y="136353"/>
                  <a:pt x="719743" y="185569"/>
                </a:cubicBezTo>
                <a:cubicBezTo>
                  <a:pt x="716786" y="48194"/>
                  <a:pt x="627967" y="0"/>
                  <a:pt x="551945" y="0"/>
                </a:cubicBezTo>
                <a:cubicBezTo>
                  <a:pt x="477212" y="323"/>
                  <a:pt x="415276" y="47549"/>
                  <a:pt x="389361" y="232150"/>
                </a:cubicBezTo>
                <a:cubicBezTo>
                  <a:pt x="345113" y="51475"/>
                  <a:pt x="144895" y="74765"/>
                  <a:pt x="164841" y="276418"/>
                </a:cubicBezTo>
                <a:lnTo>
                  <a:pt x="0" y="327893"/>
                </a:ln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111" name="Freeform 110">
            <a:extLst>
              <a:ext uri="{FF2B5EF4-FFF2-40B4-BE49-F238E27FC236}">
                <a16:creationId xmlns:a16="http://schemas.microsoft.com/office/drawing/2014/main" id="{239FBF0C-8E3F-579B-3BF9-29373D2CC61A}"/>
              </a:ext>
            </a:extLst>
          </p:cNvPr>
          <p:cNvSpPr/>
          <p:nvPr/>
        </p:nvSpPr>
        <p:spPr>
          <a:xfrm>
            <a:off x="11384709" y="702168"/>
            <a:ext cx="1124481" cy="341286"/>
          </a:xfrm>
          <a:custGeom>
            <a:avLst/>
            <a:gdLst>
              <a:gd name="connsiteX0" fmla="*/ 0 w 1124481"/>
              <a:gd name="connsiteY0" fmla="*/ 327839 h 341286"/>
              <a:gd name="connsiteX1" fmla="*/ 582375 w 1124481"/>
              <a:gd name="connsiteY1" fmla="*/ 341286 h 341286"/>
              <a:gd name="connsiteX2" fmla="*/ 1124481 w 1124481"/>
              <a:gd name="connsiteY2" fmla="*/ 321277 h 341286"/>
              <a:gd name="connsiteX3" fmla="*/ 899316 w 1124481"/>
              <a:gd name="connsiteY3" fmla="*/ 268834 h 341286"/>
              <a:gd name="connsiteX4" fmla="*/ 803616 w 1124481"/>
              <a:gd name="connsiteY4" fmla="*/ 121292 h 341286"/>
              <a:gd name="connsiteX5" fmla="*/ 719743 w 1124481"/>
              <a:gd name="connsiteY5" fmla="*/ 185569 h 341286"/>
              <a:gd name="connsiteX6" fmla="*/ 551945 w 1124481"/>
              <a:gd name="connsiteY6" fmla="*/ 0 h 341286"/>
              <a:gd name="connsiteX7" fmla="*/ 389362 w 1124481"/>
              <a:gd name="connsiteY7" fmla="*/ 232150 h 341286"/>
              <a:gd name="connsiteX8" fmla="*/ 164842 w 1124481"/>
              <a:gd name="connsiteY8" fmla="*/ 276418 h 341286"/>
              <a:gd name="connsiteX9" fmla="*/ 0 w 1124481"/>
              <a:gd name="connsiteY9" fmla="*/ 327893 h 341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124481" h="341286">
                <a:moveTo>
                  <a:pt x="0" y="327839"/>
                </a:moveTo>
                <a:lnTo>
                  <a:pt x="582375" y="341286"/>
                </a:lnTo>
                <a:lnTo>
                  <a:pt x="1124481" y="321277"/>
                </a:lnTo>
                <a:lnTo>
                  <a:pt x="899316" y="268834"/>
                </a:lnTo>
                <a:cubicBezTo>
                  <a:pt x="913080" y="175403"/>
                  <a:pt x="862918" y="124251"/>
                  <a:pt x="803616" y="121292"/>
                </a:cubicBezTo>
                <a:cubicBezTo>
                  <a:pt x="774422" y="120002"/>
                  <a:pt x="729206" y="136407"/>
                  <a:pt x="719743" y="185569"/>
                </a:cubicBezTo>
                <a:cubicBezTo>
                  <a:pt x="716786" y="48194"/>
                  <a:pt x="627968" y="0"/>
                  <a:pt x="551945" y="0"/>
                </a:cubicBezTo>
                <a:cubicBezTo>
                  <a:pt x="477212" y="323"/>
                  <a:pt x="415276" y="47549"/>
                  <a:pt x="389362" y="232150"/>
                </a:cubicBezTo>
                <a:cubicBezTo>
                  <a:pt x="345113" y="51475"/>
                  <a:pt x="144841" y="74766"/>
                  <a:pt x="164842" y="276418"/>
                </a:cubicBezTo>
                <a:lnTo>
                  <a:pt x="0" y="327893"/>
                </a:lnTo>
                <a:close/>
              </a:path>
            </a:pathLst>
          </a:custGeom>
          <a:solidFill>
            <a:srgbClr val="BDD0EA"/>
          </a:solidFill>
          <a:ln w="5371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CDD1937-9155-1697-950B-DA9A98827317}"/>
              </a:ext>
            </a:extLst>
          </p:cNvPr>
          <p:cNvSpPr txBox="1"/>
          <p:nvPr/>
        </p:nvSpPr>
        <p:spPr>
          <a:xfrm>
            <a:off x="3511398" y="981576"/>
            <a:ext cx="4826432" cy="18851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sz="32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32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4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360084551"/>
      </p:ext>
    </p:extLst>
  </p:cSld>
  <p:clrMapOvr>
    <a:masterClrMapping/>
  </p:clrMapOvr>
  <p:transition spd="slow">
    <p:cover dir="d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1" name="Graphic 14">
            <a:extLst>
              <a:ext uri="{FF2B5EF4-FFF2-40B4-BE49-F238E27FC236}">
                <a16:creationId xmlns:a16="http://schemas.microsoft.com/office/drawing/2014/main" id="{270B6D48-82FE-5B0F-78C7-AEC0217A640D}"/>
              </a:ext>
            </a:extLst>
          </p:cNvPr>
          <p:cNvGrpSpPr/>
          <p:nvPr/>
        </p:nvGrpSpPr>
        <p:grpSpPr>
          <a:xfrm>
            <a:off x="9916373" y="4497527"/>
            <a:ext cx="548492" cy="495028"/>
            <a:chOff x="21369321" y="8703946"/>
            <a:chExt cx="1168673" cy="1054757"/>
          </a:xfrm>
        </p:grpSpPr>
        <p:grpSp>
          <p:nvGrpSpPr>
            <p:cNvPr id="109" name="Graphic 14">
              <a:extLst>
                <a:ext uri="{FF2B5EF4-FFF2-40B4-BE49-F238E27FC236}">
                  <a16:creationId xmlns:a16="http://schemas.microsoft.com/office/drawing/2014/main" id="{8606D21E-F69D-940E-9533-2E610ECCF24F}"/>
                </a:ext>
              </a:extLst>
            </p:cNvPr>
            <p:cNvGrpSpPr/>
            <p:nvPr/>
          </p:nvGrpSpPr>
          <p:grpSpPr>
            <a:xfrm>
              <a:off x="21369321" y="8936098"/>
              <a:ext cx="1168673" cy="822605"/>
              <a:chOff x="21369321" y="8936098"/>
              <a:chExt cx="1168673" cy="822605"/>
            </a:xfrm>
            <a:solidFill>
              <a:srgbClr val="D0B7E2"/>
            </a:solidFill>
          </p:grpSpPr>
          <p:sp>
            <p:nvSpPr>
              <p:cNvPr id="114" name="Freeform 113">
                <a:extLst>
                  <a:ext uri="{FF2B5EF4-FFF2-40B4-BE49-F238E27FC236}">
                    <a16:creationId xmlns:a16="http://schemas.microsoft.com/office/drawing/2014/main" id="{27BED220-F70C-F220-CD25-737341E9268E}"/>
                  </a:ext>
                </a:extLst>
              </p:cNvPr>
              <p:cNvSpPr/>
              <p:nvPr/>
            </p:nvSpPr>
            <p:spPr>
              <a:xfrm>
                <a:off x="21967759" y="8936098"/>
                <a:ext cx="570234" cy="822401"/>
              </a:xfrm>
              <a:custGeom>
                <a:avLst/>
                <a:gdLst>
                  <a:gd name="connsiteX0" fmla="*/ 13836 w 570234"/>
                  <a:gd name="connsiteY0" fmla="*/ 404954 h 822401"/>
                  <a:gd name="connsiteX1" fmla="*/ 119784 w 570234"/>
                  <a:gd name="connsiteY1" fmla="*/ 353320 h 822401"/>
                  <a:gd name="connsiteX2" fmla="*/ 126543 w 570234"/>
                  <a:gd name="connsiteY2" fmla="*/ 343621 h 822401"/>
                  <a:gd name="connsiteX3" fmla="*/ 129303 w 570234"/>
                  <a:gd name="connsiteY3" fmla="*/ 338581 h 822401"/>
                  <a:gd name="connsiteX4" fmla="*/ 131398 w 570234"/>
                  <a:gd name="connsiteY4" fmla="*/ 333732 h 822401"/>
                  <a:gd name="connsiteX5" fmla="*/ 139013 w 570234"/>
                  <a:gd name="connsiteY5" fmla="*/ 305300 h 822401"/>
                  <a:gd name="connsiteX6" fmla="*/ 152149 w 570234"/>
                  <a:gd name="connsiteY6" fmla="*/ 237025 h 822401"/>
                  <a:gd name="connsiteX7" fmla="*/ 197270 w 570234"/>
                  <a:gd name="connsiteY7" fmla="*/ 94294 h 822401"/>
                  <a:gd name="connsiteX8" fmla="*/ 248102 w 570234"/>
                  <a:gd name="connsiteY8" fmla="*/ 29632 h 822401"/>
                  <a:gd name="connsiteX9" fmla="*/ 328348 w 570234"/>
                  <a:gd name="connsiteY9" fmla="*/ 154 h 822401"/>
                  <a:gd name="connsiteX10" fmla="*/ 369185 w 570234"/>
                  <a:gd name="connsiteY10" fmla="*/ 2722 h 822401"/>
                  <a:gd name="connsiteX11" fmla="*/ 410022 w 570234"/>
                  <a:gd name="connsiteY11" fmla="*/ 15654 h 822401"/>
                  <a:gd name="connsiteX12" fmla="*/ 445433 w 570234"/>
                  <a:gd name="connsiteY12" fmla="*/ 42660 h 822401"/>
                  <a:gd name="connsiteX13" fmla="*/ 468659 w 570234"/>
                  <a:gd name="connsiteY13" fmla="*/ 79175 h 822401"/>
                  <a:gd name="connsiteX14" fmla="*/ 485794 w 570234"/>
                  <a:gd name="connsiteY14" fmla="*/ 156959 h 822401"/>
                  <a:gd name="connsiteX15" fmla="*/ 483319 w 570234"/>
                  <a:gd name="connsiteY15" fmla="*/ 232365 h 822401"/>
                  <a:gd name="connsiteX16" fmla="*/ 452667 w 570234"/>
                  <a:gd name="connsiteY16" fmla="*/ 376237 h 822401"/>
                  <a:gd name="connsiteX17" fmla="*/ 447051 w 570234"/>
                  <a:gd name="connsiteY17" fmla="*/ 393829 h 822401"/>
                  <a:gd name="connsiteX18" fmla="*/ 440102 w 570234"/>
                  <a:gd name="connsiteY18" fmla="*/ 412562 h 822401"/>
                  <a:gd name="connsiteX19" fmla="*/ 416304 w 570234"/>
                  <a:gd name="connsiteY19" fmla="*/ 450503 h 822401"/>
                  <a:gd name="connsiteX20" fmla="*/ 339771 w 570234"/>
                  <a:gd name="connsiteY20" fmla="*/ 496336 h 822401"/>
                  <a:gd name="connsiteX21" fmla="*/ 290938 w 570234"/>
                  <a:gd name="connsiteY21" fmla="*/ 497287 h 822401"/>
                  <a:gd name="connsiteX22" fmla="*/ 264475 w 570234"/>
                  <a:gd name="connsiteY22" fmla="*/ 487113 h 822401"/>
                  <a:gd name="connsiteX23" fmla="*/ 241248 w 570234"/>
                  <a:gd name="connsiteY23" fmla="*/ 465527 h 822401"/>
                  <a:gd name="connsiteX24" fmla="*/ 236964 w 570234"/>
                  <a:gd name="connsiteY24" fmla="*/ 458490 h 822401"/>
                  <a:gd name="connsiteX25" fmla="*/ 233252 w 570234"/>
                  <a:gd name="connsiteY25" fmla="*/ 450313 h 822401"/>
                  <a:gd name="connsiteX26" fmla="*/ 229920 w 570234"/>
                  <a:gd name="connsiteY26" fmla="*/ 429107 h 822401"/>
                  <a:gd name="connsiteX27" fmla="*/ 240582 w 570234"/>
                  <a:gd name="connsiteY27" fmla="*/ 396016 h 822401"/>
                  <a:gd name="connsiteX28" fmla="*/ 277040 w 570234"/>
                  <a:gd name="connsiteY28" fmla="*/ 360928 h 822401"/>
                  <a:gd name="connsiteX29" fmla="*/ 361665 w 570234"/>
                  <a:gd name="connsiteY29" fmla="*/ 335538 h 822401"/>
                  <a:gd name="connsiteX30" fmla="*/ 447813 w 570234"/>
                  <a:gd name="connsiteY30" fmla="*/ 355127 h 822401"/>
                  <a:gd name="connsiteX31" fmla="*/ 513209 w 570234"/>
                  <a:gd name="connsiteY31" fmla="*/ 410660 h 822401"/>
                  <a:gd name="connsiteX32" fmla="*/ 553475 w 570234"/>
                  <a:gd name="connsiteY32" fmla="*/ 481692 h 822401"/>
                  <a:gd name="connsiteX33" fmla="*/ 559377 w 570234"/>
                  <a:gd name="connsiteY33" fmla="*/ 644868 h 822401"/>
                  <a:gd name="connsiteX34" fmla="*/ 464376 w 570234"/>
                  <a:gd name="connsiteY34" fmla="*/ 776473 h 822401"/>
                  <a:gd name="connsiteX35" fmla="*/ 391460 w 570234"/>
                  <a:gd name="connsiteY35" fmla="*/ 812892 h 822401"/>
                  <a:gd name="connsiteX36" fmla="*/ 308548 w 570234"/>
                  <a:gd name="connsiteY36" fmla="*/ 821260 h 822401"/>
                  <a:gd name="connsiteX37" fmla="*/ 164429 w 570234"/>
                  <a:gd name="connsiteY37" fmla="*/ 766298 h 822401"/>
                  <a:gd name="connsiteX38" fmla="*/ 53817 w 570234"/>
                  <a:gd name="connsiteY38" fmla="*/ 668545 h 822401"/>
                  <a:gd name="connsiteX39" fmla="*/ 55625 w 570234"/>
                  <a:gd name="connsiteY39" fmla="*/ 646104 h 822401"/>
                  <a:gd name="connsiteX40" fmla="*/ 76092 w 570234"/>
                  <a:gd name="connsiteY40" fmla="*/ 645914 h 822401"/>
                  <a:gd name="connsiteX41" fmla="*/ 76853 w 570234"/>
                  <a:gd name="connsiteY41" fmla="*/ 646484 h 822401"/>
                  <a:gd name="connsiteX42" fmla="*/ 190321 w 570234"/>
                  <a:gd name="connsiteY42" fmla="*/ 722081 h 822401"/>
                  <a:gd name="connsiteX43" fmla="*/ 312737 w 570234"/>
                  <a:gd name="connsiteY43" fmla="*/ 758120 h 822401"/>
                  <a:gd name="connsiteX44" fmla="*/ 369851 w 570234"/>
                  <a:gd name="connsiteY44" fmla="*/ 748992 h 822401"/>
                  <a:gd name="connsiteX45" fmla="*/ 422206 w 570234"/>
                  <a:gd name="connsiteY45" fmla="*/ 719704 h 822401"/>
                  <a:gd name="connsiteX46" fmla="*/ 488459 w 570234"/>
                  <a:gd name="connsiteY46" fmla="*/ 623472 h 822401"/>
                  <a:gd name="connsiteX47" fmla="*/ 483890 w 570234"/>
                  <a:gd name="connsiteY47" fmla="*/ 508223 h 822401"/>
                  <a:gd name="connsiteX48" fmla="*/ 454952 w 570234"/>
                  <a:gd name="connsiteY48" fmla="*/ 455923 h 822401"/>
                  <a:gd name="connsiteX49" fmla="*/ 413639 w 570234"/>
                  <a:gd name="connsiteY49" fmla="*/ 419313 h 822401"/>
                  <a:gd name="connsiteX50" fmla="*/ 363188 w 570234"/>
                  <a:gd name="connsiteY50" fmla="*/ 406286 h 822401"/>
                  <a:gd name="connsiteX51" fmla="*/ 312737 w 570234"/>
                  <a:gd name="connsiteY51" fmla="*/ 419218 h 822401"/>
                  <a:gd name="connsiteX52" fmla="*/ 297411 w 570234"/>
                  <a:gd name="connsiteY52" fmla="*/ 431960 h 822401"/>
                  <a:gd name="connsiteX53" fmla="*/ 296554 w 570234"/>
                  <a:gd name="connsiteY53" fmla="*/ 431960 h 822401"/>
                  <a:gd name="connsiteX54" fmla="*/ 295792 w 570234"/>
                  <a:gd name="connsiteY54" fmla="*/ 428156 h 822401"/>
                  <a:gd name="connsiteX55" fmla="*/ 295792 w 570234"/>
                  <a:gd name="connsiteY55" fmla="*/ 428061 h 822401"/>
                  <a:gd name="connsiteX56" fmla="*/ 296078 w 570234"/>
                  <a:gd name="connsiteY56" fmla="*/ 428632 h 822401"/>
                  <a:gd name="connsiteX57" fmla="*/ 304931 w 570234"/>
                  <a:gd name="connsiteY57" fmla="*/ 433957 h 822401"/>
                  <a:gd name="connsiteX58" fmla="*/ 326635 w 570234"/>
                  <a:gd name="connsiteY58" fmla="*/ 433957 h 822401"/>
                  <a:gd name="connsiteX59" fmla="*/ 370898 w 570234"/>
                  <a:gd name="connsiteY59" fmla="*/ 409614 h 822401"/>
                  <a:gd name="connsiteX60" fmla="*/ 385463 w 570234"/>
                  <a:gd name="connsiteY60" fmla="*/ 388218 h 822401"/>
                  <a:gd name="connsiteX61" fmla="*/ 391364 w 570234"/>
                  <a:gd name="connsiteY61" fmla="*/ 373860 h 822401"/>
                  <a:gd name="connsiteX62" fmla="*/ 397171 w 570234"/>
                  <a:gd name="connsiteY62" fmla="*/ 357885 h 822401"/>
                  <a:gd name="connsiteX63" fmla="*/ 430297 w 570234"/>
                  <a:gd name="connsiteY63" fmla="*/ 225519 h 822401"/>
                  <a:gd name="connsiteX64" fmla="*/ 434200 w 570234"/>
                  <a:gd name="connsiteY64" fmla="*/ 159336 h 822401"/>
                  <a:gd name="connsiteX65" fmla="*/ 422492 w 570234"/>
                  <a:gd name="connsiteY65" fmla="*/ 98953 h 822401"/>
                  <a:gd name="connsiteX66" fmla="*/ 387557 w 570234"/>
                  <a:gd name="connsiteY66" fmla="*/ 59586 h 822401"/>
                  <a:gd name="connsiteX67" fmla="*/ 360998 w 570234"/>
                  <a:gd name="connsiteY67" fmla="*/ 51028 h 822401"/>
                  <a:gd name="connsiteX68" fmla="*/ 331109 w 570234"/>
                  <a:gd name="connsiteY68" fmla="*/ 49126 h 822401"/>
                  <a:gd name="connsiteX69" fmla="*/ 280943 w 570234"/>
                  <a:gd name="connsiteY69" fmla="*/ 69190 h 822401"/>
                  <a:gd name="connsiteX70" fmla="*/ 248673 w 570234"/>
                  <a:gd name="connsiteY70" fmla="*/ 118162 h 822401"/>
                  <a:gd name="connsiteX71" fmla="*/ 219545 w 570234"/>
                  <a:gd name="connsiteY71" fmla="*/ 248531 h 822401"/>
                  <a:gd name="connsiteX72" fmla="*/ 207455 w 570234"/>
                  <a:gd name="connsiteY72" fmla="*/ 319944 h 822401"/>
                  <a:gd name="connsiteX73" fmla="*/ 195556 w 570234"/>
                  <a:gd name="connsiteY73" fmla="*/ 359691 h 822401"/>
                  <a:gd name="connsiteX74" fmla="*/ 168427 w 570234"/>
                  <a:gd name="connsiteY74" fmla="*/ 399154 h 822401"/>
                  <a:gd name="connsiteX75" fmla="*/ 91322 w 570234"/>
                  <a:gd name="connsiteY75" fmla="*/ 437856 h 822401"/>
                  <a:gd name="connsiteX76" fmla="*/ 51627 w 570234"/>
                  <a:gd name="connsiteY76" fmla="*/ 441279 h 822401"/>
                  <a:gd name="connsiteX77" fmla="*/ 12504 w 570234"/>
                  <a:gd name="connsiteY77" fmla="*/ 436619 h 822401"/>
                  <a:gd name="connsiteX78" fmla="*/ 414 w 570234"/>
                  <a:gd name="connsiteY78" fmla="*/ 417221 h 822401"/>
                  <a:gd name="connsiteX79" fmla="*/ 12409 w 570234"/>
                  <a:gd name="connsiteY79" fmla="*/ 405145 h 822401"/>
                  <a:gd name="connsiteX80" fmla="*/ 14027 w 570234"/>
                  <a:gd name="connsiteY80" fmla="*/ 404764 h 82240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</a:cxnLst>
                <a:rect l="l" t="t" r="r" b="b"/>
                <a:pathLst>
                  <a:path w="570234" h="822401">
                    <a:moveTo>
                      <a:pt x="13836" y="404954"/>
                    </a:moveTo>
                    <a:cubicBezTo>
                      <a:pt x="56387" y="394780"/>
                      <a:pt x="99699" y="378519"/>
                      <a:pt x="119784" y="353320"/>
                    </a:cubicBezTo>
                    <a:cubicBezTo>
                      <a:pt x="122259" y="350182"/>
                      <a:pt x="124734" y="347044"/>
                      <a:pt x="126543" y="343621"/>
                    </a:cubicBezTo>
                    <a:cubicBezTo>
                      <a:pt x="127590" y="342005"/>
                      <a:pt x="128351" y="340198"/>
                      <a:pt x="129303" y="338581"/>
                    </a:cubicBezTo>
                    <a:cubicBezTo>
                      <a:pt x="130160" y="336870"/>
                      <a:pt x="130636" y="335633"/>
                      <a:pt x="131398" y="333732"/>
                    </a:cubicBezTo>
                    <a:cubicBezTo>
                      <a:pt x="134158" y="326315"/>
                      <a:pt x="136823" y="315855"/>
                      <a:pt x="139013" y="305300"/>
                    </a:cubicBezTo>
                    <a:cubicBezTo>
                      <a:pt x="143487" y="283809"/>
                      <a:pt x="147675" y="260512"/>
                      <a:pt x="152149" y="237025"/>
                    </a:cubicBezTo>
                    <a:cubicBezTo>
                      <a:pt x="161763" y="190050"/>
                      <a:pt x="173187" y="141269"/>
                      <a:pt x="197270" y="94294"/>
                    </a:cubicBezTo>
                    <a:cubicBezTo>
                      <a:pt x="209264" y="70902"/>
                      <a:pt x="225446" y="47890"/>
                      <a:pt x="248102" y="29632"/>
                    </a:cubicBezTo>
                    <a:cubicBezTo>
                      <a:pt x="270852" y="11565"/>
                      <a:pt x="300457" y="1105"/>
                      <a:pt x="328348" y="154"/>
                    </a:cubicBezTo>
                    <a:cubicBezTo>
                      <a:pt x="342341" y="-416"/>
                      <a:pt x="356049" y="630"/>
                      <a:pt x="369185" y="2722"/>
                    </a:cubicBezTo>
                    <a:cubicBezTo>
                      <a:pt x="382702" y="4814"/>
                      <a:pt x="396886" y="8903"/>
                      <a:pt x="410022" y="15654"/>
                    </a:cubicBezTo>
                    <a:cubicBezTo>
                      <a:pt x="423253" y="22215"/>
                      <a:pt x="435438" y="31629"/>
                      <a:pt x="445433" y="42660"/>
                    </a:cubicBezTo>
                    <a:cubicBezTo>
                      <a:pt x="455333" y="53785"/>
                      <a:pt x="463043" y="66337"/>
                      <a:pt x="468659" y="79175"/>
                    </a:cubicBezTo>
                    <a:cubicBezTo>
                      <a:pt x="479892" y="105039"/>
                      <a:pt x="484176" y="131474"/>
                      <a:pt x="485794" y="156959"/>
                    </a:cubicBezTo>
                    <a:cubicBezTo>
                      <a:pt x="487412" y="182633"/>
                      <a:pt x="485984" y="207737"/>
                      <a:pt x="483319" y="232365"/>
                    </a:cubicBezTo>
                    <a:cubicBezTo>
                      <a:pt x="477512" y="281622"/>
                      <a:pt x="466946" y="329357"/>
                      <a:pt x="452667" y="376237"/>
                    </a:cubicBezTo>
                    <a:lnTo>
                      <a:pt x="447051" y="393829"/>
                    </a:lnTo>
                    <a:cubicBezTo>
                      <a:pt x="444957" y="399820"/>
                      <a:pt x="443244" y="405240"/>
                      <a:pt x="440102" y="412562"/>
                    </a:cubicBezTo>
                    <a:cubicBezTo>
                      <a:pt x="434391" y="426350"/>
                      <a:pt x="426204" y="439282"/>
                      <a:pt x="416304" y="450503"/>
                    </a:cubicBezTo>
                    <a:cubicBezTo>
                      <a:pt x="396505" y="473229"/>
                      <a:pt x="369946" y="489395"/>
                      <a:pt x="339771" y="496336"/>
                    </a:cubicBezTo>
                    <a:cubicBezTo>
                      <a:pt x="324636" y="499760"/>
                      <a:pt x="308358" y="500711"/>
                      <a:pt x="290938" y="497287"/>
                    </a:cubicBezTo>
                    <a:cubicBezTo>
                      <a:pt x="282275" y="495481"/>
                      <a:pt x="273232" y="492343"/>
                      <a:pt x="264475" y="487113"/>
                    </a:cubicBezTo>
                    <a:cubicBezTo>
                      <a:pt x="255812" y="481978"/>
                      <a:pt x="247435" y="474656"/>
                      <a:pt x="241248" y="465527"/>
                    </a:cubicBezTo>
                    <a:cubicBezTo>
                      <a:pt x="239725" y="463245"/>
                      <a:pt x="238202" y="460963"/>
                      <a:pt x="236964" y="458490"/>
                    </a:cubicBezTo>
                    <a:cubicBezTo>
                      <a:pt x="235727" y="455923"/>
                      <a:pt x="234585" y="454116"/>
                      <a:pt x="233252" y="450313"/>
                    </a:cubicBezTo>
                    <a:cubicBezTo>
                      <a:pt x="230777" y="443466"/>
                      <a:pt x="229730" y="435954"/>
                      <a:pt x="229920" y="429107"/>
                    </a:cubicBezTo>
                    <a:cubicBezTo>
                      <a:pt x="230491" y="415129"/>
                      <a:pt x="235441" y="404479"/>
                      <a:pt x="240582" y="396016"/>
                    </a:cubicBezTo>
                    <a:cubicBezTo>
                      <a:pt x="251243" y="379375"/>
                      <a:pt x="263999" y="369391"/>
                      <a:pt x="277040" y="360928"/>
                    </a:cubicBezTo>
                    <a:cubicBezTo>
                      <a:pt x="303218" y="344667"/>
                      <a:pt x="332061" y="336775"/>
                      <a:pt x="361665" y="335538"/>
                    </a:cubicBezTo>
                    <a:cubicBezTo>
                      <a:pt x="391269" y="334492"/>
                      <a:pt x="421635" y="341149"/>
                      <a:pt x="447813" y="355127"/>
                    </a:cubicBezTo>
                    <a:cubicBezTo>
                      <a:pt x="474181" y="368915"/>
                      <a:pt x="496075" y="388789"/>
                      <a:pt x="513209" y="410660"/>
                    </a:cubicBezTo>
                    <a:cubicBezTo>
                      <a:pt x="529868" y="432531"/>
                      <a:pt x="543861" y="455733"/>
                      <a:pt x="553475" y="481692"/>
                    </a:cubicBezTo>
                    <a:cubicBezTo>
                      <a:pt x="573465" y="533041"/>
                      <a:pt x="575749" y="591902"/>
                      <a:pt x="559377" y="644868"/>
                    </a:cubicBezTo>
                    <a:cubicBezTo>
                      <a:pt x="542813" y="697738"/>
                      <a:pt x="508830" y="744618"/>
                      <a:pt x="464376" y="776473"/>
                    </a:cubicBezTo>
                    <a:cubicBezTo>
                      <a:pt x="441911" y="792163"/>
                      <a:pt x="417732" y="804715"/>
                      <a:pt x="391460" y="812892"/>
                    </a:cubicBezTo>
                    <a:cubicBezTo>
                      <a:pt x="364425" y="821451"/>
                      <a:pt x="335678" y="824208"/>
                      <a:pt x="308548" y="821260"/>
                    </a:cubicBezTo>
                    <a:cubicBezTo>
                      <a:pt x="253908" y="815935"/>
                      <a:pt x="206218" y="793209"/>
                      <a:pt x="164429" y="766298"/>
                    </a:cubicBezTo>
                    <a:cubicBezTo>
                      <a:pt x="122640" y="738532"/>
                      <a:pt x="85991" y="706486"/>
                      <a:pt x="53817" y="668545"/>
                    </a:cubicBezTo>
                    <a:cubicBezTo>
                      <a:pt x="48105" y="661794"/>
                      <a:pt x="48962" y="651809"/>
                      <a:pt x="55625" y="646104"/>
                    </a:cubicBezTo>
                    <a:cubicBezTo>
                      <a:pt x="61623" y="641064"/>
                      <a:pt x="70190" y="641159"/>
                      <a:pt x="76092" y="645914"/>
                    </a:cubicBezTo>
                    <a:lnTo>
                      <a:pt x="76853" y="646484"/>
                    </a:lnTo>
                    <a:cubicBezTo>
                      <a:pt x="111883" y="675106"/>
                      <a:pt x="150436" y="701827"/>
                      <a:pt x="190321" y="722081"/>
                    </a:cubicBezTo>
                    <a:cubicBezTo>
                      <a:pt x="230016" y="742526"/>
                      <a:pt x="272471" y="756979"/>
                      <a:pt x="312737" y="758120"/>
                    </a:cubicBezTo>
                    <a:cubicBezTo>
                      <a:pt x="332917" y="758786"/>
                      <a:pt x="352050" y="755363"/>
                      <a:pt x="369851" y="748992"/>
                    </a:cubicBezTo>
                    <a:cubicBezTo>
                      <a:pt x="388509" y="742240"/>
                      <a:pt x="406500" y="731875"/>
                      <a:pt x="422206" y="719704"/>
                    </a:cubicBezTo>
                    <a:cubicBezTo>
                      <a:pt x="453905" y="695361"/>
                      <a:pt x="477703" y="661128"/>
                      <a:pt x="488459" y="623472"/>
                    </a:cubicBezTo>
                    <a:cubicBezTo>
                      <a:pt x="499787" y="585912"/>
                      <a:pt x="498359" y="545118"/>
                      <a:pt x="483890" y="508223"/>
                    </a:cubicBezTo>
                    <a:cubicBezTo>
                      <a:pt x="477036" y="489775"/>
                      <a:pt x="466661" y="471803"/>
                      <a:pt x="454952" y="455923"/>
                    </a:cubicBezTo>
                    <a:cubicBezTo>
                      <a:pt x="443148" y="440423"/>
                      <a:pt x="429251" y="427776"/>
                      <a:pt x="413639" y="419313"/>
                    </a:cubicBezTo>
                    <a:cubicBezTo>
                      <a:pt x="398123" y="410945"/>
                      <a:pt x="380893" y="406286"/>
                      <a:pt x="363188" y="406286"/>
                    </a:cubicBezTo>
                    <a:cubicBezTo>
                      <a:pt x="345577" y="406286"/>
                      <a:pt x="327110" y="410945"/>
                      <a:pt x="312737" y="419218"/>
                    </a:cubicBezTo>
                    <a:cubicBezTo>
                      <a:pt x="305692" y="423212"/>
                      <a:pt x="299600" y="428632"/>
                      <a:pt x="297411" y="431960"/>
                    </a:cubicBezTo>
                    <a:cubicBezTo>
                      <a:pt x="296269" y="433482"/>
                      <a:pt x="296459" y="434147"/>
                      <a:pt x="296554" y="431960"/>
                    </a:cubicBezTo>
                    <a:cubicBezTo>
                      <a:pt x="296554" y="431009"/>
                      <a:pt x="296364" y="429488"/>
                      <a:pt x="295792" y="428156"/>
                    </a:cubicBezTo>
                    <a:cubicBezTo>
                      <a:pt x="295317" y="427110"/>
                      <a:pt x="295792" y="427966"/>
                      <a:pt x="295792" y="428061"/>
                    </a:cubicBezTo>
                    <a:cubicBezTo>
                      <a:pt x="295792" y="428347"/>
                      <a:pt x="295983" y="428442"/>
                      <a:pt x="296078" y="428632"/>
                    </a:cubicBezTo>
                    <a:cubicBezTo>
                      <a:pt x="296649" y="429963"/>
                      <a:pt x="299029" y="432340"/>
                      <a:pt x="304931" y="433957"/>
                    </a:cubicBezTo>
                    <a:cubicBezTo>
                      <a:pt x="310738" y="435383"/>
                      <a:pt x="318639" y="435573"/>
                      <a:pt x="326635" y="433957"/>
                    </a:cubicBezTo>
                    <a:cubicBezTo>
                      <a:pt x="342817" y="431009"/>
                      <a:pt x="359190" y="422166"/>
                      <a:pt x="370898" y="409614"/>
                    </a:cubicBezTo>
                    <a:cubicBezTo>
                      <a:pt x="376800" y="403338"/>
                      <a:pt x="381845" y="396206"/>
                      <a:pt x="385463" y="388218"/>
                    </a:cubicBezTo>
                    <a:cubicBezTo>
                      <a:pt x="387176" y="384700"/>
                      <a:pt x="389365" y="378995"/>
                      <a:pt x="391364" y="373860"/>
                    </a:cubicBezTo>
                    <a:lnTo>
                      <a:pt x="397171" y="357885"/>
                    </a:lnTo>
                    <a:cubicBezTo>
                      <a:pt x="411926" y="314714"/>
                      <a:pt x="424110" y="270116"/>
                      <a:pt x="430297" y="225519"/>
                    </a:cubicBezTo>
                    <a:cubicBezTo>
                      <a:pt x="433344" y="203268"/>
                      <a:pt x="435057" y="180921"/>
                      <a:pt x="434200" y="159336"/>
                    </a:cubicBezTo>
                    <a:cubicBezTo>
                      <a:pt x="433439" y="137750"/>
                      <a:pt x="430107" y="116640"/>
                      <a:pt x="422492" y="98953"/>
                    </a:cubicBezTo>
                    <a:cubicBezTo>
                      <a:pt x="414972" y="81076"/>
                      <a:pt x="403359" y="67669"/>
                      <a:pt x="387557" y="59586"/>
                    </a:cubicBezTo>
                    <a:cubicBezTo>
                      <a:pt x="379656" y="55497"/>
                      <a:pt x="370898" y="52644"/>
                      <a:pt x="360998" y="51028"/>
                    </a:cubicBezTo>
                    <a:cubicBezTo>
                      <a:pt x="350813" y="49221"/>
                      <a:pt x="340723" y="48460"/>
                      <a:pt x="331109" y="49126"/>
                    </a:cubicBezTo>
                    <a:cubicBezTo>
                      <a:pt x="311689" y="50172"/>
                      <a:pt x="294650" y="56923"/>
                      <a:pt x="280943" y="69190"/>
                    </a:cubicBezTo>
                    <a:cubicBezTo>
                      <a:pt x="267045" y="81362"/>
                      <a:pt x="256669" y="98858"/>
                      <a:pt x="248673" y="118162"/>
                    </a:cubicBezTo>
                    <a:cubicBezTo>
                      <a:pt x="232967" y="157434"/>
                      <a:pt x="226398" y="202602"/>
                      <a:pt x="219545" y="248531"/>
                    </a:cubicBezTo>
                    <a:cubicBezTo>
                      <a:pt x="215832" y="271638"/>
                      <a:pt x="212881" y="295125"/>
                      <a:pt x="207455" y="319944"/>
                    </a:cubicBezTo>
                    <a:cubicBezTo>
                      <a:pt x="204504" y="332400"/>
                      <a:pt x="201553" y="345143"/>
                      <a:pt x="195556" y="359691"/>
                    </a:cubicBezTo>
                    <a:cubicBezTo>
                      <a:pt x="188798" y="375381"/>
                      <a:pt x="179659" y="387933"/>
                      <a:pt x="168427" y="399154"/>
                    </a:cubicBezTo>
                    <a:cubicBezTo>
                      <a:pt x="145771" y="421215"/>
                      <a:pt x="117785" y="432816"/>
                      <a:pt x="91322" y="437856"/>
                    </a:cubicBezTo>
                    <a:cubicBezTo>
                      <a:pt x="77900" y="440233"/>
                      <a:pt x="64764" y="441564"/>
                      <a:pt x="51627" y="441279"/>
                    </a:cubicBezTo>
                    <a:cubicBezTo>
                      <a:pt x="38396" y="441279"/>
                      <a:pt x="26021" y="439757"/>
                      <a:pt x="12504" y="436619"/>
                    </a:cubicBezTo>
                    <a:cubicBezTo>
                      <a:pt x="3841" y="434623"/>
                      <a:pt x="-1584" y="425969"/>
                      <a:pt x="414" y="417221"/>
                    </a:cubicBezTo>
                    <a:cubicBezTo>
                      <a:pt x="1843" y="411040"/>
                      <a:pt x="6602" y="406571"/>
                      <a:pt x="12409" y="405145"/>
                    </a:cubicBezTo>
                    <a:lnTo>
                      <a:pt x="14027" y="404764"/>
                    </a:lnTo>
                    <a:close/>
                  </a:path>
                </a:pathLst>
              </a:custGeom>
              <a:solidFill>
                <a:srgbClr val="8DB3DA"/>
              </a:solidFill>
              <a:ln w="950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>
                  <a:latin typeface="Lato" panose="020F0502020204030203" pitchFamily="34" charset="77"/>
                </a:endParaRPr>
              </a:p>
            </p:txBody>
          </p:sp>
          <p:sp>
            <p:nvSpPr>
              <p:cNvPr id="115" name="Freeform 114">
                <a:extLst>
                  <a:ext uri="{FF2B5EF4-FFF2-40B4-BE49-F238E27FC236}">
                    <a16:creationId xmlns:a16="http://schemas.microsoft.com/office/drawing/2014/main" id="{F40CED39-24EF-1F64-58A6-4A4A636ED840}"/>
                  </a:ext>
                </a:extLst>
              </p:cNvPr>
              <p:cNvSpPr/>
              <p:nvPr/>
            </p:nvSpPr>
            <p:spPr>
              <a:xfrm>
                <a:off x="21369321" y="8936288"/>
                <a:ext cx="570364" cy="822415"/>
              </a:xfrm>
              <a:custGeom>
                <a:avLst/>
                <a:gdLst>
                  <a:gd name="connsiteX0" fmla="*/ 557731 w 570364"/>
                  <a:gd name="connsiteY0" fmla="*/ 436620 h 822415"/>
                  <a:gd name="connsiteX1" fmla="*/ 518607 w 570364"/>
                  <a:gd name="connsiteY1" fmla="*/ 441279 h 822415"/>
                  <a:gd name="connsiteX2" fmla="*/ 478913 w 570364"/>
                  <a:gd name="connsiteY2" fmla="*/ 437856 h 822415"/>
                  <a:gd name="connsiteX3" fmla="*/ 401808 w 570364"/>
                  <a:gd name="connsiteY3" fmla="*/ 399154 h 822415"/>
                  <a:gd name="connsiteX4" fmla="*/ 374678 w 570364"/>
                  <a:gd name="connsiteY4" fmla="*/ 359691 h 822415"/>
                  <a:gd name="connsiteX5" fmla="*/ 362779 w 570364"/>
                  <a:gd name="connsiteY5" fmla="*/ 319944 h 822415"/>
                  <a:gd name="connsiteX6" fmla="*/ 350690 w 570364"/>
                  <a:gd name="connsiteY6" fmla="*/ 248531 h 822415"/>
                  <a:gd name="connsiteX7" fmla="*/ 321562 w 570364"/>
                  <a:gd name="connsiteY7" fmla="*/ 118162 h 822415"/>
                  <a:gd name="connsiteX8" fmla="*/ 289292 w 570364"/>
                  <a:gd name="connsiteY8" fmla="*/ 69190 h 822415"/>
                  <a:gd name="connsiteX9" fmla="*/ 239126 w 570364"/>
                  <a:gd name="connsiteY9" fmla="*/ 49126 h 822415"/>
                  <a:gd name="connsiteX10" fmla="*/ 209236 w 570364"/>
                  <a:gd name="connsiteY10" fmla="*/ 51028 h 822415"/>
                  <a:gd name="connsiteX11" fmla="*/ 182678 w 570364"/>
                  <a:gd name="connsiteY11" fmla="*/ 59586 h 822415"/>
                  <a:gd name="connsiteX12" fmla="*/ 147743 w 570364"/>
                  <a:gd name="connsiteY12" fmla="*/ 98953 h 822415"/>
                  <a:gd name="connsiteX13" fmla="*/ 136034 w 570364"/>
                  <a:gd name="connsiteY13" fmla="*/ 159336 h 822415"/>
                  <a:gd name="connsiteX14" fmla="*/ 139937 w 570364"/>
                  <a:gd name="connsiteY14" fmla="*/ 225519 h 822415"/>
                  <a:gd name="connsiteX15" fmla="*/ 173064 w 570364"/>
                  <a:gd name="connsiteY15" fmla="*/ 357885 h 822415"/>
                  <a:gd name="connsiteX16" fmla="*/ 178870 w 570364"/>
                  <a:gd name="connsiteY16" fmla="*/ 373860 h 822415"/>
                  <a:gd name="connsiteX17" fmla="*/ 184772 w 570364"/>
                  <a:gd name="connsiteY17" fmla="*/ 388218 h 822415"/>
                  <a:gd name="connsiteX18" fmla="*/ 199336 w 570364"/>
                  <a:gd name="connsiteY18" fmla="*/ 409614 h 822415"/>
                  <a:gd name="connsiteX19" fmla="*/ 243600 w 570364"/>
                  <a:gd name="connsiteY19" fmla="*/ 433957 h 822415"/>
                  <a:gd name="connsiteX20" fmla="*/ 265304 w 570364"/>
                  <a:gd name="connsiteY20" fmla="*/ 433957 h 822415"/>
                  <a:gd name="connsiteX21" fmla="*/ 274156 w 570364"/>
                  <a:gd name="connsiteY21" fmla="*/ 428632 h 822415"/>
                  <a:gd name="connsiteX22" fmla="*/ 274442 w 570364"/>
                  <a:gd name="connsiteY22" fmla="*/ 428061 h 822415"/>
                  <a:gd name="connsiteX23" fmla="*/ 274442 w 570364"/>
                  <a:gd name="connsiteY23" fmla="*/ 428156 h 822415"/>
                  <a:gd name="connsiteX24" fmla="*/ 273680 w 570364"/>
                  <a:gd name="connsiteY24" fmla="*/ 431960 h 822415"/>
                  <a:gd name="connsiteX25" fmla="*/ 272824 w 570364"/>
                  <a:gd name="connsiteY25" fmla="*/ 431960 h 822415"/>
                  <a:gd name="connsiteX26" fmla="*/ 257498 w 570364"/>
                  <a:gd name="connsiteY26" fmla="*/ 419218 h 822415"/>
                  <a:gd name="connsiteX27" fmla="*/ 207047 w 570364"/>
                  <a:gd name="connsiteY27" fmla="*/ 406286 h 822415"/>
                  <a:gd name="connsiteX28" fmla="*/ 156595 w 570364"/>
                  <a:gd name="connsiteY28" fmla="*/ 419313 h 822415"/>
                  <a:gd name="connsiteX29" fmla="*/ 115282 w 570364"/>
                  <a:gd name="connsiteY29" fmla="*/ 455923 h 822415"/>
                  <a:gd name="connsiteX30" fmla="*/ 86344 w 570364"/>
                  <a:gd name="connsiteY30" fmla="*/ 508223 h 822415"/>
                  <a:gd name="connsiteX31" fmla="*/ 81775 w 570364"/>
                  <a:gd name="connsiteY31" fmla="*/ 623472 h 822415"/>
                  <a:gd name="connsiteX32" fmla="*/ 148028 w 570364"/>
                  <a:gd name="connsiteY32" fmla="*/ 719704 h 822415"/>
                  <a:gd name="connsiteX33" fmla="*/ 200383 w 570364"/>
                  <a:gd name="connsiteY33" fmla="*/ 748992 h 822415"/>
                  <a:gd name="connsiteX34" fmla="*/ 257498 w 570364"/>
                  <a:gd name="connsiteY34" fmla="*/ 758120 h 822415"/>
                  <a:gd name="connsiteX35" fmla="*/ 379914 w 570364"/>
                  <a:gd name="connsiteY35" fmla="*/ 722081 h 822415"/>
                  <a:gd name="connsiteX36" fmla="*/ 493382 w 570364"/>
                  <a:gd name="connsiteY36" fmla="*/ 646484 h 822415"/>
                  <a:gd name="connsiteX37" fmla="*/ 494143 w 570364"/>
                  <a:gd name="connsiteY37" fmla="*/ 645914 h 822415"/>
                  <a:gd name="connsiteX38" fmla="*/ 516608 w 570364"/>
                  <a:gd name="connsiteY38" fmla="*/ 648101 h 822415"/>
                  <a:gd name="connsiteX39" fmla="*/ 516418 w 570364"/>
                  <a:gd name="connsiteY39" fmla="*/ 668545 h 822415"/>
                  <a:gd name="connsiteX40" fmla="*/ 405806 w 570364"/>
                  <a:gd name="connsiteY40" fmla="*/ 766298 h 822415"/>
                  <a:gd name="connsiteX41" fmla="*/ 261686 w 570364"/>
                  <a:gd name="connsiteY41" fmla="*/ 821260 h 822415"/>
                  <a:gd name="connsiteX42" fmla="*/ 178775 w 570364"/>
                  <a:gd name="connsiteY42" fmla="*/ 812892 h 822415"/>
                  <a:gd name="connsiteX43" fmla="*/ 105858 w 570364"/>
                  <a:gd name="connsiteY43" fmla="*/ 776473 h 822415"/>
                  <a:gd name="connsiteX44" fmla="*/ 10858 w 570364"/>
                  <a:gd name="connsiteY44" fmla="*/ 644868 h 822415"/>
                  <a:gd name="connsiteX45" fmla="*/ 16760 w 570364"/>
                  <a:gd name="connsiteY45" fmla="*/ 481692 h 822415"/>
                  <a:gd name="connsiteX46" fmla="*/ 57026 w 570364"/>
                  <a:gd name="connsiteY46" fmla="*/ 410660 h 822415"/>
                  <a:gd name="connsiteX47" fmla="*/ 122422 w 570364"/>
                  <a:gd name="connsiteY47" fmla="*/ 355127 h 822415"/>
                  <a:gd name="connsiteX48" fmla="*/ 208570 w 570364"/>
                  <a:gd name="connsiteY48" fmla="*/ 335538 h 822415"/>
                  <a:gd name="connsiteX49" fmla="*/ 293195 w 570364"/>
                  <a:gd name="connsiteY49" fmla="*/ 360928 h 822415"/>
                  <a:gd name="connsiteX50" fmla="*/ 329653 w 570364"/>
                  <a:gd name="connsiteY50" fmla="*/ 396016 h 822415"/>
                  <a:gd name="connsiteX51" fmla="*/ 340314 w 570364"/>
                  <a:gd name="connsiteY51" fmla="*/ 429107 h 822415"/>
                  <a:gd name="connsiteX52" fmla="*/ 336983 w 570364"/>
                  <a:gd name="connsiteY52" fmla="*/ 450313 h 822415"/>
                  <a:gd name="connsiteX53" fmla="*/ 333270 w 570364"/>
                  <a:gd name="connsiteY53" fmla="*/ 458490 h 822415"/>
                  <a:gd name="connsiteX54" fmla="*/ 328986 w 570364"/>
                  <a:gd name="connsiteY54" fmla="*/ 465527 h 822415"/>
                  <a:gd name="connsiteX55" fmla="*/ 305760 w 570364"/>
                  <a:gd name="connsiteY55" fmla="*/ 487113 h 822415"/>
                  <a:gd name="connsiteX56" fmla="*/ 279297 w 570364"/>
                  <a:gd name="connsiteY56" fmla="*/ 497287 h 822415"/>
                  <a:gd name="connsiteX57" fmla="*/ 230464 w 570364"/>
                  <a:gd name="connsiteY57" fmla="*/ 496336 h 822415"/>
                  <a:gd name="connsiteX58" fmla="*/ 153930 w 570364"/>
                  <a:gd name="connsiteY58" fmla="*/ 450503 h 822415"/>
                  <a:gd name="connsiteX59" fmla="*/ 130132 w 570364"/>
                  <a:gd name="connsiteY59" fmla="*/ 412562 h 822415"/>
                  <a:gd name="connsiteX60" fmla="*/ 123183 w 570364"/>
                  <a:gd name="connsiteY60" fmla="*/ 393829 h 822415"/>
                  <a:gd name="connsiteX61" fmla="*/ 117567 w 570364"/>
                  <a:gd name="connsiteY61" fmla="*/ 376237 h 822415"/>
                  <a:gd name="connsiteX62" fmla="*/ 86916 w 570364"/>
                  <a:gd name="connsiteY62" fmla="*/ 232365 h 822415"/>
                  <a:gd name="connsiteX63" fmla="*/ 84440 w 570364"/>
                  <a:gd name="connsiteY63" fmla="*/ 156958 h 822415"/>
                  <a:gd name="connsiteX64" fmla="*/ 101575 w 570364"/>
                  <a:gd name="connsiteY64" fmla="*/ 79175 h 822415"/>
                  <a:gd name="connsiteX65" fmla="*/ 124802 w 570364"/>
                  <a:gd name="connsiteY65" fmla="*/ 42660 h 822415"/>
                  <a:gd name="connsiteX66" fmla="*/ 160213 w 570364"/>
                  <a:gd name="connsiteY66" fmla="*/ 15654 h 822415"/>
                  <a:gd name="connsiteX67" fmla="*/ 201050 w 570364"/>
                  <a:gd name="connsiteY67" fmla="*/ 2722 h 822415"/>
                  <a:gd name="connsiteX68" fmla="*/ 241887 w 570364"/>
                  <a:gd name="connsiteY68" fmla="*/ 154 h 822415"/>
                  <a:gd name="connsiteX69" fmla="*/ 322133 w 570364"/>
                  <a:gd name="connsiteY69" fmla="*/ 29632 h 822415"/>
                  <a:gd name="connsiteX70" fmla="*/ 372965 w 570364"/>
                  <a:gd name="connsiteY70" fmla="*/ 94294 h 822415"/>
                  <a:gd name="connsiteX71" fmla="*/ 418085 w 570364"/>
                  <a:gd name="connsiteY71" fmla="*/ 237025 h 822415"/>
                  <a:gd name="connsiteX72" fmla="*/ 431222 w 570364"/>
                  <a:gd name="connsiteY72" fmla="*/ 305300 h 822415"/>
                  <a:gd name="connsiteX73" fmla="*/ 438837 w 570364"/>
                  <a:gd name="connsiteY73" fmla="*/ 333732 h 822415"/>
                  <a:gd name="connsiteX74" fmla="*/ 440931 w 570364"/>
                  <a:gd name="connsiteY74" fmla="*/ 338581 h 822415"/>
                  <a:gd name="connsiteX75" fmla="*/ 443692 w 570364"/>
                  <a:gd name="connsiteY75" fmla="*/ 343621 h 822415"/>
                  <a:gd name="connsiteX76" fmla="*/ 450450 w 570364"/>
                  <a:gd name="connsiteY76" fmla="*/ 353320 h 822415"/>
                  <a:gd name="connsiteX77" fmla="*/ 556398 w 570364"/>
                  <a:gd name="connsiteY77" fmla="*/ 404954 h 822415"/>
                  <a:gd name="connsiteX78" fmla="*/ 557921 w 570364"/>
                  <a:gd name="connsiteY78" fmla="*/ 405335 h 822415"/>
                  <a:gd name="connsiteX79" fmla="*/ 569915 w 570364"/>
                  <a:gd name="connsiteY79" fmla="*/ 424828 h 822415"/>
                  <a:gd name="connsiteX80" fmla="*/ 557826 w 570364"/>
                  <a:gd name="connsiteY80" fmla="*/ 436810 h 8224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</a:cxnLst>
                <a:rect l="l" t="t" r="r" b="b"/>
                <a:pathLst>
                  <a:path w="570364" h="822415">
                    <a:moveTo>
                      <a:pt x="557731" y="436620"/>
                    </a:moveTo>
                    <a:cubicBezTo>
                      <a:pt x="544214" y="439758"/>
                      <a:pt x="531744" y="441184"/>
                      <a:pt x="518607" y="441279"/>
                    </a:cubicBezTo>
                    <a:cubicBezTo>
                      <a:pt x="505471" y="441659"/>
                      <a:pt x="492335" y="440233"/>
                      <a:pt x="478913" y="437856"/>
                    </a:cubicBezTo>
                    <a:cubicBezTo>
                      <a:pt x="452449" y="432721"/>
                      <a:pt x="424463" y="421215"/>
                      <a:pt x="401808" y="399154"/>
                    </a:cubicBezTo>
                    <a:cubicBezTo>
                      <a:pt x="390575" y="387933"/>
                      <a:pt x="381437" y="375286"/>
                      <a:pt x="374678" y="359691"/>
                    </a:cubicBezTo>
                    <a:cubicBezTo>
                      <a:pt x="368681" y="345142"/>
                      <a:pt x="365730" y="332495"/>
                      <a:pt x="362779" y="319944"/>
                    </a:cubicBezTo>
                    <a:cubicBezTo>
                      <a:pt x="357353" y="295125"/>
                      <a:pt x="354307" y="271638"/>
                      <a:pt x="350690" y="248531"/>
                    </a:cubicBezTo>
                    <a:cubicBezTo>
                      <a:pt x="343836" y="202602"/>
                      <a:pt x="337268" y="157339"/>
                      <a:pt x="321562" y="118162"/>
                    </a:cubicBezTo>
                    <a:cubicBezTo>
                      <a:pt x="313566" y="98763"/>
                      <a:pt x="303190" y="81266"/>
                      <a:pt x="289292" y="69190"/>
                    </a:cubicBezTo>
                    <a:cubicBezTo>
                      <a:pt x="275584" y="56923"/>
                      <a:pt x="258450" y="50172"/>
                      <a:pt x="239126" y="49126"/>
                    </a:cubicBezTo>
                    <a:cubicBezTo>
                      <a:pt x="229512" y="48460"/>
                      <a:pt x="219422" y="49126"/>
                      <a:pt x="209236" y="51028"/>
                    </a:cubicBezTo>
                    <a:cubicBezTo>
                      <a:pt x="199431" y="52644"/>
                      <a:pt x="190579" y="55497"/>
                      <a:pt x="182678" y="59586"/>
                    </a:cubicBezTo>
                    <a:cubicBezTo>
                      <a:pt x="166876" y="67669"/>
                      <a:pt x="155263" y="81171"/>
                      <a:pt x="147743" y="98953"/>
                    </a:cubicBezTo>
                    <a:cubicBezTo>
                      <a:pt x="140127" y="116640"/>
                      <a:pt x="136796" y="137750"/>
                      <a:pt x="136034" y="159336"/>
                    </a:cubicBezTo>
                    <a:cubicBezTo>
                      <a:pt x="135273" y="180921"/>
                      <a:pt x="136891" y="203268"/>
                      <a:pt x="139937" y="225519"/>
                    </a:cubicBezTo>
                    <a:cubicBezTo>
                      <a:pt x="146124" y="270116"/>
                      <a:pt x="158214" y="314714"/>
                      <a:pt x="173064" y="357885"/>
                    </a:cubicBezTo>
                    <a:lnTo>
                      <a:pt x="178870" y="373860"/>
                    </a:lnTo>
                    <a:cubicBezTo>
                      <a:pt x="180774" y="378995"/>
                      <a:pt x="182963" y="384700"/>
                      <a:pt x="184772" y="388218"/>
                    </a:cubicBezTo>
                    <a:cubicBezTo>
                      <a:pt x="188484" y="396206"/>
                      <a:pt x="193434" y="403338"/>
                      <a:pt x="199336" y="409614"/>
                    </a:cubicBezTo>
                    <a:cubicBezTo>
                      <a:pt x="211045" y="422166"/>
                      <a:pt x="227418" y="431009"/>
                      <a:pt x="243600" y="433957"/>
                    </a:cubicBezTo>
                    <a:cubicBezTo>
                      <a:pt x="251596" y="435574"/>
                      <a:pt x="259497" y="435288"/>
                      <a:pt x="265304" y="433957"/>
                    </a:cubicBezTo>
                    <a:cubicBezTo>
                      <a:pt x="271206" y="432340"/>
                      <a:pt x="273585" y="429963"/>
                      <a:pt x="274156" y="428632"/>
                    </a:cubicBezTo>
                    <a:cubicBezTo>
                      <a:pt x="274156" y="428442"/>
                      <a:pt x="274442" y="428347"/>
                      <a:pt x="274442" y="428061"/>
                    </a:cubicBezTo>
                    <a:cubicBezTo>
                      <a:pt x="274442" y="428061"/>
                      <a:pt x="274918" y="427206"/>
                      <a:pt x="274442" y="428156"/>
                    </a:cubicBezTo>
                    <a:cubicBezTo>
                      <a:pt x="273871" y="429488"/>
                      <a:pt x="273680" y="431009"/>
                      <a:pt x="273680" y="431960"/>
                    </a:cubicBezTo>
                    <a:cubicBezTo>
                      <a:pt x="273776" y="434052"/>
                      <a:pt x="273966" y="433386"/>
                      <a:pt x="272824" y="431960"/>
                    </a:cubicBezTo>
                    <a:cubicBezTo>
                      <a:pt x="270634" y="428632"/>
                      <a:pt x="264542" y="423212"/>
                      <a:pt x="257498" y="419218"/>
                    </a:cubicBezTo>
                    <a:cubicBezTo>
                      <a:pt x="243124" y="410850"/>
                      <a:pt x="224657" y="406191"/>
                      <a:pt x="207047" y="406286"/>
                    </a:cubicBezTo>
                    <a:cubicBezTo>
                      <a:pt x="189246" y="406286"/>
                      <a:pt x="172112" y="410945"/>
                      <a:pt x="156595" y="419313"/>
                    </a:cubicBezTo>
                    <a:cubicBezTo>
                      <a:pt x="141079" y="427776"/>
                      <a:pt x="127086" y="440423"/>
                      <a:pt x="115282" y="455923"/>
                    </a:cubicBezTo>
                    <a:cubicBezTo>
                      <a:pt x="103479" y="471803"/>
                      <a:pt x="93198" y="489775"/>
                      <a:pt x="86344" y="508223"/>
                    </a:cubicBezTo>
                    <a:cubicBezTo>
                      <a:pt x="71875" y="545118"/>
                      <a:pt x="70543" y="585912"/>
                      <a:pt x="81775" y="623472"/>
                    </a:cubicBezTo>
                    <a:cubicBezTo>
                      <a:pt x="92532" y="661223"/>
                      <a:pt x="116330" y="695361"/>
                      <a:pt x="148028" y="719704"/>
                    </a:cubicBezTo>
                    <a:cubicBezTo>
                      <a:pt x="163735" y="731875"/>
                      <a:pt x="181726" y="742240"/>
                      <a:pt x="200383" y="748992"/>
                    </a:cubicBezTo>
                    <a:cubicBezTo>
                      <a:pt x="218184" y="755363"/>
                      <a:pt x="237413" y="758786"/>
                      <a:pt x="257498" y="758120"/>
                    </a:cubicBezTo>
                    <a:cubicBezTo>
                      <a:pt x="297764" y="756979"/>
                      <a:pt x="340219" y="742526"/>
                      <a:pt x="379914" y="722081"/>
                    </a:cubicBezTo>
                    <a:cubicBezTo>
                      <a:pt x="419799" y="701922"/>
                      <a:pt x="458351" y="675201"/>
                      <a:pt x="493382" y="646484"/>
                    </a:cubicBezTo>
                    <a:lnTo>
                      <a:pt x="494143" y="645914"/>
                    </a:lnTo>
                    <a:cubicBezTo>
                      <a:pt x="500997" y="640303"/>
                      <a:pt x="510992" y="641349"/>
                      <a:pt x="516608" y="648101"/>
                    </a:cubicBezTo>
                    <a:cubicBezTo>
                      <a:pt x="521558" y="654186"/>
                      <a:pt x="521368" y="662745"/>
                      <a:pt x="516418" y="668545"/>
                    </a:cubicBezTo>
                    <a:cubicBezTo>
                      <a:pt x="484243" y="706486"/>
                      <a:pt x="447499" y="738532"/>
                      <a:pt x="405806" y="766298"/>
                    </a:cubicBezTo>
                    <a:cubicBezTo>
                      <a:pt x="364017" y="793209"/>
                      <a:pt x="316326" y="815840"/>
                      <a:pt x="261686" y="821260"/>
                    </a:cubicBezTo>
                    <a:cubicBezTo>
                      <a:pt x="234557" y="824208"/>
                      <a:pt x="205904" y="821546"/>
                      <a:pt x="178775" y="812892"/>
                    </a:cubicBezTo>
                    <a:cubicBezTo>
                      <a:pt x="152502" y="804715"/>
                      <a:pt x="128324" y="792163"/>
                      <a:pt x="105858" y="776473"/>
                    </a:cubicBezTo>
                    <a:cubicBezTo>
                      <a:pt x="61309" y="744617"/>
                      <a:pt x="27421" y="697833"/>
                      <a:pt x="10858" y="644868"/>
                    </a:cubicBezTo>
                    <a:cubicBezTo>
                      <a:pt x="-5515" y="591902"/>
                      <a:pt x="-3230" y="533041"/>
                      <a:pt x="16760" y="481692"/>
                    </a:cubicBezTo>
                    <a:cubicBezTo>
                      <a:pt x="26374" y="455733"/>
                      <a:pt x="40367" y="432531"/>
                      <a:pt x="57026" y="410660"/>
                    </a:cubicBezTo>
                    <a:cubicBezTo>
                      <a:pt x="74160" y="388789"/>
                      <a:pt x="96054" y="368915"/>
                      <a:pt x="122422" y="355127"/>
                    </a:cubicBezTo>
                    <a:cubicBezTo>
                      <a:pt x="148599" y="341149"/>
                      <a:pt x="179060" y="334492"/>
                      <a:pt x="208570" y="335538"/>
                    </a:cubicBezTo>
                    <a:cubicBezTo>
                      <a:pt x="238269" y="336775"/>
                      <a:pt x="267112" y="344667"/>
                      <a:pt x="293195" y="360928"/>
                    </a:cubicBezTo>
                    <a:cubicBezTo>
                      <a:pt x="306236" y="369295"/>
                      <a:pt x="318896" y="379280"/>
                      <a:pt x="329653" y="396016"/>
                    </a:cubicBezTo>
                    <a:cubicBezTo>
                      <a:pt x="334793" y="404479"/>
                      <a:pt x="339648" y="415129"/>
                      <a:pt x="340314" y="429107"/>
                    </a:cubicBezTo>
                    <a:cubicBezTo>
                      <a:pt x="340600" y="435954"/>
                      <a:pt x="339553" y="443466"/>
                      <a:pt x="336983" y="450313"/>
                    </a:cubicBezTo>
                    <a:cubicBezTo>
                      <a:pt x="335650" y="454211"/>
                      <a:pt x="334508" y="455923"/>
                      <a:pt x="333270" y="458490"/>
                    </a:cubicBezTo>
                    <a:cubicBezTo>
                      <a:pt x="332128" y="460963"/>
                      <a:pt x="330605" y="463245"/>
                      <a:pt x="328986" y="465527"/>
                    </a:cubicBezTo>
                    <a:cubicBezTo>
                      <a:pt x="322799" y="474656"/>
                      <a:pt x="314422" y="481978"/>
                      <a:pt x="305760" y="487113"/>
                    </a:cubicBezTo>
                    <a:cubicBezTo>
                      <a:pt x="297002" y="492247"/>
                      <a:pt x="288054" y="495385"/>
                      <a:pt x="279297" y="497287"/>
                    </a:cubicBezTo>
                    <a:cubicBezTo>
                      <a:pt x="261877" y="500710"/>
                      <a:pt x="245599" y="499760"/>
                      <a:pt x="230464" y="496336"/>
                    </a:cubicBezTo>
                    <a:cubicBezTo>
                      <a:pt x="200288" y="489395"/>
                      <a:pt x="173730" y="473229"/>
                      <a:pt x="153930" y="450503"/>
                    </a:cubicBezTo>
                    <a:cubicBezTo>
                      <a:pt x="144030" y="439187"/>
                      <a:pt x="135939" y="426255"/>
                      <a:pt x="130132" y="412562"/>
                    </a:cubicBezTo>
                    <a:cubicBezTo>
                      <a:pt x="126991" y="405240"/>
                      <a:pt x="125278" y="399819"/>
                      <a:pt x="123183" y="393829"/>
                    </a:cubicBezTo>
                    <a:lnTo>
                      <a:pt x="117567" y="376237"/>
                    </a:lnTo>
                    <a:cubicBezTo>
                      <a:pt x="103288" y="329358"/>
                      <a:pt x="92722" y="281717"/>
                      <a:pt x="86916" y="232365"/>
                    </a:cubicBezTo>
                    <a:cubicBezTo>
                      <a:pt x="84155" y="207737"/>
                      <a:pt x="82822" y="182633"/>
                      <a:pt x="84440" y="156958"/>
                    </a:cubicBezTo>
                    <a:cubicBezTo>
                      <a:pt x="86154" y="131379"/>
                      <a:pt x="90438" y="104944"/>
                      <a:pt x="101575" y="79175"/>
                    </a:cubicBezTo>
                    <a:cubicBezTo>
                      <a:pt x="107191" y="66337"/>
                      <a:pt x="114806" y="53785"/>
                      <a:pt x="124802" y="42660"/>
                    </a:cubicBezTo>
                    <a:cubicBezTo>
                      <a:pt x="134797" y="31629"/>
                      <a:pt x="146886" y="22215"/>
                      <a:pt x="160213" y="15654"/>
                    </a:cubicBezTo>
                    <a:cubicBezTo>
                      <a:pt x="173349" y="8998"/>
                      <a:pt x="187532" y="4909"/>
                      <a:pt x="201050" y="2722"/>
                    </a:cubicBezTo>
                    <a:cubicBezTo>
                      <a:pt x="214186" y="630"/>
                      <a:pt x="227894" y="-416"/>
                      <a:pt x="241887" y="154"/>
                    </a:cubicBezTo>
                    <a:cubicBezTo>
                      <a:pt x="269778" y="1010"/>
                      <a:pt x="299382" y="11565"/>
                      <a:pt x="322133" y="29632"/>
                    </a:cubicBezTo>
                    <a:cubicBezTo>
                      <a:pt x="344788" y="47890"/>
                      <a:pt x="361066" y="70902"/>
                      <a:pt x="372965" y="94294"/>
                    </a:cubicBezTo>
                    <a:cubicBezTo>
                      <a:pt x="397048" y="141269"/>
                      <a:pt x="408471" y="190145"/>
                      <a:pt x="418085" y="237025"/>
                    </a:cubicBezTo>
                    <a:cubicBezTo>
                      <a:pt x="422559" y="260512"/>
                      <a:pt x="426748" y="283809"/>
                      <a:pt x="431222" y="305300"/>
                    </a:cubicBezTo>
                    <a:cubicBezTo>
                      <a:pt x="433411" y="315855"/>
                      <a:pt x="436077" y="326315"/>
                      <a:pt x="438837" y="333732"/>
                    </a:cubicBezTo>
                    <a:cubicBezTo>
                      <a:pt x="439599" y="335633"/>
                      <a:pt x="439979" y="336870"/>
                      <a:pt x="440931" y="338581"/>
                    </a:cubicBezTo>
                    <a:cubicBezTo>
                      <a:pt x="441883" y="340293"/>
                      <a:pt x="442645" y="342100"/>
                      <a:pt x="443692" y="343621"/>
                    </a:cubicBezTo>
                    <a:cubicBezTo>
                      <a:pt x="445500" y="347044"/>
                      <a:pt x="447880" y="350182"/>
                      <a:pt x="450450" y="353320"/>
                    </a:cubicBezTo>
                    <a:cubicBezTo>
                      <a:pt x="470536" y="378519"/>
                      <a:pt x="513848" y="394780"/>
                      <a:pt x="556398" y="404954"/>
                    </a:cubicBezTo>
                    <a:lnTo>
                      <a:pt x="557921" y="405335"/>
                    </a:lnTo>
                    <a:cubicBezTo>
                      <a:pt x="566583" y="407427"/>
                      <a:pt x="572009" y="416080"/>
                      <a:pt x="569915" y="424828"/>
                    </a:cubicBezTo>
                    <a:cubicBezTo>
                      <a:pt x="568487" y="431009"/>
                      <a:pt x="563633" y="435478"/>
                      <a:pt x="557826" y="436810"/>
                    </a:cubicBezTo>
                    <a:close/>
                  </a:path>
                </a:pathLst>
              </a:custGeom>
              <a:solidFill>
                <a:srgbClr val="8DB3DA"/>
              </a:solidFill>
              <a:ln w="950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</p:grpSp>
        <p:grpSp>
          <p:nvGrpSpPr>
            <p:cNvPr id="110" name="Graphic 14">
              <a:extLst>
                <a:ext uri="{FF2B5EF4-FFF2-40B4-BE49-F238E27FC236}">
                  <a16:creationId xmlns:a16="http://schemas.microsoft.com/office/drawing/2014/main" id="{C27359A4-40EF-486C-5BF3-D5723D5DD3C5}"/>
                </a:ext>
              </a:extLst>
            </p:cNvPr>
            <p:cNvGrpSpPr/>
            <p:nvPr/>
          </p:nvGrpSpPr>
          <p:grpSpPr>
            <a:xfrm>
              <a:off x="21791594" y="8703946"/>
              <a:ext cx="324030" cy="166978"/>
              <a:chOff x="21791594" y="8703946"/>
              <a:chExt cx="324030" cy="166978"/>
            </a:xfrm>
            <a:noFill/>
          </p:grpSpPr>
          <p:sp>
            <p:nvSpPr>
              <p:cNvPr id="112" name="Freeform 111">
                <a:extLst>
                  <a:ext uri="{FF2B5EF4-FFF2-40B4-BE49-F238E27FC236}">
                    <a16:creationId xmlns:a16="http://schemas.microsoft.com/office/drawing/2014/main" id="{E332E211-389B-C449-1023-24BB9F569998}"/>
                  </a:ext>
                </a:extLst>
              </p:cNvPr>
              <p:cNvSpPr/>
              <p:nvPr/>
            </p:nvSpPr>
            <p:spPr>
              <a:xfrm>
                <a:off x="21993400" y="8703946"/>
                <a:ext cx="122225" cy="166978"/>
              </a:xfrm>
              <a:custGeom>
                <a:avLst/>
                <a:gdLst>
                  <a:gd name="connsiteX0" fmla="*/ 0 w 122225"/>
                  <a:gd name="connsiteY0" fmla="*/ 166979 h 166978"/>
                  <a:gd name="connsiteX1" fmla="*/ 122225 w 122225"/>
                  <a:gd name="connsiteY1" fmla="*/ 0 h 16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22225" h="166978">
                    <a:moveTo>
                      <a:pt x="0" y="166979"/>
                    </a:moveTo>
                    <a:cubicBezTo>
                      <a:pt x="0" y="166979"/>
                      <a:pt x="0" y="19969"/>
                      <a:pt x="122225" y="0"/>
                    </a:cubicBezTo>
                  </a:path>
                </a:pathLst>
              </a:custGeom>
              <a:noFill/>
              <a:ln w="31850" cap="rnd">
                <a:solidFill>
                  <a:srgbClr val="FD8263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>
                  <a:latin typeface="Lato" panose="020F0502020204030203" pitchFamily="34" charset="77"/>
                </a:endParaRPr>
              </a:p>
            </p:txBody>
          </p:sp>
          <p:sp>
            <p:nvSpPr>
              <p:cNvPr id="113" name="Freeform 112">
                <a:extLst>
                  <a:ext uri="{FF2B5EF4-FFF2-40B4-BE49-F238E27FC236}">
                    <a16:creationId xmlns:a16="http://schemas.microsoft.com/office/drawing/2014/main" id="{653E3E2B-2150-F301-8232-70E60CA059C0}"/>
                  </a:ext>
                </a:extLst>
              </p:cNvPr>
              <p:cNvSpPr/>
              <p:nvPr/>
            </p:nvSpPr>
            <p:spPr>
              <a:xfrm>
                <a:off x="21791594" y="8703946"/>
                <a:ext cx="122225" cy="166978"/>
              </a:xfrm>
              <a:custGeom>
                <a:avLst/>
                <a:gdLst>
                  <a:gd name="connsiteX0" fmla="*/ 122225 w 122225"/>
                  <a:gd name="connsiteY0" fmla="*/ 166979 h 166978"/>
                  <a:gd name="connsiteX1" fmla="*/ 0 w 122225"/>
                  <a:gd name="connsiteY1" fmla="*/ 0 h 166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22225" h="166978">
                    <a:moveTo>
                      <a:pt x="122225" y="166979"/>
                    </a:moveTo>
                    <a:cubicBezTo>
                      <a:pt x="122225" y="166979"/>
                      <a:pt x="122225" y="19969"/>
                      <a:pt x="0" y="0"/>
                    </a:cubicBezTo>
                  </a:path>
                </a:pathLst>
              </a:custGeom>
              <a:noFill/>
              <a:ln w="31850" cap="rnd">
                <a:solidFill>
                  <a:srgbClr val="FD8263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</p:grpSp>
        <p:sp>
          <p:nvSpPr>
            <p:cNvPr id="111" name="Freeform 110">
              <a:extLst>
                <a:ext uri="{FF2B5EF4-FFF2-40B4-BE49-F238E27FC236}">
                  <a16:creationId xmlns:a16="http://schemas.microsoft.com/office/drawing/2014/main" id="{9A83B16A-120F-1800-0B4A-B9B0FCC3B7C1}"/>
                </a:ext>
              </a:extLst>
            </p:cNvPr>
            <p:cNvSpPr/>
            <p:nvPr/>
          </p:nvSpPr>
          <p:spPr>
            <a:xfrm>
              <a:off x="21834811" y="8963543"/>
              <a:ext cx="237501" cy="691117"/>
            </a:xfrm>
            <a:custGeom>
              <a:avLst/>
              <a:gdLst>
                <a:gd name="connsiteX0" fmla="*/ 118798 w 237501"/>
                <a:gd name="connsiteY0" fmla="*/ 691117 h 691117"/>
                <a:gd name="connsiteX1" fmla="*/ 153448 w 237501"/>
                <a:gd name="connsiteY1" fmla="*/ 656600 h 691117"/>
                <a:gd name="connsiteX2" fmla="*/ 172582 w 237501"/>
                <a:gd name="connsiteY2" fmla="*/ 381503 h 691117"/>
                <a:gd name="connsiteX3" fmla="*/ 160302 w 237501"/>
                <a:gd name="connsiteY3" fmla="*/ 41269 h 691117"/>
                <a:gd name="connsiteX4" fmla="*/ 237502 w 237501"/>
                <a:gd name="connsiteY4" fmla="*/ 12362 h 691117"/>
                <a:gd name="connsiteX5" fmla="*/ 237502 w 237501"/>
                <a:gd name="connsiteY5" fmla="*/ 0 h 691117"/>
                <a:gd name="connsiteX6" fmla="*/ 0 w 237501"/>
                <a:gd name="connsiteY6" fmla="*/ 0 h 691117"/>
                <a:gd name="connsiteX7" fmla="*/ 0 w 237501"/>
                <a:gd name="connsiteY7" fmla="*/ 12362 h 691117"/>
                <a:gd name="connsiteX8" fmla="*/ 77200 w 237501"/>
                <a:gd name="connsiteY8" fmla="*/ 41269 h 691117"/>
                <a:gd name="connsiteX9" fmla="*/ 65206 w 237501"/>
                <a:gd name="connsiteY9" fmla="*/ 381503 h 691117"/>
                <a:gd name="connsiteX10" fmla="*/ 84054 w 237501"/>
                <a:gd name="connsiteY10" fmla="*/ 656505 h 691117"/>
                <a:gd name="connsiteX11" fmla="*/ 118703 w 237501"/>
                <a:gd name="connsiteY11" fmla="*/ 691117 h 691117"/>
                <a:gd name="connsiteX12" fmla="*/ 118703 w 237501"/>
                <a:gd name="connsiteY12" fmla="*/ 691117 h 6911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37501" h="691117">
                  <a:moveTo>
                    <a:pt x="118798" y="691117"/>
                  </a:moveTo>
                  <a:cubicBezTo>
                    <a:pt x="137932" y="691117"/>
                    <a:pt x="150497" y="675428"/>
                    <a:pt x="153448" y="656600"/>
                  </a:cubicBezTo>
                  <a:cubicBezTo>
                    <a:pt x="162872" y="595837"/>
                    <a:pt x="171820" y="481728"/>
                    <a:pt x="172582" y="381503"/>
                  </a:cubicBezTo>
                  <a:cubicBezTo>
                    <a:pt x="173533" y="265302"/>
                    <a:pt x="157160" y="49447"/>
                    <a:pt x="160302" y="41269"/>
                  </a:cubicBezTo>
                  <a:cubicBezTo>
                    <a:pt x="171915" y="10650"/>
                    <a:pt x="237502" y="12362"/>
                    <a:pt x="237502" y="12362"/>
                  </a:cubicBezTo>
                  <a:lnTo>
                    <a:pt x="237502" y="0"/>
                  </a:lnTo>
                  <a:lnTo>
                    <a:pt x="0" y="0"/>
                  </a:lnTo>
                  <a:lnTo>
                    <a:pt x="0" y="12362"/>
                  </a:lnTo>
                  <a:cubicBezTo>
                    <a:pt x="0" y="12362"/>
                    <a:pt x="65587" y="10650"/>
                    <a:pt x="77200" y="41269"/>
                  </a:cubicBezTo>
                  <a:cubicBezTo>
                    <a:pt x="80341" y="49542"/>
                    <a:pt x="64254" y="264542"/>
                    <a:pt x="65206" y="381503"/>
                  </a:cubicBezTo>
                  <a:cubicBezTo>
                    <a:pt x="65967" y="481063"/>
                    <a:pt x="74154" y="593079"/>
                    <a:pt x="84054" y="656505"/>
                  </a:cubicBezTo>
                  <a:cubicBezTo>
                    <a:pt x="87005" y="675332"/>
                    <a:pt x="99570" y="691117"/>
                    <a:pt x="118703" y="691117"/>
                  </a:cubicBezTo>
                  <a:lnTo>
                    <a:pt x="118703" y="691117"/>
                  </a:lnTo>
                  <a:close/>
                </a:path>
              </a:pathLst>
            </a:custGeom>
            <a:solidFill>
              <a:srgbClr val="FD8263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>
                <a:latin typeface="Lato" panose="020F0502020204030203" pitchFamily="34" charset="77"/>
              </a:endParaRPr>
            </a:p>
          </p:txBody>
        </p:sp>
      </p:grpSp>
      <p:grpSp>
        <p:nvGrpSpPr>
          <p:cNvPr id="138" name="Group 137">
            <a:extLst>
              <a:ext uri="{FF2B5EF4-FFF2-40B4-BE49-F238E27FC236}">
                <a16:creationId xmlns:a16="http://schemas.microsoft.com/office/drawing/2014/main" id="{9BD298F1-743D-9E17-D188-FA897BEF6D94}"/>
              </a:ext>
            </a:extLst>
          </p:cNvPr>
          <p:cNvGrpSpPr/>
          <p:nvPr/>
        </p:nvGrpSpPr>
        <p:grpSpPr>
          <a:xfrm>
            <a:off x="9950717" y="1593805"/>
            <a:ext cx="514495" cy="493089"/>
            <a:chOff x="9411915" y="5866942"/>
            <a:chExt cx="1096235" cy="1050626"/>
          </a:xfrm>
        </p:grpSpPr>
        <p:sp>
          <p:nvSpPr>
            <p:cNvPr id="72" name="Freeform 71">
              <a:extLst>
                <a:ext uri="{FF2B5EF4-FFF2-40B4-BE49-F238E27FC236}">
                  <a16:creationId xmlns:a16="http://schemas.microsoft.com/office/drawing/2014/main" id="{96E8747B-BD0F-373F-FCC9-1618CA068659}"/>
                </a:ext>
              </a:extLst>
            </p:cNvPr>
            <p:cNvSpPr/>
            <p:nvPr/>
          </p:nvSpPr>
          <p:spPr>
            <a:xfrm>
              <a:off x="9637077" y="6242359"/>
              <a:ext cx="257381" cy="228787"/>
            </a:xfrm>
            <a:custGeom>
              <a:avLst/>
              <a:gdLst>
                <a:gd name="connsiteX0" fmla="*/ 257381 w 257381"/>
                <a:gd name="connsiteY0" fmla="*/ 179911 h 228787"/>
                <a:gd name="connsiteX1" fmla="*/ 12454 w 257381"/>
                <a:gd name="connsiteY1" fmla="*/ 0 h 228787"/>
                <a:gd name="connsiteX2" fmla="*/ 26828 w 257381"/>
                <a:gd name="connsiteY2" fmla="*/ 228788 h 2287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57381" h="228787">
                  <a:moveTo>
                    <a:pt x="257381" y="179911"/>
                  </a:moveTo>
                  <a:cubicBezTo>
                    <a:pt x="257381" y="179911"/>
                    <a:pt x="235773" y="35944"/>
                    <a:pt x="12454" y="0"/>
                  </a:cubicBezTo>
                  <a:cubicBezTo>
                    <a:pt x="12454" y="0"/>
                    <a:pt x="-23528" y="119338"/>
                    <a:pt x="26828" y="228788"/>
                  </a:cubicBezTo>
                </a:path>
              </a:pathLst>
            </a:custGeom>
            <a:noFill/>
            <a:ln w="38029" cap="rnd">
              <a:solidFill>
                <a:srgbClr val="FD826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73" name="Freeform 72">
              <a:extLst>
                <a:ext uri="{FF2B5EF4-FFF2-40B4-BE49-F238E27FC236}">
                  <a16:creationId xmlns:a16="http://schemas.microsoft.com/office/drawing/2014/main" id="{7245CF31-D5E5-2188-A18A-985F4C5BBFF6}"/>
                </a:ext>
              </a:extLst>
            </p:cNvPr>
            <p:cNvSpPr/>
            <p:nvPr/>
          </p:nvSpPr>
          <p:spPr>
            <a:xfrm>
              <a:off x="9731301" y="6375581"/>
              <a:ext cx="84053" cy="95660"/>
            </a:xfrm>
            <a:custGeom>
              <a:avLst/>
              <a:gdLst>
                <a:gd name="connsiteX0" fmla="*/ 84054 w 84053"/>
                <a:gd name="connsiteY0" fmla="*/ 95661 h 95660"/>
                <a:gd name="connsiteX1" fmla="*/ 0 w 84053"/>
                <a:gd name="connsiteY1" fmla="*/ 0 h 95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4053" h="95660">
                  <a:moveTo>
                    <a:pt x="84054" y="95661"/>
                  </a:moveTo>
                  <a:lnTo>
                    <a:pt x="0" y="0"/>
                  </a:lnTo>
                </a:path>
              </a:pathLst>
            </a:custGeom>
            <a:ln w="38029" cap="rnd">
              <a:solidFill>
                <a:srgbClr val="FD826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74" name="Freeform 73">
              <a:extLst>
                <a:ext uri="{FF2B5EF4-FFF2-40B4-BE49-F238E27FC236}">
                  <a16:creationId xmlns:a16="http://schemas.microsoft.com/office/drawing/2014/main" id="{F2A6D9A9-D697-1A23-D81A-8988F4A39DA4}"/>
                </a:ext>
              </a:extLst>
            </p:cNvPr>
            <p:cNvSpPr/>
            <p:nvPr/>
          </p:nvSpPr>
          <p:spPr>
            <a:xfrm>
              <a:off x="10064184" y="6242359"/>
              <a:ext cx="260042" cy="219373"/>
            </a:xfrm>
            <a:custGeom>
              <a:avLst/>
              <a:gdLst>
                <a:gd name="connsiteX0" fmla="*/ 0 w 260042"/>
                <a:gd name="connsiteY0" fmla="*/ 179911 h 219373"/>
                <a:gd name="connsiteX1" fmla="*/ 244927 w 260042"/>
                <a:gd name="connsiteY1" fmla="*/ 0 h 219373"/>
                <a:gd name="connsiteX2" fmla="*/ 234646 w 260042"/>
                <a:gd name="connsiteY2" fmla="*/ 219373 h 2193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60042" h="219373">
                  <a:moveTo>
                    <a:pt x="0" y="179911"/>
                  </a:moveTo>
                  <a:cubicBezTo>
                    <a:pt x="0" y="179911"/>
                    <a:pt x="21608" y="35944"/>
                    <a:pt x="244927" y="0"/>
                  </a:cubicBezTo>
                  <a:cubicBezTo>
                    <a:pt x="244927" y="0"/>
                    <a:pt x="285002" y="110019"/>
                    <a:pt x="234646" y="219373"/>
                  </a:cubicBezTo>
                </a:path>
              </a:pathLst>
            </a:custGeom>
            <a:noFill/>
            <a:ln w="38029" cap="rnd">
              <a:solidFill>
                <a:srgbClr val="FD826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75" name="Freeform 74">
              <a:extLst>
                <a:ext uri="{FF2B5EF4-FFF2-40B4-BE49-F238E27FC236}">
                  <a16:creationId xmlns:a16="http://schemas.microsoft.com/office/drawing/2014/main" id="{76D16D1E-2F92-1E96-C419-045C44B59471}"/>
                </a:ext>
              </a:extLst>
            </p:cNvPr>
            <p:cNvSpPr/>
            <p:nvPr/>
          </p:nvSpPr>
          <p:spPr>
            <a:xfrm>
              <a:off x="10170322" y="6375581"/>
              <a:ext cx="57019" cy="64851"/>
            </a:xfrm>
            <a:custGeom>
              <a:avLst/>
              <a:gdLst>
                <a:gd name="connsiteX0" fmla="*/ 0 w 57019"/>
                <a:gd name="connsiteY0" fmla="*/ 64852 h 64851"/>
                <a:gd name="connsiteX1" fmla="*/ 57020 w 57019"/>
                <a:gd name="connsiteY1" fmla="*/ 0 h 648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57019" h="64851">
                  <a:moveTo>
                    <a:pt x="0" y="64852"/>
                  </a:moveTo>
                  <a:lnTo>
                    <a:pt x="57020" y="0"/>
                  </a:lnTo>
                </a:path>
              </a:pathLst>
            </a:custGeom>
            <a:ln w="38029" cap="rnd">
              <a:solidFill>
                <a:srgbClr val="FD826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76" name="Freeform 75">
              <a:extLst>
                <a:ext uri="{FF2B5EF4-FFF2-40B4-BE49-F238E27FC236}">
                  <a16:creationId xmlns:a16="http://schemas.microsoft.com/office/drawing/2014/main" id="{DD776944-B9B9-E79B-EA0D-78A40D7B3C09}"/>
                </a:ext>
              </a:extLst>
            </p:cNvPr>
            <p:cNvSpPr/>
            <p:nvPr/>
          </p:nvSpPr>
          <p:spPr>
            <a:xfrm>
              <a:off x="9913592" y="5866942"/>
              <a:ext cx="149545" cy="405845"/>
            </a:xfrm>
            <a:custGeom>
              <a:avLst/>
              <a:gdLst>
                <a:gd name="connsiteX0" fmla="*/ 75677 w 149545"/>
                <a:gd name="connsiteY0" fmla="*/ 0 h 405845"/>
                <a:gd name="connsiteX1" fmla="*/ 0 w 149545"/>
                <a:gd name="connsiteY1" fmla="*/ 206917 h 405845"/>
                <a:gd name="connsiteX2" fmla="*/ 75677 w 149545"/>
                <a:gd name="connsiteY2" fmla="*/ 405846 h 405845"/>
                <a:gd name="connsiteX3" fmla="*/ 149545 w 149545"/>
                <a:gd name="connsiteY3" fmla="*/ 202923 h 405845"/>
                <a:gd name="connsiteX4" fmla="*/ 75677 w 149545"/>
                <a:gd name="connsiteY4" fmla="*/ 0 h 405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9545" h="405845">
                  <a:moveTo>
                    <a:pt x="75677" y="0"/>
                  </a:moveTo>
                  <a:cubicBezTo>
                    <a:pt x="75677" y="0"/>
                    <a:pt x="0" y="83584"/>
                    <a:pt x="0" y="206917"/>
                  </a:cubicBezTo>
                  <a:cubicBezTo>
                    <a:pt x="0" y="330249"/>
                    <a:pt x="75677" y="405846"/>
                    <a:pt x="75677" y="405846"/>
                  </a:cubicBezTo>
                  <a:cubicBezTo>
                    <a:pt x="75677" y="405846"/>
                    <a:pt x="149545" y="312372"/>
                    <a:pt x="149545" y="202923"/>
                  </a:cubicBezTo>
                  <a:cubicBezTo>
                    <a:pt x="149545" y="93474"/>
                    <a:pt x="75677" y="0"/>
                    <a:pt x="75677" y="0"/>
                  </a:cubicBezTo>
                  <a:close/>
                </a:path>
              </a:pathLst>
            </a:custGeom>
            <a:solidFill>
              <a:srgbClr val="8DB3DA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77" name="Freeform 76">
              <a:extLst>
                <a:ext uri="{FF2B5EF4-FFF2-40B4-BE49-F238E27FC236}">
                  <a16:creationId xmlns:a16="http://schemas.microsoft.com/office/drawing/2014/main" id="{269BA1E6-B6A5-92D7-ACB6-999B1B0DDFDA}"/>
                </a:ext>
              </a:extLst>
            </p:cNvPr>
            <p:cNvSpPr/>
            <p:nvPr/>
          </p:nvSpPr>
          <p:spPr>
            <a:xfrm>
              <a:off x="9988373" y="5958134"/>
              <a:ext cx="257054" cy="314654"/>
            </a:xfrm>
            <a:custGeom>
              <a:avLst/>
              <a:gdLst>
                <a:gd name="connsiteX0" fmla="*/ 257055 w 257054"/>
                <a:gd name="connsiteY0" fmla="*/ 0 h 314654"/>
                <a:gd name="connsiteX1" fmla="*/ 67624 w 257054"/>
                <a:gd name="connsiteY1" fmla="*/ 112682 h 314654"/>
                <a:gd name="connsiteX2" fmla="*/ 515 w 257054"/>
                <a:gd name="connsiteY2" fmla="*/ 314654 h 314654"/>
                <a:gd name="connsiteX3" fmla="*/ 186042 w 257054"/>
                <a:gd name="connsiteY3" fmla="*/ 203969 h 314654"/>
                <a:gd name="connsiteX4" fmla="*/ 257055 w 257054"/>
                <a:gd name="connsiteY4" fmla="*/ 0 h 314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7054" h="314654">
                  <a:moveTo>
                    <a:pt x="257055" y="0"/>
                  </a:moveTo>
                  <a:cubicBezTo>
                    <a:pt x="257055" y="0"/>
                    <a:pt x="145586" y="17021"/>
                    <a:pt x="67624" y="112682"/>
                  </a:cubicBezTo>
                  <a:cubicBezTo>
                    <a:pt x="-10337" y="208343"/>
                    <a:pt x="515" y="314654"/>
                    <a:pt x="515" y="314654"/>
                  </a:cubicBezTo>
                  <a:cubicBezTo>
                    <a:pt x="515" y="314654"/>
                    <a:pt x="116933" y="288790"/>
                    <a:pt x="186042" y="203969"/>
                  </a:cubicBezTo>
                  <a:cubicBezTo>
                    <a:pt x="255246" y="119148"/>
                    <a:pt x="257055" y="0"/>
                    <a:pt x="257055" y="0"/>
                  </a:cubicBezTo>
                  <a:close/>
                </a:path>
              </a:pathLst>
            </a:custGeom>
            <a:solidFill>
              <a:srgbClr val="8DB3DA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78" name="Freeform 77">
              <a:extLst>
                <a:ext uri="{FF2B5EF4-FFF2-40B4-BE49-F238E27FC236}">
                  <a16:creationId xmlns:a16="http://schemas.microsoft.com/office/drawing/2014/main" id="{D4106412-5B77-6E0F-22C9-F1FC41B3921F}"/>
                </a:ext>
              </a:extLst>
            </p:cNvPr>
            <p:cNvSpPr/>
            <p:nvPr/>
          </p:nvSpPr>
          <p:spPr>
            <a:xfrm>
              <a:off x="9731301" y="5958134"/>
              <a:ext cx="257054" cy="314654"/>
            </a:xfrm>
            <a:custGeom>
              <a:avLst/>
              <a:gdLst>
                <a:gd name="connsiteX0" fmla="*/ 0 w 257054"/>
                <a:gd name="connsiteY0" fmla="*/ 0 h 314654"/>
                <a:gd name="connsiteX1" fmla="*/ 189430 w 257054"/>
                <a:gd name="connsiteY1" fmla="*/ 112682 h 314654"/>
                <a:gd name="connsiteX2" fmla="*/ 256540 w 257054"/>
                <a:gd name="connsiteY2" fmla="*/ 314654 h 314654"/>
                <a:gd name="connsiteX3" fmla="*/ 71013 w 257054"/>
                <a:gd name="connsiteY3" fmla="*/ 203969 h 314654"/>
                <a:gd name="connsiteX4" fmla="*/ 0 w 257054"/>
                <a:gd name="connsiteY4" fmla="*/ 0 h 314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7054" h="314654">
                  <a:moveTo>
                    <a:pt x="0" y="0"/>
                  </a:moveTo>
                  <a:cubicBezTo>
                    <a:pt x="0" y="0"/>
                    <a:pt x="111469" y="17021"/>
                    <a:pt x="189430" y="112682"/>
                  </a:cubicBezTo>
                  <a:cubicBezTo>
                    <a:pt x="267392" y="208343"/>
                    <a:pt x="256540" y="314654"/>
                    <a:pt x="256540" y="314654"/>
                  </a:cubicBezTo>
                  <a:cubicBezTo>
                    <a:pt x="256540" y="314654"/>
                    <a:pt x="140121" y="288790"/>
                    <a:pt x="71013" y="203969"/>
                  </a:cubicBezTo>
                  <a:cubicBezTo>
                    <a:pt x="1809" y="119148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8DB3DA">
                <a:alpha val="70000"/>
              </a:srgbClr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79" name="Freeform 78">
              <a:extLst>
                <a:ext uri="{FF2B5EF4-FFF2-40B4-BE49-F238E27FC236}">
                  <a16:creationId xmlns:a16="http://schemas.microsoft.com/office/drawing/2014/main" id="{54C2B46F-2309-8AD4-B88E-81FD59F69CD2}"/>
                </a:ext>
              </a:extLst>
            </p:cNvPr>
            <p:cNvSpPr/>
            <p:nvPr/>
          </p:nvSpPr>
          <p:spPr>
            <a:xfrm>
              <a:off x="9987841" y="6272788"/>
              <a:ext cx="9519" cy="135218"/>
            </a:xfrm>
            <a:custGeom>
              <a:avLst/>
              <a:gdLst>
                <a:gd name="connsiteX0" fmla="*/ 0 w 9519"/>
                <a:gd name="connsiteY0" fmla="*/ 0 h 135218"/>
                <a:gd name="connsiteX1" fmla="*/ 0 w 9519"/>
                <a:gd name="connsiteY1" fmla="*/ 135219 h 1352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9519" h="135218">
                  <a:moveTo>
                    <a:pt x="0" y="0"/>
                  </a:moveTo>
                  <a:lnTo>
                    <a:pt x="0" y="135219"/>
                  </a:lnTo>
                </a:path>
              </a:pathLst>
            </a:custGeom>
            <a:ln w="38029" cap="rnd">
              <a:solidFill>
                <a:srgbClr val="8DB3DA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grpSp>
          <p:nvGrpSpPr>
            <p:cNvPr id="80" name="Graphic 14">
              <a:extLst>
                <a:ext uri="{FF2B5EF4-FFF2-40B4-BE49-F238E27FC236}">
                  <a16:creationId xmlns:a16="http://schemas.microsoft.com/office/drawing/2014/main" id="{F1B99EF2-219C-E4E5-A202-D522442D3585}"/>
                </a:ext>
              </a:extLst>
            </p:cNvPr>
            <p:cNvGrpSpPr/>
            <p:nvPr/>
          </p:nvGrpSpPr>
          <p:grpSpPr>
            <a:xfrm>
              <a:off x="9411915" y="6460446"/>
              <a:ext cx="1096235" cy="457122"/>
              <a:chOff x="19354397" y="11367284"/>
              <a:chExt cx="1096235" cy="457122"/>
            </a:xfrm>
            <a:noFill/>
          </p:grpSpPr>
          <p:sp>
            <p:nvSpPr>
              <p:cNvPr id="81" name="Freeform 80">
                <a:extLst>
                  <a:ext uri="{FF2B5EF4-FFF2-40B4-BE49-F238E27FC236}">
                    <a16:creationId xmlns:a16="http://schemas.microsoft.com/office/drawing/2014/main" id="{96266287-1EF7-5A2E-44FB-B4542D965EC8}"/>
                  </a:ext>
                </a:extLst>
              </p:cNvPr>
              <p:cNvSpPr/>
              <p:nvPr/>
            </p:nvSpPr>
            <p:spPr>
              <a:xfrm>
                <a:off x="19902527" y="11447876"/>
                <a:ext cx="208278" cy="112870"/>
              </a:xfrm>
              <a:custGeom>
                <a:avLst/>
                <a:gdLst>
                  <a:gd name="connsiteX0" fmla="*/ 0 w 208278"/>
                  <a:gd name="connsiteY0" fmla="*/ 0 h 112870"/>
                  <a:gd name="connsiteX1" fmla="*/ 78628 w 208278"/>
                  <a:gd name="connsiteY1" fmla="*/ 109640 h 112870"/>
                  <a:gd name="connsiteX2" fmla="*/ 208278 w 208278"/>
                  <a:gd name="connsiteY2" fmla="*/ 75502 h 1128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08278" h="112870">
                    <a:moveTo>
                      <a:pt x="0" y="0"/>
                    </a:moveTo>
                    <a:cubicBezTo>
                      <a:pt x="0" y="0"/>
                      <a:pt x="2951" y="93474"/>
                      <a:pt x="78628" y="109640"/>
                    </a:cubicBezTo>
                    <a:cubicBezTo>
                      <a:pt x="154305" y="125900"/>
                      <a:pt x="208278" y="75502"/>
                      <a:pt x="208278" y="75502"/>
                    </a:cubicBezTo>
                  </a:path>
                </a:pathLst>
              </a:custGeom>
              <a:noFill/>
              <a:ln w="22225" cap="rnd">
                <a:solidFill>
                  <a:srgbClr val="8DB3DA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82" name="Freeform 81">
                <a:extLst>
                  <a:ext uri="{FF2B5EF4-FFF2-40B4-BE49-F238E27FC236}">
                    <a16:creationId xmlns:a16="http://schemas.microsoft.com/office/drawing/2014/main" id="{5AC061F5-7E95-A727-F0A3-304C656C6441}"/>
                  </a:ext>
                </a:extLst>
              </p:cNvPr>
              <p:cNvSpPr/>
              <p:nvPr/>
            </p:nvSpPr>
            <p:spPr>
              <a:xfrm>
                <a:off x="19960340" y="11557611"/>
                <a:ext cx="20815" cy="127801"/>
              </a:xfrm>
              <a:custGeom>
                <a:avLst/>
                <a:gdLst>
                  <a:gd name="connsiteX0" fmla="*/ 20815 w 20815"/>
                  <a:gd name="connsiteY0" fmla="*/ 0 h 127801"/>
                  <a:gd name="connsiteX1" fmla="*/ 20815 w 20815"/>
                  <a:gd name="connsiteY1" fmla="*/ 127802 h 12780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20815" h="127801">
                    <a:moveTo>
                      <a:pt x="20815" y="0"/>
                    </a:moveTo>
                    <a:cubicBezTo>
                      <a:pt x="20815" y="0"/>
                      <a:pt x="-26019" y="84630"/>
                      <a:pt x="20815" y="127802"/>
                    </a:cubicBezTo>
                  </a:path>
                </a:pathLst>
              </a:custGeom>
              <a:noFill/>
              <a:ln w="22225" cap="rnd">
                <a:solidFill>
                  <a:srgbClr val="8DB3DA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83" name="Freeform 82">
                <a:extLst>
                  <a:ext uri="{FF2B5EF4-FFF2-40B4-BE49-F238E27FC236}">
                    <a16:creationId xmlns:a16="http://schemas.microsoft.com/office/drawing/2014/main" id="{27E5AC40-906C-15A9-E4F4-F63847A1DC85}"/>
                  </a:ext>
                </a:extLst>
              </p:cNvPr>
              <p:cNvSpPr/>
              <p:nvPr/>
            </p:nvSpPr>
            <p:spPr>
              <a:xfrm>
                <a:off x="19599343" y="11557611"/>
                <a:ext cx="158493" cy="87199"/>
              </a:xfrm>
              <a:custGeom>
                <a:avLst/>
                <a:gdLst>
                  <a:gd name="connsiteX0" fmla="*/ 0 w 158493"/>
                  <a:gd name="connsiteY0" fmla="*/ 81017 h 87199"/>
                  <a:gd name="connsiteX1" fmla="*/ 158493 w 158493"/>
                  <a:gd name="connsiteY1" fmla="*/ 0 h 871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58493" h="87199">
                    <a:moveTo>
                      <a:pt x="0" y="81017"/>
                    </a:moveTo>
                    <a:cubicBezTo>
                      <a:pt x="0" y="81017"/>
                      <a:pt x="129650" y="120480"/>
                      <a:pt x="158493" y="0"/>
                    </a:cubicBezTo>
                  </a:path>
                </a:pathLst>
              </a:custGeom>
              <a:noFill/>
              <a:ln w="22225" cap="rnd">
                <a:solidFill>
                  <a:srgbClr val="8DB3DA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84" name="Freeform 83">
                <a:extLst>
                  <a:ext uri="{FF2B5EF4-FFF2-40B4-BE49-F238E27FC236}">
                    <a16:creationId xmlns:a16="http://schemas.microsoft.com/office/drawing/2014/main" id="{A9324346-C48E-53A2-FA90-B320EDFCC0ED}"/>
                  </a:ext>
                </a:extLst>
              </p:cNvPr>
              <p:cNvSpPr/>
              <p:nvPr/>
            </p:nvSpPr>
            <p:spPr>
              <a:xfrm>
                <a:off x="19708242" y="11629784"/>
                <a:ext cx="75410" cy="156328"/>
              </a:xfrm>
              <a:custGeom>
                <a:avLst/>
                <a:gdLst>
                  <a:gd name="connsiteX0" fmla="*/ 0 w 75410"/>
                  <a:gd name="connsiteY0" fmla="*/ 0 h 156328"/>
                  <a:gd name="connsiteX1" fmla="*/ 71203 w 75410"/>
                  <a:gd name="connsiteY1" fmla="*/ 156329 h 1563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75410" h="156328">
                    <a:moveTo>
                      <a:pt x="0" y="0"/>
                    </a:moveTo>
                    <a:cubicBezTo>
                      <a:pt x="0" y="0"/>
                      <a:pt x="96429" y="37561"/>
                      <a:pt x="71203" y="156329"/>
                    </a:cubicBezTo>
                  </a:path>
                </a:pathLst>
              </a:custGeom>
              <a:noFill/>
              <a:ln w="22225" cap="rnd">
                <a:solidFill>
                  <a:srgbClr val="8DB3DA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>
                  <a:latin typeface="Lato" panose="020F0502020204030203" pitchFamily="34" charset="77"/>
                </a:endParaRPr>
              </a:p>
            </p:txBody>
          </p:sp>
          <p:sp>
            <p:nvSpPr>
              <p:cNvPr id="85" name="Freeform 84">
                <a:extLst>
                  <a:ext uri="{FF2B5EF4-FFF2-40B4-BE49-F238E27FC236}">
                    <a16:creationId xmlns:a16="http://schemas.microsoft.com/office/drawing/2014/main" id="{F7A5214E-95EC-AD63-9A41-1243FDC003D6}"/>
                  </a:ext>
                </a:extLst>
              </p:cNvPr>
              <p:cNvSpPr/>
              <p:nvPr/>
            </p:nvSpPr>
            <p:spPr>
              <a:xfrm>
                <a:off x="20183647" y="11560844"/>
                <a:ext cx="35199" cy="164126"/>
              </a:xfrm>
              <a:custGeom>
                <a:avLst/>
                <a:gdLst>
                  <a:gd name="connsiteX0" fmla="*/ 35200 w 35199"/>
                  <a:gd name="connsiteY0" fmla="*/ 0 h 164126"/>
                  <a:gd name="connsiteX1" fmla="*/ 35200 w 35199"/>
                  <a:gd name="connsiteY1" fmla="*/ 164126 h 1641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5199" h="164126">
                    <a:moveTo>
                      <a:pt x="35200" y="0"/>
                    </a:moveTo>
                    <a:cubicBezTo>
                      <a:pt x="35200" y="0"/>
                      <a:pt x="-43999" y="88624"/>
                      <a:pt x="35200" y="164126"/>
                    </a:cubicBezTo>
                  </a:path>
                </a:pathLst>
              </a:custGeom>
              <a:noFill/>
              <a:ln w="22225" cap="rnd">
                <a:solidFill>
                  <a:srgbClr val="8DB3DA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86" name="Freeform 85">
                <a:extLst>
                  <a:ext uri="{FF2B5EF4-FFF2-40B4-BE49-F238E27FC236}">
                    <a16:creationId xmlns:a16="http://schemas.microsoft.com/office/drawing/2014/main" id="{BB637C90-A3D5-A603-9705-E3305DB4D8F7}"/>
                  </a:ext>
                </a:extLst>
              </p:cNvPr>
              <p:cNvSpPr/>
              <p:nvPr/>
            </p:nvSpPr>
            <p:spPr>
              <a:xfrm>
                <a:off x="19354397" y="11367284"/>
                <a:ext cx="1096235" cy="457122"/>
              </a:xfrm>
              <a:custGeom>
                <a:avLst/>
                <a:gdLst>
                  <a:gd name="connsiteX0" fmla="*/ 176504 w 1096235"/>
                  <a:gd name="connsiteY0" fmla="*/ 457028 h 457122"/>
                  <a:gd name="connsiteX1" fmla="*/ 19 w 1096235"/>
                  <a:gd name="connsiteY1" fmla="*/ 457028 h 457122"/>
                  <a:gd name="connsiteX2" fmla="*/ 88261 w 1096235"/>
                  <a:gd name="connsiteY2" fmla="*/ 327515 h 457122"/>
                  <a:gd name="connsiteX3" fmla="*/ 176504 w 1096235"/>
                  <a:gd name="connsiteY3" fmla="*/ 208747 h 457122"/>
                  <a:gd name="connsiteX4" fmla="*/ 284545 w 1096235"/>
                  <a:gd name="connsiteY4" fmla="*/ 61261 h 457122"/>
                  <a:gd name="connsiteX5" fmla="*/ 443039 w 1096235"/>
                  <a:gd name="connsiteY5" fmla="*/ 76951 h 457122"/>
                  <a:gd name="connsiteX6" fmla="*/ 554698 w 1096235"/>
                  <a:gd name="connsiteY6" fmla="*/ 118 h 457122"/>
                  <a:gd name="connsiteX7" fmla="*/ 648366 w 1096235"/>
                  <a:gd name="connsiteY7" fmla="*/ 54129 h 457122"/>
                  <a:gd name="connsiteX8" fmla="*/ 893293 w 1096235"/>
                  <a:gd name="connsiteY8" fmla="*/ 54129 h 457122"/>
                  <a:gd name="connsiteX9" fmla="*/ 972492 w 1096235"/>
                  <a:gd name="connsiteY9" fmla="*/ 228621 h 457122"/>
                  <a:gd name="connsiteX10" fmla="*/ 1091385 w 1096235"/>
                  <a:gd name="connsiteY10" fmla="*/ 323996 h 457122"/>
                  <a:gd name="connsiteX11" fmla="*/ 1055403 w 1096235"/>
                  <a:gd name="connsiteY11" fmla="*/ 457123 h 457122"/>
                  <a:gd name="connsiteX12" fmla="*/ 853693 w 1096235"/>
                  <a:gd name="connsiteY12" fmla="*/ 457123 h 4571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96235" h="457122">
                    <a:moveTo>
                      <a:pt x="176504" y="457028"/>
                    </a:moveTo>
                    <a:lnTo>
                      <a:pt x="19" y="457028"/>
                    </a:lnTo>
                    <a:cubicBezTo>
                      <a:pt x="19" y="457028"/>
                      <a:pt x="-3598" y="341873"/>
                      <a:pt x="88261" y="327515"/>
                    </a:cubicBezTo>
                    <a:cubicBezTo>
                      <a:pt x="88261" y="327515"/>
                      <a:pt x="100827" y="230332"/>
                      <a:pt x="176504" y="208747"/>
                    </a:cubicBezTo>
                    <a:cubicBezTo>
                      <a:pt x="176504" y="208747"/>
                      <a:pt x="180121" y="104432"/>
                      <a:pt x="284545" y="61261"/>
                    </a:cubicBezTo>
                    <a:cubicBezTo>
                      <a:pt x="388970" y="18090"/>
                      <a:pt x="443039" y="76951"/>
                      <a:pt x="443039" y="76951"/>
                    </a:cubicBezTo>
                    <a:cubicBezTo>
                      <a:pt x="443039" y="76951"/>
                      <a:pt x="479021" y="-3495"/>
                      <a:pt x="554698" y="118"/>
                    </a:cubicBezTo>
                    <a:cubicBezTo>
                      <a:pt x="630375" y="3732"/>
                      <a:pt x="648366" y="54129"/>
                      <a:pt x="648366" y="54129"/>
                    </a:cubicBezTo>
                    <a:cubicBezTo>
                      <a:pt x="648366" y="54129"/>
                      <a:pt x="778016" y="-28599"/>
                      <a:pt x="893293" y="54129"/>
                    </a:cubicBezTo>
                    <a:cubicBezTo>
                      <a:pt x="1008569" y="136858"/>
                      <a:pt x="972492" y="228621"/>
                      <a:pt x="972492" y="228621"/>
                    </a:cubicBezTo>
                    <a:cubicBezTo>
                      <a:pt x="972492" y="228621"/>
                      <a:pt x="1069777" y="248494"/>
                      <a:pt x="1091385" y="323996"/>
                    </a:cubicBezTo>
                    <a:cubicBezTo>
                      <a:pt x="1112994" y="399593"/>
                      <a:pt x="1055403" y="457123"/>
                      <a:pt x="1055403" y="457123"/>
                    </a:cubicBezTo>
                    <a:lnTo>
                      <a:pt x="853693" y="457123"/>
                    </a:lnTo>
                  </a:path>
                </a:pathLst>
              </a:custGeom>
              <a:noFill/>
              <a:ln w="22225" cap="rnd">
                <a:solidFill>
                  <a:srgbClr val="8DB3DA"/>
                </a:solidFill>
                <a:prstDash val="solid"/>
                <a:miter/>
              </a:ln>
            </p:spPr>
            <p:txBody>
              <a:bodyPr rtlCol="0" anchor="ctr"/>
              <a:lstStyle/>
              <a:p>
                <a:endParaRPr lang="en-EG" dirty="0">
                  <a:latin typeface="Lato" panose="020F0502020204030203" pitchFamily="34" charset="77"/>
                </a:endParaRPr>
              </a:p>
            </p:txBody>
          </p:sp>
        </p:grpSp>
      </p:grpSp>
      <p:grpSp>
        <p:nvGrpSpPr>
          <p:cNvPr id="137" name="Group 136">
            <a:extLst>
              <a:ext uri="{FF2B5EF4-FFF2-40B4-BE49-F238E27FC236}">
                <a16:creationId xmlns:a16="http://schemas.microsoft.com/office/drawing/2014/main" id="{35A621B2-2238-6F6A-82B0-7D07D8ECC3B6}"/>
              </a:ext>
            </a:extLst>
          </p:cNvPr>
          <p:cNvGrpSpPr/>
          <p:nvPr/>
        </p:nvGrpSpPr>
        <p:grpSpPr>
          <a:xfrm>
            <a:off x="9938482" y="3106203"/>
            <a:ext cx="526729" cy="554020"/>
            <a:chOff x="11813983" y="7124300"/>
            <a:chExt cx="1122303" cy="1180452"/>
          </a:xfrm>
        </p:grpSpPr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CE28D72F-E345-9AE1-7296-BE66A8C6D596}"/>
                </a:ext>
              </a:extLst>
            </p:cNvPr>
            <p:cNvSpPr/>
            <p:nvPr/>
          </p:nvSpPr>
          <p:spPr>
            <a:xfrm>
              <a:off x="11973143" y="7433914"/>
              <a:ext cx="803888" cy="870838"/>
            </a:xfrm>
            <a:custGeom>
              <a:avLst/>
              <a:gdLst>
                <a:gd name="connsiteX0" fmla="*/ 650536 w 803888"/>
                <a:gd name="connsiteY0" fmla="*/ 165077 h 870838"/>
                <a:gd name="connsiteX1" fmla="*/ 603131 w 803888"/>
                <a:gd name="connsiteY1" fmla="*/ 401757 h 870838"/>
                <a:gd name="connsiteX2" fmla="*/ 449587 w 803888"/>
                <a:gd name="connsiteY2" fmla="*/ 462330 h 870838"/>
                <a:gd name="connsiteX3" fmla="*/ 449587 w 803888"/>
                <a:gd name="connsiteY3" fmla="*/ 158991 h 870838"/>
                <a:gd name="connsiteX4" fmla="*/ 459106 w 803888"/>
                <a:gd name="connsiteY4" fmla="*/ 56769 h 870838"/>
                <a:gd name="connsiteX5" fmla="*/ 565245 w 803888"/>
                <a:gd name="connsiteY5" fmla="*/ 17021 h 870838"/>
                <a:gd name="connsiteX6" fmla="*/ 565245 w 803888"/>
                <a:gd name="connsiteY6" fmla="*/ 0 h 870838"/>
                <a:gd name="connsiteX7" fmla="*/ 238834 w 803888"/>
                <a:gd name="connsiteY7" fmla="*/ 0 h 870838"/>
                <a:gd name="connsiteX8" fmla="*/ 238834 w 803888"/>
                <a:gd name="connsiteY8" fmla="*/ 17021 h 870838"/>
                <a:gd name="connsiteX9" fmla="*/ 344972 w 803888"/>
                <a:gd name="connsiteY9" fmla="*/ 56769 h 870838"/>
                <a:gd name="connsiteX10" fmla="*/ 354492 w 803888"/>
                <a:gd name="connsiteY10" fmla="*/ 158991 h 870838"/>
                <a:gd name="connsiteX11" fmla="*/ 354492 w 803888"/>
                <a:gd name="connsiteY11" fmla="*/ 462330 h 870838"/>
                <a:gd name="connsiteX12" fmla="*/ 200948 w 803888"/>
                <a:gd name="connsiteY12" fmla="*/ 401757 h 870838"/>
                <a:gd name="connsiteX13" fmla="*/ 153543 w 803888"/>
                <a:gd name="connsiteY13" fmla="*/ 165077 h 870838"/>
                <a:gd name="connsiteX14" fmla="*/ 0 w 803888"/>
                <a:gd name="connsiteY14" fmla="*/ 71508 h 870838"/>
                <a:gd name="connsiteX15" fmla="*/ 0 w 803888"/>
                <a:gd name="connsiteY15" fmla="*/ 93189 h 870838"/>
                <a:gd name="connsiteX16" fmla="*/ 41694 w 803888"/>
                <a:gd name="connsiteY16" fmla="*/ 114013 h 870838"/>
                <a:gd name="connsiteX17" fmla="*/ 54925 w 803888"/>
                <a:gd name="connsiteY17" fmla="*/ 244668 h 870838"/>
                <a:gd name="connsiteX18" fmla="*/ 126985 w 803888"/>
                <a:gd name="connsiteY18" fmla="*/ 446164 h 870838"/>
                <a:gd name="connsiteX19" fmla="*/ 354396 w 803888"/>
                <a:gd name="connsiteY19" fmla="*/ 506261 h 870838"/>
                <a:gd name="connsiteX20" fmla="*/ 308705 w 803888"/>
                <a:gd name="connsiteY20" fmla="*/ 745890 h 870838"/>
                <a:gd name="connsiteX21" fmla="*/ 251019 w 803888"/>
                <a:gd name="connsiteY21" fmla="*/ 834038 h 870838"/>
                <a:gd name="connsiteX22" fmla="*/ 238739 w 803888"/>
                <a:gd name="connsiteY22" fmla="*/ 870838 h 870838"/>
                <a:gd name="connsiteX23" fmla="*/ 565150 w 803888"/>
                <a:gd name="connsiteY23" fmla="*/ 870838 h 870838"/>
                <a:gd name="connsiteX24" fmla="*/ 552584 w 803888"/>
                <a:gd name="connsiteY24" fmla="*/ 834229 h 870838"/>
                <a:gd name="connsiteX25" fmla="*/ 493280 w 803888"/>
                <a:gd name="connsiteY25" fmla="*/ 745890 h 870838"/>
                <a:gd name="connsiteX26" fmla="*/ 449492 w 803888"/>
                <a:gd name="connsiteY26" fmla="*/ 506261 h 870838"/>
                <a:gd name="connsiteX27" fmla="*/ 676904 w 803888"/>
                <a:gd name="connsiteY27" fmla="*/ 446164 h 870838"/>
                <a:gd name="connsiteX28" fmla="*/ 748963 w 803888"/>
                <a:gd name="connsiteY28" fmla="*/ 244668 h 870838"/>
                <a:gd name="connsiteX29" fmla="*/ 762195 w 803888"/>
                <a:gd name="connsiteY29" fmla="*/ 114013 h 870838"/>
                <a:gd name="connsiteX30" fmla="*/ 803889 w 803888"/>
                <a:gd name="connsiteY30" fmla="*/ 93189 h 870838"/>
                <a:gd name="connsiteX31" fmla="*/ 803889 w 803888"/>
                <a:gd name="connsiteY31" fmla="*/ 71508 h 870838"/>
                <a:gd name="connsiteX32" fmla="*/ 650346 w 803888"/>
                <a:gd name="connsiteY32" fmla="*/ 165077 h 8708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803888" h="870838">
                  <a:moveTo>
                    <a:pt x="650536" y="165077"/>
                  </a:moveTo>
                  <a:cubicBezTo>
                    <a:pt x="626833" y="222226"/>
                    <a:pt x="642920" y="335479"/>
                    <a:pt x="603131" y="401757"/>
                  </a:cubicBezTo>
                  <a:cubicBezTo>
                    <a:pt x="563341" y="468035"/>
                    <a:pt x="449587" y="462330"/>
                    <a:pt x="449587" y="462330"/>
                  </a:cubicBezTo>
                  <a:lnTo>
                    <a:pt x="449587" y="158991"/>
                  </a:lnTo>
                  <a:cubicBezTo>
                    <a:pt x="449587" y="132461"/>
                    <a:pt x="449587" y="81778"/>
                    <a:pt x="459106" y="56769"/>
                  </a:cubicBezTo>
                  <a:cubicBezTo>
                    <a:pt x="475099" y="14644"/>
                    <a:pt x="565245" y="17021"/>
                    <a:pt x="565245" y="17021"/>
                  </a:cubicBezTo>
                  <a:lnTo>
                    <a:pt x="565245" y="0"/>
                  </a:lnTo>
                  <a:lnTo>
                    <a:pt x="238834" y="0"/>
                  </a:lnTo>
                  <a:lnTo>
                    <a:pt x="238834" y="17021"/>
                  </a:lnTo>
                  <a:cubicBezTo>
                    <a:pt x="238834" y="17021"/>
                    <a:pt x="328980" y="14739"/>
                    <a:pt x="344972" y="56769"/>
                  </a:cubicBezTo>
                  <a:cubicBezTo>
                    <a:pt x="354492" y="81778"/>
                    <a:pt x="354492" y="132461"/>
                    <a:pt x="354492" y="158991"/>
                  </a:cubicBezTo>
                  <a:lnTo>
                    <a:pt x="354492" y="462330"/>
                  </a:lnTo>
                  <a:cubicBezTo>
                    <a:pt x="354492" y="462330"/>
                    <a:pt x="240738" y="468035"/>
                    <a:pt x="200948" y="401757"/>
                  </a:cubicBezTo>
                  <a:cubicBezTo>
                    <a:pt x="161158" y="335479"/>
                    <a:pt x="177246" y="222226"/>
                    <a:pt x="153543" y="165077"/>
                  </a:cubicBezTo>
                  <a:cubicBezTo>
                    <a:pt x="131840" y="112682"/>
                    <a:pt x="105091" y="71508"/>
                    <a:pt x="0" y="71508"/>
                  </a:cubicBezTo>
                  <a:lnTo>
                    <a:pt x="0" y="93189"/>
                  </a:lnTo>
                  <a:cubicBezTo>
                    <a:pt x="0" y="93189"/>
                    <a:pt x="30366" y="95090"/>
                    <a:pt x="41694" y="114013"/>
                  </a:cubicBezTo>
                  <a:cubicBezTo>
                    <a:pt x="53021" y="132937"/>
                    <a:pt x="54925" y="203018"/>
                    <a:pt x="54925" y="244668"/>
                  </a:cubicBezTo>
                  <a:cubicBezTo>
                    <a:pt x="54925" y="286317"/>
                    <a:pt x="61684" y="394815"/>
                    <a:pt x="126985" y="446164"/>
                  </a:cubicBezTo>
                  <a:cubicBezTo>
                    <a:pt x="203423" y="506357"/>
                    <a:pt x="306896" y="508068"/>
                    <a:pt x="354396" y="506261"/>
                  </a:cubicBezTo>
                  <a:cubicBezTo>
                    <a:pt x="354396" y="612002"/>
                    <a:pt x="336976" y="682559"/>
                    <a:pt x="308705" y="745890"/>
                  </a:cubicBezTo>
                  <a:cubicBezTo>
                    <a:pt x="297662" y="770708"/>
                    <a:pt x="267963" y="811597"/>
                    <a:pt x="251019" y="834038"/>
                  </a:cubicBezTo>
                  <a:cubicBezTo>
                    <a:pt x="243023" y="844688"/>
                    <a:pt x="238739" y="857621"/>
                    <a:pt x="238739" y="870838"/>
                  </a:cubicBezTo>
                  <a:lnTo>
                    <a:pt x="565150" y="870838"/>
                  </a:lnTo>
                  <a:cubicBezTo>
                    <a:pt x="565150" y="857621"/>
                    <a:pt x="560771" y="844688"/>
                    <a:pt x="552584" y="834229"/>
                  </a:cubicBezTo>
                  <a:cubicBezTo>
                    <a:pt x="535069" y="811787"/>
                    <a:pt x="504322" y="770708"/>
                    <a:pt x="493280" y="745890"/>
                  </a:cubicBezTo>
                  <a:cubicBezTo>
                    <a:pt x="465104" y="682559"/>
                    <a:pt x="449492" y="612002"/>
                    <a:pt x="449492" y="506261"/>
                  </a:cubicBezTo>
                  <a:cubicBezTo>
                    <a:pt x="497088" y="508163"/>
                    <a:pt x="600561" y="506452"/>
                    <a:pt x="676904" y="446164"/>
                  </a:cubicBezTo>
                  <a:cubicBezTo>
                    <a:pt x="742205" y="394721"/>
                    <a:pt x="748963" y="286317"/>
                    <a:pt x="748963" y="244668"/>
                  </a:cubicBezTo>
                  <a:cubicBezTo>
                    <a:pt x="748963" y="203018"/>
                    <a:pt x="750867" y="132937"/>
                    <a:pt x="762195" y="114013"/>
                  </a:cubicBezTo>
                  <a:cubicBezTo>
                    <a:pt x="773523" y="95090"/>
                    <a:pt x="803889" y="93189"/>
                    <a:pt x="803889" y="93189"/>
                  </a:cubicBezTo>
                  <a:lnTo>
                    <a:pt x="803889" y="71508"/>
                  </a:lnTo>
                  <a:cubicBezTo>
                    <a:pt x="698893" y="71508"/>
                    <a:pt x="672049" y="112682"/>
                    <a:pt x="650346" y="165077"/>
                  </a:cubicBezTo>
                  <a:close/>
                </a:path>
              </a:pathLst>
            </a:custGeom>
            <a:solidFill>
              <a:srgbClr val="FD8263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>
                <a:latin typeface="Lato" panose="020F0502020204030203" pitchFamily="34" charset="77"/>
              </a:endParaRPr>
            </a:p>
          </p:txBody>
        </p:sp>
        <p:sp>
          <p:nvSpPr>
            <p:cNvPr id="43" name="Freeform 42">
              <a:extLst>
                <a:ext uri="{FF2B5EF4-FFF2-40B4-BE49-F238E27FC236}">
                  <a16:creationId xmlns:a16="http://schemas.microsoft.com/office/drawing/2014/main" id="{FC39FBDE-36BE-D669-060C-A5F78F45EB18}"/>
                </a:ext>
              </a:extLst>
            </p:cNvPr>
            <p:cNvSpPr/>
            <p:nvPr/>
          </p:nvSpPr>
          <p:spPr>
            <a:xfrm>
              <a:off x="11890519" y="7310772"/>
              <a:ext cx="120561" cy="185521"/>
            </a:xfrm>
            <a:custGeom>
              <a:avLst/>
              <a:gdLst>
                <a:gd name="connsiteX0" fmla="*/ 46546 w 120561"/>
                <a:gd name="connsiteY0" fmla="*/ 78640 h 185521"/>
                <a:gd name="connsiteX1" fmla="*/ 114894 w 120561"/>
                <a:gd name="connsiteY1" fmla="*/ 171733 h 185521"/>
                <a:gd name="connsiteX2" fmla="*/ 108516 w 120561"/>
                <a:gd name="connsiteY2" fmla="*/ 77404 h 185521"/>
                <a:gd name="connsiteX3" fmla="*/ 855 w 120561"/>
                <a:gd name="connsiteY3" fmla="*/ 0 h 185521"/>
                <a:gd name="connsiteX4" fmla="*/ 9041 w 120561"/>
                <a:gd name="connsiteY4" fmla="*/ 118102 h 185521"/>
                <a:gd name="connsiteX5" fmla="*/ 93285 w 120561"/>
                <a:gd name="connsiteY5" fmla="*/ 185521 h 185521"/>
                <a:gd name="connsiteX6" fmla="*/ 46451 w 120561"/>
                <a:gd name="connsiteY6" fmla="*/ 78640 h 185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0561" h="185521">
                  <a:moveTo>
                    <a:pt x="46546" y="78640"/>
                  </a:moveTo>
                  <a:cubicBezTo>
                    <a:pt x="46546" y="78640"/>
                    <a:pt x="91857" y="117151"/>
                    <a:pt x="114894" y="171733"/>
                  </a:cubicBezTo>
                  <a:cubicBezTo>
                    <a:pt x="120795" y="150148"/>
                    <a:pt x="126221" y="112967"/>
                    <a:pt x="108516" y="77404"/>
                  </a:cubicBezTo>
                  <a:cubicBezTo>
                    <a:pt x="87764" y="35754"/>
                    <a:pt x="855" y="0"/>
                    <a:pt x="855" y="0"/>
                  </a:cubicBezTo>
                  <a:cubicBezTo>
                    <a:pt x="855" y="0"/>
                    <a:pt x="-3905" y="89385"/>
                    <a:pt x="9041" y="118102"/>
                  </a:cubicBezTo>
                  <a:cubicBezTo>
                    <a:pt x="28936" y="161749"/>
                    <a:pt x="57493" y="174016"/>
                    <a:pt x="93285" y="185521"/>
                  </a:cubicBezTo>
                  <a:cubicBezTo>
                    <a:pt x="80339" y="167549"/>
                    <a:pt x="55209" y="127801"/>
                    <a:pt x="46451" y="78640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023907C4-070B-2B70-02F4-FA4B6EDC5D7E}"/>
                </a:ext>
              </a:extLst>
            </p:cNvPr>
            <p:cNvSpPr/>
            <p:nvPr/>
          </p:nvSpPr>
          <p:spPr>
            <a:xfrm>
              <a:off x="11813983" y="7493952"/>
              <a:ext cx="152972" cy="95664"/>
            </a:xfrm>
            <a:custGeom>
              <a:avLst/>
              <a:gdLst>
                <a:gd name="connsiteX0" fmla="*/ 65682 w 152972"/>
                <a:gd name="connsiteY0" fmla="*/ 37905 h 95664"/>
                <a:gd name="connsiteX1" fmla="*/ 152972 w 152972"/>
                <a:gd name="connsiteY1" fmla="*/ 70046 h 95664"/>
                <a:gd name="connsiteX2" fmla="*/ 106709 w 152972"/>
                <a:gd name="connsiteY2" fmla="*/ 9568 h 95664"/>
                <a:gd name="connsiteX3" fmla="*/ 0 w 152972"/>
                <a:gd name="connsiteY3" fmla="*/ 5384 h 95664"/>
                <a:gd name="connsiteX4" fmla="*/ 57971 w 152972"/>
                <a:gd name="connsiteY4" fmla="*/ 80981 h 95664"/>
                <a:gd name="connsiteX5" fmla="*/ 144500 w 152972"/>
                <a:gd name="connsiteY5" fmla="*/ 88874 h 95664"/>
                <a:gd name="connsiteX6" fmla="*/ 65587 w 152972"/>
                <a:gd name="connsiteY6" fmla="*/ 37905 h 95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52972" h="95664">
                  <a:moveTo>
                    <a:pt x="65682" y="37905"/>
                  </a:moveTo>
                  <a:cubicBezTo>
                    <a:pt x="65682" y="37905"/>
                    <a:pt x="113182" y="43611"/>
                    <a:pt x="152972" y="70046"/>
                  </a:cubicBezTo>
                  <a:cubicBezTo>
                    <a:pt x="147356" y="52930"/>
                    <a:pt x="134505" y="25543"/>
                    <a:pt x="106709" y="9568"/>
                  </a:cubicBezTo>
                  <a:cubicBezTo>
                    <a:pt x="74249" y="-9164"/>
                    <a:pt x="0" y="5384"/>
                    <a:pt x="0" y="5384"/>
                  </a:cubicBezTo>
                  <a:cubicBezTo>
                    <a:pt x="0" y="5384"/>
                    <a:pt x="36553" y="67573"/>
                    <a:pt x="57971" y="80981"/>
                  </a:cubicBezTo>
                  <a:cubicBezTo>
                    <a:pt x="90717" y="101426"/>
                    <a:pt x="115372" y="96957"/>
                    <a:pt x="144500" y="88874"/>
                  </a:cubicBezTo>
                  <a:cubicBezTo>
                    <a:pt x="127842" y="82598"/>
                    <a:pt x="93287" y="67098"/>
                    <a:pt x="65587" y="37905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DF004C32-B10D-9567-7230-B3A743676396}"/>
                </a:ext>
              </a:extLst>
            </p:cNvPr>
            <p:cNvSpPr/>
            <p:nvPr/>
          </p:nvSpPr>
          <p:spPr>
            <a:xfrm>
              <a:off x="11860815" y="7601464"/>
              <a:ext cx="99348" cy="140448"/>
            </a:xfrm>
            <a:custGeom>
              <a:avLst/>
              <a:gdLst>
                <a:gd name="connsiteX0" fmla="*/ 39031 w 99348"/>
                <a:gd name="connsiteY0" fmla="*/ 80637 h 140448"/>
                <a:gd name="connsiteX1" fmla="*/ 79106 w 99348"/>
                <a:gd name="connsiteY1" fmla="*/ 0 h 140448"/>
                <a:gd name="connsiteX2" fmla="*/ 15994 w 99348"/>
                <a:gd name="connsiteY2" fmla="*/ 38226 h 140448"/>
                <a:gd name="connsiteX3" fmla="*/ 859 w 99348"/>
                <a:gd name="connsiteY3" fmla="*/ 140449 h 140448"/>
                <a:gd name="connsiteX4" fmla="*/ 79772 w 99348"/>
                <a:gd name="connsiteY4" fmla="*/ 92523 h 140448"/>
                <a:gd name="connsiteX5" fmla="*/ 96336 w 99348"/>
                <a:gd name="connsiteY5" fmla="*/ 10080 h 140448"/>
                <a:gd name="connsiteX6" fmla="*/ 38935 w 99348"/>
                <a:gd name="connsiteY6" fmla="*/ 80732 h 140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9348" h="140448">
                  <a:moveTo>
                    <a:pt x="39031" y="80637"/>
                  </a:moveTo>
                  <a:cubicBezTo>
                    <a:pt x="39031" y="80637"/>
                    <a:pt x="49502" y="35469"/>
                    <a:pt x="79106" y="0"/>
                  </a:cubicBezTo>
                  <a:cubicBezTo>
                    <a:pt x="62067" y="3613"/>
                    <a:pt x="34271" y="13218"/>
                    <a:pt x="15994" y="38226"/>
                  </a:cubicBezTo>
                  <a:cubicBezTo>
                    <a:pt x="-5424" y="67514"/>
                    <a:pt x="859" y="140449"/>
                    <a:pt x="859" y="140449"/>
                  </a:cubicBezTo>
                  <a:cubicBezTo>
                    <a:pt x="859" y="140449"/>
                    <a:pt x="64637" y="111731"/>
                    <a:pt x="79772" y="92523"/>
                  </a:cubicBezTo>
                  <a:cubicBezTo>
                    <a:pt x="102904" y="63140"/>
                    <a:pt x="101190" y="38987"/>
                    <a:pt x="96336" y="10080"/>
                  </a:cubicBezTo>
                  <a:cubicBezTo>
                    <a:pt x="88530" y="25484"/>
                    <a:pt x="69968" y="57149"/>
                    <a:pt x="38935" y="80732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DE940242-80BE-A622-790F-BE24843039B4}"/>
                </a:ext>
              </a:extLst>
            </p:cNvPr>
            <p:cNvSpPr/>
            <p:nvPr/>
          </p:nvSpPr>
          <p:spPr>
            <a:xfrm>
              <a:off x="12044839" y="7331026"/>
              <a:ext cx="110702" cy="200355"/>
            </a:xfrm>
            <a:custGeom>
              <a:avLst/>
              <a:gdLst>
                <a:gd name="connsiteX0" fmla="*/ 46055 w 110702"/>
                <a:gd name="connsiteY0" fmla="*/ 86247 h 200355"/>
                <a:gd name="connsiteX1" fmla="*/ 94127 w 110702"/>
                <a:gd name="connsiteY1" fmla="*/ 191227 h 200355"/>
                <a:gd name="connsiteX2" fmla="*/ 106977 w 110702"/>
                <a:gd name="connsiteY2" fmla="*/ 97563 h 200355"/>
                <a:gd name="connsiteX3" fmla="*/ 17212 w 110702"/>
                <a:gd name="connsiteY3" fmla="*/ 0 h 200355"/>
                <a:gd name="connsiteX4" fmla="*/ 1315 w 110702"/>
                <a:gd name="connsiteY4" fmla="*/ 117247 h 200355"/>
                <a:gd name="connsiteX5" fmla="*/ 70234 w 110702"/>
                <a:gd name="connsiteY5" fmla="*/ 200356 h 200355"/>
                <a:gd name="connsiteX6" fmla="*/ 46055 w 110702"/>
                <a:gd name="connsiteY6" fmla="*/ 86247 h 2003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0702" h="200355">
                  <a:moveTo>
                    <a:pt x="46055" y="86247"/>
                  </a:moveTo>
                  <a:cubicBezTo>
                    <a:pt x="46055" y="86247"/>
                    <a:pt x="82609" y="133127"/>
                    <a:pt x="94127" y="191227"/>
                  </a:cubicBezTo>
                  <a:cubicBezTo>
                    <a:pt x="104312" y="171258"/>
                    <a:pt x="117163" y="135980"/>
                    <a:pt x="106977" y="97563"/>
                  </a:cubicBezTo>
                  <a:cubicBezTo>
                    <a:pt x="95079" y="52585"/>
                    <a:pt x="17212" y="0"/>
                    <a:pt x="17212" y="0"/>
                  </a:cubicBezTo>
                  <a:cubicBezTo>
                    <a:pt x="17212" y="0"/>
                    <a:pt x="-5634" y="86628"/>
                    <a:pt x="1315" y="117247"/>
                  </a:cubicBezTo>
                  <a:cubicBezTo>
                    <a:pt x="11882" y="164031"/>
                    <a:pt x="37488" y="181813"/>
                    <a:pt x="70234" y="200356"/>
                  </a:cubicBezTo>
                  <a:cubicBezTo>
                    <a:pt x="61191" y="180197"/>
                    <a:pt x="44627" y="136170"/>
                    <a:pt x="46055" y="86247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09993FC3-D06F-3CA6-5ABA-DAF0C2C51818}"/>
                </a:ext>
              </a:extLst>
            </p:cNvPr>
            <p:cNvSpPr/>
            <p:nvPr/>
          </p:nvSpPr>
          <p:spPr>
            <a:xfrm>
              <a:off x="12146918" y="7473947"/>
              <a:ext cx="137880" cy="170497"/>
            </a:xfrm>
            <a:custGeom>
              <a:avLst/>
              <a:gdLst>
                <a:gd name="connsiteX0" fmla="*/ 82289 w 137880"/>
                <a:gd name="connsiteY0" fmla="*/ 71984 h 170497"/>
                <a:gd name="connsiteX1" fmla="*/ 21938 w 137880"/>
                <a:gd name="connsiteY1" fmla="*/ 170497 h 170497"/>
                <a:gd name="connsiteX2" fmla="*/ 106943 w 137880"/>
                <a:gd name="connsiteY2" fmla="*/ 128848 h 170497"/>
                <a:gd name="connsiteX3" fmla="*/ 137880 w 137880"/>
                <a:gd name="connsiteY3" fmla="*/ 0 h 170497"/>
                <a:gd name="connsiteX4" fmla="*/ 31647 w 137880"/>
                <a:gd name="connsiteY4" fmla="*/ 52300 h 170497"/>
                <a:gd name="connsiteX5" fmla="*/ 1091 w 137880"/>
                <a:gd name="connsiteY5" fmla="*/ 155758 h 170497"/>
                <a:gd name="connsiteX6" fmla="*/ 82384 w 137880"/>
                <a:gd name="connsiteY6" fmla="*/ 71984 h 1704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7880" h="170497">
                  <a:moveTo>
                    <a:pt x="82289" y="71984"/>
                  </a:moveTo>
                  <a:cubicBezTo>
                    <a:pt x="82289" y="71984"/>
                    <a:pt x="63822" y="128467"/>
                    <a:pt x="21938" y="170497"/>
                  </a:cubicBezTo>
                  <a:cubicBezTo>
                    <a:pt x="44117" y="167740"/>
                    <a:pt x="80671" y="158706"/>
                    <a:pt x="106943" y="128848"/>
                  </a:cubicBezTo>
                  <a:cubicBezTo>
                    <a:pt x="137690" y="93854"/>
                    <a:pt x="137880" y="0"/>
                    <a:pt x="137880" y="0"/>
                  </a:cubicBezTo>
                  <a:cubicBezTo>
                    <a:pt x="137880" y="0"/>
                    <a:pt x="53160" y="29478"/>
                    <a:pt x="31647" y="52300"/>
                  </a:cubicBezTo>
                  <a:cubicBezTo>
                    <a:pt x="-1289" y="87198"/>
                    <a:pt x="-1765" y="118293"/>
                    <a:pt x="1091" y="155758"/>
                  </a:cubicBezTo>
                  <a:cubicBezTo>
                    <a:pt x="12799" y="136930"/>
                    <a:pt x="40119" y="98704"/>
                    <a:pt x="82384" y="71984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37AC45E1-AB79-68E1-9A45-FE8F534BEACD}"/>
                </a:ext>
              </a:extLst>
            </p:cNvPr>
            <p:cNvSpPr/>
            <p:nvPr/>
          </p:nvSpPr>
          <p:spPr>
            <a:xfrm>
              <a:off x="12170759" y="7665935"/>
              <a:ext cx="127651" cy="101557"/>
            </a:xfrm>
            <a:custGeom>
              <a:avLst/>
              <a:gdLst>
                <a:gd name="connsiteX0" fmla="*/ 74249 w 127651"/>
                <a:gd name="connsiteY0" fmla="*/ 41174 h 101557"/>
                <a:gd name="connsiteX1" fmla="*/ 12280 w 127651"/>
                <a:gd name="connsiteY1" fmla="*/ 100415 h 101557"/>
                <a:gd name="connsiteX2" fmla="*/ 81103 w 127651"/>
                <a:gd name="connsiteY2" fmla="*/ 86628 h 101557"/>
                <a:gd name="connsiteX3" fmla="*/ 127651 w 127651"/>
                <a:gd name="connsiteY3" fmla="*/ 0 h 101557"/>
                <a:gd name="connsiteX4" fmla="*/ 41503 w 127651"/>
                <a:gd name="connsiteY4" fmla="*/ 17497 h 101557"/>
                <a:gd name="connsiteX5" fmla="*/ 0 w 127651"/>
                <a:gd name="connsiteY5" fmla="*/ 85962 h 101557"/>
                <a:gd name="connsiteX6" fmla="*/ 74154 w 127651"/>
                <a:gd name="connsiteY6" fmla="*/ 41174 h 1015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7651" h="101557">
                  <a:moveTo>
                    <a:pt x="74249" y="41174"/>
                  </a:moveTo>
                  <a:cubicBezTo>
                    <a:pt x="74249" y="41174"/>
                    <a:pt x="50261" y="78164"/>
                    <a:pt x="12280" y="100415"/>
                  </a:cubicBezTo>
                  <a:cubicBezTo>
                    <a:pt x="28748" y="102698"/>
                    <a:pt x="56639" y="103078"/>
                    <a:pt x="81103" y="86628"/>
                  </a:cubicBezTo>
                  <a:cubicBezTo>
                    <a:pt x="109755" y="67324"/>
                    <a:pt x="127651" y="0"/>
                    <a:pt x="127651" y="0"/>
                  </a:cubicBezTo>
                  <a:cubicBezTo>
                    <a:pt x="127651" y="0"/>
                    <a:pt x="61303" y="5135"/>
                    <a:pt x="41503" y="17497"/>
                  </a:cubicBezTo>
                  <a:cubicBezTo>
                    <a:pt x="11232" y="36325"/>
                    <a:pt x="5045" y="58576"/>
                    <a:pt x="0" y="85962"/>
                  </a:cubicBezTo>
                  <a:cubicBezTo>
                    <a:pt x="11994" y="74646"/>
                    <a:pt x="38743" y="52395"/>
                    <a:pt x="74154" y="41174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5FCE1851-558F-F3BF-664C-A990DE9E3143}"/>
                </a:ext>
              </a:extLst>
            </p:cNvPr>
            <p:cNvSpPr/>
            <p:nvPr/>
          </p:nvSpPr>
          <p:spPr>
            <a:xfrm>
              <a:off x="12129353" y="7208740"/>
              <a:ext cx="120560" cy="185521"/>
            </a:xfrm>
            <a:custGeom>
              <a:avLst/>
              <a:gdLst>
                <a:gd name="connsiteX0" fmla="*/ 46546 w 120560"/>
                <a:gd name="connsiteY0" fmla="*/ 78640 h 185521"/>
                <a:gd name="connsiteX1" fmla="*/ 114893 w 120560"/>
                <a:gd name="connsiteY1" fmla="*/ 171733 h 185521"/>
                <a:gd name="connsiteX2" fmla="*/ 108516 w 120560"/>
                <a:gd name="connsiteY2" fmla="*/ 77404 h 185521"/>
                <a:gd name="connsiteX3" fmla="*/ 855 w 120560"/>
                <a:gd name="connsiteY3" fmla="*/ 0 h 185521"/>
                <a:gd name="connsiteX4" fmla="*/ 9041 w 120560"/>
                <a:gd name="connsiteY4" fmla="*/ 118102 h 185521"/>
                <a:gd name="connsiteX5" fmla="*/ 93380 w 120560"/>
                <a:gd name="connsiteY5" fmla="*/ 185521 h 185521"/>
                <a:gd name="connsiteX6" fmla="*/ 46546 w 120560"/>
                <a:gd name="connsiteY6" fmla="*/ 78640 h 185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0560" h="185521">
                  <a:moveTo>
                    <a:pt x="46546" y="78640"/>
                  </a:moveTo>
                  <a:cubicBezTo>
                    <a:pt x="46546" y="78640"/>
                    <a:pt x="91857" y="117152"/>
                    <a:pt x="114893" y="171733"/>
                  </a:cubicBezTo>
                  <a:cubicBezTo>
                    <a:pt x="120795" y="150148"/>
                    <a:pt x="126221" y="112968"/>
                    <a:pt x="108516" y="77404"/>
                  </a:cubicBezTo>
                  <a:cubicBezTo>
                    <a:pt x="87764" y="35754"/>
                    <a:pt x="855" y="0"/>
                    <a:pt x="855" y="0"/>
                  </a:cubicBezTo>
                  <a:cubicBezTo>
                    <a:pt x="855" y="0"/>
                    <a:pt x="-3905" y="89385"/>
                    <a:pt x="9041" y="118102"/>
                  </a:cubicBezTo>
                  <a:cubicBezTo>
                    <a:pt x="28936" y="161749"/>
                    <a:pt x="57493" y="174016"/>
                    <a:pt x="93380" y="185521"/>
                  </a:cubicBezTo>
                  <a:cubicBezTo>
                    <a:pt x="80434" y="167549"/>
                    <a:pt x="55304" y="127802"/>
                    <a:pt x="46546" y="78640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BE1E52E6-0D40-F8DE-A546-EAFFC96F65E1}"/>
                </a:ext>
              </a:extLst>
            </p:cNvPr>
            <p:cNvSpPr/>
            <p:nvPr/>
          </p:nvSpPr>
          <p:spPr>
            <a:xfrm>
              <a:off x="11918598" y="7753748"/>
              <a:ext cx="109089" cy="99705"/>
            </a:xfrm>
            <a:custGeom>
              <a:avLst/>
              <a:gdLst>
                <a:gd name="connsiteX0" fmla="*/ 45311 w 109089"/>
                <a:gd name="connsiteY0" fmla="*/ 58436 h 99705"/>
                <a:gd name="connsiteX1" fmla="*/ 96905 w 109089"/>
                <a:gd name="connsiteY1" fmla="*/ 145 h 99705"/>
                <a:gd name="connsiteX2" fmla="*/ 35602 w 109089"/>
                <a:gd name="connsiteY2" fmla="*/ 17832 h 99705"/>
                <a:gd name="connsiteX3" fmla="*/ 0 w 109089"/>
                <a:gd name="connsiteY3" fmla="*/ 99705 h 99705"/>
                <a:gd name="connsiteX4" fmla="*/ 76629 w 109089"/>
                <a:gd name="connsiteY4" fmla="*/ 77454 h 99705"/>
                <a:gd name="connsiteX5" fmla="*/ 109089 w 109089"/>
                <a:gd name="connsiteY5" fmla="*/ 12317 h 99705"/>
                <a:gd name="connsiteX6" fmla="*/ 45311 w 109089"/>
                <a:gd name="connsiteY6" fmla="*/ 58436 h 99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09089" h="99705">
                  <a:moveTo>
                    <a:pt x="45311" y="58436"/>
                  </a:moveTo>
                  <a:cubicBezTo>
                    <a:pt x="45311" y="58436"/>
                    <a:pt x="64159" y="23157"/>
                    <a:pt x="96905" y="145"/>
                  </a:cubicBezTo>
                  <a:cubicBezTo>
                    <a:pt x="81864" y="-615"/>
                    <a:pt x="56544" y="1096"/>
                    <a:pt x="35602" y="17832"/>
                  </a:cubicBezTo>
                  <a:cubicBezTo>
                    <a:pt x="11137" y="37421"/>
                    <a:pt x="0" y="99705"/>
                    <a:pt x="0" y="99705"/>
                  </a:cubicBezTo>
                  <a:cubicBezTo>
                    <a:pt x="0" y="99705"/>
                    <a:pt x="59685" y="90101"/>
                    <a:pt x="76629" y="77454"/>
                  </a:cubicBezTo>
                  <a:cubicBezTo>
                    <a:pt x="102616" y="58151"/>
                    <a:pt x="106614" y="37516"/>
                    <a:pt x="109089" y="12317"/>
                  </a:cubicBezTo>
                  <a:cubicBezTo>
                    <a:pt x="99094" y="23443"/>
                    <a:pt x="76534" y="45599"/>
                    <a:pt x="45311" y="58436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F9F143CC-7EB8-9E2D-1117-21C461372F25}"/>
                </a:ext>
              </a:extLst>
            </p:cNvPr>
            <p:cNvSpPr/>
            <p:nvPr/>
          </p:nvSpPr>
          <p:spPr>
            <a:xfrm>
              <a:off x="12260628" y="7167566"/>
              <a:ext cx="103386" cy="190846"/>
            </a:xfrm>
            <a:custGeom>
              <a:avLst/>
              <a:gdLst>
                <a:gd name="connsiteX0" fmla="*/ 57487 w 103386"/>
                <a:gd name="connsiteY0" fmla="*/ 83204 h 190846"/>
                <a:gd name="connsiteX1" fmla="*/ 44636 w 103386"/>
                <a:gd name="connsiteY1" fmla="*/ 190847 h 190846"/>
                <a:gd name="connsiteX2" fmla="*/ 100799 w 103386"/>
                <a:gd name="connsiteY2" fmla="*/ 122096 h 190846"/>
                <a:gd name="connsiteX3" fmla="*/ 76621 w 103386"/>
                <a:gd name="connsiteY3" fmla="*/ 0 h 190846"/>
                <a:gd name="connsiteX4" fmla="*/ 6465 w 103386"/>
                <a:gd name="connsiteY4" fmla="*/ 86247 h 190846"/>
                <a:gd name="connsiteX5" fmla="*/ 20934 w 103386"/>
                <a:gd name="connsiteY5" fmla="*/ 186472 h 190846"/>
                <a:gd name="connsiteX6" fmla="*/ 57392 w 103386"/>
                <a:gd name="connsiteY6" fmla="*/ 83204 h 1908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03386" h="190846">
                  <a:moveTo>
                    <a:pt x="57487" y="83204"/>
                  </a:moveTo>
                  <a:cubicBezTo>
                    <a:pt x="57487" y="83204"/>
                    <a:pt x="63865" y="138642"/>
                    <a:pt x="44636" y="190847"/>
                  </a:cubicBezTo>
                  <a:cubicBezTo>
                    <a:pt x="62532" y="179816"/>
                    <a:pt x="90138" y="157850"/>
                    <a:pt x="100799" y="122096"/>
                  </a:cubicBezTo>
                  <a:cubicBezTo>
                    <a:pt x="113269" y="80256"/>
                    <a:pt x="76621" y="0"/>
                    <a:pt x="76621" y="0"/>
                  </a:cubicBezTo>
                  <a:cubicBezTo>
                    <a:pt x="76621" y="0"/>
                    <a:pt x="15889" y="58290"/>
                    <a:pt x="6465" y="86247"/>
                  </a:cubicBezTo>
                  <a:cubicBezTo>
                    <a:pt x="-7909" y="128943"/>
                    <a:pt x="3800" y="155663"/>
                    <a:pt x="20934" y="186472"/>
                  </a:cubicBezTo>
                  <a:cubicBezTo>
                    <a:pt x="23504" y="165838"/>
                    <a:pt x="31785" y="122477"/>
                    <a:pt x="57392" y="83204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DC8B62D4-19C6-B804-EF80-9F84AFA58399}"/>
                </a:ext>
              </a:extLst>
            </p:cNvPr>
            <p:cNvSpPr/>
            <p:nvPr/>
          </p:nvSpPr>
          <p:spPr>
            <a:xfrm>
              <a:off x="12189651" y="7124300"/>
              <a:ext cx="66373" cy="123522"/>
            </a:xfrm>
            <a:custGeom>
              <a:avLst/>
              <a:gdLst>
                <a:gd name="connsiteX0" fmla="*/ 28703 w 66373"/>
                <a:gd name="connsiteY0" fmla="*/ 53441 h 123522"/>
                <a:gd name="connsiteX1" fmla="*/ 53453 w 66373"/>
                <a:gd name="connsiteY1" fmla="*/ 119053 h 123522"/>
                <a:gd name="connsiteX2" fmla="*/ 65162 w 66373"/>
                <a:gd name="connsiteY2" fmla="*/ 62855 h 123522"/>
                <a:gd name="connsiteX3" fmla="*/ 14806 w 66373"/>
                <a:gd name="connsiteY3" fmla="*/ 0 h 123522"/>
                <a:gd name="connsiteX4" fmla="*/ 337 w 66373"/>
                <a:gd name="connsiteY4" fmla="*/ 70367 h 123522"/>
                <a:gd name="connsiteX5" fmla="*/ 38603 w 66373"/>
                <a:gd name="connsiteY5" fmla="*/ 123522 h 123522"/>
                <a:gd name="connsiteX6" fmla="*/ 28703 w 66373"/>
                <a:gd name="connsiteY6" fmla="*/ 53346 h 1235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6373" h="123522">
                  <a:moveTo>
                    <a:pt x="28703" y="53441"/>
                  </a:moveTo>
                  <a:cubicBezTo>
                    <a:pt x="28703" y="53441"/>
                    <a:pt x="48884" y="83299"/>
                    <a:pt x="53453" y="119053"/>
                  </a:cubicBezTo>
                  <a:cubicBezTo>
                    <a:pt x="60402" y="107357"/>
                    <a:pt x="69731" y="86532"/>
                    <a:pt x="65162" y="62855"/>
                  </a:cubicBezTo>
                  <a:cubicBezTo>
                    <a:pt x="59831" y="35088"/>
                    <a:pt x="14806" y="0"/>
                    <a:pt x="14806" y="0"/>
                  </a:cubicBezTo>
                  <a:cubicBezTo>
                    <a:pt x="14806" y="0"/>
                    <a:pt x="-2614" y="51539"/>
                    <a:pt x="337" y="70367"/>
                  </a:cubicBezTo>
                  <a:cubicBezTo>
                    <a:pt x="4811" y="99179"/>
                    <a:pt x="19565" y="110971"/>
                    <a:pt x="38603" y="123522"/>
                  </a:cubicBezTo>
                  <a:cubicBezTo>
                    <a:pt x="33939" y="110875"/>
                    <a:pt x="25753" y="83584"/>
                    <a:pt x="28703" y="53346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81794720-86F4-DC7B-82D7-B7F1905693BF}"/>
                </a:ext>
              </a:extLst>
            </p:cNvPr>
            <p:cNvSpPr/>
            <p:nvPr/>
          </p:nvSpPr>
          <p:spPr>
            <a:xfrm>
              <a:off x="12739189" y="7310772"/>
              <a:ext cx="120560" cy="185521"/>
            </a:xfrm>
            <a:custGeom>
              <a:avLst/>
              <a:gdLst>
                <a:gd name="connsiteX0" fmla="*/ 74015 w 120560"/>
                <a:gd name="connsiteY0" fmla="*/ 78640 h 185521"/>
                <a:gd name="connsiteX1" fmla="*/ 5668 w 120560"/>
                <a:gd name="connsiteY1" fmla="*/ 171733 h 185521"/>
                <a:gd name="connsiteX2" fmla="*/ 12045 w 120560"/>
                <a:gd name="connsiteY2" fmla="*/ 77404 h 185521"/>
                <a:gd name="connsiteX3" fmla="*/ 119706 w 120560"/>
                <a:gd name="connsiteY3" fmla="*/ 0 h 185521"/>
                <a:gd name="connsiteX4" fmla="*/ 111520 w 120560"/>
                <a:gd name="connsiteY4" fmla="*/ 118102 h 185521"/>
                <a:gd name="connsiteX5" fmla="*/ 27181 w 120560"/>
                <a:gd name="connsiteY5" fmla="*/ 185521 h 185521"/>
                <a:gd name="connsiteX6" fmla="*/ 74015 w 120560"/>
                <a:gd name="connsiteY6" fmla="*/ 78640 h 185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0560" h="185521">
                  <a:moveTo>
                    <a:pt x="74015" y="78640"/>
                  </a:moveTo>
                  <a:cubicBezTo>
                    <a:pt x="74015" y="78640"/>
                    <a:pt x="28704" y="117151"/>
                    <a:pt x="5668" y="171733"/>
                  </a:cubicBezTo>
                  <a:cubicBezTo>
                    <a:pt x="-234" y="150148"/>
                    <a:pt x="-5660" y="112967"/>
                    <a:pt x="12045" y="77404"/>
                  </a:cubicBezTo>
                  <a:cubicBezTo>
                    <a:pt x="32797" y="35754"/>
                    <a:pt x="119706" y="0"/>
                    <a:pt x="119706" y="0"/>
                  </a:cubicBezTo>
                  <a:cubicBezTo>
                    <a:pt x="119706" y="0"/>
                    <a:pt x="124466" y="89385"/>
                    <a:pt x="111520" y="118102"/>
                  </a:cubicBezTo>
                  <a:cubicBezTo>
                    <a:pt x="91625" y="161749"/>
                    <a:pt x="63068" y="174016"/>
                    <a:pt x="27181" y="185521"/>
                  </a:cubicBezTo>
                  <a:cubicBezTo>
                    <a:pt x="40127" y="167549"/>
                    <a:pt x="65257" y="127801"/>
                    <a:pt x="74015" y="78640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4" name="Freeform 53">
              <a:extLst>
                <a:ext uri="{FF2B5EF4-FFF2-40B4-BE49-F238E27FC236}">
                  <a16:creationId xmlns:a16="http://schemas.microsoft.com/office/drawing/2014/main" id="{67D92D48-CE29-216D-E6E7-E9D921EC2DCA}"/>
                </a:ext>
              </a:extLst>
            </p:cNvPr>
            <p:cNvSpPr/>
            <p:nvPr/>
          </p:nvSpPr>
          <p:spPr>
            <a:xfrm>
              <a:off x="12783314" y="7493952"/>
              <a:ext cx="152972" cy="95664"/>
            </a:xfrm>
            <a:custGeom>
              <a:avLst/>
              <a:gdLst>
                <a:gd name="connsiteX0" fmla="*/ 87290 w 152972"/>
                <a:gd name="connsiteY0" fmla="*/ 37905 h 95664"/>
                <a:gd name="connsiteX1" fmla="*/ 0 w 152972"/>
                <a:gd name="connsiteY1" fmla="*/ 70046 h 95664"/>
                <a:gd name="connsiteX2" fmla="*/ 46263 w 152972"/>
                <a:gd name="connsiteY2" fmla="*/ 9568 h 95664"/>
                <a:gd name="connsiteX3" fmla="*/ 152972 w 152972"/>
                <a:gd name="connsiteY3" fmla="*/ 5384 h 95664"/>
                <a:gd name="connsiteX4" fmla="*/ 95001 w 152972"/>
                <a:gd name="connsiteY4" fmla="*/ 80981 h 95664"/>
                <a:gd name="connsiteX5" fmla="*/ 8472 w 152972"/>
                <a:gd name="connsiteY5" fmla="*/ 88874 h 95664"/>
                <a:gd name="connsiteX6" fmla="*/ 87385 w 152972"/>
                <a:gd name="connsiteY6" fmla="*/ 37905 h 95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52972" h="95664">
                  <a:moveTo>
                    <a:pt x="87290" y="37905"/>
                  </a:moveTo>
                  <a:cubicBezTo>
                    <a:pt x="87290" y="37905"/>
                    <a:pt x="39790" y="43611"/>
                    <a:pt x="0" y="70046"/>
                  </a:cubicBezTo>
                  <a:cubicBezTo>
                    <a:pt x="5616" y="52930"/>
                    <a:pt x="18467" y="25543"/>
                    <a:pt x="46263" y="9568"/>
                  </a:cubicBezTo>
                  <a:cubicBezTo>
                    <a:pt x="78723" y="-9164"/>
                    <a:pt x="152972" y="5384"/>
                    <a:pt x="152972" y="5384"/>
                  </a:cubicBezTo>
                  <a:cubicBezTo>
                    <a:pt x="152972" y="5384"/>
                    <a:pt x="116419" y="67573"/>
                    <a:pt x="95001" y="80981"/>
                  </a:cubicBezTo>
                  <a:cubicBezTo>
                    <a:pt x="62255" y="101426"/>
                    <a:pt x="37601" y="96957"/>
                    <a:pt x="8472" y="88874"/>
                  </a:cubicBezTo>
                  <a:cubicBezTo>
                    <a:pt x="25131" y="82598"/>
                    <a:pt x="59685" y="67098"/>
                    <a:pt x="87385" y="37905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5" name="Freeform 54">
              <a:extLst>
                <a:ext uri="{FF2B5EF4-FFF2-40B4-BE49-F238E27FC236}">
                  <a16:creationId xmlns:a16="http://schemas.microsoft.com/office/drawing/2014/main" id="{B34CB6F2-9BF1-8468-8E0E-E63DC2ACA43F}"/>
                </a:ext>
              </a:extLst>
            </p:cNvPr>
            <p:cNvSpPr/>
            <p:nvPr/>
          </p:nvSpPr>
          <p:spPr>
            <a:xfrm>
              <a:off x="12790106" y="7601464"/>
              <a:ext cx="99348" cy="140448"/>
            </a:xfrm>
            <a:custGeom>
              <a:avLst/>
              <a:gdLst>
                <a:gd name="connsiteX0" fmla="*/ 60318 w 99348"/>
                <a:gd name="connsiteY0" fmla="*/ 80637 h 140448"/>
                <a:gd name="connsiteX1" fmla="*/ 20242 w 99348"/>
                <a:gd name="connsiteY1" fmla="*/ 0 h 140448"/>
                <a:gd name="connsiteX2" fmla="*/ 83354 w 99348"/>
                <a:gd name="connsiteY2" fmla="*/ 38226 h 140448"/>
                <a:gd name="connsiteX3" fmla="*/ 98489 w 99348"/>
                <a:gd name="connsiteY3" fmla="*/ 140449 h 140448"/>
                <a:gd name="connsiteX4" fmla="*/ 19576 w 99348"/>
                <a:gd name="connsiteY4" fmla="*/ 92523 h 140448"/>
                <a:gd name="connsiteX5" fmla="*/ 3012 w 99348"/>
                <a:gd name="connsiteY5" fmla="*/ 10080 h 140448"/>
                <a:gd name="connsiteX6" fmla="*/ 60413 w 99348"/>
                <a:gd name="connsiteY6" fmla="*/ 80732 h 140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9348" h="140448">
                  <a:moveTo>
                    <a:pt x="60318" y="80637"/>
                  </a:moveTo>
                  <a:cubicBezTo>
                    <a:pt x="60318" y="80637"/>
                    <a:pt x="49847" y="35469"/>
                    <a:pt x="20242" y="0"/>
                  </a:cubicBezTo>
                  <a:cubicBezTo>
                    <a:pt x="37281" y="3613"/>
                    <a:pt x="65077" y="13218"/>
                    <a:pt x="83354" y="38226"/>
                  </a:cubicBezTo>
                  <a:cubicBezTo>
                    <a:pt x="104772" y="67514"/>
                    <a:pt x="98489" y="140449"/>
                    <a:pt x="98489" y="140449"/>
                  </a:cubicBezTo>
                  <a:cubicBezTo>
                    <a:pt x="98489" y="140449"/>
                    <a:pt x="34711" y="111731"/>
                    <a:pt x="19576" y="92523"/>
                  </a:cubicBezTo>
                  <a:cubicBezTo>
                    <a:pt x="-3556" y="63140"/>
                    <a:pt x="-1842" y="38987"/>
                    <a:pt x="3012" y="10080"/>
                  </a:cubicBezTo>
                  <a:cubicBezTo>
                    <a:pt x="10818" y="25484"/>
                    <a:pt x="29381" y="57149"/>
                    <a:pt x="60413" y="80732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6" name="Freeform 55">
              <a:extLst>
                <a:ext uri="{FF2B5EF4-FFF2-40B4-BE49-F238E27FC236}">
                  <a16:creationId xmlns:a16="http://schemas.microsoft.com/office/drawing/2014/main" id="{59B4EBAF-1334-ECF6-9B66-AFCB5099DEDB}"/>
                </a:ext>
              </a:extLst>
            </p:cNvPr>
            <p:cNvSpPr/>
            <p:nvPr/>
          </p:nvSpPr>
          <p:spPr>
            <a:xfrm>
              <a:off x="12594633" y="7331026"/>
              <a:ext cx="110702" cy="200355"/>
            </a:xfrm>
            <a:custGeom>
              <a:avLst/>
              <a:gdLst>
                <a:gd name="connsiteX0" fmla="*/ 64647 w 110702"/>
                <a:gd name="connsiteY0" fmla="*/ 86247 h 200355"/>
                <a:gd name="connsiteX1" fmla="*/ 16576 w 110702"/>
                <a:gd name="connsiteY1" fmla="*/ 191227 h 200355"/>
                <a:gd name="connsiteX2" fmla="*/ 3725 w 110702"/>
                <a:gd name="connsiteY2" fmla="*/ 97563 h 200355"/>
                <a:gd name="connsiteX3" fmla="*/ 93490 w 110702"/>
                <a:gd name="connsiteY3" fmla="*/ 0 h 200355"/>
                <a:gd name="connsiteX4" fmla="*/ 109387 w 110702"/>
                <a:gd name="connsiteY4" fmla="*/ 117247 h 200355"/>
                <a:gd name="connsiteX5" fmla="*/ 40468 w 110702"/>
                <a:gd name="connsiteY5" fmla="*/ 200356 h 200355"/>
                <a:gd name="connsiteX6" fmla="*/ 64647 w 110702"/>
                <a:gd name="connsiteY6" fmla="*/ 86247 h 2003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0702" h="200355">
                  <a:moveTo>
                    <a:pt x="64647" y="86247"/>
                  </a:moveTo>
                  <a:cubicBezTo>
                    <a:pt x="64647" y="86247"/>
                    <a:pt x="28094" y="133127"/>
                    <a:pt x="16576" y="191227"/>
                  </a:cubicBezTo>
                  <a:cubicBezTo>
                    <a:pt x="6390" y="171258"/>
                    <a:pt x="-6461" y="135980"/>
                    <a:pt x="3725" y="97563"/>
                  </a:cubicBezTo>
                  <a:cubicBezTo>
                    <a:pt x="15624" y="52585"/>
                    <a:pt x="93490" y="0"/>
                    <a:pt x="93490" y="0"/>
                  </a:cubicBezTo>
                  <a:cubicBezTo>
                    <a:pt x="93490" y="0"/>
                    <a:pt x="116336" y="86628"/>
                    <a:pt x="109387" y="117247"/>
                  </a:cubicBezTo>
                  <a:cubicBezTo>
                    <a:pt x="98821" y="164031"/>
                    <a:pt x="73214" y="181813"/>
                    <a:pt x="40468" y="200356"/>
                  </a:cubicBezTo>
                  <a:cubicBezTo>
                    <a:pt x="49512" y="180197"/>
                    <a:pt x="66075" y="136170"/>
                    <a:pt x="64647" y="86247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5CBF540C-2E52-1A9C-B26B-64A433D56CBE}"/>
                </a:ext>
              </a:extLst>
            </p:cNvPr>
            <p:cNvSpPr/>
            <p:nvPr/>
          </p:nvSpPr>
          <p:spPr>
            <a:xfrm>
              <a:off x="12465376" y="7473947"/>
              <a:ext cx="137880" cy="170497"/>
            </a:xfrm>
            <a:custGeom>
              <a:avLst/>
              <a:gdLst>
                <a:gd name="connsiteX0" fmla="*/ 55592 w 137880"/>
                <a:gd name="connsiteY0" fmla="*/ 71984 h 170497"/>
                <a:gd name="connsiteX1" fmla="*/ 115943 w 137880"/>
                <a:gd name="connsiteY1" fmla="*/ 170497 h 170497"/>
                <a:gd name="connsiteX2" fmla="*/ 30937 w 137880"/>
                <a:gd name="connsiteY2" fmla="*/ 128848 h 170497"/>
                <a:gd name="connsiteX3" fmla="*/ 0 w 137880"/>
                <a:gd name="connsiteY3" fmla="*/ 0 h 170497"/>
                <a:gd name="connsiteX4" fmla="*/ 106233 w 137880"/>
                <a:gd name="connsiteY4" fmla="*/ 52300 h 170497"/>
                <a:gd name="connsiteX5" fmla="*/ 136790 w 137880"/>
                <a:gd name="connsiteY5" fmla="*/ 155758 h 170497"/>
                <a:gd name="connsiteX6" fmla="*/ 55496 w 137880"/>
                <a:gd name="connsiteY6" fmla="*/ 71984 h 1704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7880" h="170497">
                  <a:moveTo>
                    <a:pt x="55592" y="71984"/>
                  </a:moveTo>
                  <a:cubicBezTo>
                    <a:pt x="55592" y="71984"/>
                    <a:pt x="74059" y="128467"/>
                    <a:pt x="115943" y="170497"/>
                  </a:cubicBezTo>
                  <a:cubicBezTo>
                    <a:pt x="93763" y="167740"/>
                    <a:pt x="57210" y="158706"/>
                    <a:pt x="30937" y="128848"/>
                  </a:cubicBezTo>
                  <a:cubicBezTo>
                    <a:pt x="190" y="93854"/>
                    <a:pt x="0" y="0"/>
                    <a:pt x="0" y="0"/>
                  </a:cubicBezTo>
                  <a:cubicBezTo>
                    <a:pt x="0" y="0"/>
                    <a:pt x="84720" y="29478"/>
                    <a:pt x="106233" y="52300"/>
                  </a:cubicBezTo>
                  <a:cubicBezTo>
                    <a:pt x="139169" y="87198"/>
                    <a:pt x="139645" y="118293"/>
                    <a:pt x="136790" y="155758"/>
                  </a:cubicBezTo>
                  <a:cubicBezTo>
                    <a:pt x="125081" y="136930"/>
                    <a:pt x="97761" y="98704"/>
                    <a:pt x="55496" y="71984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79D1148F-7FFE-4EAE-3693-3D6AB130CCFD}"/>
                </a:ext>
              </a:extLst>
            </p:cNvPr>
            <p:cNvSpPr/>
            <p:nvPr/>
          </p:nvSpPr>
          <p:spPr>
            <a:xfrm>
              <a:off x="12451858" y="7665935"/>
              <a:ext cx="127651" cy="101557"/>
            </a:xfrm>
            <a:custGeom>
              <a:avLst/>
              <a:gdLst>
                <a:gd name="connsiteX0" fmla="*/ 53402 w 127651"/>
                <a:gd name="connsiteY0" fmla="*/ 41174 h 101557"/>
                <a:gd name="connsiteX1" fmla="*/ 115372 w 127651"/>
                <a:gd name="connsiteY1" fmla="*/ 100415 h 101557"/>
                <a:gd name="connsiteX2" fmla="*/ 46549 w 127651"/>
                <a:gd name="connsiteY2" fmla="*/ 86628 h 101557"/>
                <a:gd name="connsiteX3" fmla="*/ 0 w 127651"/>
                <a:gd name="connsiteY3" fmla="*/ 0 h 101557"/>
                <a:gd name="connsiteX4" fmla="*/ 86148 w 127651"/>
                <a:gd name="connsiteY4" fmla="*/ 17497 h 101557"/>
                <a:gd name="connsiteX5" fmla="*/ 127651 w 127651"/>
                <a:gd name="connsiteY5" fmla="*/ 85962 h 101557"/>
                <a:gd name="connsiteX6" fmla="*/ 53498 w 127651"/>
                <a:gd name="connsiteY6" fmla="*/ 41174 h 1015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7651" h="101557">
                  <a:moveTo>
                    <a:pt x="53402" y="41174"/>
                  </a:moveTo>
                  <a:cubicBezTo>
                    <a:pt x="53402" y="41174"/>
                    <a:pt x="77390" y="78164"/>
                    <a:pt x="115372" y="100415"/>
                  </a:cubicBezTo>
                  <a:cubicBezTo>
                    <a:pt x="98904" y="102698"/>
                    <a:pt x="71013" y="103078"/>
                    <a:pt x="46549" y="86628"/>
                  </a:cubicBezTo>
                  <a:cubicBezTo>
                    <a:pt x="17896" y="67324"/>
                    <a:pt x="0" y="0"/>
                    <a:pt x="0" y="0"/>
                  </a:cubicBezTo>
                  <a:cubicBezTo>
                    <a:pt x="0" y="0"/>
                    <a:pt x="66348" y="5135"/>
                    <a:pt x="86148" y="17497"/>
                  </a:cubicBezTo>
                  <a:cubicBezTo>
                    <a:pt x="116419" y="36325"/>
                    <a:pt x="122606" y="58576"/>
                    <a:pt x="127651" y="85962"/>
                  </a:cubicBezTo>
                  <a:cubicBezTo>
                    <a:pt x="115657" y="74646"/>
                    <a:pt x="88909" y="52395"/>
                    <a:pt x="53498" y="41174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1D84C254-7CB1-8133-96E8-880AF8BB8C64}"/>
                </a:ext>
              </a:extLst>
            </p:cNvPr>
            <p:cNvSpPr/>
            <p:nvPr/>
          </p:nvSpPr>
          <p:spPr>
            <a:xfrm>
              <a:off x="12500355" y="7208740"/>
              <a:ext cx="120561" cy="185521"/>
            </a:xfrm>
            <a:custGeom>
              <a:avLst/>
              <a:gdLst>
                <a:gd name="connsiteX0" fmla="*/ 74015 w 120561"/>
                <a:gd name="connsiteY0" fmla="*/ 78640 h 185521"/>
                <a:gd name="connsiteX1" fmla="*/ 5667 w 120561"/>
                <a:gd name="connsiteY1" fmla="*/ 171733 h 185521"/>
                <a:gd name="connsiteX2" fmla="*/ 12045 w 120561"/>
                <a:gd name="connsiteY2" fmla="*/ 77404 h 185521"/>
                <a:gd name="connsiteX3" fmla="*/ 119707 w 120561"/>
                <a:gd name="connsiteY3" fmla="*/ 0 h 185521"/>
                <a:gd name="connsiteX4" fmla="*/ 111520 w 120561"/>
                <a:gd name="connsiteY4" fmla="*/ 118102 h 185521"/>
                <a:gd name="connsiteX5" fmla="*/ 27276 w 120561"/>
                <a:gd name="connsiteY5" fmla="*/ 185521 h 185521"/>
                <a:gd name="connsiteX6" fmla="*/ 74110 w 120561"/>
                <a:gd name="connsiteY6" fmla="*/ 78640 h 185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0561" h="185521">
                  <a:moveTo>
                    <a:pt x="74015" y="78640"/>
                  </a:moveTo>
                  <a:cubicBezTo>
                    <a:pt x="74015" y="78640"/>
                    <a:pt x="28704" y="117152"/>
                    <a:pt x="5667" y="171733"/>
                  </a:cubicBezTo>
                  <a:cubicBezTo>
                    <a:pt x="-234" y="150148"/>
                    <a:pt x="-5660" y="112968"/>
                    <a:pt x="12045" y="77404"/>
                  </a:cubicBezTo>
                  <a:cubicBezTo>
                    <a:pt x="32797" y="35754"/>
                    <a:pt x="119707" y="0"/>
                    <a:pt x="119707" y="0"/>
                  </a:cubicBezTo>
                  <a:cubicBezTo>
                    <a:pt x="119707" y="0"/>
                    <a:pt x="124466" y="89385"/>
                    <a:pt x="111520" y="118102"/>
                  </a:cubicBezTo>
                  <a:cubicBezTo>
                    <a:pt x="91625" y="161749"/>
                    <a:pt x="63068" y="174016"/>
                    <a:pt x="27276" y="185521"/>
                  </a:cubicBezTo>
                  <a:cubicBezTo>
                    <a:pt x="40222" y="167549"/>
                    <a:pt x="65352" y="127802"/>
                    <a:pt x="74110" y="78640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4DE4DD11-B5C7-1575-8A35-D023F9F4C3BE}"/>
                </a:ext>
              </a:extLst>
            </p:cNvPr>
            <p:cNvSpPr/>
            <p:nvPr/>
          </p:nvSpPr>
          <p:spPr>
            <a:xfrm>
              <a:off x="12722582" y="7753748"/>
              <a:ext cx="109089" cy="99705"/>
            </a:xfrm>
            <a:custGeom>
              <a:avLst/>
              <a:gdLst>
                <a:gd name="connsiteX0" fmla="*/ 63778 w 109089"/>
                <a:gd name="connsiteY0" fmla="*/ 58436 h 99705"/>
                <a:gd name="connsiteX1" fmla="*/ 12184 w 109089"/>
                <a:gd name="connsiteY1" fmla="*/ 145 h 99705"/>
                <a:gd name="connsiteX2" fmla="*/ 73488 w 109089"/>
                <a:gd name="connsiteY2" fmla="*/ 17832 h 99705"/>
                <a:gd name="connsiteX3" fmla="*/ 109089 w 109089"/>
                <a:gd name="connsiteY3" fmla="*/ 99705 h 99705"/>
                <a:gd name="connsiteX4" fmla="*/ 32460 w 109089"/>
                <a:gd name="connsiteY4" fmla="*/ 77454 h 99705"/>
                <a:gd name="connsiteX5" fmla="*/ 0 w 109089"/>
                <a:gd name="connsiteY5" fmla="*/ 12317 h 99705"/>
                <a:gd name="connsiteX6" fmla="*/ 63778 w 109089"/>
                <a:gd name="connsiteY6" fmla="*/ 58436 h 99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09089" h="99705">
                  <a:moveTo>
                    <a:pt x="63778" y="58436"/>
                  </a:moveTo>
                  <a:cubicBezTo>
                    <a:pt x="63778" y="58436"/>
                    <a:pt x="44930" y="23157"/>
                    <a:pt x="12184" y="145"/>
                  </a:cubicBezTo>
                  <a:cubicBezTo>
                    <a:pt x="27225" y="-615"/>
                    <a:pt x="52546" y="1096"/>
                    <a:pt x="73488" y="17832"/>
                  </a:cubicBezTo>
                  <a:cubicBezTo>
                    <a:pt x="97952" y="37421"/>
                    <a:pt x="109089" y="99705"/>
                    <a:pt x="109089" y="99705"/>
                  </a:cubicBezTo>
                  <a:cubicBezTo>
                    <a:pt x="109089" y="99705"/>
                    <a:pt x="49404" y="90101"/>
                    <a:pt x="32460" y="77454"/>
                  </a:cubicBezTo>
                  <a:cubicBezTo>
                    <a:pt x="6473" y="58151"/>
                    <a:pt x="2475" y="37516"/>
                    <a:pt x="0" y="12317"/>
                  </a:cubicBezTo>
                  <a:cubicBezTo>
                    <a:pt x="9995" y="23443"/>
                    <a:pt x="32555" y="45599"/>
                    <a:pt x="63778" y="58436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61" name="Freeform 60">
              <a:extLst>
                <a:ext uri="{FF2B5EF4-FFF2-40B4-BE49-F238E27FC236}">
                  <a16:creationId xmlns:a16="http://schemas.microsoft.com/office/drawing/2014/main" id="{B9A29D2A-3979-D5A9-78A2-CA7F80758780}"/>
                </a:ext>
              </a:extLst>
            </p:cNvPr>
            <p:cNvSpPr/>
            <p:nvPr/>
          </p:nvSpPr>
          <p:spPr>
            <a:xfrm>
              <a:off x="12386935" y="7169658"/>
              <a:ext cx="102267" cy="188944"/>
            </a:xfrm>
            <a:custGeom>
              <a:avLst/>
              <a:gdLst>
                <a:gd name="connsiteX0" fmla="*/ 45410 w 102267"/>
                <a:gd name="connsiteY0" fmla="*/ 82348 h 188944"/>
                <a:gd name="connsiteX1" fmla="*/ 58165 w 102267"/>
                <a:gd name="connsiteY1" fmla="*/ 188945 h 188944"/>
                <a:gd name="connsiteX2" fmla="*/ 2574 w 102267"/>
                <a:gd name="connsiteY2" fmla="*/ 120860 h 188944"/>
                <a:gd name="connsiteX3" fmla="*/ 26467 w 102267"/>
                <a:gd name="connsiteY3" fmla="*/ 0 h 188944"/>
                <a:gd name="connsiteX4" fmla="*/ 95861 w 102267"/>
                <a:gd name="connsiteY4" fmla="*/ 85391 h 188944"/>
                <a:gd name="connsiteX5" fmla="*/ 81487 w 102267"/>
                <a:gd name="connsiteY5" fmla="*/ 184666 h 188944"/>
                <a:gd name="connsiteX6" fmla="*/ 45410 w 102267"/>
                <a:gd name="connsiteY6" fmla="*/ 82443 h 1889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02267" h="188944">
                  <a:moveTo>
                    <a:pt x="45410" y="82348"/>
                  </a:moveTo>
                  <a:cubicBezTo>
                    <a:pt x="45410" y="82348"/>
                    <a:pt x="39127" y="137216"/>
                    <a:pt x="58165" y="188945"/>
                  </a:cubicBezTo>
                  <a:cubicBezTo>
                    <a:pt x="40460" y="178009"/>
                    <a:pt x="13140" y="156234"/>
                    <a:pt x="2574" y="120860"/>
                  </a:cubicBezTo>
                  <a:cubicBezTo>
                    <a:pt x="-9801" y="79401"/>
                    <a:pt x="26467" y="0"/>
                    <a:pt x="26467" y="0"/>
                  </a:cubicBezTo>
                  <a:cubicBezTo>
                    <a:pt x="26467" y="0"/>
                    <a:pt x="86532" y="57625"/>
                    <a:pt x="95861" y="85391"/>
                  </a:cubicBezTo>
                  <a:cubicBezTo>
                    <a:pt x="110140" y="127611"/>
                    <a:pt x="98431" y="154142"/>
                    <a:pt x="81487" y="184666"/>
                  </a:cubicBezTo>
                  <a:cubicBezTo>
                    <a:pt x="78917" y="164221"/>
                    <a:pt x="70731" y="121336"/>
                    <a:pt x="45410" y="82443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291BB1A4-BFE9-35E0-2549-BA2DA4FF1005}"/>
                </a:ext>
              </a:extLst>
            </p:cNvPr>
            <p:cNvSpPr/>
            <p:nvPr/>
          </p:nvSpPr>
          <p:spPr>
            <a:xfrm>
              <a:off x="12494244" y="7124300"/>
              <a:ext cx="66373" cy="123522"/>
            </a:xfrm>
            <a:custGeom>
              <a:avLst/>
              <a:gdLst>
                <a:gd name="connsiteX0" fmla="*/ 37670 w 66373"/>
                <a:gd name="connsiteY0" fmla="*/ 53441 h 123522"/>
                <a:gd name="connsiteX1" fmla="*/ 12921 w 66373"/>
                <a:gd name="connsiteY1" fmla="*/ 119053 h 123522"/>
                <a:gd name="connsiteX2" fmla="*/ 1212 w 66373"/>
                <a:gd name="connsiteY2" fmla="*/ 62855 h 123522"/>
                <a:gd name="connsiteX3" fmla="*/ 51568 w 66373"/>
                <a:gd name="connsiteY3" fmla="*/ 0 h 123522"/>
                <a:gd name="connsiteX4" fmla="*/ 66037 w 66373"/>
                <a:gd name="connsiteY4" fmla="*/ 70367 h 123522"/>
                <a:gd name="connsiteX5" fmla="*/ 27770 w 66373"/>
                <a:gd name="connsiteY5" fmla="*/ 123522 h 123522"/>
                <a:gd name="connsiteX6" fmla="*/ 37670 w 66373"/>
                <a:gd name="connsiteY6" fmla="*/ 53346 h 1235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6373" h="123522">
                  <a:moveTo>
                    <a:pt x="37670" y="53441"/>
                  </a:moveTo>
                  <a:cubicBezTo>
                    <a:pt x="37670" y="53441"/>
                    <a:pt x="17490" y="83299"/>
                    <a:pt x="12921" y="119053"/>
                  </a:cubicBezTo>
                  <a:cubicBezTo>
                    <a:pt x="5972" y="107357"/>
                    <a:pt x="-3357" y="86532"/>
                    <a:pt x="1212" y="62855"/>
                  </a:cubicBezTo>
                  <a:cubicBezTo>
                    <a:pt x="6543" y="35088"/>
                    <a:pt x="51568" y="0"/>
                    <a:pt x="51568" y="0"/>
                  </a:cubicBezTo>
                  <a:cubicBezTo>
                    <a:pt x="51568" y="0"/>
                    <a:pt x="68988" y="51539"/>
                    <a:pt x="66037" y="70367"/>
                  </a:cubicBezTo>
                  <a:cubicBezTo>
                    <a:pt x="61563" y="99179"/>
                    <a:pt x="46809" y="110971"/>
                    <a:pt x="27770" y="123522"/>
                  </a:cubicBezTo>
                  <a:cubicBezTo>
                    <a:pt x="32435" y="110875"/>
                    <a:pt x="40621" y="83584"/>
                    <a:pt x="37670" y="53346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63" name="Freeform 62">
              <a:extLst>
                <a:ext uri="{FF2B5EF4-FFF2-40B4-BE49-F238E27FC236}">
                  <a16:creationId xmlns:a16="http://schemas.microsoft.com/office/drawing/2014/main" id="{B762B8EF-44B3-E5A2-9AEC-2C4FF22FFA00}"/>
                </a:ext>
              </a:extLst>
            </p:cNvPr>
            <p:cNvSpPr/>
            <p:nvPr/>
          </p:nvSpPr>
          <p:spPr>
            <a:xfrm>
              <a:off x="12342573" y="7307919"/>
              <a:ext cx="65237" cy="125424"/>
            </a:xfrm>
            <a:custGeom>
              <a:avLst/>
              <a:gdLst>
                <a:gd name="connsiteX0" fmla="*/ 32752 w 65237"/>
                <a:gd name="connsiteY0" fmla="*/ 55152 h 125424"/>
                <a:gd name="connsiteX1" fmla="*/ 26279 w 65237"/>
                <a:gd name="connsiteY1" fmla="*/ 124949 h 125424"/>
                <a:gd name="connsiteX2" fmla="*/ 101 w 65237"/>
                <a:gd name="connsiteY2" fmla="*/ 73885 h 125424"/>
                <a:gd name="connsiteX3" fmla="*/ 31990 w 65237"/>
                <a:gd name="connsiteY3" fmla="*/ 0 h 125424"/>
                <a:gd name="connsiteX4" fmla="*/ 64641 w 65237"/>
                <a:gd name="connsiteY4" fmla="*/ 63996 h 125424"/>
                <a:gd name="connsiteX5" fmla="*/ 41890 w 65237"/>
                <a:gd name="connsiteY5" fmla="*/ 125424 h 125424"/>
                <a:gd name="connsiteX6" fmla="*/ 32847 w 65237"/>
                <a:gd name="connsiteY6" fmla="*/ 55152 h 1254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5237" h="125424">
                  <a:moveTo>
                    <a:pt x="32752" y="55152"/>
                  </a:moveTo>
                  <a:cubicBezTo>
                    <a:pt x="32752" y="55152"/>
                    <a:pt x="21233" y="89290"/>
                    <a:pt x="26279" y="124949"/>
                  </a:cubicBezTo>
                  <a:cubicBezTo>
                    <a:pt x="16474" y="115535"/>
                    <a:pt x="2005" y="97848"/>
                    <a:pt x="101" y="73885"/>
                  </a:cubicBezTo>
                  <a:cubicBezTo>
                    <a:pt x="-2088" y="45738"/>
                    <a:pt x="31990" y="0"/>
                    <a:pt x="31990" y="0"/>
                  </a:cubicBezTo>
                  <a:cubicBezTo>
                    <a:pt x="31990" y="0"/>
                    <a:pt x="62451" y="45073"/>
                    <a:pt x="64641" y="63996"/>
                  </a:cubicBezTo>
                  <a:cubicBezTo>
                    <a:pt x="67972" y="92903"/>
                    <a:pt x="56930" y="108213"/>
                    <a:pt x="41890" y="125424"/>
                  </a:cubicBezTo>
                  <a:cubicBezTo>
                    <a:pt x="43032" y="112017"/>
                    <a:pt x="43699" y="83489"/>
                    <a:pt x="32847" y="55152"/>
                  </a:cubicBezTo>
                  <a:close/>
                </a:path>
              </a:pathLst>
            </a:custGeom>
            <a:solidFill>
              <a:srgbClr val="8DB3DA"/>
            </a:solidFill>
            <a:ln w="950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B37584A7-4E39-EE5E-7B04-7C38A11D3D83}"/>
              </a:ext>
            </a:extLst>
          </p:cNvPr>
          <p:cNvSpPr/>
          <p:nvPr/>
        </p:nvSpPr>
        <p:spPr>
          <a:xfrm>
            <a:off x="559015" y="731547"/>
            <a:ext cx="5207238" cy="1508105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r" rtl="1">
              <a:lnSpc>
                <a:spcPct val="150000"/>
              </a:lnSpc>
            </a:pPr>
            <a:r>
              <a:rPr lang="fa-IR" sz="3200" b="1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</a:t>
            </a:r>
            <a:r>
              <a:rPr lang="fa-IR" sz="32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خود را در این قسمت وارد نمایید</a:t>
            </a:r>
            <a:endParaRPr lang="en-US" sz="32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9C66AF28-2802-3E9B-20A0-675BB478B9E3}"/>
              </a:ext>
            </a:extLst>
          </p:cNvPr>
          <p:cNvSpPr txBox="1"/>
          <p:nvPr/>
        </p:nvSpPr>
        <p:spPr>
          <a:xfrm>
            <a:off x="559015" y="2395812"/>
            <a:ext cx="5207238" cy="369331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 rtl="1">
              <a:lnSpc>
                <a:spcPct val="250000"/>
              </a:lnSpc>
            </a:pPr>
            <a:r>
              <a:rPr lang="fa-IR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</a:t>
            </a:r>
            <a:r>
              <a:rPr lang="fa-IR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که شما به راحتی میتوانید بعد از خرید فایل آن را به راحتی تغییر دهید. فروشگاه مینارو ارائه دهنده انواع فایل های کاربردی با بهترین کیفیت این متن تست می باشد</a:t>
            </a:r>
            <a:r>
              <a:rPr lang="en-US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</a:t>
            </a:r>
            <a:r>
              <a:rPr lang="fa-IR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که شما به راحتی میتوانید بعد از خرید فایل آن را به راحتی تغییر دهید.</a:t>
            </a:r>
            <a:endParaRPr lang="fa-IR" sz="1600" dirty="0">
              <a:solidFill>
                <a:srgbClr val="273848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A2E522B-4B7F-9BE0-104E-3C207212A486}"/>
              </a:ext>
            </a:extLst>
          </p:cNvPr>
          <p:cNvSpPr txBox="1"/>
          <p:nvPr/>
        </p:nvSpPr>
        <p:spPr>
          <a:xfrm>
            <a:off x="6896485" y="1204305"/>
            <a:ext cx="2945303" cy="12234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9A4DFB3-4A43-EC88-3965-58909AFA01EC}"/>
              </a:ext>
            </a:extLst>
          </p:cNvPr>
          <p:cNvSpPr txBox="1"/>
          <p:nvPr/>
        </p:nvSpPr>
        <p:spPr>
          <a:xfrm>
            <a:off x="6896485" y="2638535"/>
            <a:ext cx="2945303" cy="12234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03C21B0-C10F-CB12-E450-2793C6739CFC}"/>
              </a:ext>
            </a:extLst>
          </p:cNvPr>
          <p:cNvSpPr txBox="1"/>
          <p:nvPr/>
        </p:nvSpPr>
        <p:spPr>
          <a:xfrm>
            <a:off x="6896485" y="4072765"/>
            <a:ext cx="2945303" cy="12234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1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82346224"/>
      </p:ext>
    </p:extLst>
  </p:cSld>
  <p:clrMapOvr>
    <a:masterClrMapping/>
  </p:clrMapOvr>
  <p:transition spd="slow">
    <p:cover dir="d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Freeform 542">
            <a:extLst>
              <a:ext uri="{FF2B5EF4-FFF2-40B4-BE49-F238E27FC236}">
                <a16:creationId xmlns:a16="http://schemas.microsoft.com/office/drawing/2014/main" id="{EFB944B9-AAFC-9378-EA4D-66FE7082C9F6}"/>
              </a:ext>
            </a:extLst>
          </p:cNvPr>
          <p:cNvSpPr/>
          <p:nvPr/>
        </p:nvSpPr>
        <p:spPr>
          <a:xfrm rot="18918599">
            <a:off x="4677894" y="3508946"/>
            <a:ext cx="1069377" cy="31382"/>
          </a:xfrm>
          <a:custGeom>
            <a:avLst/>
            <a:gdLst>
              <a:gd name="connsiteX0" fmla="*/ 0 w 1069377"/>
              <a:gd name="connsiteY0" fmla="*/ 0 h 31382"/>
              <a:gd name="connsiteX1" fmla="*/ 1069378 w 1069377"/>
              <a:gd name="connsiteY1" fmla="*/ 0 h 31382"/>
              <a:gd name="connsiteX2" fmla="*/ 1069378 w 1069377"/>
              <a:gd name="connsiteY2" fmla="*/ 31383 h 31382"/>
              <a:gd name="connsiteX3" fmla="*/ 0 w 1069377"/>
              <a:gd name="connsiteY3" fmla="*/ 31383 h 313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69377" h="31382">
                <a:moveTo>
                  <a:pt x="0" y="0"/>
                </a:moveTo>
                <a:lnTo>
                  <a:pt x="1069378" y="0"/>
                </a:lnTo>
                <a:lnTo>
                  <a:pt x="1069378" y="31383"/>
                </a:lnTo>
                <a:lnTo>
                  <a:pt x="0" y="31383"/>
                </a:lnTo>
                <a:close/>
              </a:path>
            </a:pathLst>
          </a:custGeom>
          <a:solidFill>
            <a:schemeClr val="accent1"/>
          </a:solidFill>
          <a:ln w="34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>
              <a:latin typeface="Lato" panose="020F0502020204030203" pitchFamily="34" charset="77"/>
            </a:endParaRPr>
          </a:p>
        </p:txBody>
      </p:sp>
      <p:sp>
        <p:nvSpPr>
          <p:cNvPr id="542" name="Freeform 541">
            <a:extLst>
              <a:ext uri="{FF2B5EF4-FFF2-40B4-BE49-F238E27FC236}">
                <a16:creationId xmlns:a16="http://schemas.microsoft.com/office/drawing/2014/main" id="{FDBA6399-2A0F-8FF7-D771-962237AEC915}"/>
              </a:ext>
            </a:extLst>
          </p:cNvPr>
          <p:cNvSpPr/>
          <p:nvPr/>
        </p:nvSpPr>
        <p:spPr>
          <a:xfrm rot="18839401">
            <a:off x="3603759" y="3061821"/>
            <a:ext cx="31384" cy="1029429"/>
          </a:xfrm>
          <a:custGeom>
            <a:avLst/>
            <a:gdLst>
              <a:gd name="connsiteX0" fmla="*/ 0 w 31384"/>
              <a:gd name="connsiteY0" fmla="*/ 0 h 1029429"/>
              <a:gd name="connsiteX1" fmla="*/ 31385 w 31384"/>
              <a:gd name="connsiteY1" fmla="*/ 0 h 1029429"/>
              <a:gd name="connsiteX2" fmla="*/ 31385 w 31384"/>
              <a:gd name="connsiteY2" fmla="*/ 1029429 h 1029429"/>
              <a:gd name="connsiteX3" fmla="*/ 0 w 31384"/>
              <a:gd name="connsiteY3" fmla="*/ 1029429 h 10294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384" h="1029429">
                <a:moveTo>
                  <a:pt x="0" y="0"/>
                </a:moveTo>
                <a:lnTo>
                  <a:pt x="31385" y="0"/>
                </a:lnTo>
                <a:lnTo>
                  <a:pt x="31385" y="1029429"/>
                </a:lnTo>
                <a:lnTo>
                  <a:pt x="0" y="1029429"/>
                </a:lnTo>
                <a:close/>
              </a:path>
            </a:pathLst>
          </a:custGeom>
          <a:solidFill>
            <a:schemeClr val="accent1"/>
          </a:solidFill>
          <a:ln w="34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>
              <a:latin typeface="Lato" panose="020F0502020204030203" pitchFamily="34" charset="77"/>
            </a:endParaRPr>
          </a:p>
        </p:txBody>
      </p:sp>
      <p:sp>
        <p:nvSpPr>
          <p:cNvPr id="544" name="Freeform 543">
            <a:extLst>
              <a:ext uri="{FF2B5EF4-FFF2-40B4-BE49-F238E27FC236}">
                <a16:creationId xmlns:a16="http://schemas.microsoft.com/office/drawing/2014/main" id="{B5CBB19C-7F85-253F-7640-9ECE0CA0E5A7}"/>
              </a:ext>
            </a:extLst>
          </p:cNvPr>
          <p:cNvSpPr/>
          <p:nvPr/>
        </p:nvSpPr>
        <p:spPr>
          <a:xfrm rot="18918599">
            <a:off x="8115051" y="3612339"/>
            <a:ext cx="1069377" cy="31382"/>
          </a:xfrm>
          <a:custGeom>
            <a:avLst/>
            <a:gdLst>
              <a:gd name="connsiteX0" fmla="*/ 0 w 1069377"/>
              <a:gd name="connsiteY0" fmla="*/ 0 h 31382"/>
              <a:gd name="connsiteX1" fmla="*/ 1069378 w 1069377"/>
              <a:gd name="connsiteY1" fmla="*/ 0 h 31382"/>
              <a:gd name="connsiteX2" fmla="*/ 1069378 w 1069377"/>
              <a:gd name="connsiteY2" fmla="*/ 31383 h 31382"/>
              <a:gd name="connsiteX3" fmla="*/ 0 w 1069377"/>
              <a:gd name="connsiteY3" fmla="*/ 31383 h 313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69377" h="31382">
                <a:moveTo>
                  <a:pt x="0" y="0"/>
                </a:moveTo>
                <a:lnTo>
                  <a:pt x="1069378" y="0"/>
                </a:lnTo>
                <a:lnTo>
                  <a:pt x="1069378" y="31383"/>
                </a:lnTo>
                <a:lnTo>
                  <a:pt x="0" y="31383"/>
                </a:lnTo>
                <a:close/>
              </a:path>
            </a:pathLst>
          </a:custGeom>
          <a:solidFill>
            <a:schemeClr val="accent1"/>
          </a:solidFill>
          <a:ln w="34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>
              <a:latin typeface="Lato" panose="020F0502020204030203" pitchFamily="34" charset="77"/>
            </a:endParaRPr>
          </a:p>
        </p:txBody>
      </p:sp>
      <p:sp>
        <p:nvSpPr>
          <p:cNvPr id="545" name="Freeform 544">
            <a:extLst>
              <a:ext uri="{FF2B5EF4-FFF2-40B4-BE49-F238E27FC236}">
                <a16:creationId xmlns:a16="http://schemas.microsoft.com/office/drawing/2014/main" id="{19C86B1B-0B13-AD85-5D7F-5E3CAB37FD7A}"/>
              </a:ext>
            </a:extLst>
          </p:cNvPr>
          <p:cNvSpPr/>
          <p:nvPr/>
        </p:nvSpPr>
        <p:spPr>
          <a:xfrm rot="18713401">
            <a:off x="6972267" y="2884559"/>
            <a:ext cx="31384" cy="1218215"/>
          </a:xfrm>
          <a:custGeom>
            <a:avLst/>
            <a:gdLst>
              <a:gd name="connsiteX0" fmla="*/ 0 w 31384"/>
              <a:gd name="connsiteY0" fmla="*/ 0 h 1218215"/>
              <a:gd name="connsiteX1" fmla="*/ 31385 w 31384"/>
              <a:gd name="connsiteY1" fmla="*/ 0 h 1218215"/>
              <a:gd name="connsiteX2" fmla="*/ 31385 w 31384"/>
              <a:gd name="connsiteY2" fmla="*/ 1218215 h 1218215"/>
              <a:gd name="connsiteX3" fmla="*/ 0 w 31384"/>
              <a:gd name="connsiteY3" fmla="*/ 1218215 h 1218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384" h="1218215">
                <a:moveTo>
                  <a:pt x="0" y="0"/>
                </a:moveTo>
                <a:lnTo>
                  <a:pt x="31385" y="0"/>
                </a:lnTo>
                <a:lnTo>
                  <a:pt x="31385" y="1218215"/>
                </a:lnTo>
                <a:lnTo>
                  <a:pt x="0" y="1218215"/>
                </a:lnTo>
                <a:close/>
              </a:path>
            </a:pathLst>
          </a:custGeom>
          <a:solidFill>
            <a:schemeClr val="accent1"/>
          </a:solidFill>
          <a:ln w="34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>
              <a:latin typeface="Lato" panose="020F0502020204030203" pitchFamily="34" charset="77"/>
            </a:endParaRPr>
          </a:p>
        </p:txBody>
      </p:sp>
      <p:sp>
        <p:nvSpPr>
          <p:cNvPr id="532" name="Freeform 531">
            <a:extLst>
              <a:ext uri="{FF2B5EF4-FFF2-40B4-BE49-F238E27FC236}">
                <a16:creationId xmlns:a16="http://schemas.microsoft.com/office/drawing/2014/main" id="{70E63B18-006F-A869-A2A6-4F8D5A157F0C}"/>
              </a:ext>
            </a:extLst>
          </p:cNvPr>
          <p:cNvSpPr/>
          <p:nvPr/>
        </p:nvSpPr>
        <p:spPr>
          <a:xfrm>
            <a:off x="6879169" y="3502299"/>
            <a:ext cx="1654805" cy="1706951"/>
          </a:xfrm>
          <a:custGeom>
            <a:avLst/>
            <a:gdLst>
              <a:gd name="connsiteX0" fmla="*/ 1654805 w 1654805"/>
              <a:gd name="connsiteY0" fmla="*/ 853476 h 1706951"/>
              <a:gd name="connsiteX1" fmla="*/ 827402 w 1654805"/>
              <a:gd name="connsiteY1" fmla="*/ 1706951 h 1706951"/>
              <a:gd name="connsiteX2" fmla="*/ 0 w 1654805"/>
              <a:gd name="connsiteY2" fmla="*/ 853476 h 1706951"/>
              <a:gd name="connsiteX3" fmla="*/ 827402 w 1654805"/>
              <a:gd name="connsiteY3" fmla="*/ 0 h 1706951"/>
              <a:gd name="connsiteX4" fmla="*/ 1654805 w 1654805"/>
              <a:gd name="connsiteY4" fmla="*/ 853476 h 17069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54805" h="1706951">
                <a:moveTo>
                  <a:pt x="1654805" y="853476"/>
                </a:moveTo>
                <a:cubicBezTo>
                  <a:pt x="1654805" y="1324837"/>
                  <a:pt x="1284364" y="1706951"/>
                  <a:pt x="827402" y="1706951"/>
                </a:cubicBezTo>
                <a:cubicBezTo>
                  <a:pt x="370440" y="1706951"/>
                  <a:pt x="0" y="1324837"/>
                  <a:pt x="0" y="853476"/>
                </a:cubicBezTo>
                <a:cubicBezTo>
                  <a:pt x="0" y="382114"/>
                  <a:pt x="370440" y="0"/>
                  <a:pt x="827402" y="0"/>
                </a:cubicBezTo>
                <a:cubicBezTo>
                  <a:pt x="1284364" y="0"/>
                  <a:pt x="1654805" y="382114"/>
                  <a:pt x="1654805" y="853476"/>
                </a:cubicBezTo>
                <a:close/>
              </a:path>
            </a:pathLst>
          </a:custGeom>
          <a:solidFill>
            <a:schemeClr val="accent1"/>
          </a:solidFill>
          <a:ln w="34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>
              <a:latin typeface="Lato" panose="020F0502020204030203" pitchFamily="34" charset="77"/>
            </a:endParaRPr>
          </a:p>
        </p:txBody>
      </p:sp>
      <p:sp>
        <p:nvSpPr>
          <p:cNvPr id="533" name="Freeform 532">
            <a:extLst>
              <a:ext uri="{FF2B5EF4-FFF2-40B4-BE49-F238E27FC236}">
                <a16:creationId xmlns:a16="http://schemas.microsoft.com/office/drawing/2014/main" id="{A2CF316E-E624-5741-2700-82D1042C9761}"/>
              </a:ext>
            </a:extLst>
          </p:cNvPr>
          <p:cNvSpPr/>
          <p:nvPr/>
        </p:nvSpPr>
        <p:spPr>
          <a:xfrm>
            <a:off x="8440309" y="1797022"/>
            <a:ext cx="1654805" cy="1706951"/>
          </a:xfrm>
          <a:custGeom>
            <a:avLst/>
            <a:gdLst>
              <a:gd name="connsiteX0" fmla="*/ 1654806 w 1654805"/>
              <a:gd name="connsiteY0" fmla="*/ 853476 h 1706951"/>
              <a:gd name="connsiteX1" fmla="*/ 827403 w 1654805"/>
              <a:gd name="connsiteY1" fmla="*/ 1706951 h 1706951"/>
              <a:gd name="connsiteX2" fmla="*/ 0 w 1654805"/>
              <a:gd name="connsiteY2" fmla="*/ 853476 h 1706951"/>
              <a:gd name="connsiteX3" fmla="*/ 827403 w 1654805"/>
              <a:gd name="connsiteY3" fmla="*/ 0 h 1706951"/>
              <a:gd name="connsiteX4" fmla="*/ 1654806 w 1654805"/>
              <a:gd name="connsiteY4" fmla="*/ 853476 h 17069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54805" h="1706951">
                <a:moveTo>
                  <a:pt x="1654806" y="853476"/>
                </a:moveTo>
                <a:cubicBezTo>
                  <a:pt x="1654806" y="1324837"/>
                  <a:pt x="1284365" y="1706951"/>
                  <a:pt x="827403" y="1706951"/>
                </a:cubicBezTo>
                <a:cubicBezTo>
                  <a:pt x="370441" y="1706951"/>
                  <a:pt x="0" y="1324837"/>
                  <a:pt x="0" y="853476"/>
                </a:cubicBezTo>
                <a:cubicBezTo>
                  <a:pt x="0" y="382114"/>
                  <a:pt x="370441" y="0"/>
                  <a:pt x="827403" y="0"/>
                </a:cubicBezTo>
                <a:cubicBezTo>
                  <a:pt x="1284365" y="0"/>
                  <a:pt x="1654806" y="382114"/>
                  <a:pt x="1654806" y="853476"/>
                </a:cubicBezTo>
                <a:close/>
              </a:path>
            </a:pathLst>
          </a:custGeom>
          <a:solidFill>
            <a:schemeClr val="accent2"/>
          </a:solidFill>
          <a:ln w="34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>
              <a:latin typeface="Lato" panose="020F0502020204030203" pitchFamily="34" charset="77"/>
            </a:endParaRPr>
          </a:p>
        </p:txBody>
      </p:sp>
      <p:sp>
        <p:nvSpPr>
          <p:cNvPr id="534" name="Freeform 533">
            <a:extLst>
              <a:ext uri="{FF2B5EF4-FFF2-40B4-BE49-F238E27FC236}">
                <a16:creationId xmlns:a16="http://schemas.microsoft.com/office/drawing/2014/main" id="{A1DE6E61-DAD9-DC8A-45E3-E4D4C06105C8}"/>
              </a:ext>
            </a:extLst>
          </p:cNvPr>
          <p:cNvSpPr/>
          <p:nvPr/>
        </p:nvSpPr>
        <p:spPr>
          <a:xfrm>
            <a:off x="2150906" y="1780842"/>
            <a:ext cx="1654805" cy="1706951"/>
          </a:xfrm>
          <a:custGeom>
            <a:avLst/>
            <a:gdLst>
              <a:gd name="connsiteX0" fmla="*/ 1654805 w 1654805"/>
              <a:gd name="connsiteY0" fmla="*/ 853476 h 1706951"/>
              <a:gd name="connsiteX1" fmla="*/ 827403 w 1654805"/>
              <a:gd name="connsiteY1" fmla="*/ 1706951 h 1706951"/>
              <a:gd name="connsiteX2" fmla="*/ 0 w 1654805"/>
              <a:gd name="connsiteY2" fmla="*/ 853476 h 1706951"/>
              <a:gd name="connsiteX3" fmla="*/ 827403 w 1654805"/>
              <a:gd name="connsiteY3" fmla="*/ 0 h 1706951"/>
              <a:gd name="connsiteX4" fmla="*/ 1654805 w 1654805"/>
              <a:gd name="connsiteY4" fmla="*/ 853476 h 17069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54805" h="1706951">
                <a:moveTo>
                  <a:pt x="1654805" y="853476"/>
                </a:moveTo>
                <a:cubicBezTo>
                  <a:pt x="1654805" y="1324837"/>
                  <a:pt x="1284364" y="1706951"/>
                  <a:pt x="827403" y="1706951"/>
                </a:cubicBezTo>
                <a:cubicBezTo>
                  <a:pt x="370441" y="1706951"/>
                  <a:pt x="0" y="1324837"/>
                  <a:pt x="0" y="853476"/>
                </a:cubicBezTo>
                <a:cubicBezTo>
                  <a:pt x="0" y="382114"/>
                  <a:pt x="370441" y="0"/>
                  <a:pt x="827403" y="0"/>
                </a:cubicBezTo>
                <a:cubicBezTo>
                  <a:pt x="1284364" y="0"/>
                  <a:pt x="1654805" y="382114"/>
                  <a:pt x="1654805" y="853476"/>
                </a:cubicBezTo>
                <a:close/>
              </a:path>
            </a:pathLst>
          </a:custGeom>
          <a:solidFill>
            <a:schemeClr val="accent1"/>
          </a:solidFill>
          <a:ln w="34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>
              <a:latin typeface="Lato" panose="020F0502020204030203" pitchFamily="34" charset="77"/>
            </a:endParaRPr>
          </a:p>
        </p:txBody>
      </p:sp>
      <p:grpSp>
        <p:nvGrpSpPr>
          <p:cNvPr id="535" name="Graphic 406">
            <a:extLst>
              <a:ext uri="{FF2B5EF4-FFF2-40B4-BE49-F238E27FC236}">
                <a16:creationId xmlns:a16="http://schemas.microsoft.com/office/drawing/2014/main" id="{245D4438-04C1-9C43-9B31-922C9CF2AB77}"/>
              </a:ext>
            </a:extLst>
          </p:cNvPr>
          <p:cNvGrpSpPr/>
          <p:nvPr/>
        </p:nvGrpSpPr>
        <p:grpSpPr>
          <a:xfrm>
            <a:off x="8828871" y="2203744"/>
            <a:ext cx="893701" cy="1032602"/>
            <a:chOff x="8838202" y="2138429"/>
            <a:chExt cx="893701" cy="1032602"/>
          </a:xfrm>
          <a:solidFill>
            <a:srgbClr val="FFFFFF"/>
          </a:solidFill>
        </p:grpSpPr>
        <p:sp>
          <p:nvSpPr>
            <p:cNvPr id="536" name="Freeform 535">
              <a:extLst>
                <a:ext uri="{FF2B5EF4-FFF2-40B4-BE49-F238E27FC236}">
                  <a16:creationId xmlns:a16="http://schemas.microsoft.com/office/drawing/2014/main" id="{C9039E71-13CB-58FA-A83D-635A21C9C349}"/>
                </a:ext>
              </a:extLst>
            </p:cNvPr>
            <p:cNvSpPr/>
            <p:nvPr/>
          </p:nvSpPr>
          <p:spPr>
            <a:xfrm>
              <a:off x="8838202" y="2138429"/>
              <a:ext cx="893701" cy="1032602"/>
            </a:xfrm>
            <a:custGeom>
              <a:avLst/>
              <a:gdLst>
                <a:gd name="connsiteX0" fmla="*/ 440375 w 893701"/>
                <a:gd name="connsiteY0" fmla="*/ 1032602 h 1032602"/>
                <a:gd name="connsiteX1" fmla="*/ 393821 w 893701"/>
                <a:gd name="connsiteY1" fmla="*/ 1015307 h 1032602"/>
                <a:gd name="connsiteX2" fmla="*/ 29062 w 893701"/>
                <a:gd name="connsiteY2" fmla="*/ 682718 h 1032602"/>
                <a:gd name="connsiteX3" fmla="*/ 27074 w 893701"/>
                <a:gd name="connsiteY3" fmla="*/ 69635 h 1032602"/>
                <a:gd name="connsiteX4" fmla="*/ 98352 w 893701"/>
                <a:gd name="connsiteY4" fmla="*/ 0 h 1032602"/>
                <a:gd name="connsiteX5" fmla="*/ 793521 w 893701"/>
                <a:gd name="connsiteY5" fmla="*/ 0 h 1032602"/>
                <a:gd name="connsiteX6" fmla="*/ 864799 w 893701"/>
                <a:gd name="connsiteY6" fmla="*/ 69565 h 1032602"/>
                <a:gd name="connsiteX7" fmla="*/ 862603 w 893701"/>
                <a:gd name="connsiteY7" fmla="*/ 697816 h 1032602"/>
                <a:gd name="connsiteX8" fmla="*/ 484766 w 893701"/>
                <a:gd name="connsiteY8" fmla="*/ 1017085 h 1032602"/>
                <a:gd name="connsiteX9" fmla="*/ 440340 w 893701"/>
                <a:gd name="connsiteY9" fmla="*/ 1032602 h 1032602"/>
                <a:gd name="connsiteX10" fmla="*/ 98352 w 893701"/>
                <a:gd name="connsiteY10" fmla="*/ 47074 h 1032602"/>
                <a:gd name="connsiteX11" fmla="*/ 74116 w 893701"/>
                <a:gd name="connsiteY11" fmla="*/ 71309 h 1032602"/>
                <a:gd name="connsiteX12" fmla="*/ 73907 w 893701"/>
                <a:gd name="connsiteY12" fmla="*/ 74378 h 1032602"/>
                <a:gd name="connsiteX13" fmla="*/ 72094 w 893701"/>
                <a:gd name="connsiteY13" fmla="*/ 663644 h 1032602"/>
                <a:gd name="connsiteX14" fmla="*/ 421718 w 893701"/>
                <a:gd name="connsiteY14" fmla="*/ 977403 h 1032602"/>
                <a:gd name="connsiteX15" fmla="*/ 424124 w 893701"/>
                <a:gd name="connsiteY15" fmla="*/ 979321 h 1032602"/>
                <a:gd name="connsiteX16" fmla="*/ 455927 w 893701"/>
                <a:gd name="connsiteY16" fmla="*/ 979914 h 1032602"/>
                <a:gd name="connsiteX17" fmla="*/ 458508 w 893701"/>
                <a:gd name="connsiteY17" fmla="*/ 978031 h 1032602"/>
                <a:gd name="connsiteX18" fmla="*/ 819954 w 893701"/>
                <a:gd name="connsiteY18" fmla="*/ 677941 h 1032602"/>
                <a:gd name="connsiteX19" fmla="*/ 817966 w 893701"/>
                <a:gd name="connsiteY19" fmla="*/ 74517 h 1032602"/>
                <a:gd name="connsiteX20" fmla="*/ 817757 w 893701"/>
                <a:gd name="connsiteY20" fmla="*/ 71309 h 1032602"/>
                <a:gd name="connsiteX21" fmla="*/ 793521 w 893701"/>
                <a:gd name="connsiteY21" fmla="*/ 47074 h 1032602"/>
                <a:gd name="connsiteX22" fmla="*/ 98352 w 893701"/>
                <a:gd name="connsiteY22" fmla="*/ 47074 h 10326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893701" h="1032602">
                  <a:moveTo>
                    <a:pt x="440375" y="1032602"/>
                  </a:moveTo>
                  <a:cubicBezTo>
                    <a:pt x="423218" y="1032602"/>
                    <a:pt x="406758" y="1026500"/>
                    <a:pt x="393821" y="1015307"/>
                  </a:cubicBezTo>
                  <a:cubicBezTo>
                    <a:pt x="369829" y="998639"/>
                    <a:pt x="79068" y="795278"/>
                    <a:pt x="29062" y="682718"/>
                  </a:cubicBezTo>
                  <a:cubicBezTo>
                    <a:pt x="-32835" y="543203"/>
                    <a:pt x="22715" y="103075"/>
                    <a:pt x="27074" y="69635"/>
                  </a:cubicBezTo>
                  <a:cubicBezTo>
                    <a:pt x="27981" y="31104"/>
                    <a:pt x="59610" y="0"/>
                    <a:pt x="98352" y="0"/>
                  </a:cubicBezTo>
                  <a:lnTo>
                    <a:pt x="793521" y="0"/>
                  </a:lnTo>
                  <a:cubicBezTo>
                    <a:pt x="832263" y="0"/>
                    <a:pt x="863892" y="31069"/>
                    <a:pt x="864799" y="69565"/>
                  </a:cubicBezTo>
                  <a:cubicBezTo>
                    <a:pt x="869472" y="104087"/>
                    <a:pt x="928789" y="556070"/>
                    <a:pt x="862603" y="697816"/>
                  </a:cubicBezTo>
                  <a:cubicBezTo>
                    <a:pt x="810329" y="809784"/>
                    <a:pt x="509839" y="1001254"/>
                    <a:pt x="484766" y="1017085"/>
                  </a:cubicBezTo>
                  <a:cubicBezTo>
                    <a:pt x="472177" y="1027093"/>
                    <a:pt x="456486" y="1032602"/>
                    <a:pt x="440340" y="1032602"/>
                  </a:cubicBezTo>
                  <a:close/>
                  <a:moveTo>
                    <a:pt x="98352" y="47074"/>
                  </a:moveTo>
                  <a:cubicBezTo>
                    <a:pt x="84996" y="47074"/>
                    <a:pt x="74116" y="57954"/>
                    <a:pt x="74116" y="71309"/>
                  </a:cubicBezTo>
                  <a:lnTo>
                    <a:pt x="73907" y="74378"/>
                  </a:lnTo>
                  <a:cubicBezTo>
                    <a:pt x="73314" y="78980"/>
                    <a:pt x="14451" y="533684"/>
                    <a:pt x="72094" y="663644"/>
                  </a:cubicBezTo>
                  <a:cubicBezTo>
                    <a:pt x="110035" y="749075"/>
                    <a:pt x="337329" y="919101"/>
                    <a:pt x="421718" y="977403"/>
                  </a:cubicBezTo>
                  <a:lnTo>
                    <a:pt x="424124" y="979321"/>
                  </a:lnTo>
                  <a:cubicBezTo>
                    <a:pt x="432807" y="987167"/>
                    <a:pt x="446931" y="987411"/>
                    <a:pt x="455927" y="979914"/>
                  </a:cubicBezTo>
                  <a:lnTo>
                    <a:pt x="458508" y="978031"/>
                  </a:lnTo>
                  <a:cubicBezTo>
                    <a:pt x="545652" y="923250"/>
                    <a:pt x="780479" y="762465"/>
                    <a:pt x="819954" y="677941"/>
                  </a:cubicBezTo>
                  <a:cubicBezTo>
                    <a:pt x="881538" y="546063"/>
                    <a:pt x="818594" y="79224"/>
                    <a:pt x="817966" y="74517"/>
                  </a:cubicBezTo>
                  <a:lnTo>
                    <a:pt x="817757" y="71309"/>
                  </a:lnTo>
                  <a:cubicBezTo>
                    <a:pt x="817757" y="57954"/>
                    <a:pt x="806877" y="47074"/>
                    <a:pt x="793521" y="47074"/>
                  </a:cubicBezTo>
                  <a:lnTo>
                    <a:pt x="98352" y="47074"/>
                  </a:ln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37" name="Freeform 536">
              <a:extLst>
                <a:ext uri="{FF2B5EF4-FFF2-40B4-BE49-F238E27FC236}">
                  <a16:creationId xmlns:a16="http://schemas.microsoft.com/office/drawing/2014/main" id="{B6D0AF59-2689-0D76-C5FD-2E6A80DDB700}"/>
                </a:ext>
              </a:extLst>
            </p:cNvPr>
            <p:cNvSpPr/>
            <p:nvPr/>
          </p:nvSpPr>
          <p:spPr>
            <a:xfrm>
              <a:off x="9290633" y="2867832"/>
              <a:ext cx="252569" cy="202355"/>
            </a:xfrm>
            <a:custGeom>
              <a:avLst/>
              <a:gdLst>
                <a:gd name="connsiteX0" fmla="*/ 11762 w 252569"/>
                <a:gd name="connsiteY0" fmla="*/ 202321 h 202355"/>
                <a:gd name="connsiteX1" fmla="*/ 2032 w 252569"/>
                <a:gd name="connsiteY1" fmla="*/ 197160 h 202355"/>
                <a:gd name="connsiteX2" fmla="*/ 5170 w 252569"/>
                <a:gd name="connsiteY2" fmla="*/ 180806 h 202355"/>
                <a:gd name="connsiteX3" fmla="*/ 194873 w 252569"/>
                <a:gd name="connsiteY3" fmla="*/ 39897 h 202355"/>
                <a:gd name="connsiteX4" fmla="*/ 232395 w 252569"/>
                <a:gd name="connsiteY4" fmla="*/ 3527 h 202355"/>
                <a:gd name="connsiteX5" fmla="*/ 249029 w 252569"/>
                <a:gd name="connsiteY5" fmla="*/ 3353 h 202355"/>
                <a:gd name="connsiteX6" fmla="*/ 249203 w 252569"/>
                <a:gd name="connsiteY6" fmla="*/ 19986 h 202355"/>
                <a:gd name="connsiteX7" fmla="*/ 210042 w 252569"/>
                <a:gd name="connsiteY7" fmla="*/ 57889 h 202355"/>
                <a:gd name="connsiteX8" fmla="*/ 18317 w 252569"/>
                <a:gd name="connsiteY8" fmla="*/ 200333 h 202355"/>
                <a:gd name="connsiteX9" fmla="*/ 11727 w 252569"/>
                <a:gd name="connsiteY9" fmla="*/ 202355 h 2023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52569" h="202355">
                  <a:moveTo>
                    <a:pt x="11762" y="202321"/>
                  </a:moveTo>
                  <a:cubicBezTo>
                    <a:pt x="7995" y="202321"/>
                    <a:pt x="4299" y="200507"/>
                    <a:pt x="2032" y="197160"/>
                  </a:cubicBezTo>
                  <a:cubicBezTo>
                    <a:pt x="-1629" y="191755"/>
                    <a:pt x="-200" y="184432"/>
                    <a:pt x="5170" y="180806"/>
                  </a:cubicBezTo>
                  <a:cubicBezTo>
                    <a:pt x="56816" y="145901"/>
                    <a:pt x="131650" y="93178"/>
                    <a:pt x="194873" y="39897"/>
                  </a:cubicBezTo>
                  <a:cubicBezTo>
                    <a:pt x="202021" y="33864"/>
                    <a:pt x="216040" y="20230"/>
                    <a:pt x="232395" y="3527"/>
                  </a:cubicBezTo>
                  <a:cubicBezTo>
                    <a:pt x="236928" y="-1076"/>
                    <a:pt x="244356" y="-1215"/>
                    <a:pt x="249029" y="3353"/>
                  </a:cubicBezTo>
                  <a:cubicBezTo>
                    <a:pt x="253667" y="7886"/>
                    <a:pt x="253771" y="15313"/>
                    <a:pt x="249203" y="19986"/>
                  </a:cubicBezTo>
                  <a:cubicBezTo>
                    <a:pt x="232360" y="37212"/>
                    <a:pt x="217749" y="51369"/>
                    <a:pt x="210042" y="57889"/>
                  </a:cubicBezTo>
                  <a:cubicBezTo>
                    <a:pt x="146018" y="111868"/>
                    <a:pt x="70450" y="165149"/>
                    <a:pt x="18317" y="200333"/>
                  </a:cubicBezTo>
                  <a:cubicBezTo>
                    <a:pt x="16294" y="201728"/>
                    <a:pt x="13993" y="202355"/>
                    <a:pt x="11727" y="202355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38" name="Freeform 537">
              <a:extLst>
                <a:ext uri="{FF2B5EF4-FFF2-40B4-BE49-F238E27FC236}">
                  <a16:creationId xmlns:a16="http://schemas.microsoft.com/office/drawing/2014/main" id="{4C22D99E-383E-712D-C3CA-22F33EA4C454}"/>
                </a:ext>
              </a:extLst>
            </p:cNvPr>
            <p:cNvSpPr/>
            <p:nvPr/>
          </p:nvSpPr>
          <p:spPr>
            <a:xfrm>
              <a:off x="9555864" y="2778576"/>
              <a:ext cx="64520" cy="74337"/>
            </a:xfrm>
            <a:custGeom>
              <a:avLst/>
              <a:gdLst>
                <a:gd name="connsiteX0" fmla="*/ 11764 w 64520"/>
                <a:gd name="connsiteY0" fmla="*/ 74338 h 74337"/>
                <a:gd name="connsiteX1" fmla="*/ 3848 w 64520"/>
                <a:gd name="connsiteY1" fmla="*/ 71269 h 74337"/>
                <a:gd name="connsiteX2" fmla="*/ 3081 w 64520"/>
                <a:gd name="connsiteY2" fmla="*/ 54636 h 74337"/>
                <a:gd name="connsiteX3" fmla="*/ 42069 w 64520"/>
                <a:gd name="connsiteY3" fmla="*/ 6795 h 74337"/>
                <a:gd name="connsiteX4" fmla="*/ 57726 w 64520"/>
                <a:gd name="connsiteY4" fmla="*/ 1111 h 74337"/>
                <a:gd name="connsiteX5" fmla="*/ 63410 w 64520"/>
                <a:gd name="connsiteY5" fmla="*/ 16767 h 74337"/>
                <a:gd name="connsiteX6" fmla="*/ 20517 w 64520"/>
                <a:gd name="connsiteY6" fmla="*/ 70502 h 74337"/>
                <a:gd name="connsiteX7" fmla="*/ 11799 w 64520"/>
                <a:gd name="connsiteY7" fmla="*/ 74338 h 74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520" h="74337">
                  <a:moveTo>
                    <a:pt x="11764" y="74338"/>
                  </a:moveTo>
                  <a:cubicBezTo>
                    <a:pt x="8940" y="74338"/>
                    <a:pt x="6116" y="73326"/>
                    <a:pt x="3848" y="71269"/>
                  </a:cubicBezTo>
                  <a:cubicBezTo>
                    <a:pt x="-964" y="66875"/>
                    <a:pt x="-1313" y="59448"/>
                    <a:pt x="3081" y="54636"/>
                  </a:cubicBezTo>
                  <a:cubicBezTo>
                    <a:pt x="34780" y="19801"/>
                    <a:pt x="40952" y="9201"/>
                    <a:pt x="42069" y="6795"/>
                  </a:cubicBezTo>
                  <a:cubicBezTo>
                    <a:pt x="44823" y="902"/>
                    <a:pt x="51902" y="-1644"/>
                    <a:pt x="57726" y="1111"/>
                  </a:cubicBezTo>
                  <a:cubicBezTo>
                    <a:pt x="63619" y="3865"/>
                    <a:pt x="66165" y="10839"/>
                    <a:pt x="63410" y="16767"/>
                  </a:cubicBezTo>
                  <a:cubicBezTo>
                    <a:pt x="59190" y="25764"/>
                    <a:pt x="44753" y="43826"/>
                    <a:pt x="20517" y="70502"/>
                  </a:cubicBezTo>
                  <a:cubicBezTo>
                    <a:pt x="18181" y="73047"/>
                    <a:pt x="15008" y="74338"/>
                    <a:pt x="11799" y="74338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39" name="Freeform 538">
              <a:extLst>
                <a:ext uri="{FF2B5EF4-FFF2-40B4-BE49-F238E27FC236}">
                  <a16:creationId xmlns:a16="http://schemas.microsoft.com/office/drawing/2014/main" id="{E9B9BCA7-6C18-0893-5D60-2A8BD052CC90}"/>
                </a:ext>
              </a:extLst>
            </p:cNvPr>
            <p:cNvSpPr/>
            <p:nvPr/>
          </p:nvSpPr>
          <p:spPr>
            <a:xfrm>
              <a:off x="9105508" y="2396989"/>
              <a:ext cx="350530" cy="350512"/>
            </a:xfrm>
            <a:custGeom>
              <a:avLst/>
              <a:gdLst>
                <a:gd name="connsiteX0" fmla="*/ 225132 w 350530"/>
                <a:gd name="connsiteY0" fmla="*/ 350512 h 350512"/>
                <a:gd name="connsiteX1" fmla="*/ 125399 w 350530"/>
                <a:gd name="connsiteY1" fmla="*/ 350512 h 350512"/>
                <a:gd name="connsiteX2" fmla="*/ 125399 w 350530"/>
                <a:gd name="connsiteY2" fmla="*/ 225120 h 350512"/>
                <a:gd name="connsiteX3" fmla="*/ 0 w 350530"/>
                <a:gd name="connsiteY3" fmla="*/ 225120 h 350512"/>
                <a:gd name="connsiteX4" fmla="*/ 0 w 350530"/>
                <a:gd name="connsiteY4" fmla="*/ 125392 h 350512"/>
                <a:gd name="connsiteX5" fmla="*/ 125399 w 350530"/>
                <a:gd name="connsiteY5" fmla="*/ 125392 h 350512"/>
                <a:gd name="connsiteX6" fmla="*/ 125399 w 350530"/>
                <a:gd name="connsiteY6" fmla="*/ 0 h 350512"/>
                <a:gd name="connsiteX7" fmla="*/ 225132 w 350530"/>
                <a:gd name="connsiteY7" fmla="*/ 0 h 350512"/>
                <a:gd name="connsiteX8" fmla="*/ 225132 w 350530"/>
                <a:gd name="connsiteY8" fmla="*/ 125392 h 350512"/>
                <a:gd name="connsiteX9" fmla="*/ 350531 w 350530"/>
                <a:gd name="connsiteY9" fmla="*/ 125392 h 350512"/>
                <a:gd name="connsiteX10" fmla="*/ 350531 w 350530"/>
                <a:gd name="connsiteY10" fmla="*/ 225120 h 350512"/>
                <a:gd name="connsiteX11" fmla="*/ 225132 w 350530"/>
                <a:gd name="connsiteY11" fmla="*/ 225120 h 350512"/>
                <a:gd name="connsiteX12" fmla="*/ 225132 w 350530"/>
                <a:gd name="connsiteY12" fmla="*/ 350512 h 350512"/>
                <a:gd name="connsiteX13" fmla="*/ 148937 w 350530"/>
                <a:gd name="connsiteY13" fmla="*/ 326975 h 350512"/>
                <a:gd name="connsiteX14" fmla="*/ 201594 w 350530"/>
                <a:gd name="connsiteY14" fmla="*/ 326975 h 350512"/>
                <a:gd name="connsiteX15" fmla="*/ 201594 w 350530"/>
                <a:gd name="connsiteY15" fmla="*/ 201583 h 350512"/>
                <a:gd name="connsiteX16" fmla="*/ 326992 w 350530"/>
                <a:gd name="connsiteY16" fmla="*/ 201583 h 350512"/>
                <a:gd name="connsiteX17" fmla="*/ 326992 w 350530"/>
                <a:gd name="connsiteY17" fmla="*/ 148929 h 350512"/>
                <a:gd name="connsiteX18" fmla="*/ 201594 w 350530"/>
                <a:gd name="connsiteY18" fmla="*/ 148929 h 350512"/>
                <a:gd name="connsiteX19" fmla="*/ 201594 w 350530"/>
                <a:gd name="connsiteY19" fmla="*/ 23537 h 350512"/>
                <a:gd name="connsiteX20" fmla="*/ 148937 w 350530"/>
                <a:gd name="connsiteY20" fmla="*/ 23537 h 350512"/>
                <a:gd name="connsiteX21" fmla="*/ 148937 w 350530"/>
                <a:gd name="connsiteY21" fmla="*/ 148929 h 350512"/>
                <a:gd name="connsiteX22" fmla="*/ 23538 w 350530"/>
                <a:gd name="connsiteY22" fmla="*/ 148929 h 350512"/>
                <a:gd name="connsiteX23" fmla="*/ 23538 w 350530"/>
                <a:gd name="connsiteY23" fmla="*/ 201583 h 350512"/>
                <a:gd name="connsiteX24" fmla="*/ 148937 w 350530"/>
                <a:gd name="connsiteY24" fmla="*/ 201583 h 350512"/>
                <a:gd name="connsiteX25" fmla="*/ 148937 w 350530"/>
                <a:gd name="connsiteY25" fmla="*/ 326975 h 3505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350530" h="350512">
                  <a:moveTo>
                    <a:pt x="225132" y="350512"/>
                  </a:moveTo>
                  <a:lnTo>
                    <a:pt x="125399" y="350512"/>
                  </a:lnTo>
                  <a:lnTo>
                    <a:pt x="125399" y="225120"/>
                  </a:lnTo>
                  <a:lnTo>
                    <a:pt x="0" y="225120"/>
                  </a:lnTo>
                  <a:lnTo>
                    <a:pt x="0" y="125392"/>
                  </a:lnTo>
                  <a:lnTo>
                    <a:pt x="125399" y="125392"/>
                  </a:lnTo>
                  <a:lnTo>
                    <a:pt x="125399" y="0"/>
                  </a:lnTo>
                  <a:lnTo>
                    <a:pt x="225132" y="0"/>
                  </a:lnTo>
                  <a:lnTo>
                    <a:pt x="225132" y="125392"/>
                  </a:lnTo>
                  <a:lnTo>
                    <a:pt x="350531" y="125392"/>
                  </a:lnTo>
                  <a:lnTo>
                    <a:pt x="350531" y="225120"/>
                  </a:lnTo>
                  <a:lnTo>
                    <a:pt x="225132" y="225120"/>
                  </a:lnTo>
                  <a:lnTo>
                    <a:pt x="225132" y="350512"/>
                  </a:lnTo>
                  <a:close/>
                  <a:moveTo>
                    <a:pt x="148937" y="326975"/>
                  </a:moveTo>
                  <a:lnTo>
                    <a:pt x="201594" y="326975"/>
                  </a:lnTo>
                  <a:lnTo>
                    <a:pt x="201594" y="201583"/>
                  </a:lnTo>
                  <a:lnTo>
                    <a:pt x="326992" y="201583"/>
                  </a:lnTo>
                  <a:lnTo>
                    <a:pt x="326992" y="148929"/>
                  </a:lnTo>
                  <a:lnTo>
                    <a:pt x="201594" y="148929"/>
                  </a:lnTo>
                  <a:lnTo>
                    <a:pt x="201594" y="23537"/>
                  </a:lnTo>
                  <a:lnTo>
                    <a:pt x="148937" y="23537"/>
                  </a:lnTo>
                  <a:lnTo>
                    <a:pt x="148937" y="148929"/>
                  </a:lnTo>
                  <a:lnTo>
                    <a:pt x="23538" y="148929"/>
                  </a:lnTo>
                  <a:lnTo>
                    <a:pt x="23538" y="201583"/>
                  </a:lnTo>
                  <a:lnTo>
                    <a:pt x="148937" y="201583"/>
                  </a:lnTo>
                  <a:lnTo>
                    <a:pt x="148937" y="326975"/>
                  </a:ln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</p:grpSp>
      <p:sp>
        <p:nvSpPr>
          <p:cNvPr id="540" name="Freeform 539">
            <a:extLst>
              <a:ext uri="{FF2B5EF4-FFF2-40B4-BE49-F238E27FC236}">
                <a16:creationId xmlns:a16="http://schemas.microsoft.com/office/drawing/2014/main" id="{13B3EDF3-27B5-0240-C601-0D1C13B3F725}"/>
              </a:ext>
            </a:extLst>
          </p:cNvPr>
          <p:cNvSpPr/>
          <p:nvPr/>
        </p:nvSpPr>
        <p:spPr>
          <a:xfrm>
            <a:off x="5261851" y="1767801"/>
            <a:ext cx="1654805" cy="1706951"/>
          </a:xfrm>
          <a:custGeom>
            <a:avLst/>
            <a:gdLst>
              <a:gd name="connsiteX0" fmla="*/ 1654805 w 1654805"/>
              <a:gd name="connsiteY0" fmla="*/ 853476 h 1706951"/>
              <a:gd name="connsiteX1" fmla="*/ 827403 w 1654805"/>
              <a:gd name="connsiteY1" fmla="*/ 1706951 h 1706951"/>
              <a:gd name="connsiteX2" fmla="*/ 0 w 1654805"/>
              <a:gd name="connsiteY2" fmla="*/ 853476 h 1706951"/>
              <a:gd name="connsiteX3" fmla="*/ 827403 w 1654805"/>
              <a:gd name="connsiteY3" fmla="*/ 0 h 1706951"/>
              <a:gd name="connsiteX4" fmla="*/ 1654805 w 1654805"/>
              <a:gd name="connsiteY4" fmla="*/ 853476 h 17069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54805" h="1706951">
                <a:moveTo>
                  <a:pt x="1654805" y="853476"/>
                </a:moveTo>
                <a:cubicBezTo>
                  <a:pt x="1654805" y="1324837"/>
                  <a:pt x="1284365" y="1706951"/>
                  <a:pt x="827403" y="1706951"/>
                </a:cubicBezTo>
                <a:cubicBezTo>
                  <a:pt x="370441" y="1706951"/>
                  <a:pt x="0" y="1324837"/>
                  <a:pt x="0" y="853476"/>
                </a:cubicBezTo>
                <a:cubicBezTo>
                  <a:pt x="0" y="382114"/>
                  <a:pt x="370441" y="0"/>
                  <a:pt x="827403" y="0"/>
                </a:cubicBezTo>
                <a:cubicBezTo>
                  <a:pt x="1284365" y="0"/>
                  <a:pt x="1654805" y="382114"/>
                  <a:pt x="1654805" y="853476"/>
                </a:cubicBezTo>
                <a:close/>
              </a:path>
            </a:pathLst>
          </a:custGeom>
          <a:solidFill>
            <a:schemeClr val="accent3"/>
          </a:solidFill>
          <a:ln w="34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>
              <a:latin typeface="Lato" panose="020F0502020204030203" pitchFamily="34" charset="77"/>
            </a:endParaRPr>
          </a:p>
        </p:txBody>
      </p:sp>
      <p:sp>
        <p:nvSpPr>
          <p:cNvPr id="541" name="Freeform 540">
            <a:extLst>
              <a:ext uri="{FF2B5EF4-FFF2-40B4-BE49-F238E27FC236}">
                <a16:creationId xmlns:a16="http://schemas.microsoft.com/office/drawing/2014/main" id="{2456943C-6CA3-61D2-46F9-AF8782C618C2}"/>
              </a:ext>
            </a:extLst>
          </p:cNvPr>
          <p:cNvSpPr/>
          <p:nvPr/>
        </p:nvSpPr>
        <p:spPr>
          <a:xfrm>
            <a:off x="3669188" y="3514015"/>
            <a:ext cx="1654805" cy="1706951"/>
          </a:xfrm>
          <a:custGeom>
            <a:avLst/>
            <a:gdLst>
              <a:gd name="connsiteX0" fmla="*/ 1654805 w 1654805"/>
              <a:gd name="connsiteY0" fmla="*/ 853476 h 1706951"/>
              <a:gd name="connsiteX1" fmla="*/ 827402 w 1654805"/>
              <a:gd name="connsiteY1" fmla="*/ 1706951 h 1706951"/>
              <a:gd name="connsiteX2" fmla="*/ 0 w 1654805"/>
              <a:gd name="connsiteY2" fmla="*/ 853476 h 1706951"/>
              <a:gd name="connsiteX3" fmla="*/ 827402 w 1654805"/>
              <a:gd name="connsiteY3" fmla="*/ 0 h 1706951"/>
              <a:gd name="connsiteX4" fmla="*/ 1654805 w 1654805"/>
              <a:gd name="connsiteY4" fmla="*/ 853476 h 17069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54805" h="1706951">
                <a:moveTo>
                  <a:pt x="1654805" y="853476"/>
                </a:moveTo>
                <a:cubicBezTo>
                  <a:pt x="1654805" y="1324837"/>
                  <a:pt x="1284364" y="1706951"/>
                  <a:pt x="827402" y="1706951"/>
                </a:cubicBezTo>
                <a:cubicBezTo>
                  <a:pt x="370441" y="1706951"/>
                  <a:pt x="0" y="1324837"/>
                  <a:pt x="0" y="853476"/>
                </a:cubicBezTo>
                <a:cubicBezTo>
                  <a:pt x="0" y="382114"/>
                  <a:pt x="370441" y="0"/>
                  <a:pt x="827402" y="0"/>
                </a:cubicBezTo>
                <a:cubicBezTo>
                  <a:pt x="1284364" y="0"/>
                  <a:pt x="1654805" y="382114"/>
                  <a:pt x="1654805" y="853476"/>
                </a:cubicBezTo>
                <a:close/>
              </a:path>
            </a:pathLst>
          </a:custGeom>
          <a:solidFill>
            <a:schemeClr val="accent2"/>
          </a:solidFill>
          <a:ln w="34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>
              <a:latin typeface="Lato" panose="020F0502020204030203" pitchFamily="34" charset="77"/>
            </a:endParaRPr>
          </a:p>
        </p:txBody>
      </p:sp>
      <p:grpSp>
        <p:nvGrpSpPr>
          <p:cNvPr id="546" name="Graphic 406">
            <a:extLst>
              <a:ext uri="{FF2B5EF4-FFF2-40B4-BE49-F238E27FC236}">
                <a16:creationId xmlns:a16="http://schemas.microsoft.com/office/drawing/2014/main" id="{1ED19227-1910-BD13-433E-32F4E7DF77F5}"/>
              </a:ext>
            </a:extLst>
          </p:cNvPr>
          <p:cNvGrpSpPr/>
          <p:nvPr/>
        </p:nvGrpSpPr>
        <p:grpSpPr>
          <a:xfrm>
            <a:off x="2564171" y="2074830"/>
            <a:ext cx="804212" cy="990932"/>
            <a:chOff x="2573502" y="2009515"/>
            <a:chExt cx="804212" cy="990932"/>
          </a:xfrm>
          <a:solidFill>
            <a:srgbClr val="FFFFFF"/>
          </a:solidFill>
        </p:grpSpPr>
        <p:sp>
          <p:nvSpPr>
            <p:cNvPr id="547" name="Freeform 546">
              <a:extLst>
                <a:ext uri="{FF2B5EF4-FFF2-40B4-BE49-F238E27FC236}">
                  <a16:creationId xmlns:a16="http://schemas.microsoft.com/office/drawing/2014/main" id="{36332BF9-127C-2FA3-C0BF-634ECC155FCB}"/>
                </a:ext>
              </a:extLst>
            </p:cNvPr>
            <p:cNvSpPr/>
            <p:nvPr/>
          </p:nvSpPr>
          <p:spPr>
            <a:xfrm>
              <a:off x="2748837" y="2221977"/>
              <a:ext cx="448311" cy="398004"/>
            </a:xfrm>
            <a:custGeom>
              <a:avLst/>
              <a:gdLst>
                <a:gd name="connsiteX0" fmla="*/ 224156 w 448311"/>
                <a:gd name="connsiteY0" fmla="*/ 398005 h 398004"/>
                <a:gd name="connsiteX1" fmla="*/ 0 w 448311"/>
                <a:gd name="connsiteY1" fmla="*/ 68798 h 398004"/>
                <a:gd name="connsiteX2" fmla="*/ 4847 w 448311"/>
                <a:gd name="connsiteY2" fmla="*/ 0 h 398004"/>
                <a:gd name="connsiteX3" fmla="*/ 51471 w 448311"/>
                <a:gd name="connsiteY3" fmla="*/ 6660 h 398004"/>
                <a:gd name="connsiteX4" fmla="*/ 47077 w 448311"/>
                <a:gd name="connsiteY4" fmla="*/ 68798 h 398004"/>
                <a:gd name="connsiteX5" fmla="*/ 224156 w 448311"/>
                <a:gd name="connsiteY5" fmla="*/ 350931 h 398004"/>
                <a:gd name="connsiteX6" fmla="*/ 401235 w 448311"/>
                <a:gd name="connsiteY6" fmla="*/ 68798 h 398004"/>
                <a:gd name="connsiteX7" fmla="*/ 397608 w 448311"/>
                <a:gd name="connsiteY7" fmla="*/ 27966 h 398004"/>
                <a:gd name="connsiteX8" fmla="*/ 395899 w 448311"/>
                <a:gd name="connsiteY8" fmla="*/ 13669 h 398004"/>
                <a:gd name="connsiteX9" fmla="*/ 442697 w 448311"/>
                <a:gd name="connsiteY9" fmla="*/ 8613 h 398004"/>
                <a:gd name="connsiteX10" fmla="*/ 444301 w 448311"/>
                <a:gd name="connsiteY10" fmla="*/ 22212 h 398004"/>
                <a:gd name="connsiteX11" fmla="*/ 448312 w 448311"/>
                <a:gd name="connsiteY11" fmla="*/ 68798 h 398004"/>
                <a:gd name="connsiteX12" fmla="*/ 224156 w 448311"/>
                <a:gd name="connsiteY12" fmla="*/ 398005 h 3980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48311" h="398004">
                  <a:moveTo>
                    <a:pt x="224156" y="398005"/>
                  </a:moveTo>
                  <a:cubicBezTo>
                    <a:pt x="100570" y="398005"/>
                    <a:pt x="0" y="250331"/>
                    <a:pt x="0" y="68798"/>
                  </a:cubicBezTo>
                  <a:cubicBezTo>
                    <a:pt x="0" y="45749"/>
                    <a:pt x="1639" y="22596"/>
                    <a:pt x="4847" y="0"/>
                  </a:cubicBezTo>
                  <a:lnTo>
                    <a:pt x="51471" y="6660"/>
                  </a:lnTo>
                  <a:cubicBezTo>
                    <a:pt x="48542" y="27059"/>
                    <a:pt x="47077" y="47946"/>
                    <a:pt x="47077" y="68798"/>
                  </a:cubicBezTo>
                  <a:cubicBezTo>
                    <a:pt x="47077" y="224353"/>
                    <a:pt x="126515" y="350931"/>
                    <a:pt x="224156" y="350931"/>
                  </a:cubicBezTo>
                  <a:cubicBezTo>
                    <a:pt x="321797" y="350931"/>
                    <a:pt x="401235" y="224388"/>
                    <a:pt x="401235" y="68798"/>
                  </a:cubicBezTo>
                  <a:cubicBezTo>
                    <a:pt x="401235" y="57500"/>
                    <a:pt x="399317" y="41809"/>
                    <a:pt x="397608" y="27966"/>
                  </a:cubicBezTo>
                  <a:lnTo>
                    <a:pt x="395899" y="13669"/>
                  </a:lnTo>
                  <a:lnTo>
                    <a:pt x="442697" y="8613"/>
                  </a:lnTo>
                  <a:lnTo>
                    <a:pt x="444301" y="22212"/>
                  </a:lnTo>
                  <a:cubicBezTo>
                    <a:pt x="446184" y="37415"/>
                    <a:pt x="448312" y="54606"/>
                    <a:pt x="448312" y="68798"/>
                  </a:cubicBezTo>
                  <a:cubicBezTo>
                    <a:pt x="448312" y="250331"/>
                    <a:pt x="347776" y="398005"/>
                    <a:pt x="224156" y="398005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48" name="Freeform 547">
              <a:extLst>
                <a:ext uri="{FF2B5EF4-FFF2-40B4-BE49-F238E27FC236}">
                  <a16:creationId xmlns:a16="http://schemas.microsoft.com/office/drawing/2014/main" id="{ED63B946-BCAF-7CCE-9F92-26478B89C8B8}"/>
                </a:ext>
              </a:extLst>
            </p:cNvPr>
            <p:cNvSpPr/>
            <p:nvPr/>
          </p:nvSpPr>
          <p:spPr>
            <a:xfrm>
              <a:off x="3157062" y="2256255"/>
              <a:ext cx="86142" cy="168003"/>
            </a:xfrm>
            <a:custGeom>
              <a:avLst/>
              <a:gdLst>
                <a:gd name="connsiteX0" fmla="*/ 31020 w 86142"/>
                <a:gd name="connsiteY0" fmla="*/ 168003 h 168003"/>
                <a:gd name="connsiteX1" fmla="*/ 26556 w 86142"/>
                <a:gd name="connsiteY1" fmla="*/ 167550 h 168003"/>
                <a:gd name="connsiteX2" fmla="*/ 3680 w 86142"/>
                <a:gd name="connsiteY2" fmla="*/ 76191 h 168003"/>
                <a:gd name="connsiteX3" fmla="*/ 55116 w 86142"/>
                <a:gd name="connsiteY3" fmla="*/ 0 h 168003"/>
                <a:gd name="connsiteX4" fmla="*/ 59580 w 86142"/>
                <a:gd name="connsiteY4" fmla="*/ 453 h 168003"/>
                <a:gd name="connsiteX5" fmla="*/ 82456 w 86142"/>
                <a:gd name="connsiteY5" fmla="*/ 91778 h 168003"/>
                <a:gd name="connsiteX6" fmla="*/ 31020 w 86142"/>
                <a:gd name="connsiteY6" fmla="*/ 168003 h 168003"/>
                <a:gd name="connsiteX7" fmla="*/ 54942 w 86142"/>
                <a:gd name="connsiteY7" fmla="*/ 23502 h 168003"/>
                <a:gd name="connsiteX8" fmla="*/ 26765 w 86142"/>
                <a:gd name="connsiteY8" fmla="*/ 80759 h 168003"/>
                <a:gd name="connsiteX9" fmla="*/ 31124 w 86142"/>
                <a:gd name="connsiteY9" fmla="*/ 144466 h 168003"/>
                <a:gd name="connsiteX10" fmla="*/ 59370 w 86142"/>
                <a:gd name="connsiteY10" fmla="*/ 87245 h 168003"/>
                <a:gd name="connsiteX11" fmla="*/ 54942 w 86142"/>
                <a:gd name="connsiteY11" fmla="*/ 23537 h 1680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6142" h="168003">
                  <a:moveTo>
                    <a:pt x="31020" y="168003"/>
                  </a:moveTo>
                  <a:lnTo>
                    <a:pt x="26556" y="167550"/>
                  </a:lnTo>
                  <a:cubicBezTo>
                    <a:pt x="-504" y="162180"/>
                    <a:pt x="-4270" y="116431"/>
                    <a:pt x="3680" y="76191"/>
                  </a:cubicBezTo>
                  <a:cubicBezTo>
                    <a:pt x="11178" y="38252"/>
                    <a:pt x="29974" y="0"/>
                    <a:pt x="55116" y="0"/>
                  </a:cubicBezTo>
                  <a:lnTo>
                    <a:pt x="59580" y="453"/>
                  </a:lnTo>
                  <a:cubicBezTo>
                    <a:pt x="86675" y="5823"/>
                    <a:pt x="90406" y="51573"/>
                    <a:pt x="82456" y="91778"/>
                  </a:cubicBezTo>
                  <a:cubicBezTo>
                    <a:pt x="74958" y="129716"/>
                    <a:pt x="56162" y="168003"/>
                    <a:pt x="31020" y="168003"/>
                  </a:cubicBezTo>
                  <a:close/>
                  <a:moveTo>
                    <a:pt x="54942" y="23502"/>
                  </a:moveTo>
                  <a:cubicBezTo>
                    <a:pt x="49990" y="23677"/>
                    <a:pt x="34158" y="43343"/>
                    <a:pt x="26765" y="80759"/>
                  </a:cubicBezTo>
                  <a:cubicBezTo>
                    <a:pt x="19407" y="118000"/>
                    <a:pt x="26452" y="142095"/>
                    <a:pt x="31124" y="144466"/>
                  </a:cubicBezTo>
                  <a:cubicBezTo>
                    <a:pt x="36355" y="144082"/>
                    <a:pt x="52012" y="124451"/>
                    <a:pt x="59370" y="87245"/>
                  </a:cubicBezTo>
                  <a:cubicBezTo>
                    <a:pt x="66763" y="49794"/>
                    <a:pt x="59615" y="25595"/>
                    <a:pt x="54942" y="23537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49" name="Freeform 548">
              <a:extLst>
                <a:ext uri="{FF2B5EF4-FFF2-40B4-BE49-F238E27FC236}">
                  <a16:creationId xmlns:a16="http://schemas.microsoft.com/office/drawing/2014/main" id="{31D913CA-FA9F-DAA5-34D9-584CF3CE045C}"/>
                </a:ext>
              </a:extLst>
            </p:cNvPr>
            <p:cNvSpPr/>
            <p:nvPr/>
          </p:nvSpPr>
          <p:spPr>
            <a:xfrm>
              <a:off x="2703102" y="2256255"/>
              <a:ext cx="86170" cy="168003"/>
            </a:xfrm>
            <a:custGeom>
              <a:avLst/>
              <a:gdLst>
                <a:gd name="connsiteX0" fmla="*/ 55116 w 86170"/>
                <a:gd name="connsiteY0" fmla="*/ 168003 h 168003"/>
                <a:gd name="connsiteX1" fmla="*/ 3680 w 86170"/>
                <a:gd name="connsiteY1" fmla="*/ 91778 h 168003"/>
                <a:gd name="connsiteX2" fmla="*/ 26556 w 86170"/>
                <a:gd name="connsiteY2" fmla="*/ 453 h 168003"/>
                <a:gd name="connsiteX3" fmla="*/ 31055 w 86170"/>
                <a:gd name="connsiteY3" fmla="*/ 0 h 168003"/>
                <a:gd name="connsiteX4" fmla="*/ 82490 w 86170"/>
                <a:gd name="connsiteY4" fmla="*/ 76191 h 168003"/>
                <a:gd name="connsiteX5" fmla="*/ 59615 w 86170"/>
                <a:gd name="connsiteY5" fmla="*/ 167550 h 168003"/>
                <a:gd name="connsiteX6" fmla="*/ 55116 w 86170"/>
                <a:gd name="connsiteY6" fmla="*/ 168003 h 168003"/>
                <a:gd name="connsiteX7" fmla="*/ 31020 w 86170"/>
                <a:gd name="connsiteY7" fmla="*/ 23572 h 168003"/>
                <a:gd name="connsiteX8" fmla="*/ 26730 w 86170"/>
                <a:gd name="connsiteY8" fmla="*/ 87245 h 168003"/>
                <a:gd name="connsiteX9" fmla="*/ 55012 w 86170"/>
                <a:gd name="connsiteY9" fmla="*/ 144466 h 168003"/>
                <a:gd name="connsiteX10" fmla="*/ 59370 w 86170"/>
                <a:gd name="connsiteY10" fmla="*/ 80759 h 168003"/>
                <a:gd name="connsiteX11" fmla="*/ 31020 w 86170"/>
                <a:gd name="connsiteY11" fmla="*/ 23537 h 1680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6170" h="168003">
                  <a:moveTo>
                    <a:pt x="55116" y="168003"/>
                  </a:moveTo>
                  <a:cubicBezTo>
                    <a:pt x="29974" y="168003"/>
                    <a:pt x="11178" y="129716"/>
                    <a:pt x="3680" y="91778"/>
                  </a:cubicBezTo>
                  <a:cubicBezTo>
                    <a:pt x="-4271" y="51573"/>
                    <a:pt x="-504" y="5823"/>
                    <a:pt x="26556" y="453"/>
                  </a:cubicBezTo>
                  <a:lnTo>
                    <a:pt x="31055" y="0"/>
                  </a:lnTo>
                  <a:cubicBezTo>
                    <a:pt x="56197" y="0"/>
                    <a:pt x="74993" y="38287"/>
                    <a:pt x="82490" y="76191"/>
                  </a:cubicBezTo>
                  <a:cubicBezTo>
                    <a:pt x="90441" y="116431"/>
                    <a:pt x="86675" y="162145"/>
                    <a:pt x="59615" y="167550"/>
                  </a:cubicBezTo>
                  <a:lnTo>
                    <a:pt x="55116" y="168003"/>
                  </a:lnTo>
                  <a:close/>
                  <a:moveTo>
                    <a:pt x="31020" y="23572"/>
                  </a:moveTo>
                  <a:cubicBezTo>
                    <a:pt x="26521" y="25595"/>
                    <a:pt x="19338" y="49759"/>
                    <a:pt x="26730" y="87245"/>
                  </a:cubicBezTo>
                  <a:cubicBezTo>
                    <a:pt x="34123" y="124520"/>
                    <a:pt x="49816" y="144187"/>
                    <a:pt x="55012" y="144466"/>
                  </a:cubicBezTo>
                  <a:cubicBezTo>
                    <a:pt x="59615" y="142339"/>
                    <a:pt x="66728" y="118209"/>
                    <a:pt x="59370" y="80759"/>
                  </a:cubicBezTo>
                  <a:cubicBezTo>
                    <a:pt x="51978" y="43343"/>
                    <a:pt x="36146" y="23677"/>
                    <a:pt x="31020" y="23537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grpSp>
          <p:nvGrpSpPr>
            <p:cNvPr id="550" name="Graphic 406">
              <a:extLst>
                <a:ext uri="{FF2B5EF4-FFF2-40B4-BE49-F238E27FC236}">
                  <a16:creationId xmlns:a16="http://schemas.microsoft.com/office/drawing/2014/main" id="{04A26CCD-027F-81F1-3EC9-4DFE39AFCD3B}"/>
                </a:ext>
              </a:extLst>
            </p:cNvPr>
            <p:cNvGrpSpPr/>
            <p:nvPr/>
          </p:nvGrpSpPr>
          <p:grpSpPr>
            <a:xfrm>
              <a:off x="2573502" y="2584643"/>
              <a:ext cx="804212" cy="415804"/>
              <a:chOff x="2573502" y="2584643"/>
              <a:chExt cx="804212" cy="415804"/>
            </a:xfrm>
            <a:solidFill>
              <a:srgbClr val="FFFFFF"/>
            </a:solidFill>
          </p:grpSpPr>
          <p:sp>
            <p:nvSpPr>
              <p:cNvPr id="551" name="Freeform 550">
                <a:extLst>
                  <a:ext uri="{FF2B5EF4-FFF2-40B4-BE49-F238E27FC236}">
                    <a16:creationId xmlns:a16="http://schemas.microsoft.com/office/drawing/2014/main" id="{4F8F98C8-C7AE-3692-EF42-AD8F53F18F38}"/>
                  </a:ext>
                </a:extLst>
              </p:cNvPr>
              <p:cNvSpPr/>
              <p:nvPr/>
            </p:nvSpPr>
            <p:spPr>
              <a:xfrm>
                <a:off x="3040329" y="2584643"/>
                <a:ext cx="76720" cy="148212"/>
              </a:xfrm>
              <a:custGeom>
                <a:avLst/>
                <a:gdLst>
                  <a:gd name="connsiteX0" fmla="*/ 64932 w 76720"/>
                  <a:gd name="connsiteY0" fmla="*/ 148213 h 148212"/>
                  <a:gd name="connsiteX1" fmla="*/ 54122 w 76720"/>
                  <a:gd name="connsiteY1" fmla="*/ 141065 h 148212"/>
                  <a:gd name="connsiteX2" fmla="*/ 943 w 76720"/>
                  <a:gd name="connsiteY2" fmla="*/ 16405 h 148212"/>
                  <a:gd name="connsiteX3" fmla="*/ 7150 w 76720"/>
                  <a:gd name="connsiteY3" fmla="*/ 957 h 148212"/>
                  <a:gd name="connsiteX4" fmla="*/ 22598 w 76720"/>
                  <a:gd name="connsiteY4" fmla="*/ 7164 h 148212"/>
                  <a:gd name="connsiteX5" fmla="*/ 75777 w 76720"/>
                  <a:gd name="connsiteY5" fmla="*/ 131824 h 148212"/>
                  <a:gd name="connsiteX6" fmla="*/ 69570 w 76720"/>
                  <a:gd name="connsiteY6" fmla="*/ 147271 h 148212"/>
                  <a:gd name="connsiteX7" fmla="*/ 64967 w 76720"/>
                  <a:gd name="connsiteY7" fmla="*/ 148213 h 1482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76720" h="148212">
                    <a:moveTo>
                      <a:pt x="64932" y="148213"/>
                    </a:moveTo>
                    <a:cubicBezTo>
                      <a:pt x="60364" y="148213"/>
                      <a:pt x="56005" y="145528"/>
                      <a:pt x="54122" y="141065"/>
                    </a:cubicBezTo>
                    <a:lnTo>
                      <a:pt x="943" y="16405"/>
                    </a:lnTo>
                    <a:cubicBezTo>
                      <a:pt x="-1603" y="10442"/>
                      <a:pt x="1187" y="3503"/>
                      <a:pt x="7150" y="957"/>
                    </a:cubicBezTo>
                    <a:cubicBezTo>
                      <a:pt x="13148" y="-1623"/>
                      <a:pt x="20052" y="1201"/>
                      <a:pt x="22598" y="7164"/>
                    </a:cubicBezTo>
                    <a:lnTo>
                      <a:pt x="75777" y="131824"/>
                    </a:lnTo>
                    <a:cubicBezTo>
                      <a:pt x="78323" y="137787"/>
                      <a:pt x="75533" y="144726"/>
                      <a:pt x="69570" y="147271"/>
                    </a:cubicBezTo>
                    <a:cubicBezTo>
                      <a:pt x="68036" y="147899"/>
                      <a:pt x="66502" y="148213"/>
                      <a:pt x="64967" y="148213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52" name="Freeform 551">
                <a:extLst>
                  <a:ext uri="{FF2B5EF4-FFF2-40B4-BE49-F238E27FC236}">
                    <a16:creationId xmlns:a16="http://schemas.microsoft.com/office/drawing/2014/main" id="{E293FE51-9899-8B92-34F7-209C02AB34FD}"/>
                  </a:ext>
                </a:extLst>
              </p:cNvPr>
              <p:cNvSpPr/>
              <p:nvPr/>
            </p:nvSpPr>
            <p:spPr>
              <a:xfrm>
                <a:off x="2828483" y="2584643"/>
                <a:ext cx="76720" cy="148212"/>
              </a:xfrm>
              <a:custGeom>
                <a:avLst/>
                <a:gdLst>
                  <a:gd name="connsiteX0" fmla="*/ 11788 w 76720"/>
                  <a:gd name="connsiteY0" fmla="*/ 148213 h 148212"/>
                  <a:gd name="connsiteX1" fmla="*/ 7150 w 76720"/>
                  <a:gd name="connsiteY1" fmla="*/ 147271 h 148212"/>
                  <a:gd name="connsiteX2" fmla="*/ 943 w 76720"/>
                  <a:gd name="connsiteY2" fmla="*/ 131824 h 148212"/>
                  <a:gd name="connsiteX3" fmla="*/ 54122 w 76720"/>
                  <a:gd name="connsiteY3" fmla="*/ 7164 h 148212"/>
                  <a:gd name="connsiteX4" fmla="*/ 69570 w 76720"/>
                  <a:gd name="connsiteY4" fmla="*/ 957 h 148212"/>
                  <a:gd name="connsiteX5" fmla="*/ 75777 w 76720"/>
                  <a:gd name="connsiteY5" fmla="*/ 16405 h 148212"/>
                  <a:gd name="connsiteX6" fmla="*/ 22598 w 76720"/>
                  <a:gd name="connsiteY6" fmla="*/ 141065 h 148212"/>
                  <a:gd name="connsiteX7" fmla="*/ 11788 w 76720"/>
                  <a:gd name="connsiteY7" fmla="*/ 148213 h 1482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76720" h="148212">
                    <a:moveTo>
                      <a:pt x="11788" y="148213"/>
                    </a:moveTo>
                    <a:cubicBezTo>
                      <a:pt x="10253" y="148213"/>
                      <a:pt x="8684" y="147899"/>
                      <a:pt x="7150" y="147271"/>
                    </a:cubicBezTo>
                    <a:cubicBezTo>
                      <a:pt x="1187" y="144726"/>
                      <a:pt x="-1603" y="137787"/>
                      <a:pt x="943" y="131824"/>
                    </a:cubicBezTo>
                    <a:lnTo>
                      <a:pt x="54122" y="7164"/>
                    </a:lnTo>
                    <a:cubicBezTo>
                      <a:pt x="56668" y="1201"/>
                      <a:pt x="63538" y="-1623"/>
                      <a:pt x="69570" y="957"/>
                    </a:cubicBezTo>
                    <a:cubicBezTo>
                      <a:pt x="75533" y="3503"/>
                      <a:pt x="78323" y="10442"/>
                      <a:pt x="75777" y="16405"/>
                    </a:cubicBezTo>
                    <a:lnTo>
                      <a:pt x="22598" y="141065"/>
                    </a:lnTo>
                    <a:cubicBezTo>
                      <a:pt x="20680" y="145528"/>
                      <a:pt x="16356" y="148213"/>
                      <a:pt x="11788" y="148213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53" name="Freeform 552">
                <a:extLst>
                  <a:ext uri="{FF2B5EF4-FFF2-40B4-BE49-F238E27FC236}">
                    <a16:creationId xmlns:a16="http://schemas.microsoft.com/office/drawing/2014/main" id="{4450DCDA-E10C-4CFA-57E9-3D576B738EA9}"/>
                  </a:ext>
                </a:extLst>
              </p:cNvPr>
              <p:cNvSpPr/>
              <p:nvPr/>
            </p:nvSpPr>
            <p:spPr>
              <a:xfrm>
                <a:off x="2573502" y="2691536"/>
                <a:ext cx="804212" cy="308912"/>
              </a:xfrm>
              <a:custGeom>
                <a:avLst/>
                <a:gdLst>
                  <a:gd name="connsiteX0" fmla="*/ 804213 w 804212"/>
                  <a:gd name="connsiteY0" fmla="*/ 308912 h 308912"/>
                  <a:gd name="connsiteX1" fmla="*/ 0 w 804212"/>
                  <a:gd name="connsiteY1" fmla="*/ 308912 h 308912"/>
                  <a:gd name="connsiteX2" fmla="*/ 0 w 804212"/>
                  <a:gd name="connsiteY2" fmla="*/ 71483 h 308912"/>
                  <a:gd name="connsiteX3" fmla="*/ 71487 w 804212"/>
                  <a:gd name="connsiteY3" fmla="*/ 0 h 308912"/>
                  <a:gd name="connsiteX4" fmla="*/ 250623 w 804212"/>
                  <a:gd name="connsiteY4" fmla="*/ 0 h 308912"/>
                  <a:gd name="connsiteX5" fmla="*/ 316950 w 804212"/>
                  <a:gd name="connsiteY5" fmla="*/ 32045 h 308912"/>
                  <a:gd name="connsiteX6" fmla="*/ 404513 w 804212"/>
                  <a:gd name="connsiteY6" fmla="*/ 71832 h 308912"/>
                  <a:gd name="connsiteX7" fmla="*/ 492076 w 804212"/>
                  <a:gd name="connsiteY7" fmla="*/ 32045 h 308912"/>
                  <a:gd name="connsiteX8" fmla="*/ 558437 w 804212"/>
                  <a:gd name="connsiteY8" fmla="*/ 0 h 308912"/>
                  <a:gd name="connsiteX9" fmla="*/ 732691 w 804212"/>
                  <a:gd name="connsiteY9" fmla="*/ 0 h 308912"/>
                  <a:gd name="connsiteX10" fmla="*/ 804178 w 804212"/>
                  <a:gd name="connsiteY10" fmla="*/ 71483 h 308912"/>
                  <a:gd name="connsiteX11" fmla="*/ 804178 w 804212"/>
                  <a:gd name="connsiteY11" fmla="*/ 308912 h 308912"/>
                  <a:gd name="connsiteX12" fmla="*/ 47077 w 804212"/>
                  <a:gd name="connsiteY12" fmla="*/ 261838 h 308912"/>
                  <a:gd name="connsiteX13" fmla="*/ 757136 w 804212"/>
                  <a:gd name="connsiteY13" fmla="*/ 261838 h 308912"/>
                  <a:gd name="connsiteX14" fmla="*/ 757136 w 804212"/>
                  <a:gd name="connsiteY14" fmla="*/ 71483 h 308912"/>
                  <a:gd name="connsiteX15" fmla="*/ 732726 w 804212"/>
                  <a:gd name="connsiteY15" fmla="*/ 47074 h 308912"/>
                  <a:gd name="connsiteX16" fmla="*/ 558471 w 804212"/>
                  <a:gd name="connsiteY16" fmla="*/ 47074 h 308912"/>
                  <a:gd name="connsiteX17" fmla="*/ 529249 w 804212"/>
                  <a:gd name="connsiteY17" fmla="*/ 60987 h 308912"/>
                  <a:gd name="connsiteX18" fmla="*/ 404582 w 804212"/>
                  <a:gd name="connsiteY18" fmla="*/ 118906 h 308912"/>
                  <a:gd name="connsiteX19" fmla="*/ 279846 w 804212"/>
                  <a:gd name="connsiteY19" fmla="*/ 60953 h 308912"/>
                  <a:gd name="connsiteX20" fmla="*/ 250658 w 804212"/>
                  <a:gd name="connsiteY20" fmla="*/ 47074 h 308912"/>
                  <a:gd name="connsiteX21" fmla="*/ 71522 w 804212"/>
                  <a:gd name="connsiteY21" fmla="*/ 47074 h 308912"/>
                  <a:gd name="connsiteX22" fmla="*/ 47112 w 804212"/>
                  <a:gd name="connsiteY22" fmla="*/ 71483 h 308912"/>
                  <a:gd name="connsiteX23" fmla="*/ 47112 w 804212"/>
                  <a:gd name="connsiteY23" fmla="*/ 261838 h 308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804212" h="308912">
                    <a:moveTo>
                      <a:pt x="804213" y="308912"/>
                    </a:moveTo>
                    <a:lnTo>
                      <a:pt x="0" y="308912"/>
                    </a:lnTo>
                    <a:lnTo>
                      <a:pt x="0" y="71483"/>
                    </a:lnTo>
                    <a:cubicBezTo>
                      <a:pt x="0" y="32080"/>
                      <a:pt x="32082" y="0"/>
                      <a:pt x="71487" y="0"/>
                    </a:cubicBezTo>
                    <a:lnTo>
                      <a:pt x="250623" y="0"/>
                    </a:lnTo>
                    <a:cubicBezTo>
                      <a:pt x="276533" y="0"/>
                      <a:pt x="301327" y="11960"/>
                      <a:pt x="316950" y="32045"/>
                    </a:cubicBezTo>
                    <a:cubicBezTo>
                      <a:pt x="336373" y="56977"/>
                      <a:pt x="369118" y="71832"/>
                      <a:pt x="404513" y="71832"/>
                    </a:cubicBezTo>
                    <a:cubicBezTo>
                      <a:pt x="439907" y="71832"/>
                      <a:pt x="472652" y="56977"/>
                      <a:pt x="492076" y="32045"/>
                    </a:cubicBezTo>
                    <a:cubicBezTo>
                      <a:pt x="507768" y="11995"/>
                      <a:pt x="532562" y="0"/>
                      <a:pt x="558437" y="0"/>
                    </a:cubicBezTo>
                    <a:lnTo>
                      <a:pt x="732691" y="0"/>
                    </a:lnTo>
                    <a:cubicBezTo>
                      <a:pt x="772096" y="0"/>
                      <a:pt x="804178" y="32080"/>
                      <a:pt x="804178" y="71483"/>
                    </a:cubicBezTo>
                    <a:lnTo>
                      <a:pt x="804178" y="308912"/>
                    </a:lnTo>
                    <a:close/>
                    <a:moveTo>
                      <a:pt x="47077" y="261838"/>
                    </a:moveTo>
                    <a:lnTo>
                      <a:pt x="757136" y="261838"/>
                    </a:lnTo>
                    <a:lnTo>
                      <a:pt x="757136" y="71483"/>
                    </a:lnTo>
                    <a:cubicBezTo>
                      <a:pt x="757136" y="58023"/>
                      <a:pt x="746186" y="47074"/>
                      <a:pt x="732726" y="47074"/>
                    </a:cubicBezTo>
                    <a:lnTo>
                      <a:pt x="558471" y="47074"/>
                    </a:lnTo>
                    <a:cubicBezTo>
                      <a:pt x="546964" y="47074"/>
                      <a:pt x="536049" y="52270"/>
                      <a:pt x="529249" y="60987"/>
                    </a:cubicBezTo>
                    <a:cubicBezTo>
                      <a:pt x="501038" y="97252"/>
                      <a:pt x="454414" y="118906"/>
                      <a:pt x="404582" y="118906"/>
                    </a:cubicBezTo>
                    <a:cubicBezTo>
                      <a:pt x="354751" y="118906"/>
                      <a:pt x="308127" y="97252"/>
                      <a:pt x="279846" y="60953"/>
                    </a:cubicBezTo>
                    <a:cubicBezTo>
                      <a:pt x="273081" y="52270"/>
                      <a:pt x="262166" y="47074"/>
                      <a:pt x="250658" y="47074"/>
                    </a:cubicBezTo>
                    <a:lnTo>
                      <a:pt x="71522" y="47074"/>
                    </a:lnTo>
                    <a:cubicBezTo>
                      <a:pt x="58062" y="47074"/>
                      <a:pt x="47112" y="58023"/>
                      <a:pt x="47112" y="71483"/>
                    </a:cubicBezTo>
                    <a:lnTo>
                      <a:pt x="47112" y="261838"/>
                    </a:ln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</p:grpSp>
        <p:sp>
          <p:nvSpPr>
            <p:cNvPr id="554" name="Freeform 553">
              <a:extLst>
                <a:ext uri="{FF2B5EF4-FFF2-40B4-BE49-F238E27FC236}">
                  <a16:creationId xmlns:a16="http://schemas.microsoft.com/office/drawing/2014/main" id="{BB810421-A7D8-48C6-75AE-99B31AC451EB}"/>
                </a:ext>
              </a:extLst>
            </p:cNvPr>
            <p:cNvSpPr/>
            <p:nvPr/>
          </p:nvSpPr>
          <p:spPr>
            <a:xfrm>
              <a:off x="2913327" y="2484164"/>
              <a:ext cx="138371" cy="23572"/>
            </a:xfrm>
            <a:custGeom>
              <a:avLst/>
              <a:gdLst>
                <a:gd name="connsiteX0" fmla="*/ 126584 w 138371"/>
                <a:gd name="connsiteY0" fmla="*/ 23572 h 23572"/>
                <a:gd name="connsiteX1" fmla="*/ 11787 w 138371"/>
                <a:gd name="connsiteY1" fmla="*/ 23572 h 23572"/>
                <a:gd name="connsiteX2" fmla="*/ 0 w 138371"/>
                <a:gd name="connsiteY2" fmla="*/ 11786 h 23572"/>
                <a:gd name="connsiteX3" fmla="*/ 11787 w 138371"/>
                <a:gd name="connsiteY3" fmla="*/ 0 h 23572"/>
                <a:gd name="connsiteX4" fmla="*/ 126584 w 138371"/>
                <a:gd name="connsiteY4" fmla="*/ 0 h 23572"/>
                <a:gd name="connsiteX5" fmla="*/ 138371 w 138371"/>
                <a:gd name="connsiteY5" fmla="*/ 11786 h 23572"/>
                <a:gd name="connsiteX6" fmla="*/ 126584 w 138371"/>
                <a:gd name="connsiteY6" fmla="*/ 23572 h 235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8371" h="23572">
                  <a:moveTo>
                    <a:pt x="126584" y="23572"/>
                  </a:moveTo>
                  <a:lnTo>
                    <a:pt x="11787" y="23572"/>
                  </a:lnTo>
                  <a:cubicBezTo>
                    <a:pt x="5266" y="23572"/>
                    <a:pt x="0" y="18307"/>
                    <a:pt x="0" y="11786"/>
                  </a:cubicBezTo>
                  <a:cubicBezTo>
                    <a:pt x="0" y="5265"/>
                    <a:pt x="5266" y="0"/>
                    <a:pt x="11787" y="0"/>
                  </a:cubicBezTo>
                  <a:lnTo>
                    <a:pt x="126584" y="0"/>
                  </a:lnTo>
                  <a:cubicBezTo>
                    <a:pt x="133106" y="0"/>
                    <a:pt x="138371" y="5265"/>
                    <a:pt x="138371" y="11786"/>
                  </a:cubicBezTo>
                  <a:cubicBezTo>
                    <a:pt x="138371" y="18307"/>
                    <a:pt x="133106" y="23572"/>
                    <a:pt x="126584" y="23572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55" name="Freeform 554">
              <a:extLst>
                <a:ext uri="{FF2B5EF4-FFF2-40B4-BE49-F238E27FC236}">
                  <a16:creationId xmlns:a16="http://schemas.microsoft.com/office/drawing/2014/main" id="{88CDF450-CDE2-63B4-A03F-CD7B32F74CF7}"/>
                </a:ext>
              </a:extLst>
            </p:cNvPr>
            <p:cNvSpPr/>
            <p:nvPr/>
          </p:nvSpPr>
          <p:spPr>
            <a:xfrm>
              <a:off x="2742665" y="2009515"/>
              <a:ext cx="462957" cy="235371"/>
            </a:xfrm>
            <a:custGeom>
              <a:avLst/>
              <a:gdLst>
                <a:gd name="connsiteX0" fmla="*/ 425436 w 462957"/>
                <a:gd name="connsiteY0" fmla="*/ 235372 h 235371"/>
                <a:gd name="connsiteX1" fmla="*/ 37522 w 462957"/>
                <a:gd name="connsiteY1" fmla="*/ 235372 h 235371"/>
                <a:gd name="connsiteX2" fmla="*/ 0 w 462957"/>
                <a:gd name="connsiteY2" fmla="*/ 197852 h 235371"/>
                <a:gd name="connsiteX3" fmla="*/ 0 w 462957"/>
                <a:gd name="connsiteY3" fmla="*/ 59837 h 235371"/>
                <a:gd name="connsiteX4" fmla="*/ 59840 w 462957"/>
                <a:gd name="connsiteY4" fmla="*/ 0 h 235371"/>
                <a:gd name="connsiteX5" fmla="*/ 403118 w 462957"/>
                <a:gd name="connsiteY5" fmla="*/ 0 h 235371"/>
                <a:gd name="connsiteX6" fmla="*/ 462958 w 462957"/>
                <a:gd name="connsiteY6" fmla="*/ 59837 h 235371"/>
                <a:gd name="connsiteX7" fmla="*/ 462958 w 462957"/>
                <a:gd name="connsiteY7" fmla="*/ 197852 h 235371"/>
                <a:gd name="connsiteX8" fmla="*/ 425436 w 462957"/>
                <a:gd name="connsiteY8" fmla="*/ 235372 h 235371"/>
                <a:gd name="connsiteX9" fmla="*/ 59840 w 462957"/>
                <a:gd name="connsiteY9" fmla="*/ 23537 h 235371"/>
                <a:gd name="connsiteX10" fmla="*/ 23538 w 462957"/>
                <a:gd name="connsiteY10" fmla="*/ 59837 h 235371"/>
                <a:gd name="connsiteX11" fmla="*/ 23538 w 462957"/>
                <a:gd name="connsiteY11" fmla="*/ 197852 h 235371"/>
                <a:gd name="connsiteX12" fmla="*/ 37522 w 462957"/>
                <a:gd name="connsiteY12" fmla="*/ 211835 h 235371"/>
                <a:gd name="connsiteX13" fmla="*/ 425436 w 462957"/>
                <a:gd name="connsiteY13" fmla="*/ 211835 h 235371"/>
                <a:gd name="connsiteX14" fmla="*/ 439419 w 462957"/>
                <a:gd name="connsiteY14" fmla="*/ 197852 h 235371"/>
                <a:gd name="connsiteX15" fmla="*/ 439419 w 462957"/>
                <a:gd name="connsiteY15" fmla="*/ 59837 h 235371"/>
                <a:gd name="connsiteX16" fmla="*/ 403118 w 462957"/>
                <a:gd name="connsiteY16" fmla="*/ 23537 h 235371"/>
                <a:gd name="connsiteX17" fmla="*/ 59840 w 462957"/>
                <a:gd name="connsiteY17" fmla="*/ 23537 h 2353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62957" h="235371">
                  <a:moveTo>
                    <a:pt x="425436" y="235372"/>
                  </a:moveTo>
                  <a:lnTo>
                    <a:pt x="37522" y="235372"/>
                  </a:lnTo>
                  <a:cubicBezTo>
                    <a:pt x="16843" y="235372"/>
                    <a:pt x="0" y="218530"/>
                    <a:pt x="0" y="197852"/>
                  </a:cubicBezTo>
                  <a:lnTo>
                    <a:pt x="0" y="59837"/>
                  </a:lnTo>
                  <a:cubicBezTo>
                    <a:pt x="0" y="26850"/>
                    <a:pt x="26851" y="0"/>
                    <a:pt x="59840" y="0"/>
                  </a:cubicBezTo>
                  <a:lnTo>
                    <a:pt x="403118" y="0"/>
                  </a:lnTo>
                  <a:cubicBezTo>
                    <a:pt x="436106" y="0"/>
                    <a:pt x="462958" y="26850"/>
                    <a:pt x="462958" y="59837"/>
                  </a:cubicBezTo>
                  <a:lnTo>
                    <a:pt x="462958" y="197852"/>
                  </a:lnTo>
                  <a:cubicBezTo>
                    <a:pt x="462958" y="218530"/>
                    <a:pt x="446115" y="235372"/>
                    <a:pt x="425436" y="235372"/>
                  </a:cubicBezTo>
                  <a:close/>
                  <a:moveTo>
                    <a:pt x="59840" y="23537"/>
                  </a:moveTo>
                  <a:cubicBezTo>
                    <a:pt x="39824" y="23537"/>
                    <a:pt x="23538" y="39821"/>
                    <a:pt x="23538" y="59837"/>
                  </a:cubicBezTo>
                  <a:lnTo>
                    <a:pt x="23538" y="197852"/>
                  </a:lnTo>
                  <a:cubicBezTo>
                    <a:pt x="23538" y="205558"/>
                    <a:pt x="29815" y="211835"/>
                    <a:pt x="37522" y="211835"/>
                  </a:cubicBezTo>
                  <a:lnTo>
                    <a:pt x="425436" y="211835"/>
                  </a:lnTo>
                  <a:cubicBezTo>
                    <a:pt x="433142" y="211835"/>
                    <a:pt x="439419" y="205558"/>
                    <a:pt x="439419" y="197852"/>
                  </a:cubicBezTo>
                  <a:lnTo>
                    <a:pt x="439419" y="59837"/>
                  </a:lnTo>
                  <a:cubicBezTo>
                    <a:pt x="439419" y="39821"/>
                    <a:pt x="423134" y="23537"/>
                    <a:pt x="403118" y="23537"/>
                  </a:cubicBezTo>
                  <a:lnTo>
                    <a:pt x="59840" y="23537"/>
                  </a:ln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56" name="Freeform 555">
              <a:extLst>
                <a:ext uri="{FF2B5EF4-FFF2-40B4-BE49-F238E27FC236}">
                  <a16:creationId xmlns:a16="http://schemas.microsoft.com/office/drawing/2014/main" id="{043A14AF-6049-C6CD-0760-9A24EB7D76E6}"/>
                </a:ext>
              </a:extLst>
            </p:cNvPr>
            <p:cNvSpPr/>
            <p:nvPr/>
          </p:nvSpPr>
          <p:spPr>
            <a:xfrm>
              <a:off x="2961206" y="2054602"/>
              <a:ext cx="23573" cy="138328"/>
            </a:xfrm>
            <a:custGeom>
              <a:avLst/>
              <a:gdLst>
                <a:gd name="connsiteX0" fmla="*/ 11787 w 23573"/>
                <a:gd name="connsiteY0" fmla="*/ 138329 h 138328"/>
                <a:gd name="connsiteX1" fmla="*/ 0 w 23573"/>
                <a:gd name="connsiteY1" fmla="*/ 126543 h 138328"/>
                <a:gd name="connsiteX2" fmla="*/ 0 w 23573"/>
                <a:gd name="connsiteY2" fmla="*/ 11786 h 138328"/>
                <a:gd name="connsiteX3" fmla="*/ 11787 w 23573"/>
                <a:gd name="connsiteY3" fmla="*/ 0 h 138328"/>
                <a:gd name="connsiteX4" fmla="*/ 23573 w 23573"/>
                <a:gd name="connsiteY4" fmla="*/ 11786 h 138328"/>
                <a:gd name="connsiteX5" fmla="*/ 23573 w 23573"/>
                <a:gd name="connsiteY5" fmla="*/ 126543 h 138328"/>
                <a:gd name="connsiteX6" fmla="*/ 11787 w 23573"/>
                <a:gd name="connsiteY6" fmla="*/ 138329 h 1383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573" h="138328">
                  <a:moveTo>
                    <a:pt x="11787" y="138329"/>
                  </a:moveTo>
                  <a:cubicBezTo>
                    <a:pt x="5266" y="138329"/>
                    <a:pt x="0" y="133064"/>
                    <a:pt x="0" y="126543"/>
                  </a:cubicBezTo>
                  <a:lnTo>
                    <a:pt x="0" y="11786"/>
                  </a:lnTo>
                  <a:cubicBezTo>
                    <a:pt x="0" y="5265"/>
                    <a:pt x="5266" y="0"/>
                    <a:pt x="11787" y="0"/>
                  </a:cubicBezTo>
                  <a:cubicBezTo>
                    <a:pt x="18308" y="0"/>
                    <a:pt x="23573" y="5265"/>
                    <a:pt x="23573" y="11786"/>
                  </a:cubicBezTo>
                  <a:lnTo>
                    <a:pt x="23573" y="126543"/>
                  </a:lnTo>
                  <a:cubicBezTo>
                    <a:pt x="23573" y="133064"/>
                    <a:pt x="18308" y="138329"/>
                    <a:pt x="11787" y="138329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57" name="Freeform 556">
              <a:extLst>
                <a:ext uri="{FF2B5EF4-FFF2-40B4-BE49-F238E27FC236}">
                  <a16:creationId xmlns:a16="http://schemas.microsoft.com/office/drawing/2014/main" id="{03EA6AF9-A6AF-176B-D2D4-483724423EDD}"/>
                </a:ext>
              </a:extLst>
            </p:cNvPr>
            <p:cNvSpPr/>
            <p:nvPr/>
          </p:nvSpPr>
          <p:spPr>
            <a:xfrm>
              <a:off x="2905795" y="2111998"/>
              <a:ext cx="132896" cy="23572"/>
            </a:xfrm>
            <a:custGeom>
              <a:avLst/>
              <a:gdLst>
                <a:gd name="connsiteX0" fmla="*/ 121110 w 132896"/>
                <a:gd name="connsiteY0" fmla="*/ 23572 h 23572"/>
                <a:gd name="connsiteX1" fmla="*/ 11787 w 132896"/>
                <a:gd name="connsiteY1" fmla="*/ 23572 h 23572"/>
                <a:gd name="connsiteX2" fmla="*/ 0 w 132896"/>
                <a:gd name="connsiteY2" fmla="*/ 11786 h 23572"/>
                <a:gd name="connsiteX3" fmla="*/ 11787 w 132896"/>
                <a:gd name="connsiteY3" fmla="*/ 0 h 23572"/>
                <a:gd name="connsiteX4" fmla="*/ 121110 w 132896"/>
                <a:gd name="connsiteY4" fmla="*/ 0 h 23572"/>
                <a:gd name="connsiteX5" fmla="*/ 132896 w 132896"/>
                <a:gd name="connsiteY5" fmla="*/ 11786 h 23572"/>
                <a:gd name="connsiteX6" fmla="*/ 121110 w 132896"/>
                <a:gd name="connsiteY6" fmla="*/ 23572 h 235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2896" h="23572">
                  <a:moveTo>
                    <a:pt x="121110" y="23572"/>
                  </a:moveTo>
                  <a:lnTo>
                    <a:pt x="11787" y="23572"/>
                  </a:lnTo>
                  <a:cubicBezTo>
                    <a:pt x="5266" y="23572"/>
                    <a:pt x="0" y="18307"/>
                    <a:pt x="0" y="11786"/>
                  </a:cubicBezTo>
                  <a:cubicBezTo>
                    <a:pt x="0" y="5265"/>
                    <a:pt x="5266" y="0"/>
                    <a:pt x="11787" y="0"/>
                  </a:cubicBezTo>
                  <a:lnTo>
                    <a:pt x="121110" y="0"/>
                  </a:lnTo>
                  <a:cubicBezTo>
                    <a:pt x="127631" y="0"/>
                    <a:pt x="132896" y="5265"/>
                    <a:pt x="132896" y="11786"/>
                  </a:cubicBezTo>
                  <a:cubicBezTo>
                    <a:pt x="132896" y="18307"/>
                    <a:pt x="127631" y="23572"/>
                    <a:pt x="121110" y="23572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</p:grpSp>
      <p:grpSp>
        <p:nvGrpSpPr>
          <p:cNvPr id="558" name="Graphic 406">
            <a:extLst>
              <a:ext uri="{FF2B5EF4-FFF2-40B4-BE49-F238E27FC236}">
                <a16:creationId xmlns:a16="http://schemas.microsoft.com/office/drawing/2014/main" id="{C09B19E9-2067-8C23-6A22-405FCD347BE0}"/>
              </a:ext>
            </a:extLst>
          </p:cNvPr>
          <p:cNvGrpSpPr/>
          <p:nvPr/>
        </p:nvGrpSpPr>
        <p:grpSpPr>
          <a:xfrm>
            <a:off x="5671305" y="2193213"/>
            <a:ext cx="835888" cy="856125"/>
            <a:chOff x="5680636" y="2127898"/>
            <a:chExt cx="835888" cy="856125"/>
          </a:xfrm>
          <a:solidFill>
            <a:srgbClr val="FFFFFF"/>
          </a:solidFill>
        </p:grpSpPr>
        <p:grpSp>
          <p:nvGrpSpPr>
            <p:cNvPr id="559" name="Graphic 406">
              <a:extLst>
                <a:ext uri="{FF2B5EF4-FFF2-40B4-BE49-F238E27FC236}">
                  <a16:creationId xmlns:a16="http://schemas.microsoft.com/office/drawing/2014/main" id="{7C945A5A-6BB7-EE68-6CB6-1D77B12E9DE6}"/>
                </a:ext>
              </a:extLst>
            </p:cNvPr>
            <p:cNvGrpSpPr/>
            <p:nvPr/>
          </p:nvGrpSpPr>
          <p:grpSpPr>
            <a:xfrm>
              <a:off x="5680636" y="2127898"/>
              <a:ext cx="835888" cy="856125"/>
              <a:chOff x="5680636" y="2127898"/>
              <a:chExt cx="835888" cy="856125"/>
            </a:xfrm>
            <a:solidFill>
              <a:srgbClr val="FFFFFF"/>
            </a:solidFill>
          </p:grpSpPr>
          <p:sp>
            <p:nvSpPr>
              <p:cNvPr id="560" name="Freeform 559">
                <a:extLst>
                  <a:ext uri="{FF2B5EF4-FFF2-40B4-BE49-F238E27FC236}">
                    <a16:creationId xmlns:a16="http://schemas.microsoft.com/office/drawing/2014/main" id="{10C6067C-4291-C16B-DEBD-4248DE95F49A}"/>
                  </a:ext>
                </a:extLst>
              </p:cNvPr>
              <p:cNvSpPr/>
              <p:nvPr/>
            </p:nvSpPr>
            <p:spPr>
              <a:xfrm>
                <a:off x="6078952" y="2254825"/>
                <a:ext cx="36615" cy="621625"/>
              </a:xfrm>
              <a:custGeom>
                <a:avLst/>
                <a:gdLst>
                  <a:gd name="connsiteX0" fmla="*/ 18308 w 36615"/>
                  <a:gd name="connsiteY0" fmla="*/ 621626 h 621625"/>
                  <a:gd name="connsiteX1" fmla="*/ 0 w 36615"/>
                  <a:gd name="connsiteY1" fmla="*/ 603319 h 621625"/>
                  <a:gd name="connsiteX2" fmla="*/ 0 w 36615"/>
                  <a:gd name="connsiteY2" fmla="*/ 18307 h 621625"/>
                  <a:gd name="connsiteX3" fmla="*/ 18308 w 36615"/>
                  <a:gd name="connsiteY3" fmla="*/ 0 h 621625"/>
                  <a:gd name="connsiteX4" fmla="*/ 36615 w 36615"/>
                  <a:gd name="connsiteY4" fmla="*/ 18307 h 621625"/>
                  <a:gd name="connsiteX5" fmla="*/ 36615 w 36615"/>
                  <a:gd name="connsiteY5" fmla="*/ 603319 h 621625"/>
                  <a:gd name="connsiteX6" fmla="*/ 18308 w 36615"/>
                  <a:gd name="connsiteY6" fmla="*/ 621626 h 6216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615" h="621625">
                    <a:moveTo>
                      <a:pt x="18308" y="621626"/>
                    </a:moveTo>
                    <a:cubicBezTo>
                      <a:pt x="8195" y="621626"/>
                      <a:pt x="0" y="613431"/>
                      <a:pt x="0" y="603319"/>
                    </a:cubicBezTo>
                    <a:lnTo>
                      <a:pt x="0" y="18307"/>
                    </a:lnTo>
                    <a:cubicBezTo>
                      <a:pt x="0" y="8194"/>
                      <a:pt x="8195" y="0"/>
                      <a:pt x="18308" y="0"/>
                    </a:cubicBezTo>
                    <a:cubicBezTo>
                      <a:pt x="28421" y="0"/>
                      <a:pt x="36615" y="8194"/>
                      <a:pt x="36615" y="18307"/>
                    </a:cubicBezTo>
                    <a:lnTo>
                      <a:pt x="36615" y="603319"/>
                    </a:lnTo>
                    <a:cubicBezTo>
                      <a:pt x="36615" y="613431"/>
                      <a:pt x="28421" y="621626"/>
                      <a:pt x="18308" y="621626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61" name="Freeform 560">
                <a:extLst>
                  <a:ext uri="{FF2B5EF4-FFF2-40B4-BE49-F238E27FC236}">
                    <a16:creationId xmlns:a16="http://schemas.microsoft.com/office/drawing/2014/main" id="{4F114E70-578F-0132-ED20-CF63726B5120}"/>
                  </a:ext>
                </a:extLst>
              </p:cNvPr>
              <p:cNvSpPr/>
              <p:nvPr/>
            </p:nvSpPr>
            <p:spPr>
              <a:xfrm>
                <a:off x="6078930" y="2127898"/>
                <a:ext cx="336708" cy="213787"/>
              </a:xfrm>
              <a:custGeom>
                <a:avLst/>
                <a:gdLst>
                  <a:gd name="connsiteX0" fmla="*/ 318436 w 336708"/>
                  <a:gd name="connsiteY0" fmla="*/ 213787 h 213787"/>
                  <a:gd name="connsiteX1" fmla="*/ 300128 w 336708"/>
                  <a:gd name="connsiteY1" fmla="*/ 195481 h 213787"/>
                  <a:gd name="connsiteX2" fmla="*/ 183900 w 336708"/>
                  <a:gd name="connsiteY2" fmla="*/ 36613 h 213787"/>
                  <a:gd name="connsiteX3" fmla="*/ 35451 w 336708"/>
                  <a:gd name="connsiteY3" fmla="*/ 151684 h 213787"/>
                  <a:gd name="connsiteX4" fmla="*/ 11878 w 336708"/>
                  <a:gd name="connsiteY4" fmla="*/ 162389 h 213787"/>
                  <a:gd name="connsiteX5" fmla="*/ 1172 w 336708"/>
                  <a:gd name="connsiteY5" fmla="*/ 138817 h 213787"/>
                  <a:gd name="connsiteX6" fmla="*/ 183866 w 336708"/>
                  <a:gd name="connsiteY6" fmla="*/ 0 h 213787"/>
                  <a:gd name="connsiteX7" fmla="*/ 336709 w 336708"/>
                  <a:gd name="connsiteY7" fmla="*/ 195481 h 213787"/>
                  <a:gd name="connsiteX8" fmla="*/ 318401 w 336708"/>
                  <a:gd name="connsiteY8" fmla="*/ 213787 h 2137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36708" h="213787">
                    <a:moveTo>
                      <a:pt x="318436" y="213787"/>
                    </a:moveTo>
                    <a:cubicBezTo>
                      <a:pt x="308323" y="213787"/>
                      <a:pt x="300128" y="205593"/>
                      <a:pt x="300128" y="195481"/>
                    </a:cubicBezTo>
                    <a:cubicBezTo>
                      <a:pt x="300128" y="78213"/>
                      <a:pt x="237533" y="36613"/>
                      <a:pt x="183900" y="36613"/>
                    </a:cubicBezTo>
                    <a:cubicBezTo>
                      <a:pt x="120992" y="36613"/>
                      <a:pt x="61326" y="82851"/>
                      <a:pt x="35451" y="151684"/>
                    </a:cubicBezTo>
                    <a:cubicBezTo>
                      <a:pt x="31894" y="161169"/>
                      <a:pt x="21328" y="165946"/>
                      <a:pt x="11878" y="162389"/>
                    </a:cubicBezTo>
                    <a:cubicBezTo>
                      <a:pt x="2428" y="158832"/>
                      <a:pt x="-2384" y="148267"/>
                      <a:pt x="1172" y="138817"/>
                    </a:cubicBezTo>
                    <a:cubicBezTo>
                      <a:pt x="32383" y="55792"/>
                      <a:pt x="105822" y="0"/>
                      <a:pt x="183866" y="0"/>
                    </a:cubicBezTo>
                    <a:cubicBezTo>
                      <a:pt x="240637" y="0"/>
                      <a:pt x="336709" y="41181"/>
                      <a:pt x="336709" y="195481"/>
                    </a:cubicBezTo>
                    <a:cubicBezTo>
                      <a:pt x="336709" y="205593"/>
                      <a:pt x="328514" y="213787"/>
                      <a:pt x="318401" y="213787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62" name="Freeform 561">
                <a:extLst>
                  <a:ext uri="{FF2B5EF4-FFF2-40B4-BE49-F238E27FC236}">
                    <a16:creationId xmlns:a16="http://schemas.microsoft.com/office/drawing/2014/main" id="{8F6BD8DF-37AB-7B47-D93E-FF66489F4090}"/>
                  </a:ext>
                </a:extLst>
              </p:cNvPr>
              <p:cNvSpPr/>
              <p:nvPr/>
            </p:nvSpPr>
            <p:spPr>
              <a:xfrm>
                <a:off x="6278418" y="2229340"/>
                <a:ext cx="238105" cy="404276"/>
              </a:xfrm>
              <a:custGeom>
                <a:avLst/>
                <a:gdLst>
                  <a:gd name="connsiteX0" fmla="*/ 18308 w 238105"/>
                  <a:gd name="connsiteY0" fmla="*/ 404277 h 404276"/>
                  <a:gd name="connsiteX1" fmla="*/ 0 w 238105"/>
                  <a:gd name="connsiteY1" fmla="*/ 385970 h 404276"/>
                  <a:gd name="connsiteX2" fmla="*/ 18308 w 238105"/>
                  <a:gd name="connsiteY2" fmla="*/ 367663 h 404276"/>
                  <a:gd name="connsiteX3" fmla="*/ 186355 w 238105"/>
                  <a:gd name="connsiteY3" fmla="*/ 274038 h 404276"/>
                  <a:gd name="connsiteX4" fmla="*/ 177846 w 238105"/>
                  <a:gd name="connsiteY4" fmla="*/ 85984 h 404276"/>
                  <a:gd name="connsiteX5" fmla="*/ 105487 w 238105"/>
                  <a:gd name="connsiteY5" fmla="*/ 35318 h 404276"/>
                  <a:gd name="connsiteX6" fmla="*/ 95305 w 238105"/>
                  <a:gd name="connsiteY6" fmla="*/ 11502 h 404276"/>
                  <a:gd name="connsiteX7" fmla="*/ 119087 w 238105"/>
                  <a:gd name="connsiteY7" fmla="*/ 1320 h 404276"/>
                  <a:gd name="connsiteX8" fmla="*/ 208812 w 238105"/>
                  <a:gd name="connsiteY8" fmla="*/ 66457 h 404276"/>
                  <a:gd name="connsiteX9" fmla="*/ 220250 w 238105"/>
                  <a:gd name="connsiteY9" fmla="*/ 287811 h 404276"/>
                  <a:gd name="connsiteX10" fmla="*/ 18308 w 238105"/>
                  <a:gd name="connsiteY10" fmla="*/ 404277 h 4042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8105" h="404276">
                    <a:moveTo>
                      <a:pt x="18308" y="404277"/>
                    </a:moveTo>
                    <a:cubicBezTo>
                      <a:pt x="8195" y="404277"/>
                      <a:pt x="0" y="396082"/>
                      <a:pt x="0" y="385970"/>
                    </a:cubicBezTo>
                    <a:cubicBezTo>
                      <a:pt x="0" y="375858"/>
                      <a:pt x="8195" y="367663"/>
                      <a:pt x="18308" y="367663"/>
                    </a:cubicBezTo>
                    <a:cubicBezTo>
                      <a:pt x="96455" y="367663"/>
                      <a:pt x="171186" y="311314"/>
                      <a:pt x="186355" y="274038"/>
                    </a:cubicBezTo>
                    <a:cubicBezTo>
                      <a:pt x="209335" y="217444"/>
                      <a:pt x="205395" y="129572"/>
                      <a:pt x="177846" y="85984"/>
                    </a:cubicBezTo>
                    <a:cubicBezTo>
                      <a:pt x="161875" y="60704"/>
                      <a:pt x="125643" y="43373"/>
                      <a:pt x="105487" y="35318"/>
                    </a:cubicBezTo>
                    <a:cubicBezTo>
                      <a:pt x="96107" y="31552"/>
                      <a:pt x="91538" y="20882"/>
                      <a:pt x="95305" y="11502"/>
                    </a:cubicBezTo>
                    <a:cubicBezTo>
                      <a:pt x="99036" y="2122"/>
                      <a:pt x="109707" y="-2446"/>
                      <a:pt x="119087" y="1320"/>
                    </a:cubicBezTo>
                    <a:cubicBezTo>
                      <a:pt x="148763" y="13211"/>
                      <a:pt x="188377" y="34133"/>
                      <a:pt x="208812" y="66457"/>
                    </a:cubicBezTo>
                    <a:cubicBezTo>
                      <a:pt x="242847" y="120331"/>
                      <a:pt x="247974" y="219641"/>
                      <a:pt x="220250" y="287811"/>
                    </a:cubicBezTo>
                    <a:cubicBezTo>
                      <a:pt x="197932" y="342801"/>
                      <a:pt x="106812" y="404277"/>
                      <a:pt x="18308" y="404277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63" name="Freeform 562">
                <a:extLst>
                  <a:ext uri="{FF2B5EF4-FFF2-40B4-BE49-F238E27FC236}">
                    <a16:creationId xmlns:a16="http://schemas.microsoft.com/office/drawing/2014/main" id="{CC6E0B0F-B3D8-0E7F-E4FD-4479A1FFFA0F}"/>
                  </a:ext>
                </a:extLst>
              </p:cNvPr>
              <p:cNvSpPr/>
              <p:nvPr/>
            </p:nvSpPr>
            <p:spPr>
              <a:xfrm>
                <a:off x="6419433" y="2539372"/>
                <a:ext cx="75727" cy="212871"/>
              </a:xfrm>
              <a:custGeom>
                <a:avLst/>
                <a:gdLst>
                  <a:gd name="connsiteX0" fmla="*/ 18280 w 75727"/>
                  <a:gd name="connsiteY0" fmla="*/ 212872 h 212871"/>
                  <a:gd name="connsiteX1" fmla="*/ 6947 w 75727"/>
                  <a:gd name="connsiteY1" fmla="*/ 208931 h 212871"/>
                  <a:gd name="connsiteX2" fmla="*/ 3948 w 75727"/>
                  <a:gd name="connsiteY2" fmla="*/ 183232 h 212871"/>
                  <a:gd name="connsiteX3" fmla="*/ 23441 w 75727"/>
                  <a:gd name="connsiteY3" fmla="*/ 25341 h 212871"/>
                  <a:gd name="connsiteX4" fmla="*/ 33310 w 75727"/>
                  <a:gd name="connsiteY4" fmla="*/ 1421 h 212871"/>
                  <a:gd name="connsiteX5" fmla="*/ 57232 w 75727"/>
                  <a:gd name="connsiteY5" fmla="*/ 11254 h 212871"/>
                  <a:gd name="connsiteX6" fmla="*/ 32682 w 75727"/>
                  <a:gd name="connsiteY6" fmla="*/ 205933 h 212871"/>
                  <a:gd name="connsiteX7" fmla="*/ 18315 w 75727"/>
                  <a:gd name="connsiteY7" fmla="*/ 212872 h 2128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75727" h="212871">
                    <a:moveTo>
                      <a:pt x="18280" y="212872"/>
                    </a:moveTo>
                    <a:cubicBezTo>
                      <a:pt x="14305" y="212872"/>
                      <a:pt x="10294" y="211581"/>
                      <a:pt x="6947" y="208931"/>
                    </a:cubicBezTo>
                    <a:cubicBezTo>
                      <a:pt x="-969" y="202690"/>
                      <a:pt x="-2329" y="191148"/>
                      <a:pt x="3948" y="183232"/>
                    </a:cubicBezTo>
                    <a:cubicBezTo>
                      <a:pt x="43632" y="133054"/>
                      <a:pt x="49246" y="87305"/>
                      <a:pt x="23441" y="25341"/>
                    </a:cubicBezTo>
                    <a:cubicBezTo>
                      <a:pt x="19536" y="15996"/>
                      <a:pt x="23964" y="5291"/>
                      <a:pt x="33310" y="1421"/>
                    </a:cubicBezTo>
                    <a:cubicBezTo>
                      <a:pt x="42656" y="-2485"/>
                      <a:pt x="53361" y="1944"/>
                      <a:pt x="57232" y="11254"/>
                    </a:cubicBezTo>
                    <a:cubicBezTo>
                      <a:pt x="88128" y="85352"/>
                      <a:pt x="80561" y="145398"/>
                      <a:pt x="32682" y="205933"/>
                    </a:cubicBezTo>
                    <a:cubicBezTo>
                      <a:pt x="29055" y="210501"/>
                      <a:pt x="23720" y="212872"/>
                      <a:pt x="18315" y="212872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64" name="Freeform 563">
                <a:extLst>
                  <a:ext uri="{FF2B5EF4-FFF2-40B4-BE49-F238E27FC236}">
                    <a16:creationId xmlns:a16="http://schemas.microsoft.com/office/drawing/2014/main" id="{95BE69B5-D0D7-8BAB-A9EE-016341146948}"/>
                  </a:ext>
                </a:extLst>
              </p:cNvPr>
              <p:cNvSpPr/>
              <p:nvPr/>
            </p:nvSpPr>
            <p:spPr>
              <a:xfrm>
                <a:off x="6207915" y="2725041"/>
                <a:ext cx="255988" cy="193776"/>
              </a:xfrm>
              <a:custGeom>
                <a:avLst/>
                <a:gdLst>
                  <a:gd name="connsiteX0" fmla="*/ 99552 w 255988"/>
                  <a:gd name="connsiteY0" fmla="*/ 193776 h 193776"/>
                  <a:gd name="connsiteX1" fmla="*/ 7769 w 255988"/>
                  <a:gd name="connsiteY1" fmla="*/ 161731 h 193776"/>
                  <a:gd name="connsiteX2" fmla="*/ 3340 w 255988"/>
                  <a:gd name="connsiteY2" fmla="*/ 136241 h 193776"/>
                  <a:gd name="connsiteX3" fmla="*/ 28867 w 255988"/>
                  <a:gd name="connsiteY3" fmla="*/ 131813 h 193776"/>
                  <a:gd name="connsiteX4" fmla="*/ 161903 w 255988"/>
                  <a:gd name="connsiteY4" fmla="*/ 141855 h 193776"/>
                  <a:gd name="connsiteX5" fmla="*/ 216721 w 255988"/>
                  <a:gd name="connsiteY5" fmla="*/ 22147 h 193776"/>
                  <a:gd name="connsiteX6" fmla="*/ 230774 w 255988"/>
                  <a:gd name="connsiteY6" fmla="*/ 423 h 193776"/>
                  <a:gd name="connsiteX7" fmla="*/ 252499 w 255988"/>
                  <a:gd name="connsiteY7" fmla="*/ 14475 h 193776"/>
                  <a:gd name="connsiteX8" fmla="*/ 176095 w 255988"/>
                  <a:gd name="connsiteY8" fmla="*/ 175609 h 193776"/>
                  <a:gd name="connsiteX9" fmla="*/ 99552 w 255988"/>
                  <a:gd name="connsiteY9" fmla="*/ 193776 h 1937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55988" h="193776">
                    <a:moveTo>
                      <a:pt x="99552" y="193776"/>
                    </a:moveTo>
                    <a:cubicBezTo>
                      <a:pt x="71515" y="193776"/>
                      <a:pt x="41246" y="185303"/>
                      <a:pt x="7769" y="161731"/>
                    </a:cubicBezTo>
                    <a:cubicBezTo>
                      <a:pt x="-495" y="155908"/>
                      <a:pt x="-2483" y="144505"/>
                      <a:pt x="3340" y="136241"/>
                    </a:cubicBezTo>
                    <a:cubicBezTo>
                      <a:pt x="9164" y="127942"/>
                      <a:pt x="20567" y="125954"/>
                      <a:pt x="28867" y="131813"/>
                    </a:cubicBezTo>
                    <a:cubicBezTo>
                      <a:pt x="78001" y="166404"/>
                      <a:pt x="114861" y="161696"/>
                      <a:pt x="161903" y="141855"/>
                    </a:cubicBezTo>
                    <a:cubicBezTo>
                      <a:pt x="212641" y="120480"/>
                      <a:pt x="225892" y="64828"/>
                      <a:pt x="216721" y="22147"/>
                    </a:cubicBezTo>
                    <a:cubicBezTo>
                      <a:pt x="214594" y="12244"/>
                      <a:pt x="220870" y="2550"/>
                      <a:pt x="230774" y="423"/>
                    </a:cubicBezTo>
                    <a:cubicBezTo>
                      <a:pt x="240748" y="-1739"/>
                      <a:pt x="250407" y="4607"/>
                      <a:pt x="252499" y="14475"/>
                    </a:cubicBezTo>
                    <a:cubicBezTo>
                      <a:pt x="264739" y="71418"/>
                      <a:pt x="246048" y="146179"/>
                      <a:pt x="176095" y="175609"/>
                    </a:cubicBezTo>
                    <a:cubicBezTo>
                      <a:pt x="152208" y="185652"/>
                      <a:pt x="126996" y="193776"/>
                      <a:pt x="99552" y="193776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65" name="Freeform 564">
                <a:extLst>
                  <a:ext uri="{FF2B5EF4-FFF2-40B4-BE49-F238E27FC236}">
                    <a16:creationId xmlns:a16="http://schemas.microsoft.com/office/drawing/2014/main" id="{65BD33E3-0D42-6D6E-54F3-FE44924D7061}"/>
                  </a:ext>
                </a:extLst>
              </p:cNvPr>
              <p:cNvSpPr/>
              <p:nvPr/>
            </p:nvSpPr>
            <p:spPr>
              <a:xfrm>
                <a:off x="6083025" y="2844972"/>
                <a:ext cx="271186" cy="139052"/>
              </a:xfrm>
              <a:custGeom>
                <a:avLst/>
                <a:gdLst>
                  <a:gd name="connsiteX0" fmla="*/ 135588 w 271186"/>
                  <a:gd name="connsiteY0" fmla="*/ 139052 h 139052"/>
                  <a:gd name="connsiteX1" fmla="*/ 2273 w 271186"/>
                  <a:gd name="connsiteY1" fmla="*/ 27120 h 139052"/>
                  <a:gd name="connsiteX2" fmla="*/ 9492 w 271186"/>
                  <a:gd name="connsiteY2" fmla="*/ 2258 h 139052"/>
                  <a:gd name="connsiteX3" fmla="*/ 34355 w 271186"/>
                  <a:gd name="connsiteY3" fmla="*/ 9476 h 139052"/>
                  <a:gd name="connsiteX4" fmla="*/ 135588 w 271186"/>
                  <a:gd name="connsiteY4" fmla="*/ 102439 h 139052"/>
                  <a:gd name="connsiteX5" fmla="*/ 230893 w 271186"/>
                  <a:gd name="connsiteY5" fmla="*/ 54981 h 139052"/>
                  <a:gd name="connsiteX6" fmla="*/ 238739 w 271186"/>
                  <a:gd name="connsiteY6" fmla="*/ 45287 h 139052"/>
                  <a:gd name="connsiteX7" fmla="*/ 264509 w 271186"/>
                  <a:gd name="connsiteY7" fmla="*/ 42777 h 139052"/>
                  <a:gd name="connsiteX8" fmla="*/ 267020 w 271186"/>
                  <a:gd name="connsiteY8" fmla="*/ 68546 h 139052"/>
                  <a:gd name="connsiteX9" fmla="*/ 259522 w 271186"/>
                  <a:gd name="connsiteY9" fmla="*/ 77821 h 139052"/>
                  <a:gd name="connsiteX10" fmla="*/ 135623 w 271186"/>
                  <a:gd name="connsiteY10" fmla="*/ 139018 h 1390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71186" h="139052">
                    <a:moveTo>
                      <a:pt x="135588" y="139052"/>
                    </a:moveTo>
                    <a:cubicBezTo>
                      <a:pt x="87291" y="139052"/>
                      <a:pt x="43701" y="102439"/>
                      <a:pt x="2273" y="27120"/>
                    </a:cubicBezTo>
                    <a:cubicBezTo>
                      <a:pt x="-2609" y="18263"/>
                      <a:pt x="634" y="7140"/>
                      <a:pt x="9492" y="2258"/>
                    </a:cubicBezTo>
                    <a:cubicBezTo>
                      <a:pt x="18384" y="-2589"/>
                      <a:pt x="29508" y="619"/>
                      <a:pt x="34355" y="9476"/>
                    </a:cubicBezTo>
                    <a:cubicBezTo>
                      <a:pt x="68286" y="71161"/>
                      <a:pt x="102321" y="102439"/>
                      <a:pt x="135588" y="102439"/>
                    </a:cubicBezTo>
                    <a:cubicBezTo>
                      <a:pt x="193022" y="102439"/>
                      <a:pt x="208086" y="83574"/>
                      <a:pt x="230893" y="54981"/>
                    </a:cubicBezTo>
                    <a:cubicBezTo>
                      <a:pt x="233438" y="51773"/>
                      <a:pt x="236019" y="48530"/>
                      <a:pt x="238739" y="45287"/>
                    </a:cubicBezTo>
                    <a:cubicBezTo>
                      <a:pt x="245155" y="37476"/>
                      <a:pt x="256698" y="36361"/>
                      <a:pt x="264509" y="42777"/>
                    </a:cubicBezTo>
                    <a:cubicBezTo>
                      <a:pt x="272320" y="49228"/>
                      <a:pt x="273436" y="60735"/>
                      <a:pt x="267020" y="68546"/>
                    </a:cubicBezTo>
                    <a:lnTo>
                      <a:pt x="259522" y="77821"/>
                    </a:lnTo>
                    <a:cubicBezTo>
                      <a:pt x="235496" y="107914"/>
                      <a:pt x="210632" y="139018"/>
                      <a:pt x="135623" y="139018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66" name="Freeform 565">
                <a:extLst>
                  <a:ext uri="{FF2B5EF4-FFF2-40B4-BE49-F238E27FC236}">
                    <a16:creationId xmlns:a16="http://schemas.microsoft.com/office/drawing/2014/main" id="{027F7FE1-AC1A-E872-8402-D96C434C0D0A}"/>
                  </a:ext>
                </a:extLst>
              </p:cNvPr>
              <p:cNvSpPr/>
              <p:nvPr/>
            </p:nvSpPr>
            <p:spPr>
              <a:xfrm>
                <a:off x="5781496" y="2127898"/>
                <a:ext cx="336712" cy="213787"/>
              </a:xfrm>
              <a:custGeom>
                <a:avLst/>
                <a:gdLst>
                  <a:gd name="connsiteX0" fmla="*/ 18308 w 336712"/>
                  <a:gd name="connsiteY0" fmla="*/ 213787 h 213787"/>
                  <a:gd name="connsiteX1" fmla="*/ 0 w 336712"/>
                  <a:gd name="connsiteY1" fmla="*/ 195481 h 213787"/>
                  <a:gd name="connsiteX2" fmla="*/ 152843 w 336712"/>
                  <a:gd name="connsiteY2" fmla="*/ 0 h 213787"/>
                  <a:gd name="connsiteX3" fmla="*/ 335537 w 336712"/>
                  <a:gd name="connsiteY3" fmla="*/ 138817 h 213787"/>
                  <a:gd name="connsiteX4" fmla="*/ 324831 w 336712"/>
                  <a:gd name="connsiteY4" fmla="*/ 162389 h 213787"/>
                  <a:gd name="connsiteX5" fmla="*/ 301257 w 336712"/>
                  <a:gd name="connsiteY5" fmla="*/ 151684 h 213787"/>
                  <a:gd name="connsiteX6" fmla="*/ 152808 w 336712"/>
                  <a:gd name="connsiteY6" fmla="*/ 36613 h 213787"/>
                  <a:gd name="connsiteX7" fmla="*/ 36580 w 336712"/>
                  <a:gd name="connsiteY7" fmla="*/ 195481 h 213787"/>
                  <a:gd name="connsiteX8" fmla="*/ 18273 w 336712"/>
                  <a:gd name="connsiteY8" fmla="*/ 213787 h 2137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36712" h="213787">
                    <a:moveTo>
                      <a:pt x="18308" y="213787"/>
                    </a:moveTo>
                    <a:cubicBezTo>
                      <a:pt x="8195" y="213787"/>
                      <a:pt x="0" y="205593"/>
                      <a:pt x="0" y="195481"/>
                    </a:cubicBezTo>
                    <a:cubicBezTo>
                      <a:pt x="0" y="41146"/>
                      <a:pt x="96072" y="0"/>
                      <a:pt x="152843" y="0"/>
                    </a:cubicBezTo>
                    <a:cubicBezTo>
                      <a:pt x="230921" y="0"/>
                      <a:pt x="304361" y="55792"/>
                      <a:pt x="335537" y="138817"/>
                    </a:cubicBezTo>
                    <a:cubicBezTo>
                      <a:pt x="339093" y="148267"/>
                      <a:pt x="334316" y="158832"/>
                      <a:pt x="324831" y="162389"/>
                    </a:cubicBezTo>
                    <a:cubicBezTo>
                      <a:pt x="315381" y="165876"/>
                      <a:pt x="304814" y="161169"/>
                      <a:pt x="301257" y="151684"/>
                    </a:cubicBezTo>
                    <a:cubicBezTo>
                      <a:pt x="275383" y="82886"/>
                      <a:pt x="215752" y="36613"/>
                      <a:pt x="152808" y="36613"/>
                    </a:cubicBezTo>
                    <a:cubicBezTo>
                      <a:pt x="99176" y="36613"/>
                      <a:pt x="36580" y="78213"/>
                      <a:pt x="36580" y="195481"/>
                    </a:cubicBezTo>
                    <a:cubicBezTo>
                      <a:pt x="36580" y="205593"/>
                      <a:pt x="28386" y="213787"/>
                      <a:pt x="18273" y="213787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67" name="Freeform 566">
                <a:extLst>
                  <a:ext uri="{FF2B5EF4-FFF2-40B4-BE49-F238E27FC236}">
                    <a16:creationId xmlns:a16="http://schemas.microsoft.com/office/drawing/2014/main" id="{DF6557B4-6982-11C8-9EFA-906CC0C99E5F}"/>
                  </a:ext>
                </a:extLst>
              </p:cNvPr>
              <p:cNvSpPr/>
              <p:nvPr/>
            </p:nvSpPr>
            <p:spPr>
              <a:xfrm>
                <a:off x="5680636" y="2229310"/>
                <a:ext cx="238080" cy="404307"/>
              </a:xfrm>
              <a:custGeom>
                <a:avLst/>
                <a:gdLst>
                  <a:gd name="connsiteX0" fmla="*/ 219807 w 238080"/>
                  <a:gd name="connsiteY0" fmla="*/ 404307 h 404307"/>
                  <a:gd name="connsiteX1" fmla="*/ 17830 w 238080"/>
                  <a:gd name="connsiteY1" fmla="*/ 287842 h 404307"/>
                  <a:gd name="connsiteX2" fmla="*/ 29268 w 238080"/>
                  <a:gd name="connsiteY2" fmla="*/ 66453 h 404307"/>
                  <a:gd name="connsiteX3" fmla="*/ 118993 w 238080"/>
                  <a:gd name="connsiteY3" fmla="*/ 1316 h 404307"/>
                  <a:gd name="connsiteX4" fmla="*/ 142775 w 238080"/>
                  <a:gd name="connsiteY4" fmla="*/ 11498 h 404307"/>
                  <a:gd name="connsiteX5" fmla="*/ 132593 w 238080"/>
                  <a:gd name="connsiteY5" fmla="*/ 35314 h 404307"/>
                  <a:gd name="connsiteX6" fmla="*/ 60234 w 238080"/>
                  <a:gd name="connsiteY6" fmla="*/ 85980 h 404307"/>
                  <a:gd name="connsiteX7" fmla="*/ 51725 w 238080"/>
                  <a:gd name="connsiteY7" fmla="*/ 274033 h 404307"/>
                  <a:gd name="connsiteX8" fmla="*/ 219772 w 238080"/>
                  <a:gd name="connsiteY8" fmla="*/ 367659 h 404307"/>
                  <a:gd name="connsiteX9" fmla="*/ 238080 w 238080"/>
                  <a:gd name="connsiteY9" fmla="*/ 385966 h 404307"/>
                  <a:gd name="connsiteX10" fmla="*/ 219772 w 238080"/>
                  <a:gd name="connsiteY10" fmla="*/ 404272 h 4043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38080" h="404307">
                    <a:moveTo>
                      <a:pt x="219807" y="404307"/>
                    </a:moveTo>
                    <a:cubicBezTo>
                      <a:pt x="131303" y="404307"/>
                      <a:pt x="40183" y="342831"/>
                      <a:pt x="17830" y="287842"/>
                    </a:cubicBezTo>
                    <a:cubicBezTo>
                      <a:pt x="-9858" y="219636"/>
                      <a:pt x="-4732" y="120327"/>
                      <a:pt x="29268" y="66453"/>
                    </a:cubicBezTo>
                    <a:cubicBezTo>
                      <a:pt x="49668" y="34163"/>
                      <a:pt x="89317" y="13206"/>
                      <a:pt x="118993" y="1316"/>
                    </a:cubicBezTo>
                    <a:cubicBezTo>
                      <a:pt x="128373" y="-2450"/>
                      <a:pt x="139044" y="2153"/>
                      <a:pt x="142775" y="11498"/>
                    </a:cubicBezTo>
                    <a:cubicBezTo>
                      <a:pt x="146542" y="20878"/>
                      <a:pt x="141973" y="31548"/>
                      <a:pt x="132593" y="35314"/>
                    </a:cubicBezTo>
                    <a:cubicBezTo>
                      <a:pt x="112437" y="43369"/>
                      <a:pt x="76205" y="60734"/>
                      <a:pt x="60234" y="85980"/>
                    </a:cubicBezTo>
                    <a:cubicBezTo>
                      <a:pt x="32720" y="129532"/>
                      <a:pt x="28745" y="217404"/>
                      <a:pt x="51725" y="274033"/>
                    </a:cubicBezTo>
                    <a:cubicBezTo>
                      <a:pt x="66894" y="311309"/>
                      <a:pt x="141625" y="367659"/>
                      <a:pt x="219772" y="367659"/>
                    </a:cubicBezTo>
                    <a:cubicBezTo>
                      <a:pt x="229885" y="367659"/>
                      <a:pt x="238080" y="375853"/>
                      <a:pt x="238080" y="385966"/>
                    </a:cubicBezTo>
                    <a:cubicBezTo>
                      <a:pt x="238080" y="396078"/>
                      <a:pt x="229885" y="404272"/>
                      <a:pt x="219772" y="404272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68" name="Freeform 567">
                <a:extLst>
                  <a:ext uri="{FF2B5EF4-FFF2-40B4-BE49-F238E27FC236}">
                    <a16:creationId xmlns:a16="http://schemas.microsoft.com/office/drawing/2014/main" id="{93DFB9F3-CA96-7C60-35FD-341AB42C8A8A}"/>
                  </a:ext>
                </a:extLst>
              </p:cNvPr>
              <p:cNvSpPr/>
              <p:nvPr/>
            </p:nvSpPr>
            <p:spPr>
              <a:xfrm>
                <a:off x="5702044" y="2539368"/>
                <a:ext cx="75692" cy="212876"/>
              </a:xfrm>
              <a:custGeom>
                <a:avLst/>
                <a:gdLst>
                  <a:gd name="connsiteX0" fmla="*/ 57412 w 75692"/>
                  <a:gd name="connsiteY0" fmla="*/ 212877 h 212876"/>
                  <a:gd name="connsiteX1" fmla="*/ 43045 w 75692"/>
                  <a:gd name="connsiteY1" fmla="*/ 205937 h 212876"/>
                  <a:gd name="connsiteX2" fmla="*/ 18495 w 75692"/>
                  <a:gd name="connsiteY2" fmla="*/ 11259 h 212876"/>
                  <a:gd name="connsiteX3" fmla="*/ 42417 w 75692"/>
                  <a:gd name="connsiteY3" fmla="*/ 1425 h 212876"/>
                  <a:gd name="connsiteX4" fmla="*/ 52251 w 75692"/>
                  <a:gd name="connsiteY4" fmla="*/ 25346 h 212876"/>
                  <a:gd name="connsiteX5" fmla="*/ 71745 w 75692"/>
                  <a:gd name="connsiteY5" fmla="*/ 183237 h 212876"/>
                  <a:gd name="connsiteX6" fmla="*/ 68746 w 75692"/>
                  <a:gd name="connsiteY6" fmla="*/ 208936 h 212876"/>
                  <a:gd name="connsiteX7" fmla="*/ 57412 w 75692"/>
                  <a:gd name="connsiteY7" fmla="*/ 212877 h 212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75692" h="212876">
                    <a:moveTo>
                      <a:pt x="57412" y="212877"/>
                    </a:moveTo>
                    <a:cubicBezTo>
                      <a:pt x="52007" y="212877"/>
                      <a:pt x="46672" y="210505"/>
                      <a:pt x="43045" y="205937"/>
                    </a:cubicBezTo>
                    <a:cubicBezTo>
                      <a:pt x="-4834" y="145403"/>
                      <a:pt x="-12401" y="85322"/>
                      <a:pt x="18495" y="11259"/>
                    </a:cubicBezTo>
                    <a:cubicBezTo>
                      <a:pt x="22401" y="1914"/>
                      <a:pt x="33107" y="-2480"/>
                      <a:pt x="42417" y="1425"/>
                    </a:cubicBezTo>
                    <a:cubicBezTo>
                      <a:pt x="51763" y="5331"/>
                      <a:pt x="56157" y="16036"/>
                      <a:pt x="52251" y="25346"/>
                    </a:cubicBezTo>
                    <a:cubicBezTo>
                      <a:pt x="26411" y="87310"/>
                      <a:pt x="32061" y="133059"/>
                      <a:pt x="71745" y="183237"/>
                    </a:cubicBezTo>
                    <a:cubicBezTo>
                      <a:pt x="78022" y="191187"/>
                      <a:pt x="76662" y="202694"/>
                      <a:pt x="68746" y="208936"/>
                    </a:cubicBezTo>
                    <a:cubicBezTo>
                      <a:pt x="65398" y="211586"/>
                      <a:pt x="61388" y="212877"/>
                      <a:pt x="57412" y="212877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69" name="Freeform 568">
                <a:extLst>
                  <a:ext uri="{FF2B5EF4-FFF2-40B4-BE49-F238E27FC236}">
                    <a16:creationId xmlns:a16="http://schemas.microsoft.com/office/drawing/2014/main" id="{27192059-528E-B8D6-41EE-B7606A53D873}"/>
                  </a:ext>
                </a:extLst>
              </p:cNvPr>
              <p:cNvSpPr/>
              <p:nvPr/>
            </p:nvSpPr>
            <p:spPr>
              <a:xfrm>
                <a:off x="5733301" y="2725043"/>
                <a:ext cx="255988" cy="193774"/>
              </a:xfrm>
              <a:custGeom>
                <a:avLst/>
                <a:gdLst>
                  <a:gd name="connsiteX0" fmla="*/ 156402 w 255988"/>
                  <a:gd name="connsiteY0" fmla="*/ 193775 h 193774"/>
                  <a:gd name="connsiteX1" fmla="*/ 79858 w 255988"/>
                  <a:gd name="connsiteY1" fmla="*/ 175608 h 193774"/>
                  <a:gd name="connsiteX2" fmla="*/ 3489 w 255988"/>
                  <a:gd name="connsiteY2" fmla="*/ 14474 h 193774"/>
                  <a:gd name="connsiteX3" fmla="*/ 25214 w 255988"/>
                  <a:gd name="connsiteY3" fmla="*/ 421 h 193774"/>
                  <a:gd name="connsiteX4" fmla="*/ 39268 w 255988"/>
                  <a:gd name="connsiteY4" fmla="*/ 22145 h 193774"/>
                  <a:gd name="connsiteX5" fmla="*/ 94086 w 255988"/>
                  <a:gd name="connsiteY5" fmla="*/ 141854 h 193774"/>
                  <a:gd name="connsiteX6" fmla="*/ 227122 w 255988"/>
                  <a:gd name="connsiteY6" fmla="*/ 131811 h 193774"/>
                  <a:gd name="connsiteX7" fmla="*/ 252648 w 255988"/>
                  <a:gd name="connsiteY7" fmla="*/ 136240 h 193774"/>
                  <a:gd name="connsiteX8" fmla="*/ 248219 w 255988"/>
                  <a:gd name="connsiteY8" fmla="*/ 161729 h 193774"/>
                  <a:gd name="connsiteX9" fmla="*/ 156437 w 255988"/>
                  <a:gd name="connsiteY9" fmla="*/ 193775 h 1937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55988" h="193774">
                    <a:moveTo>
                      <a:pt x="156402" y="193775"/>
                    </a:moveTo>
                    <a:cubicBezTo>
                      <a:pt x="128993" y="193775"/>
                      <a:pt x="103745" y="185650"/>
                      <a:pt x="79858" y="175608"/>
                    </a:cubicBezTo>
                    <a:cubicBezTo>
                      <a:pt x="9940" y="146143"/>
                      <a:pt x="-8751" y="71416"/>
                      <a:pt x="3489" y="14474"/>
                    </a:cubicBezTo>
                    <a:cubicBezTo>
                      <a:pt x="5616" y="4641"/>
                      <a:pt x="15311" y="-1741"/>
                      <a:pt x="25214" y="421"/>
                    </a:cubicBezTo>
                    <a:cubicBezTo>
                      <a:pt x="35118" y="2548"/>
                      <a:pt x="41395" y="12277"/>
                      <a:pt x="39268" y="22145"/>
                    </a:cubicBezTo>
                    <a:cubicBezTo>
                      <a:pt x="30096" y="64826"/>
                      <a:pt x="43348" y="120478"/>
                      <a:pt x="94086" y="141854"/>
                    </a:cubicBezTo>
                    <a:cubicBezTo>
                      <a:pt x="141128" y="161695"/>
                      <a:pt x="177988" y="166367"/>
                      <a:pt x="227122" y="131811"/>
                    </a:cubicBezTo>
                    <a:cubicBezTo>
                      <a:pt x="235421" y="125953"/>
                      <a:pt x="246789" y="127941"/>
                      <a:pt x="252648" y="136240"/>
                    </a:cubicBezTo>
                    <a:cubicBezTo>
                      <a:pt x="258471" y="144504"/>
                      <a:pt x="256484" y="155906"/>
                      <a:pt x="248219" y="161729"/>
                    </a:cubicBezTo>
                    <a:cubicBezTo>
                      <a:pt x="214742" y="185302"/>
                      <a:pt x="184439" y="193775"/>
                      <a:pt x="156437" y="193775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70" name="Freeform 569">
                <a:extLst>
                  <a:ext uri="{FF2B5EF4-FFF2-40B4-BE49-F238E27FC236}">
                    <a16:creationId xmlns:a16="http://schemas.microsoft.com/office/drawing/2014/main" id="{FE48832F-886D-40B9-8938-31084A6AA5DA}"/>
                  </a:ext>
                </a:extLst>
              </p:cNvPr>
              <p:cNvSpPr/>
              <p:nvPr/>
            </p:nvSpPr>
            <p:spPr>
              <a:xfrm>
                <a:off x="5842958" y="2844956"/>
                <a:ext cx="271151" cy="139067"/>
              </a:xfrm>
              <a:custGeom>
                <a:avLst/>
                <a:gdLst>
                  <a:gd name="connsiteX0" fmla="*/ 135598 w 271151"/>
                  <a:gd name="connsiteY0" fmla="*/ 139068 h 139067"/>
                  <a:gd name="connsiteX1" fmla="*/ 11664 w 271151"/>
                  <a:gd name="connsiteY1" fmla="*/ 77836 h 139067"/>
                  <a:gd name="connsiteX2" fmla="*/ 4166 w 271151"/>
                  <a:gd name="connsiteY2" fmla="*/ 68561 h 139067"/>
                  <a:gd name="connsiteX3" fmla="*/ 6677 w 271151"/>
                  <a:gd name="connsiteY3" fmla="*/ 42792 h 139067"/>
                  <a:gd name="connsiteX4" fmla="*/ 32447 w 271151"/>
                  <a:gd name="connsiteY4" fmla="*/ 45303 h 139067"/>
                  <a:gd name="connsiteX5" fmla="*/ 40259 w 271151"/>
                  <a:gd name="connsiteY5" fmla="*/ 54997 h 139067"/>
                  <a:gd name="connsiteX6" fmla="*/ 135563 w 271151"/>
                  <a:gd name="connsiteY6" fmla="*/ 102455 h 139067"/>
                  <a:gd name="connsiteX7" fmla="*/ 236796 w 271151"/>
                  <a:gd name="connsiteY7" fmla="*/ 9491 h 139067"/>
                  <a:gd name="connsiteX8" fmla="*/ 261659 w 271151"/>
                  <a:gd name="connsiteY8" fmla="*/ 2273 h 139067"/>
                  <a:gd name="connsiteX9" fmla="*/ 268878 w 271151"/>
                  <a:gd name="connsiteY9" fmla="*/ 27136 h 139067"/>
                  <a:gd name="connsiteX10" fmla="*/ 135563 w 271151"/>
                  <a:gd name="connsiteY10" fmla="*/ 139068 h 1390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71151" h="139067">
                    <a:moveTo>
                      <a:pt x="135598" y="139068"/>
                    </a:moveTo>
                    <a:cubicBezTo>
                      <a:pt x="60554" y="139068"/>
                      <a:pt x="35691" y="107929"/>
                      <a:pt x="11664" y="77836"/>
                    </a:cubicBezTo>
                    <a:lnTo>
                      <a:pt x="4166" y="68561"/>
                    </a:lnTo>
                    <a:cubicBezTo>
                      <a:pt x="-2250" y="60750"/>
                      <a:pt x="-1134" y="49208"/>
                      <a:pt x="6677" y="42792"/>
                    </a:cubicBezTo>
                    <a:cubicBezTo>
                      <a:pt x="14488" y="36376"/>
                      <a:pt x="26031" y="37492"/>
                      <a:pt x="32447" y="45303"/>
                    </a:cubicBezTo>
                    <a:cubicBezTo>
                      <a:pt x="35133" y="48580"/>
                      <a:pt x="37713" y="51823"/>
                      <a:pt x="40259" y="54997"/>
                    </a:cubicBezTo>
                    <a:cubicBezTo>
                      <a:pt x="63065" y="83590"/>
                      <a:pt x="78129" y="102455"/>
                      <a:pt x="135563" y="102455"/>
                    </a:cubicBezTo>
                    <a:cubicBezTo>
                      <a:pt x="168796" y="102455"/>
                      <a:pt x="202866" y="71176"/>
                      <a:pt x="236796" y="9491"/>
                    </a:cubicBezTo>
                    <a:cubicBezTo>
                      <a:pt x="241678" y="634"/>
                      <a:pt x="252837" y="-2609"/>
                      <a:pt x="261659" y="2273"/>
                    </a:cubicBezTo>
                    <a:cubicBezTo>
                      <a:pt x="270517" y="7120"/>
                      <a:pt x="273760" y="18279"/>
                      <a:pt x="268878" y="27136"/>
                    </a:cubicBezTo>
                    <a:cubicBezTo>
                      <a:pt x="227451" y="102455"/>
                      <a:pt x="183826" y="139068"/>
                      <a:pt x="135563" y="139068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</p:grpSp>
        <p:grpSp>
          <p:nvGrpSpPr>
            <p:cNvPr id="571" name="Graphic 406">
              <a:extLst>
                <a:ext uri="{FF2B5EF4-FFF2-40B4-BE49-F238E27FC236}">
                  <a16:creationId xmlns:a16="http://schemas.microsoft.com/office/drawing/2014/main" id="{52003A4D-E86E-47E7-0562-229E49A520F8}"/>
                </a:ext>
              </a:extLst>
            </p:cNvPr>
            <p:cNvGrpSpPr/>
            <p:nvPr/>
          </p:nvGrpSpPr>
          <p:grpSpPr>
            <a:xfrm>
              <a:off x="5812253" y="2361405"/>
              <a:ext cx="572629" cy="423895"/>
              <a:chOff x="5812253" y="2361405"/>
              <a:chExt cx="572629" cy="423895"/>
            </a:xfrm>
            <a:solidFill>
              <a:srgbClr val="FFFFFF"/>
            </a:solidFill>
          </p:grpSpPr>
          <p:sp>
            <p:nvSpPr>
              <p:cNvPr id="572" name="Freeform 571">
                <a:extLst>
                  <a:ext uri="{FF2B5EF4-FFF2-40B4-BE49-F238E27FC236}">
                    <a16:creationId xmlns:a16="http://schemas.microsoft.com/office/drawing/2014/main" id="{A726DD9F-08FC-3DAF-192D-3837604E4A08}"/>
                  </a:ext>
                </a:extLst>
              </p:cNvPr>
              <p:cNvSpPr/>
              <p:nvPr/>
            </p:nvSpPr>
            <p:spPr>
              <a:xfrm>
                <a:off x="6197574" y="2361405"/>
                <a:ext cx="187308" cy="142216"/>
              </a:xfrm>
              <a:custGeom>
                <a:avLst/>
                <a:gdLst>
                  <a:gd name="connsiteX0" fmla="*/ 169000 w 187308"/>
                  <a:gd name="connsiteY0" fmla="*/ 142217 h 142216"/>
                  <a:gd name="connsiteX1" fmla="*/ 1651 w 187308"/>
                  <a:gd name="connsiteY1" fmla="*/ 25926 h 142216"/>
                  <a:gd name="connsiteX2" fmla="*/ 10683 w 187308"/>
                  <a:gd name="connsiteY2" fmla="*/ 1656 h 142216"/>
                  <a:gd name="connsiteX3" fmla="*/ 34954 w 187308"/>
                  <a:gd name="connsiteY3" fmla="*/ 10688 h 142216"/>
                  <a:gd name="connsiteX4" fmla="*/ 169000 w 187308"/>
                  <a:gd name="connsiteY4" fmla="*/ 105603 h 142216"/>
                  <a:gd name="connsiteX5" fmla="*/ 187308 w 187308"/>
                  <a:gd name="connsiteY5" fmla="*/ 123910 h 142216"/>
                  <a:gd name="connsiteX6" fmla="*/ 169000 w 187308"/>
                  <a:gd name="connsiteY6" fmla="*/ 142217 h 1422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87308" h="142216">
                    <a:moveTo>
                      <a:pt x="169000" y="142217"/>
                    </a:moveTo>
                    <a:cubicBezTo>
                      <a:pt x="68361" y="142217"/>
                      <a:pt x="27909" y="83426"/>
                      <a:pt x="1651" y="25926"/>
                    </a:cubicBezTo>
                    <a:cubicBezTo>
                      <a:pt x="-2534" y="16720"/>
                      <a:pt x="1511" y="5876"/>
                      <a:pt x="10683" y="1656"/>
                    </a:cubicBezTo>
                    <a:cubicBezTo>
                      <a:pt x="19854" y="-2528"/>
                      <a:pt x="30734" y="1482"/>
                      <a:pt x="34954" y="10688"/>
                    </a:cubicBezTo>
                    <a:cubicBezTo>
                      <a:pt x="60968" y="67665"/>
                      <a:pt x="93712" y="105603"/>
                      <a:pt x="169000" y="105603"/>
                    </a:cubicBezTo>
                    <a:cubicBezTo>
                      <a:pt x="179113" y="105603"/>
                      <a:pt x="187308" y="113798"/>
                      <a:pt x="187308" y="123910"/>
                    </a:cubicBezTo>
                    <a:cubicBezTo>
                      <a:pt x="187308" y="134022"/>
                      <a:pt x="179113" y="142217"/>
                      <a:pt x="169000" y="142217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73" name="Freeform 572">
                <a:extLst>
                  <a:ext uri="{FF2B5EF4-FFF2-40B4-BE49-F238E27FC236}">
                    <a16:creationId xmlns:a16="http://schemas.microsoft.com/office/drawing/2014/main" id="{20148158-2C9B-20F5-326D-423363D193CB}"/>
                  </a:ext>
                </a:extLst>
              </p:cNvPr>
              <p:cNvSpPr/>
              <p:nvPr/>
            </p:nvSpPr>
            <p:spPr>
              <a:xfrm>
                <a:off x="6170804" y="2626991"/>
                <a:ext cx="96211" cy="158309"/>
              </a:xfrm>
              <a:custGeom>
                <a:avLst/>
                <a:gdLst>
                  <a:gd name="connsiteX0" fmla="*/ 78218 w 96211"/>
                  <a:gd name="connsiteY0" fmla="*/ 158309 h 158309"/>
                  <a:gd name="connsiteX1" fmla="*/ 0 w 96211"/>
                  <a:gd name="connsiteY1" fmla="*/ 80689 h 158309"/>
                  <a:gd name="connsiteX2" fmla="*/ 0 w 96211"/>
                  <a:gd name="connsiteY2" fmla="*/ 18307 h 158309"/>
                  <a:gd name="connsiteX3" fmla="*/ 18308 w 96211"/>
                  <a:gd name="connsiteY3" fmla="*/ 0 h 158309"/>
                  <a:gd name="connsiteX4" fmla="*/ 36615 w 96211"/>
                  <a:gd name="connsiteY4" fmla="*/ 18307 h 158309"/>
                  <a:gd name="connsiteX5" fmla="*/ 36615 w 96211"/>
                  <a:gd name="connsiteY5" fmla="*/ 80689 h 158309"/>
                  <a:gd name="connsiteX6" fmla="*/ 77625 w 96211"/>
                  <a:gd name="connsiteY6" fmla="*/ 121696 h 158309"/>
                  <a:gd name="connsiteX7" fmla="*/ 96212 w 96211"/>
                  <a:gd name="connsiteY7" fmla="*/ 140003 h 158309"/>
                  <a:gd name="connsiteX8" fmla="*/ 78218 w 96211"/>
                  <a:gd name="connsiteY8" fmla="*/ 158309 h 1583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96211" h="158309">
                    <a:moveTo>
                      <a:pt x="78218" y="158309"/>
                    </a:moveTo>
                    <a:cubicBezTo>
                      <a:pt x="34837" y="158309"/>
                      <a:pt x="0" y="123509"/>
                      <a:pt x="0" y="80689"/>
                    </a:cubicBezTo>
                    <a:lnTo>
                      <a:pt x="0" y="18307"/>
                    </a:lnTo>
                    <a:cubicBezTo>
                      <a:pt x="0" y="8194"/>
                      <a:pt x="8195" y="0"/>
                      <a:pt x="18308" y="0"/>
                    </a:cubicBezTo>
                    <a:cubicBezTo>
                      <a:pt x="28421" y="0"/>
                      <a:pt x="36615" y="8194"/>
                      <a:pt x="36615" y="18307"/>
                    </a:cubicBezTo>
                    <a:lnTo>
                      <a:pt x="36615" y="80689"/>
                    </a:lnTo>
                    <a:cubicBezTo>
                      <a:pt x="36615" y="103285"/>
                      <a:pt x="54993" y="121696"/>
                      <a:pt x="77625" y="121696"/>
                    </a:cubicBezTo>
                    <a:cubicBezTo>
                      <a:pt x="87738" y="121696"/>
                      <a:pt x="96212" y="129890"/>
                      <a:pt x="96212" y="140003"/>
                    </a:cubicBezTo>
                    <a:cubicBezTo>
                      <a:pt x="96212" y="150115"/>
                      <a:pt x="88330" y="158309"/>
                      <a:pt x="78218" y="158309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74" name="Freeform 573">
                <a:extLst>
                  <a:ext uri="{FF2B5EF4-FFF2-40B4-BE49-F238E27FC236}">
                    <a16:creationId xmlns:a16="http://schemas.microsoft.com/office/drawing/2014/main" id="{C2080E17-3BB2-09D5-39DB-AC1C7860DD68}"/>
                  </a:ext>
                </a:extLst>
              </p:cNvPr>
              <p:cNvSpPr/>
              <p:nvPr/>
            </p:nvSpPr>
            <p:spPr>
              <a:xfrm>
                <a:off x="5812253" y="2361405"/>
                <a:ext cx="187328" cy="142216"/>
              </a:xfrm>
              <a:custGeom>
                <a:avLst/>
                <a:gdLst>
                  <a:gd name="connsiteX0" fmla="*/ 18308 w 187328"/>
                  <a:gd name="connsiteY0" fmla="*/ 142217 h 142216"/>
                  <a:gd name="connsiteX1" fmla="*/ 0 w 187328"/>
                  <a:gd name="connsiteY1" fmla="*/ 123910 h 142216"/>
                  <a:gd name="connsiteX2" fmla="*/ 18308 w 187328"/>
                  <a:gd name="connsiteY2" fmla="*/ 105603 h 142216"/>
                  <a:gd name="connsiteX3" fmla="*/ 152355 w 187328"/>
                  <a:gd name="connsiteY3" fmla="*/ 10688 h 142216"/>
                  <a:gd name="connsiteX4" fmla="*/ 176626 w 187328"/>
                  <a:gd name="connsiteY4" fmla="*/ 1656 h 142216"/>
                  <a:gd name="connsiteX5" fmla="*/ 185657 w 187328"/>
                  <a:gd name="connsiteY5" fmla="*/ 25926 h 142216"/>
                  <a:gd name="connsiteX6" fmla="*/ 18308 w 187328"/>
                  <a:gd name="connsiteY6" fmla="*/ 142217 h 1422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87328" h="142216">
                    <a:moveTo>
                      <a:pt x="18308" y="142217"/>
                    </a:moveTo>
                    <a:cubicBezTo>
                      <a:pt x="8195" y="142217"/>
                      <a:pt x="0" y="134022"/>
                      <a:pt x="0" y="123910"/>
                    </a:cubicBezTo>
                    <a:cubicBezTo>
                      <a:pt x="0" y="113798"/>
                      <a:pt x="8195" y="105603"/>
                      <a:pt x="18308" y="105603"/>
                    </a:cubicBezTo>
                    <a:cubicBezTo>
                      <a:pt x="93561" y="105603"/>
                      <a:pt x="126340" y="67665"/>
                      <a:pt x="152355" y="10688"/>
                    </a:cubicBezTo>
                    <a:cubicBezTo>
                      <a:pt x="156539" y="1482"/>
                      <a:pt x="167419" y="-2528"/>
                      <a:pt x="176626" y="1656"/>
                    </a:cubicBezTo>
                    <a:cubicBezTo>
                      <a:pt x="185832" y="5841"/>
                      <a:pt x="189877" y="16720"/>
                      <a:pt x="185657" y="25926"/>
                    </a:cubicBezTo>
                    <a:cubicBezTo>
                      <a:pt x="159399" y="83426"/>
                      <a:pt x="118948" y="142217"/>
                      <a:pt x="18308" y="142217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75" name="Freeform 574">
                <a:extLst>
                  <a:ext uri="{FF2B5EF4-FFF2-40B4-BE49-F238E27FC236}">
                    <a16:creationId xmlns:a16="http://schemas.microsoft.com/office/drawing/2014/main" id="{77E9AAE1-66E7-16D8-3069-60984F9C8B78}"/>
                  </a:ext>
                </a:extLst>
              </p:cNvPr>
              <p:cNvSpPr/>
              <p:nvPr/>
            </p:nvSpPr>
            <p:spPr>
              <a:xfrm>
                <a:off x="5930154" y="2626991"/>
                <a:ext cx="96211" cy="158309"/>
              </a:xfrm>
              <a:custGeom>
                <a:avLst/>
                <a:gdLst>
                  <a:gd name="connsiteX0" fmla="*/ 18587 w 96211"/>
                  <a:gd name="connsiteY0" fmla="*/ 158309 h 158309"/>
                  <a:gd name="connsiteX1" fmla="*/ 0 w 96211"/>
                  <a:gd name="connsiteY1" fmla="*/ 140003 h 158309"/>
                  <a:gd name="connsiteX2" fmla="*/ 17994 w 96211"/>
                  <a:gd name="connsiteY2" fmla="*/ 121696 h 158309"/>
                  <a:gd name="connsiteX3" fmla="*/ 59596 w 96211"/>
                  <a:gd name="connsiteY3" fmla="*/ 80689 h 158309"/>
                  <a:gd name="connsiteX4" fmla="*/ 59596 w 96211"/>
                  <a:gd name="connsiteY4" fmla="*/ 18307 h 158309"/>
                  <a:gd name="connsiteX5" fmla="*/ 77904 w 96211"/>
                  <a:gd name="connsiteY5" fmla="*/ 0 h 158309"/>
                  <a:gd name="connsiteX6" fmla="*/ 96212 w 96211"/>
                  <a:gd name="connsiteY6" fmla="*/ 18307 h 158309"/>
                  <a:gd name="connsiteX7" fmla="*/ 96212 w 96211"/>
                  <a:gd name="connsiteY7" fmla="*/ 80689 h 158309"/>
                  <a:gd name="connsiteX8" fmla="*/ 18587 w 96211"/>
                  <a:gd name="connsiteY8" fmla="*/ 158309 h 1583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96211" h="158309">
                    <a:moveTo>
                      <a:pt x="18587" y="158309"/>
                    </a:moveTo>
                    <a:cubicBezTo>
                      <a:pt x="8474" y="158309"/>
                      <a:pt x="0" y="150115"/>
                      <a:pt x="0" y="140003"/>
                    </a:cubicBezTo>
                    <a:cubicBezTo>
                      <a:pt x="0" y="129890"/>
                      <a:pt x="7881" y="121696"/>
                      <a:pt x="17994" y="121696"/>
                    </a:cubicBezTo>
                    <a:cubicBezTo>
                      <a:pt x="41184" y="121696"/>
                      <a:pt x="59596" y="103285"/>
                      <a:pt x="59596" y="80689"/>
                    </a:cubicBezTo>
                    <a:lnTo>
                      <a:pt x="59596" y="18307"/>
                    </a:lnTo>
                    <a:cubicBezTo>
                      <a:pt x="59596" y="8194"/>
                      <a:pt x="67791" y="0"/>
                      <a:pt x="77904" y="0"/>
                    </a:cubicBezTo>
                    <a:cubicBezTo>
                      <a:pt x="88016" y="0"/>
                      <a:pt x="96212" y="8194"/>
                      <a:pt x="96212" y="18307"/>
                    </a:cubicBezTo>
                    <a:lnTo>
                      <a:pt x="96212" y="80689"/>
                    </a:lnTo>
                    <a:cubicBezTo>
                      <a:pt x="96212" y="123474"/>
                      <a:pt x="61409" y="158309"/>
                      <a:pt x="18587" y="158309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</p:grpSp>
      </p:grpSp>
      <p:grpSp>
        <p:nvGrpSpPr>
          <p:cNvPr id="576" name="Graphic 406">
            <a:extLst>
              <a:ext uri="{FF2B5EF4-FFF2-40B4-BE49-F238E27FC236}">
                <a16:creationId xmlns:a16="http://schemas.microsoft.com/office/drawing/2014/main" id="{03E3939D-BD4C-2ED9-3F11-0263731209B6}"/>
              </a:ext>
            </a:extLst>
          </p:cNvPr>
          <p:cNvGrpSpPr/>
          <p:nvPr/>
        </p:nvGrpSpPr>
        <p:grpSpPr>
          <a:xfrm>
            <a:off x="4096515" y="3851021"/>
            <a:ext cx="800159" cy="1032962"/>
            <a:chOff x="4105846" y="3785706"/>
            <a:chExt cx="800159" cy="1032962"/>
          </a:xfrm>
          <a:solidFill>
            <a:srgbClr val="FFFFFF"/>
          </a:solidFill>
        </p:grpSpPr>
        <p:sp>
          <p:nvSpPr>
            <p:cNvPr id="577" name="Freeform 576">
              <a:extLst>
                <a:ext uri="{FF2B5EF4-FFF2-40B4-BE49-F238E27FC236}">
                  <a16:creationId xmlns:a16="http://schemas.microsoft.com/office/drawing/2014/main" id="{AE4AD804-6FFF-819D-C190-852295F35904}"/>
                </a:ext>
              </a:extLst>
            </p:cNvPr>
            <p:cNvSpPr/>
            <p:nvPr/>
          </p:nvSpPr>
          <p:spPr>
            <a:xfrm>
              <a:off x="4105846" y="3785706"/>
              <a:ext cx="800159" cy="1032962"/>
            </a:xfrm>
            <a:custGeom>
              <a:avLst/>
              <a:gdLst>
                <a:gd name="connsiteX0" fmla="*/ 447814 w 800159"/>
                <a:gd name="connsiteY0" fmla="*/ 1032928 h 1032962"/>
                <a:gd name="connsiteX1" fmla="*/ 443909 w 800159"/>
                <a:gd name="connsiteY1" fmla="*/ 1032858 h 1032962"/>
                <a:gd name="connsiteX2" fmla="*/ 331936 w 800159"/>
                <a:gd name="connsiteY2" fmla="*/ 1031359 h 1032962"/>
                <a:gd name="connsiteX3" fmla="*/ 250371 w 800159"/>
                <a:gd name="connsiteY3" fmla="*/ 1031568 h 1032962"/>
                <a:gd name="connsiteX4" fmla="*/ 188090 w 800159"/>
                <a:gd name="connsiteY4" fmla="*/ 1031742 h 1032962"/>
                <a:gd name="connsiteX5" fmla="*/ 139409 w 800159"/>
                <a:gd name="connsiteY5" fmla="*/ 1031115 h 1032962"/>
                <a:gd name="connsiteX6" fmla="*/ 102026 w 800159"/>
                <a:gd name="connsiteY6" fmla="*/ 1015842 h 1032962"/>
                <a:gd name="connsiteX7" fmla="*/ 100736 w 800159"/>
                <a:gd name="connsiteY7" fmla="*/ 970755 h 1032962"/>
                <a:gd name="connsiteX8" fmla="*/ 112278 w 800159"/>
                <a:gd name="connsiteY8" fmla="*/ 930341 h 1032962"/>
                <a:gd name="connsiteX9" fmla="*/ 135433 w 800159"/>
                <a:gd name="connsiteY9" fmla="*/ 844003 h 1032962"/>
                <a:gd name="connsiteX10" fmla="*/ 117544 w 800159"/>
                <a:gd name="connsiteY10" fmla="*/ 696015 h 1032962"/>
                <a:gd name="connsiteX11" fmla="*/ 83753 w 800159"/>
                <a:gd name="connsiteY11" fmla="*/ 645802 h 1032962"/>
                <a:gd name="connsiteX12" fmla="*/ 76361 w 800159"/>
                <a:gd name="connsiteY12" fmla="*/ 635655 h 1032962"/>
                <a:gd name="connsiteX13" fmla="*/ 340 w 800159"/>
                <a:gd name="connsiteY13" fmla="*/ 423507 h 1032962"/>
                <a:gd name="connsiteX14" fmla="*/ 50451 w 800159"/>
                <a:gd name="connsiteY14" fmla="*/ 195911 h 1032962"/>
                <a:gd name="connsiteX15" fmla="*/ 354428 w 800159"/>
                <a:gd name="connsiteY15" fmla="*/ 1058 h 1032962"/>
                <a:gd name="connsiteX16" fmla="*/ 539458 w 800159"/>
                <a:gd name="connsiteY16" fmla="*/ 46249 h 1032962"/>
                <a:gd name="connsiteX17" fmla="*/ 575864 w 800159"/>
                <a:gd name="connsiteY17" fmla="*/ 68182 h 1032962"/>
                <a:gd name="connsiteX18" fmla="*/ 693068 w 800159"/>
                <a:gd name="connsiteY18" fmla="*/ 376467 h 1032962"/>
                <a:gd name="connsiteX19" fmla="*/ 731183 w 800159"/>
                <a:gd name="connsiteY19" fmla="*/ 443766 h 1032962"/>
                <a:gd name="connsiteX20" fmla="*/ 763509 w 800159"/>
                <a:gd name="connsiteY20" fmla="*/ 473022 h 1032962"/>
                <a:gd name="connsiteX21" fmla="*/ 790395 w 800159"/>
                <a:gd name="connsiteY21" fmla="*/ 507578 h 1032962"/>
                <a:gd name="connsiteX22" fmla="*/ 775749 w 800159"/>
                <a:gd name="connsiteY22" fmla="*/ 588128 h 1032962"/>
                <a:gd name="connsiteX23" fmla="*/ 767833 w 800159"/>
                <a:gd name="connsiteY23" fmla="*/ 594125 h 1032962"/>
                <a:gd name="connsiteX24" fmla="*/ 750223 w 800159"/>
                <a:gd name="connsiteY24" fmla="*/ 609154 h 1032962"/>
                <a:gd name="connsiteX25" fmla="*/ 745933 w 800159"/>
                <a:gd name="connsiteY25" fmla="*/ 614838 h 1032962"/>
                <a:gd name="connsiteX26" fmla="*/ 749560 w 800159"/>
                <a:gd name="connsiteY26" fmla="*/ 621986 h 1032962"/>
                <a:gd name="connsiteX27" fmla="*/ 746003 w 800159"/>
                <a:gd name="connsiteY27" fmla="*/ 684892 h 1032962"/>
                <a:gd name="connsiteX28" fmla="*/ 733031 w 800159"/>
                <a:gd name="connsiteY28" fmla="*/ 737894 h 1032962"/>
                <a:gd name="connsiteX29" fmla="*/ 729404 w 800159"/>
                <a:gd name="connsiteY29" fmla="*/ 758258 h 1032962"/>
                <a:gd name="connsiteX30" fmla="*/ 733833 w 800159"/>
                <a:gd name="connsiteY30" fmla="*/ 785945 h 1032962"/>
                <a:gd name="connsiteX31" fmla="*/ 736413 w 800159"/>
                <a:gd name="connsiteY31" fmla="*/ 800973 h 1032962"/>
                <a:gd name="connsiteX32" fmla="*/ 684001 w 800159"/>
                <a:gd name="connsiteY32" fmla="*/ 899167 h 1032962"/>
                <a:gd name="connsiteX33" fmla="*/ 641318 w 800159"/>
                <a:gd name="connsiteY33" fmla="*/ 905688 h 1032962"/>
                <a:gd name="connsiteX34" fmla="*/ 641318 w 800159"/>
                <a:gd name="connsiteY34" fmla="*/ 905688 h 1032962"/>
                <a:gd name="connsiteX35" fmla="*/ 595566 w 800159"/>
                <a:gd name="connsiteY35" fmla="*/ 901329 h 1032962"/>
                <a:gd name="connsiteX36" fmla="*/ 574853 w 800159"/>
                <a:gd name="connsiteY36" fmla="*/ 898574 h 1032962"/>
                <a:gd name="connsiteX37" fmla="*/ 553371 w 800159"/>
                <a:gd name="connsiteY37" fmla="*/ 895122 h 1032962"/>
                <a:gd name="connsiteX38" fmla="*/ 519650 w 800159"/>
                <a:gd name="connsiteY38" fmla="*/ 893135 h 1032962"/>
                <a:gd name="connsiteX39" fmla="*/ 515117 w 800159"/>
                <a:gd name="connsiteY39" fmla="*/ 902061 h 1032962"/>
                <a:gd name="connsiteX40" fmla="*/ 506783 w 800159"/>
                <a:gd name="connsiteY40" fmla="*/ 951298 h 1032962"/>
                <a:gd name="connsiteX41" fmla="*/ 500994 w 800159"/>
                <a:gd name="connsiteY41" fmla="*/ 982192 h 1032962"/>
                <a:gd name="connsiteX42" fmla="*/ 447745 w 800159"/>
                <a:gd name="connsiteY42" fmla="*/ 1032963 h 1032962"/>
                <a:gd name="connsiteX43" fmla="*/ 446594 w 800159"/>
                <a:gd name="connsiteY43" fmla="*/ 979438 h 1032962"/>
                <a:gd name="connsiteX44" fmla="*/ 447814 w 800159"/>
                <a:gd name="connsiteY44" fmla="*/ 1005485 h 1032962"/>
                <a:gd name="connsiteX45" fmla="*/ 447814 w 800159"/>
                <a:gd name="connsiteY45" fmla="*/ 978636 h 1032962"/>
                <a:gd name="connsiteX46" fmla="*/ 446594 w 800159"/>
                <a:gd name="connsiteY46" fmla="*/ 979438 h 1032962"/>
                <a:gd name="connsiteX47" fmla="*/ 331936 w 800159"/>
                <a:gd name="connsiteY47" fmla="*/ 976439 h 1032962"/>
                <a:gd name="connsiteX48" fmla="*/ 445931 w 800159"/>
                <a:gd name="connsiteY48" fmla="*/ 977973 h 1032962"/>
                <a:gd name="connsiteX49" fmla="*/ 446733 w 800159"/>
                <a:gd name="connsiteY49" fmla="*/ 973754 h 1032962"/>
                <a:gd name="connsiteX50" fmla="*/ 452976 w 800159"/>
                <a:gd name="connsiteY50" fmla="*/ 940314 h 1032962"/>
                <a:gd name="connsiteX51" fmla="*/ 460508 w 800159"/>
                <a:gd name="connsiteY51" fmla="*/ 896377 h 1032962"/>
                <a:gd name="connsiteX52" fmla="*/ 504725 w 800159"/>
                <a:gd name="connsiteY52" fmla="*/ 840307 h 1032962"/>
                <a:gd name="connsiteX53" fmla="*/ 563728 w 800159"/>
                <a:gd name="connsiteY53" fmla="*/ 841179 h 1032962"/>
                <a:gd name="connsiteX54" fmla="*/ 580676 w 800159"/>
                <a:gd name="connsiteY54" fmla="*/ 844003 h 1032962"/>
                <a:gd name="connsiteX55" fmla="*/ 603482 w 800159"/>
                <a:gd name="connsiteY55" fmla="*/ 847037 h 1032962"/>
                <a:gd name="connsiteX56" fmla="*/ 641283 w 800159"/>
                <a:gd name="connsiteY56" fmla="*/ 850802 h 1032962"/>
                <a:gd name="connsiteX57" fmla="*/ 641283 w 800159"/>
                <a:gd name="connsiteY57" fmla="*/ 850802 h 1032962"/>
                <a:gd name="connsiteX58" fmla="*/ 666635 w 800159"/>
                <a:gd name="connsiteY58" fmla="*/ 847071 h 1032962"/>
                <a:gd name="connsiteX59" fmla="*/ 682153 w 800159"/>
                <a:gd name="connsiteY59" fmla="*/ 809865 h 1032962"/>
                <a:gd name="connsiteX60" fmla="*/ 679677 w 800159"/>
                <a:gd name="connsiteY60" fmla="*/ 795394 h 1032962"/>
                <a:gd name="connsiteX61" fmla="*/ 674899 w 800159"/>
                <a:gd name="connsiteY61" fmla="*/ 765371 h 1032962"/>
                <a:gd name="connsiteX62" fmla="*/ 691917 w 800159"/>
                <a:gd name="connsiteY62" fmla="*/ 701350 h 1032962"/>
                <a:gd name="connsiteX63" fmla="*/ 685291 w 800159"/>
                <a:gd name="connsiteY63" fmla="*/ 678301 h 1032962"/>
                <a:gd name="connsiteX64" fmla="*/ 700077 w 800159"/>
                <a:gd name="connsiteY64" fmla="*/ 652602 h 1032962"/>
                <a:gd name="connsiteX65" fmla="*/ 702518 w 800159"/>
                <a:gd name="connsiteY65" fmla="*/ 650510 h 1032962"/>
                <a:gd name="connsiteX66" fmla="*/ 701053 w 800159"/>
                <a:gd name="connsiteY66" fmla="*/ 647790 h 1032962"/>
                <a:gd name="connsiteX67" fmla="*/ 708656 w 800159"/>
                <a:gd name="connsiteY67" fmla="*/ 573273 h 1032962"/>
                <a:gd name="connsiteX68" fmla="*/ 734984 w 800159"/>
                <a:gd name="connsiteY68" fmla="*/ 550119 h 1032962"/>
                <a:gd name="connsiteX69" fmla="*/ 741853 w 800159"/>
                <a:gd name="connsiteY69" fmla="*/ 544959 h 1032962"/>
                <a:gd name="connsiteX70" fmla="*/ 745201 w 800159"/>
                <a:gd name="connsiteY70" fmla="*/ 541611 h 1032962"/>
                <a:gd name="connsiteX71" fmla="*/ 741993 w 800159"/>
                <a:gd name="connsiteY71" fmla="*/ 533661 h 1032962"/>
                <a:gd name="connsiteX72" fmla="*/ 723755 w 800159"/>
                <a:gd name="connsiteY72" fmla="*/ 510995 h 1032962"/>
                <a:gd name="connsiteX73" fmla="*/ 696136 w 800159"/>
                <a:gd name="connsiteY73" fmla="*/ 486098 h 1032962"/>
                <a:gd name="connsiteX74" fmla="*/ 638180 w 800159"/>
                <a:gd name="connsiteY74" fmla="*/ 374584 h 1032962"/>
                <a:gd name="connsiteX75" fmla="*/ 546223 w 800159"/>
                <a:gd name="connsiteY75" fmla="*/ 114490 h 1032962"/>
                <a:gd name="connsiteX76" fmla="*/ 512816 w 800159"/>
                <a:gd name="connsiteY76" fmla="*/ 94335 h 1032962"/>
                <a:gd name="connsiteX77" fmla="*/ 359345 w 800159"/>
                <a:gd name="connsiteY77" fmla="*/ 55804 h 1032962"/>
                <a:gd name="connsiteX78" fmla="*/ 97562 w 800159"/>
                <a:gd name="connsiteY78" fmla="*/ 224156 h 1032962"/>
                <a:gd name="connsiteX79" fmla="*/ 55158 w 800159"/>
                <a:gd name="connsiteY79" fmla="*/ 421171 h 1032962"/>
                <a:gd name="connsiteX80" fmla="*/ 120787 w 800159"/>
                <a:gd name="connsiteY80" fmla="*/ 603435 h 1032962"/>
                <a:gd name="connsiteX81" fmla="*/ 128040 w 800159"/>
                <a:gd name="connsiteY81" fmla="*/ 613373 h 1032962"/>
                <a:gd name="connsiteX82" fmla="*/ 165388 w 800159"/>
                <a:gd name="connsiteY82" fmla="*/ 669165 h 1032962"/>
                <a:gd name="connsiteX83" fmla="*/ 188961 w 800159"/>
                <a:gd name="connsiteY83" fmla="*/ 856207 h 1032962"/>
                <a:gd name="connsiteX84" fmla="*/ 164970 w 800159"/>
                <a:gd name="connsiteY84" fmla="*/ 945649 h 1032962"/>
                <a:gd name="connsiteX85" fmla="*/ 156077 w 800159"/>
                <a:gd name="connsiteY85" fmla="*/ 976683 h 1032962"/>
                <a:gd name="connsiteX86" fmla="*/ 188055 w 800159"/>
                <a:gd name="connsiteY86" fmla="*/ 976822 h 1032962"/>
                <a:gd name="connsiteX87" fmla="*/ 250126 w 800159"/>
                <a:gd name="connsiteY87" fmla="*/ 976648 h 1032962"/>
                <a:gd name="connsiteX88" fmla="*/ 331936 w 800159"/>
                <a:gd name="connsiteY88" fmla="*/ 976439 h 1032962"/>
                <a:gd name="connsiteX89" fmla="*/ 715874 w 800159"/>
                <a:gd name="connsiteY89" fmla="*/ 675267 h 1032962"/>
                <a:gd name="connsiteX90" fmla="*/ 734565 w 800159"/>
                <a:gd name="connsiteY90" fmla="*/ 695422 h 1032962"/>
                <a:gd name="connsiteX91" fmla="*/ 736623 w 800159"/>
                <a:gd name="connsiteY91" fmla="*/ 693016 h 1032962"/>
                <a:gd name="connsiteX92" fmla="*/ 715874 w 800159"/>
                <a:gd name="connsiteY92" fmla="*/ 675302 h 10329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800159" h="1032962">
                  <a:moveTo>
                    <a:pt x="447814" y="1032928"/>
                  </a:moveTo>
                  <a:lnTo>
                    <a:pt x="443909" y="1032858"/>
                  </a:lnTo>
                  <a:cubicBezTo>
                    <a:pt x="422602" y="1031812"/>
                    <a:pt x="387068" y="1031359"/>
                    <a:pt x="331936" y="1031359"/>
                  </a:cubicBezTo>
                  <a:cubicBezTo>
                    <a:pt x="304806" y="1031359"/>
                    <a:pt x="276594" y="1031463"/>
                    <a:pt x="250371" y="1031568"/>
                  </a:cubicBezTo>
                  <a:lnTo>
                    <a:pt x="188090" y="1031742"/>
                  </a:lnTo>
                  <a:cubicBezTo>
                    <a:pt x="164760" y="1031742"/>
                    <a:pt x="147150" y="1031568"/>
                    <a:pt x="139409" y="1031115"/>
                  </a:cubicBezTo>
                  <a:cubicBezTo>
                    <a:pt x="127099" y="1030382"/>
                    <a:pt x="111755" y="1029476"/>
                    <a:pt x="102026" y="1015842"/>
                  </a:cubicBezTo>
                  <a:cubicBezTo>
                    <a:pt x="92088" y="1001998"/>
                    <a:pt x="96098" y="987527"/>
                    <a:pt x="100736" y="970755"/>
                  </a:cubicBezTo>
                  <a:cubicBezTo>
                    <a:pt x="104467" y="957225"/>
                    <a:pt x="108338" y="943766"/>
                    <a:pt x="112278" y="930341"/>
                  </a:cubicBezTo>
                  <a:cubicBezTo>
                    <a:pt x="120438" y="902166"/>
                    <a:pt x="128877" y="873015"/>
                    <a:pt x="135433" y="844003"/>
                  </a:cubicBezTo>
                  <a:cubicBezTo>
                    <a:pt x="147185" y="792221"/>
                    <a:pt x="140490" y="736883"/>
                    <a:pt x="117544" y="696015"/>
                  </a:cubicBezTo>
                  <a:cubicBezTo>
                    <a:pt x="107710" y="678441"/>
                    <a:pt x="96063" y="662610"/>
                    <a:pt x="83753" y="645802"/>
                  </a:cubicBezTo>
                  <a:lnTo>
                    <a:pt x="76361" y="635655"/>
                  </a:lnTo>
                  <a:cubicBezTo>
                    <a:pt x="31341" y="573552"/>
                    <a:pt x="4350" y="498233"/>
                    <a:pt x="340" y="423507"/>
                  </a:cubicBezTo>
                  <a:cubicBezTo>
                    <a:pt x="-2624" y="331485"/>
                    <a:pt x="13766" y="257212"/>
                    <a:pt x="50451" y="195911"/>
                  </a:cubicBezTo>
                  <a:cubicBezTo>
                    <a:pt x="120787" y="78399"/>
                    <a:pt x="223066" y="12879"/>
                    <a:pt x="354428" y="1058"/>
                  </a:cubicBezTo>
                  <a:cubicBezTo>
                    <a:pt x="414721" y="-4347"/>
                    <a:pt x="475782" y="10996"/>
                    <a:pt x="539458" y="46249"/>
                  </a:cubicBezTo>
                  <a:cubicBezTo>
                    <a:pt x="551767" y="53084"/>
                    <a:pt x="563903" y="60511"/>
                    <a:pt x="575864" y="68182"/>
                  </a:cubicBezTo>
                  <a:cubicBezTo>
                    <a:pt x="655476" y="119093"/>
                    <a:pt x="698194" y="231478"/>
                    <a:pt x="693068" y="376467"/>
                  </a:cubicBezTo>
                  <a:cubicBezTo>
                    <a:pt x="691847" y="411198"/>
                    <a:pt x="704994" y="422077"/>
                    <a:pt x="731183" y="443766"/>
                  </a:cubicBezTo>
                  <a:cubicBezTo>
                    <a:pt x="741121" y="451995"/>
                    <a:pt x="752385" y="461341"/>
                    <a:pt x="763509" y="473022"/>
                  </a:cubicBezTo>
                  <a:cubicBezTo>
                    <a:pt x="772506" y="482472"/>
                    <a:pt x="782584" y="493072"/>
                    <a:pt x="790395" y="507578"/>
                  </a:cubicBezTo>
                  <a:cubicBezTo>
                    <a:pt x="813166" y="549840"/>
                    <a:pt x="790988" y="576202"/>
                    <a:pt x="775749" y="588128"/>
                  </a:cubicBezTo>
                  <a:lnTo>
                    <a:pt x="767833" y="594125"/>
                  </a:lnTo>
                  <a:cubicBezTo>
                    <a:pt x="760893" y="599286"/>
                    <a:pt x="754895" y="603714"/>
                    <a:pt x="750223" y="609154"/>
                  </a:cubicBezTo>
                  <a:cubicBezTo>
                    <a:pt x="747503" y="612292"/>
                    <a:pt x="746387" y="614036"/>
                    <a:pt x="745933" y="614838"/>
                  </a:cubicBezTo>
                  <a:cubicBezTo>
                    <a:pt x="746317" y="615047"/>
                    <a:pt x="747119" y="617383"/>
                    <a:pt x="749560" y="621986"/>
                  </a:cubicBezTo>
                  <a:cubicBezTo>
                    <a:pt x="764904" y="650824"/>
                    <a:pt x="764799" y="665643"/>
                    <a:pt x="746003" y="684892"/>
                  </a:cubicBezTo>
                  <a:cubicBezTo>
                    <a:pt x="752977" y="702710"/>
                    <a:pt x="748514" y="722551"/>
                    <a:pt x="733031" y="737894"/>
                  </a:cubicBezTo>
                  <a:cubicBezTo>
                    <a:pt x="731078" y="739812"/>
                    <a:pt x="727486" y="743368"/>
                    <a:pt x="729404" y="758258"/>
                  </a:cubicBezTo>
                  <a:cubicBezTo>
                    <a:pt x="730625" y="767533"/>
                    <a:pt x="732264" y="776739"/>
                    <a:pt x="733833" y="785945"/>
                  </a:cubicBezTo>
                  <a:lnTo>
                    <a:pt x="736413" y="800973"/>
                  </a:lnTo>
                  <a:cubicBezTo>
                    <a:pt x="741818" y="833821"/>
                    <a:pt x="742272" y="879849"/>
                    <a:pt x="684001" y="899167"/>
                  </a:cubicBezTo>
                  <a:cubicBezTo>
                    <a:pt x="670820" y="903526"/>
                    <a:pt x="656836" y="905688"/>
                    <a:pt x="641318" y="905688"/>
                  </a:cubicBezTo>
                  <a:lnTo>
                    <a:pt x="641318" y="905688"/>
                  </a:lnTo>
                  <a:cubicBezTo>
                    <a:pt x="625382" y="905688"/>
                    <a:pt x="610212" y="903456"/>
                    <a:pt x="595566" y="901329"/>
                  </a:cubicBezTo>
                  <a:cubicBezTo>
                    <a:pt x="588662" y="900353"/>
                    <a:pt x="581757" y="899307"/>
                    <a:pt x="574853" y="898574"/>
                  </a:cubicBezTo>
                  <a:cubicBezTo>
                    <a:pt x="567634" y="897807"/>
                    <a:pt x="560520" y="896482"/>
                    <a:pt x="553371" y="895122"/>
                  </a:cubicBezTo>
                  <a:cubicBezTo>
                    <a:pt x="540329" y="892612"/>
                    <a:pt x="528473" y="890659"/>
                    <a:pt x="519650" y="893135"/>
                  </a:cubicBezTo>
                  <a:cubicBezTo>
                    <a:pt x="517174" y="893867"/>
                    <a:pt x="515919" y="894216"/>
                    <a:pt x="515117" y="902061"/>
                  </a:cubicBezTo>
                  <a:cubicBezTo>
                    <a:pt x="513304" y="919182"/>
                    <a:pt x="509991" y="935502"/>
                    <a:pt x="506783" y="951298"/>
                  </a:cubicBezTo>
                  <a:cubicBezTo>
                    <a:pt x="504690" y="961584"/>
                    <a:pt x="502598" y="971801"/>
                    <a:pt x="500994" y="982192"/>
                  </a:cubicBezTo>
                  <a:cubicBezTo>
                    <a:pt x="494438" y="1024176"/>
                    <a:pt x="468424" y="1032963"/>
                    <a:pt x="447745" y="1032963"/>
                  </a:cubicBezTo>
                  <a:close/>
                  <a:moveTo>
                    <a:pt x="446594" y="979438"/>
                  </a:moveTo>
                  <a:lnTo>
                    <a:pt x="447814" y="1005485"/>
                  </a:lnTo>
                  <a:lnTo>
                    <a:pt x="447814" y="978636"/>
                  </a:lnTo>
                  <a:cubicBezTo>
                    <a:pt x="447396" y="978880"/>
                    <a:pt x="446978" y="979159"/>
                    <a:pt x="446594" y="979438"/>
                  </a:cubicBezTo>
                  <a:close/>
                  <a:moveTo>
                    <a:pt x="331936" y="976439"/>
                  </a:moveTo>
                  <a:cubicBezTo>
                    <a:pt x="387486" y="976439"/>
                    <a:pt x="423718" y="976927"/>
                    <a:pt x="445931" y="977973"/>
                  </a:cubicBezTo>
                  <a:cubicBezTo>
                    <a:pt x="446211" y="976892"/>
                    <a:pt x="446455" y="975497"/>
                    <a:pt x="446733" y="973754"/>
                  </a:cubicBezTo>
                  <a:cubicBezTo>
                    <a:pt x="448477" y="962561"/>
                    <a:pt x="450744" y="951437"/>
                    <a:pt x="452976" y="940314"/>
                  </a:cubicBezTo>
                  <a:cubicBezTo>
                    <a:pt x="456079" y="925145"/>
                    <a:pt x="458974" y="910849"/>
                    <a:pt x="460508" y="896377"/>
                  </a:cubicBezTo>
                  <a:cubicBezTo>
                    <a:pt x="464344" y="859276"/>
                    <a:pt x="486697" y="845433"/>
                    <a:pt x="504725" y="840307"/>
                  </a:cubicBezTo>
                  <a:cubicBezTo>
                    <a:pt x="523835" y="834902"/>
                    <a:pt x="546223" y="837831"/>
                    <a:pt x="563728" y="841179"/>
                  </a:cubicBezTo>
                  <a:cubicBezTo>
                    <a:pt x="569343" y="842294"/>
                    <a:pt x="574992" y="843375"/>
                    <a:pt x="580676" y="844003"/>
                  </a:cubicBezTo>
                  <a:cubicBezTo>
                    <a:pt x="588278" y="844805"/>
                    <a:pt x="595880" y="845921"/>
                    <a:pt x="603482" y="847037"/>
                  </a:cubicBezTo>
                  <a:cubicBezTo>
                    <a:pt x="616768" y="848954"/>
                    <a:pt x="629322" y="850802"/>
                    <a:pt x="641283" y="850802"/>
                  </a:cubicBezTo>
                  <a:lnTo>
                    <a:pt x="641283" y="850802"/>
                  </a:lnTo>
                  <a:cubicBezTo>
                    <a:pt x="650838" y="850802"/>
                    <a:pt x="659103" y="849582"/>
                    <a:pt x="666635" y="847071"/>
                  </a:cubicBezTo>
                  <a:cubicBezTo>
                    <a:pt x="681142" y="842259"/>
                    <a:pt x="687139" y="840272"/>
                    <a:pt x="682153" y="809865"/>
                  </a:cubicBezTo>
                  <a:lnTo>
                    <a:pt x="679677" y="795394"/>
                  </a:lnTo>
                  <a:cubicBezTo>
                    <a:pt x="677934" y="785456"/>
                    <a:pt x="676190" y="775449"/>
                    <a:pt x="674899" y="765371"/>
                  </a:cubicBezTo>
                  <a:cubicBezTo>
                    <a:pt x="673575" y="755329"/>
                    <a:pt x="669739" y="725550"/>
                    <a:pt x="691917" y="701350"/>
                  </a:cubicBezTo>
                  <a:cubicBezTo>
                    <a:pt x="685710" y="692249"/>
                    <a:pt x="684838" y="683985"/>
                    <a:pt x="685291" y="678301"/>
                  </a:cubicBezTo>
                  <a:cubicBezTo>
                    <a:pt x="686407" y="664179"/>
                    <a:pt x="695997" y="656054"/>
                    <a:pt x="700077" y="652602"/>
                  </a:cubicBezTo>
                  <a:cubicBezTo>
                    <a:pt x="700949" y="651835"/>
                    <a:pt x="701751" y="651138"/>
                    <a:pt x="702518" y="650510"/>
                  </a:cubicBezTo>
                  <a:cubicBezTo>
                    <a:pt x="702030" y="649638"/>
                    <a:pt x="701542" y="648732"/>
                    <a:pt x="701053" y="647790"/>
                  </a:cubicBezTo>
                  <a:cubicBezTo>
                    <a:pt x="685675" y="618883"/>
                    <a:pt x="687872" y="597298"/>
                    <a:pt x="708656" y="573273"/>
                  </a:cubicBezTo>
                  <a:cubicBezTo>
                    <a:pt x="717234" y="563335"/>
                    <a:pt x="726684" y="556291"/>
                    <a:pt x="734984" y="550119"/>
                  </a:cubicBezTo>
                  <a:lnTo>
                    <a:pt x="741853" y="544959"/>
                  </a:lnTo>
                  <a:cubicBezTo>
                    <a:pt x="744294" y="543041"/>
                    <a:pt x="745062" y="541855"/>
                    <a:pt x="745201" y="541611"/>
                  </a:cubicBezTo>
                  <a:cubicBezTo>
                    <a:pt x="745096" y="541611"/>
                    <a:pt x="744922" y="539101"/>
                    <a:pt x="741993" y="533661"/>
                  </a:cubicBezTo>
                  <a:cubicBezTo>
                    <a:pt x="737634" y="525606"/>
                    <a:pt x="731217" y="518876"/>
                    <a:pt x="723755" y="510995"/>
                  </a:cubicBezTo>
                  <a:cubicBezTo>
                    <a:pt x="714793" y="501546"/>
                    <a:pt x="705308" y="493700"/>
                    <a:pt x="696136" y="486098"/>
                  </a:cubicBezTo>
                  <a:cubicBezTo>
                    <a:pt x="667960" y="462770"/>
                    <a:pt x="636018" y="436304"/>
                    <a:pt x="638180" y="374584"/>
                  </a:cubicBezTo>
                  <a:cubicBezTo>
                    <a:pt x="642573" y="249471"/>
                    <a:pt x="609062" y="154695"/>
                    <a:pt x="546223" y="114490"/>
                  </a:cubicBezTo>
                  <a:cubicBezTo>
                    <a:pt x="535238" y="107446"/>
                    <a:pt x="524114" y="100612"/>
                    <a:pt x="512816" y="94335"/>
                  </a:cubicBezTo>
                  <a:cubicBezTo>
                    <a:pt x="458172" y="64033"/>
                    <a:pt x="408723" y="51340"/>
                    <a:pt x="359345" y="55804"/>
                  </a:cubicBezTo>
                  <a:cubicBezTo>
                    <a:pt x="244826" y="66090"/>
                    <a:pt x="159216" y="121150"/>
                    <a:pt x="97562" y="224156"/>
                  </a:cubicBezTo>
                  <a:cubicBezTo>
                    <a:pt x="66422" y="276112"/>
                    <a:pt x="52578" y="340551"/>
                    <a:pt x="55158" y="421171"/>
                  </a:cubicBezTo>
                  <a:cubicBezTo>
                    <a:pt x="58576" y="484843"/>
                    <a:pt x="81905" y="549805"/>
                    <a:pt x="120787" y="603435"/>
                  </a:cubicBezTo>
                  <a:lnTo>
                    <a:pt x="128040" y="613373"/>
                  </a:lnTo>
                  <a:cubicBezTo>
                    <a:pt x="140769" y="630739"/>
                    <a:pt x="153915" y="648732"/>
                    <a:pt x="165388" y="669165"/>
                  </a:cubicBezTo>
                  <a:cubicBezTo>
                    <a:pt x="195273" y="722377"/>
                    <a:pt x="203852" y="790547"/>
                    <a:pt x="188961" y="856207"/>
                  </a:cubicBezTo>
                  <a:cubicBezTo>
                    <a:pt x="182022" y="886788"/>
                    <a:pt x="173339" y="916707"/>
                    <a:pt x="164970" y="945649"/>
                  </a:cubicBezTo>
                  <a:cubicBezTo>
                    <a:pt x="161971" y="955970"/>
                    <a:pt x="158972" y="966292"/>
                    <a:pt x="156077" y="976683"/>
                  </a:cubicBezTo>
                  <a:cubicBezTo>
                    <a:pt x="164377" y="976787"/>
                    <a:pt x="175292" y="976822"/>
                    <a:pt x="188055" y="976822"/>
                  </a:cubicBezTo>
                  <a:lnTo>
                    <a:pt x="250126" y="976648"/>
                  </a:lnTo>
                  <a:cubicBezTo>
                    <a:pt x="276420" y="976543"/>
                    <a:pt x="304736" y="976439"/>
                    <a:pt x="331936" y="976439"/>
                  </a:cubicBezTo>
                  <a:close/>
                  <a:moveTo>
                    <a:pt x="715874" y="675267"/>
                  </a:moveTo>
                  <a:lnTo>
                    <a:pt x="734565" y="695422"/>
                  </a:lnTo>
                  <a:cubicBezTo>
                    <a:pt x="735332" y="694690"/>
                    <a:pt x="736030" y="693888"/>
                    <a:pt x="736623" y="693016"/>
                  </a:cubicBezTo>
                  <a:lnTo>
                    <a:pt x="715874" y="675302"/>
                  </a:ln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grpSp>
          <p:nvGrpSpPr>
            <p:cNvPr id="578" name="Graphic 406">
              <a:extLst>
                <a:ext uri="{FF2B5EF4-FFF2-40B4-BE49-F238E27FC236}">
                  <a16:creationId xmlns:a16="http://schemas.microsoft.com/office/drawing/2014/main" id="{21AF965B-0800-EA7B-1FAF-62A0265D32BB}"/>
                </a:ext>
              </a:extLst>
            </p:cNvPr>
            <p:cNvGrpSpPr/>
            <p:nvPr/>
          </p:nvGrpSpPr>
          <p:grpSpPr>
            <a:xfrm>
              <a:off x="4290312" y="3916162"/>
              <a:ext cx="431147" cy="516741"/>
              <a:chOff x="4290312" y="3916162"/>
              <a:chExt cx="431147" cy="516741"/>
            </a:xfrm>
            <a:solidFill>
              <a:srgbClr val="FFFFFF"/>
            </a:solidFill>
          </p:grpSpPr>
          <p:sp>
            <p:nvSpPr>
              <p:cNvPr id="579" name="Freeform 578">
                <a:extLst>
                  <a:ext uri="{FF2B5EF4-FFF2-40B4-BE49-F238E27FC236}">
                    <a16:creationId xmlns:a16="http://schemas.microsoft.com/office/drawing/2014/main" id="{0BB5AA03-AF1A-1D1B-94DF-FAB74D648E58}"/>
                  </a:ext>
                </a:extLst>
              </p:cNvPr>
              <p:cNvSpPr/>
              <p:nvPr/>
            </p:nvSpPr>
            <p:spPr>
              <a:xfrm>
                <a:off x="4290312" y="3916162"/>
                <a:ext cx="309341" cy="326246"/>
              </a:xfrm>
              <a:custGeom>
                <a:avLst/>
                <a:gdLst>
                  <a:gd name="connsiteX0" fmla="*/ 213761 w 309341"/>
                  <a:gd name="connsiteY0" fmla="*/ 326212 h 326246"/>
                  <a:gd name="connsiteX1" fmla="*/ 213761 w 309341"/>
                  <a:gd name="connsiteY1" fmla="*/ 326212 h 326246"/>
                  <a:gd name="connsiteX2" fmla="*/ 162569 w 309341"/>
                  <a:gd name="connsiteY2" fmla="*/ 298107 h 326246"/>
                  <a:gd name="connsiteX3" fmla="*/ 158559 w 309341"/>
                  <a:gd name="connsiteY3" fmla="*/ 289355 h 326246"/>
                  <a:gd name="connsiteX4" fmla="*/ 138124 w 309341"/>
                  <a:gd name="connsiteY4" fmla="*/ 301141 h 326246"/>
                  <a:gd name="connsiteX5" fmla="*/ 89129 w 309341"/>
                  <a:gd name="connsiteY5" fmla="*/ 288029 h 326246"/>
                  <a:gd name="connsiteX6" fmla="*/ 4809 w 309341"/>
                  <a:gd name="connsiteY6" fmla="*/ 142134 h 326246"/>
                  <a:gd name="connsiteX7" fmla="*/ 17886 w 309341"/>
                  <a:gd name="connsiteY7" fmla="*/ 93107 h 326246"/>
                  <a:gd name="connsiteX8" fmla="*/ 171217 w 309341"/>
                  <a:gd name="connsiteY8" fmla="*/ 4572 h 326246"/>
                  <a:gd name="connsiteX9" fmla="*/ 220212 w 309341"/>
                  <a:gd name="connsiteY9" fmla="*/ 17683 h 326246"/>
                  <a:gd name="connsiteX10" fmla="*/ 304532 w 309341"/>
                  <a:gd name="connsiteY10" fmla="*/ 163579 h 326246"/>
                  <a:gd name="connsiteX11" fmla="*/ 291455 w 309341"/>
                  <a:gd name="connsiteY11" fmla="*/ 212606 h 326246"/>
                  <a:gd name="connsiteX12" fmla="*/ 271020 w 309341"/>
                  <a:gd name="connsiteY12" fmla="*/ 224392 h 326246"/>
                  <a:gd name="connsiteX13" fmla="*/ 276600 w 309341"/>
                  <a:gd name="connsiteY13" fmla="*/ 232273 h 326246"/>
                  <a:gd name="connsiteX14" fmla="*/ 280610 w 309341"/>
                  <a:gd name="connsiteY14" fmla="*/ 279103 h 326246"/>
                  <a:gd name="connsiteX15" fmla="*/ 249225 w 309341"/>
                  <a:gd name="connsiteY15" fmla="*/ 316553 h 326246"/>
                  <a:gd name="connsiteX16" fmla="*/ 213761 w 309341"/>
                  <a:gd name="connsiteY16" fmla="*/ 326247 h 326246"/>
                  <a:gd name="connsiteX17" fmla="*/ 185027 w 309341"/>
                  <a:gd name="connsiteY17" fmla="*/ 242315 h 326246"/>
                  <a:gd name="connsiteX18" fmla="*/ 183004 w 309341"/>
                  <a:gd name="connsiteY18" fmla="*/ 268293 h 326246"/>
                  <a:gd name="connsiteX19" fmla="*/ 186317 w 309341"/>
                  <a:gd name="connsiteY19" fmla="*/ 284368 h 326246"/>
                  <a:gd name="connsiteX20" fmla="*/ 213761 w 309341"/>
                  <a:gd name="connsiteY20" fmla="*/ 298735 h 326246"/>
                  <a:gd name="connsiteX21" fmla="*/ 213761 w 309341"/>
                  <a:gd name="connsiteY21" fmla="*/ 298735 h 326246"/>
                  <a:gd name="connsiteX22" fmla="*/ 235521 w 309341"/>
                  <a:gd name="connsiteY22" fmla="*/ 292737 h 326246"/>
                  <a:gd name="connsiteX23" fmla="*/ 254630 w 309341"/>
                  <a:gd name="connsiteY23" fmla="*/ 270211 h 326246"/>
                  <a:gd name="connsiteX24" fmla="*/ 252852 w 309341"/>
                  <a:gd name="connsiteY24" fmla="*/ 245976 h 326246"/>
                  <a:gd name="connsiteX25" fmla="*/ 240612 w 309341"/>
                  <a:gd name="connsiteY25" fmla="*/ 235062 h 326246"/>
                  <a:gd name="connsiteX26" fmla="*/ 217039 w 309341"/>
                  <a:gd name="connsiteY26" fmla="*/ 223834 h 326246"/>
                  <a:gd name="connsiteX27" fmla="*/ 277716 w 309341"/>
                  <a:gd name="connsiteY27" fmla="*/ 188825 h 326246"/>
                  <a:gd name="connsiteX28" fmla="*/ 280784 w 309341"/>
                  <a:gd name="connsiteY28" fmla="*/ 177283 h 326246"/>
                  <a:gd name="connsiteX29" fmla="*/ 196464 w 309341"/>
                  <a:gd name="connsiteY29" fmla="*/ 31387 h 326246"/>
                  <a:gd name="connsiteX30" fmla="*/ 184957 w 309341"/>
                  <a:gd name="connsiteY30" fmla="*/ 28319 h 326246"/>
                  <a:gd name="connsiteX31" fmla="*/ 31626 w 309341"/>
                  <a:gd name="connsiteY31" fmla="*/ 116853 h 326246"/>
                  <a:gd name="connsiteX32" fmla="*/ 28557 w 309341"/>
                  <a:gd name="connsiteY32" fmla="*/ 128395 h 326246"/>
                  <a:gd name="connsiteX33" fmla="*/ 112877 w 309341"/>
                  <a:gd name="connsiteY33" fmla="*/ 274291 h 326246"/>
                  <a:gd name="connsiteX34" fmla="*/ 124384 w 309341"/>
                  <a:gd name="connsiteY34" fmla="*/ 277359 h 326246"/>
                  <a:gd name="connsiteX35" fmla="*/ 185061 w 309341"/>
                  <a:gd name="connsiteY35" fmla="*/ 242350 h 3262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309341" h="326246">
                    <a:moveTo>
                      <a:pt x="213761" y="326212"/>
                    </a:moveTo>
                    <a:lnTo>
                      <a:pt x="213761" y="326212"/>
                    </a:lnTo>
                    <a:cubicBezTo>
                      <a:pt x="191861" y="326212"/>
                      <a:pt x="172717" y="315716"/>
                      <a:pt x="162569" y="298107"/>
                    </a:cubicBezTo>
                    <a:cubicBezTo>
                      <a:pt x="160965" y="295317"/>
                      <a:pt x="159605" y="292388"/>
                      <a:pt x="158559" y="289355"/>
                    </a:cubicBezTo>
                    <a:lnTo>
                      <a:pt x="138124" y="301141"/>
                    </a:lnTo>
                    <a:cubicBezTo>
                      <a:pt x="121560" y="310730"/>
                      <a:pt x="98649" y="304523"/>
                      <a:pt x="89129" y="288029"/>
                    </a:cubicBezTo>
                    <a:lnTo>
                      <a:pt x="4809" y="142134"/>
                    </a:lnTo>
                    <a:cubicBezTo>
                      <a:pt x="-5094" y="125013"/>
                      <a:pt x="799" y="103045"/>
                      <a:pt x="17886" y="93107"/>
                    </a:cubicBezTo>
                    <a:lnTo>
                      <a:pt x="171217" y="4572"/>
                    </a:lnTo>
                    <a:cubicBezTo>
                      <a:pt x="187711" y="-5087"/>
                      <a:pt x="210692" y="1155"/>
                      <a:pt x="220212" y="17683"/>
                    </a:cubicBezTo>
                    <a:lnTo>
                      <a:pt x="304532" y="163579"/>
                    </a:lnTo>
                    <a:cubicBezTo>
                      <a:pt x="314436" y="180700"/>
                      <a:pt x="308542" y="202668"/>
                      <a:pt x="291455" y="212606"/>
                    </a:cubicBezTo>
                    <a:lnTo>
                      <a:pt x="271020" y="224392"/>
                    </a:lnTo>
                    <a:cubicBezTo>
                      <a:pt x="273113" y="226833"/>
                      <a:pt x="274996" y="229483"/>
                      <a:pt x="276600" y="232273"/>
                    </a:cubicBezTo>
                    <a:cubicBezTo>
                      <a:pt x="284690" y="246290"/>
                      <a:pt x="286120" y="262923"/>
                      <a:pt x="280610" y="279103"/>
                    </a:cubicBezTo>
                    <a:cubicBezTo>
                      <a:pt x="275344" y="294620"/>
                      <a:pt x="264185" y="307940"/>
                      <a:pt x="249225" y="316553"/>
                    </a:cubicBezTo>
                    <a:cubicBezTo>
                      <a:pt x="238241" y="322899"/>
                      <a:pt x="226001" y="326247"/>
                      <a:pt x="213761" y="326247"/>
                    </a:cubicBezTo>
                    <a:close/>
                    <a:moveTo>
                      <a:pt x="185027" y="242315"/>
                    </a:moveTo>
                    <a:lnTo>
                      <a:pt x="183004" y="268293"/>
                    </a:lnTo>
                    <a:cubicBezTo>
                      <a:pt x="182551" y="274326"/>
                      <a:pt x="183666" y="279730"/>
                      <a:pt x="186317" y="284368"/>
                    </a:cubicBezTo>
                    <a:cubicBezTo>
                      <a:pt x="191513" y="293365"/>
                      <a:pt x="201800" y="298735"/>
                      <a:pt x="213761" y="298735"/>
                    </a:cubicBezTo>
                    <a:lnTo>
                      <a:pt x="213761" y="298735"/>
                    </a:lnTo>
                    <a:cubicBezTo>
                      <a:pt x="221189" y="298735"/>
                      <a:pt x="228686" y="296642"/>
                      <a:pt x="235521" y="292737"/>
                    </a:cubicBezTo>
                    <a:cubicBezTo>
                      <a:pt x="244692" y="287437"/>
                      <a:pt x="251492" y="279451"/>
                      <a:pt x="254630" y="270211"/>
                    </a:cubicBezTo>
                    <a:cubicBezTo>
                      <a:pt x="257560" y="261633"/>
                      <a:pt x="256932" y="253020"/>
                      <a:pt x="252852" y="245976"/>
                    </a:cubicBezTo>
                    <a:cubicBezTo>
                      <a:pt x="250167" y="241339"/>
                      <a:pt x="246052" y="237677"/>
                      <a:pt x="240612" y="235062"/>
                    </a:cubicBezTo>
                    <a:lnTo>
                      <a:pt x="217039" y="223834"/>
                    </a:lnTo>
                    <a:lnTo>
                      <a:pt x="277716" y="188825"/>
                    </a:lnTo>
                    <a:cubicBezTo>
                      <a:pt x="281726" y="186488"/>
                      <a:pt x="283121" y="181328"/>
                      <a:pt x="280784" y="177283"/>
                    </a:cubicBezTo>
                    <a:lnTo>
                      <a:pt x="196464" y="31387"/>
                    </a:lnTo>
                    <a:cubicBezTo>
                      <a:pt x="194233" y="27516"/>
                      <a:pt x="188967" y="26087"/>
                      <a:pt x="184957" y="28319"/>
                    </a:cubicBezTo>
                    <a:lnTo>
                      <a:pt x="31626" y="116853"/>
                    </a:lnTo>
                    <a:cubicBezTo>
                      <a:pt x="27615" y="119189"/>
                      <a:pt x="26220" y="124350"/>
                      <a:pt x="28557" y="128395"/>
                    </a:cubicBezTo>
                    <a:lnTo>
                      <a:pt x="112877" y="274291"/>
                    </a:lnTo>
                    <a:cubicBezTo>
                      <a:pt x="115143" y="278196"/>
                      <a:pt x="120409" y="279661"/>
                      <a:pt x="124384" y="277359"/>
                    </a:cubicBezTo>
                    <a:lnTo>
                      <a:pt x="185061" y="242350"/>
                    </a:ln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  <p:sp>
            <p:nvSpPr>
              <p:cNvPr id="580" name="Freeform 579">
                <a:extLst>
                  <a:ext uri="{FF2B5EF4-FFF2-40B4-BE49-F238E27FC236}">
                    <a16:creationId xmlns:a16="http://schemas.microsoft.com/office/drawing/2014/main" id="{188EB67F-FFEC-A9EA-45E3-9DD454001D8C}"/>
                  </a:ext>
                </a:extLst>
              </p:cNvPr>
              <p:cNvSpPr/>
              <p:nvPr/>
            </p:nvSpPr>
            <p:spPr>
              <a:xfrm>
                <a:off x="4398969" y="4113425"/>
                <a:ext cx="322489" cy="319477"/>
              </a:xfrm>
              <a:custGeom>
                <a:avLst/>
                <a:gdLst>
                  <a:gd name="connsiteX0" fmla="*/ 133350 w 322489"/>
                  <a:gd name="connsiteY0" fmla="*/ 319478 h 319477"/>
                  <a:gd name="connsiteX1" fmla="*/ 102244 w 322489"/>
                  <a:gd name="connsiteY1" fmla="*/ 301555 h 319477"/>
                  <a:gd name="connsiteX2" fmla="*/ 0 w 322489"/>
                  <a:gd name="connsiteY2" fmla="*/ 124555 h 319477"/>
                  <a:gd name="connsiteX3" fmla="*/ 38150 w 322489"/>
                  <a:gd name="connsiteY3" fmla="*/ 102517 h 319477"/>
                  <a:gd name="connsiteX4" fmla="*/ 56911 w 322489"/>
                  <a:gd name="connsiteY4" fmla="*/ 107539 h 319477"/>
                  <a:gd name="connsiteX5" fmla="*/ 51889 w 322489"/>
                  <a:gd name="connsiteY5" fmla="*/ 126299 h 319477"/>
                  <a:gd name="connsiteX6" fmla="*/ 37487 w 322489"/>
                  <a:gd name="connsiteY6" fmla="*/ 134598 h 319477"/>
                  <a:gd name="connsiteX7" fmla="*/ 126027 w 322489"/>
                  <a:gd name="connsiteY7" fmla="*/ 287816 h 319477"/>
                  <a:gd name="connsiteX8" fmla="*/ 137534 w 322489"/>
                  <a:gd name="connsiteY8" fmla="*/ 290885 h 319477"/>
                  <a:gd name="connsiteX9" fmla="*/ 290866 w 322489"/>
                  <a:gd name="connsiteY9" fmla="*/ 202315 h 319477"/>
                  <a:gd name="connsiteX10" fmla="*/ 293934 w 322489"/>
                  <a:gd name="connsiteY10" fmla="*/ 190808 h 319477"/>
                  <a:gd name="connsiteX11" fmla="*/ 205395 w 322489"/>
                  <a:gd name="connsiteY11" fmla="*/ 37590 h 319477"/>
                  <a:gd name="connsiteX12" fmla="*/ 193573 w 322489"/>
                  <a:gd name="connsiteY12" fmla="*/ 44389 h 319477"/>
                  <a:gd name="connsiteX13" fmla="*/ 174812 w 322489"/>
                  <a:gd name="connsiteY13" fmla="*/ 39368 h 319477"/>
                  <a:gd name="connsiteX14" fmla="*/ 179834 w 322489"/>
                  <a:gd name="connsiteY14" fmla="*/ 20608 h 319477"/>
                  <a:gd name="connsiteX15" fmla="*/ 215438 w 322489"/>
                  <a:gd name="connsiteY15" fmla="*/ 0 h 319477"/>
                  <a:gd name="connsiteX16" fmla="*/ 317682 w 322489"/>
                  <a:gd name="connsiteY16" fmla="*/ 176999 h 319477"/>
                  <a:gd name="connsiteX17" fmla="*/ 304570 w 322489"/>
                  <a:gd name="connsiteY17" fmla="*/ 225992 h 319477"/>
                  <a:gd name="connsiteX18" fmla="*/ 151239 w 322489"/>
                  <a:gd name="connsiteY18" fmla="*/ 314561 h 319477"/>
                  <a:gd name="connsiteX19" fmla="*/ 133350 w 322489"/>
                  <a:gd name="connsiteY19" fmla="*/ 319373 h 3194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22489" h="319477">
                    <a:moveTo>
                      <a:pt x="133350" y="319478"/>
                    </a:moveTo>
                    <a:cubicBezTo>
                      <a:pt x="120935" y="319478"/>
                      <a:pt x="108870" y="313062"/>
                      <a:pt x="102244" y="301555"/>
                    </a:cubicBezTo>
                    <a:lnTo>
                      <a:pt x="0" y="124555"/>
                    </a:lnTo>
                    <a:lnTo>
                      <a:pt x="38150" y="102517"/>
                    </a:lnTo>
                    <a:cubicBezTo>
                      <a:pt x="44706" y="98682"/>
                      <a:pt x="53110" y="100948"/>
                      <a:pt x="56911" y="107539"/>
                    </a:cubicBezTo>
                    <a:cubicBezTo>
                      <a:pt x="60712" y="114094"/>
                      <a:pt x="58480" y="122498"/>
                      <a:pt x="51889" y="126299"/>
                    </a:cubicBezTo>
                    <a:lnTo>
                      <a:pt x="37487" y="134598"/>
                    </a:lnTo>
                    <a:lnTo>
                      <a:pt x="126027" y="287816"/>
                    </a:lnTo>
                    <a:cubicBezTo>
                      <a:pt x="128363" y="291826"/>
                      <a:pt x="133594" y="293151"/>
                      <a:pt x="137534" y="290885"/>
                    </a:cubicBezTo>
                    <a:lnTo>
                      <a:pt x="290866" y="202315"/>
                    </a:lnTo>
                    <a:cubicBezTo>
                      <a:pt x="294876" y="199979"/>
                      <a:pt x="296271" y="194818"/>
                      <a:pt x="293934" y="190808"/>
                    </a:cubicBezTo>
                    <a:lnTo>
                      <a:pt x="205395" y="37590"/>
                    </a:lnTo>
                    <a:lnTo>
                      <a:pt x="193573" y="44389"/>
                    </a:lnTo>
                    <a:cubicBezTo>
                      <a:pt x="187052" y="48155"/>
                      <a:pt x="178648" y="45959"/>
                      <a:pt x="174812" y="39368"/>
                    </a:cubicBezTo>
                    <a:cubicBezTo>
                      <a:pt x="171011" y="32812"/>
                      <a:pt x="173243" y="24409"/>
                      <a:pt x="179834" y="20608"/>
                    </a:cubicBezTo>
                    <a:lnTo>
                      <a:pt x="215438" y="0"/>
                    </a:lnTo>
                    <a:lnTo>
                      <a:pt x="317682" y="176999"/>
                    </a:lnTo>
                    <a:cubicBezTo>
                      <a:pt x="327585" y="194121"/>
                      <a:pt x="321692" y="216089"/>
                      <a:pt x="304570" y="225992"/>
                    </a:cubicBezTo>
                    <a:lnTo>
                      <a:pt x="151239" y="314561"/>
                    </a:lnTo>
                    <a:cubicBezTo>
                      <a:pt x="145625" y="317839"/>
                      <a:pt x="139452" y="319373"/>
                      <a:pt x="133350" y="319373"/>
                    </a:cubicBezTo>
                    <a:close/>
                  </a:path>
                </a:pathLst>
              </a:custGeom>
              <a:solidFill>
                <a:srgbClr val="FFFFFF"/>
              </a:solidFill>
              <a:ln w="34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>
                  <a:latin typeface="Lato" panose="020F0502020204030203" pitchFamily="34" charset="77"/>
                </a:endParaRPr>
              </a:p>
            </p:txBody>
          </p:sp>
        </p:grpSp>
      </p:grpSp>
      <p:grpSp>
        <p:nvGrpSpPr>
          <p:cNvPr id="581" name="Graphic 406">
            <a:extLst>
              <a:ext uri="{FF2B5EF4-FFF2-40B4-BE49-F238E27FC236}">
                <a16:creationId xmlns:a16="http://schemas.microsoft.com/office/drawing/2014/main" id="{C9F35A90-4A0C-1C82-115B-979833867D34}"/>
              </a:ext>
            </a:extLst>
          </p:cNvPr>
          <p:cNvGrpSpPr/>
          <p:nvPr/>
        </p:nvGrpSpPr>
        <p:grpSpPr>
          <a:xfrm>
            <a:off x="7306558" y="3839299"/>
            <a:ext cx="800165" cy="1032933"/>
            <a:chOff x="7315889" y="3773984"/>
            <a:chExt cx="800165" cy="1032933"/>
          </a:xfrm>
          <a:solidFill>
            <a:srgbClr val="FFFFFF"/>
          </a:solidFill>
        </p:grpSpPr>
        <p:sp>
          <p:nvSpPr>
            <p:cNvPr id="582" name="Freeform 581">
              <a:extLst>
                <a:ext uri="{FF2B5EF4-FFF2-40B4-BE49-F238E27FC236}">
                  <a16:creationId xmlns:a16="http://schemas.microsoft.com/office/drawing/2014/main" id="{EB010853-2760-3122-CD6B-72B16B5856F2}"/>
                </a:ext>
              </a:extLst>
            </p:cNvPr>
            <p:cNvSpPr/>
            <p:nvPr/>
          </p:nvSpPr>
          <p:spPr>
            <a:xfrm>
              <a:off x="7315889" y="3773984"/>
              <a:ext cx="800165" cy="1032933"/>
            </a:xfrm>
            <a:custGeom>
              <a:avLst/>
              <a:gdLst>
                <a:gd name="connsiteX0" fmla="*/ 352274 w 800165"/>
                <a:gd name="connsiteY0" fmla="*/ 1032933 h 1032933"/>
                <a:gd name="connsiteX1" fmla="*/ 299060 w 800165"/>
                <a:gd name="connsiteY1" fmla="*/ 982198 h 1032933"/>
                <a:gd name="connsiteX2" fmla="*/ 293271 w 800165"/>
                <a:gd name="connsiteY2" fmla="*/ 951338 h 1032933"/>
                <a:gd name="connsiteX3" fmla="*/ 284937 w 800165"/>
                <a:gd name="connsiteY3" fmla="*/ 902032 h 1032933"/>
                <a:gd name="connsiteX4" fmla="*/ 280368 w 800165"/>
                <a:gd name="connsiteY4" fmla="*/ 893105 h 1032933"/>
                <a:gd name="connsiteX5" fmla="*/ 246682 w 800165"/>
                <a:gd name="connsiteY5" fmla="*/ 895058 h 1032933"/>
                <a:gd name="connsiteX6" fmla="*/ 225271 w 800165"/>
                <a:gd name="connsiteY6" fmla="*/ 898545 h 1032933"/>
                <a:gd name="connsiteX7" fmla="*/ 204557 w 800165"/>
                <a:gd name="connsiteY7" fmla="*/ 901300 h 1032933"/>
                <a:gd name="connsiteX8" fmla="*/ 116122 w 800165"/>
                <a:gd name="connsiteY8" fmla="*/ 899173 h 1032933"/>
                <a:gd name="connsiteX9" fmla="*/ 63710 w 800165"/>
                <a:gd name="connsiteY9" fmla="*/ 800944 h 1032933"/>
                <a:gd name="connsiteX10" fmla="*/ 66151 w 800165"/>
                <a:gd name="connsiteY10" fmla="*/ 786717 h 1032933"/>
                <a:gd name="connsiteX11" fmla="*/ 70719 w 800165"/>
                <a:gd name="connsiteY11" fmla="*/ 758298 h 1032933"/>
                <a:gd name="connsiteX12" fmla="*/ 67162 w 800165"/>
                <a:gd name="connsiteY12" fmla="*/ 737934 h 1032933"/>
                <a:gd name="connsiteX13" fmla="*/ 54120 w 800165"/>
                <a:gd name="connsiteY13" fmla="*/ 684897 h 1032933"/>
                <a:gd name="connsiteX14" fmla="*/ 50563 w 800165"/>
                <a:gd name="connsiteY14" fmla="*/ 621992 h 1032933"/>
                <a:gd name="connsiteX15" fmla="*/ 54085 w 800165"/>
                <a:gd name="connsiteY15" fmla="*/ 614146 h 1032933"/>
                <a:gd name="connsiteX16" fmla="*/ 49936 w 800165"/>
                <a:gd name="connsiteY16" fmla="*/ 609195 h 1032933"/>
                <a:gd name="connsiteX17" fmla="*/ 32221 w 800165"/>
                <a:gd name="connsiteY17" fmla="*/ 594026 h 1032933"/>
                <a:gd name="connsiteX18" fmla="*/ 24444 w 800165"/>
                <a:gd name="connsiteY18" fmla="*/ 588133 h 1032933"/>
                <a:gd name="connsiteX19" fmla="*/ 9763 w 800165"/>
                <a:gd name="connsiteY19" fmla="*/ 507549 h 1032933"/>
                <a:gd name="connsiteX20" fmla="*/ 36545 w 800165"/>
                <a:gd name="connsiteY20" fmla="*/ 473097 h 1032933"/>
                <a:gd name="connsiteX21" fmla="*/ 68976 w 800165"/>
                <a:gd name="connsiteY21" fmla="*/ 443737 h 1032933"/>
                <a:gd name="connsiteX22" fmla="*/ 107056 w 800165"/>
                <a:gd name="connsiteY22" fmla="*/ 376438 h 1032933"/>
                <a:gd name="connsiteX23" fmla="*/ 224260 w 800165"/>
                <a:gd name="connsiteY23" fmla="*/ 68153 h 1032933"/>
                <a:gd name="connsiteX24" fmla="*/ 260666 w 800165"/>
                <a:gd name="connsiteY24" fmla="*/ 46220 h 1032933"/>
                <a:gd name="connsiteX25" fmla="*/ 445696 w 800165"/>
                <a:gd name="connsiteY25" fmla="*/ 1028 h 1032933"/>
                <a:gd name="connsiteX26" fmla="*/ 749707 w 800165"/>
                <a:gd name="connsiteY26" fmla="*/ 195847 h 1032933"/>
                <a:gd name="connsiteX27" fmla="*/ 799818 w 800165"/>
                <a:gd name="connsiteY27" fmla="*/ 422850 h 1032933"/>
                <a:gd name="connsiteX28" fmla="*/ 723798 w 800165"/>
                <a:gd name="connsiteY28" fmla="*/ 635556 h 1032933"/>
                <a:gd name="connsiteX29" fmla="*/ 716579 w 800165"/>
                <a:gd name="connsiteY29" fmla="*/ 645424 h 1032933"/>
                <a:gd name="connsiteX30" fmla="*/ 682579 w 800165"/>
                <a:gd name="connsiteY30" fmla="*/ 695951 h 1032933"/>
                <a:gd name="connsiteX31" fmla="*/ 664690 w 800165"/>
                <a:gd name="connsiteY31" fmla="*/ 843939 h 1032933"/>
                <a:gd name="connsiteX32" fmla="*/ 687741 w 800165"/>
                <a:gd name="connsiteY32" fmla="*/ 929719 h 1032933"/>
                <a:gd name="connsiteX33" fmla="*/ 699423 w 800165"/>
                <a:gd name="connsiteY33" fmla="*/ 970656 h 1032933"/>
                <a:gd name="connsiteX34" fmla="*/ 698167 w 800165"/>
                <a:gd name="connsiteY34" fmla="*/ 1015743 h 1032933"/>
                <a:gd name="connsiteX35" fmla="*/ 660784 w 800165"/>
                <a:gd name="connsiteY35" fmla="*/ 1031016 h 1032933"/>
                <a:gd name="connsiteX36" fmla="*/ 611685 w 800165"/>
                <a:gd name="connsiteY36" fmla="*/ 1031643 h 1032933"/>
                <a:gd name="connsiteX37" fmla="*/ 549369 w 800165"/>
                <a:gd name="connsiteY37" fmla="*/ 1031469 h 1032933"/>
                <a:gd name="connsiteX38" fmla="*/ 467944 w 800165"/>
                <a:gd name="connsiteY38" fmla="*/ 1031260 h 1032933"/>
                <a:gd name="connsiteX39" fmla="*/ 356319 w 800165"/>
                <a:gd name="connsiteY39" fmla="*/ 1032759 h 1032933"/>
                <a:gd name="connsiteX40" fmla="*/ 352379 w 800165"/>
                <a:gd name="connsiteY40" fmla="*/ 1032864 h 1032933"/>
                <a:gd name="connsiteX41" fmla="*/ 352274 w 800165"/>
                <a:gd name="connsiteY41" fmla="*/ 978606 h 1032933"/>
                <a:gd name="connsiteX42" fmla="*/ 352274 w 800165"/>
                <a:gd name="connsiteY42" fmla="*/ 1005456 h 1032933"/>
                <a:gd name="connsiteX43" fmla="*/ 353494 w 800165"/>
                <a:gd name="connsiteY43" fmla="*/ 979443 h 1032933"/>
                <a:gd name="connsiteX44" fmla="*/ 352274 w 800165"/>
                <a:gd name="connsiteY44" fmla="*/ 978606 h 1032933"/>
                <a:gd name="connsiteX45" fmla="*/ 270535 w 800165"/>
                <a:gd name="connsiteY45" fmla="*/ 836930 h 1032933"/>
                <a:gd name="connsiteX46" fmla="*/ 295294 w 800165"/>
                <a:gd name="connsiteY46" fmla="*/ 840242 h 1032933"/>
                <a:gd name="connsiteX47" fmla="*/ 339581 w 800165"/>
                <a:gd name="connsiteY47" fmla="*/ 896383 h 1032933"/>
                <a:gd name="connsiteX48" fmla="*/ 347078 w 800165"/>
                <a:gd name="connsiteY48" fmla="*/ 940319 h 1032933"/>
                <a:gd name="connsiteX49" fmla="*/ 353355 w 800165"/>
                <a:gd name="connsiteY49" fmla="*/ 973759 h 1032933"/>
                <a:gd name="connsiteX50" fmla="*/ 354157 w 800165"/>
                <a:gd name="connsiteY50" fmla="*/ 977909 h 1032933"/>
                <a:gd name="connsiteX51" fmla="*/ 467839 w 800165"/>
                <a:gd name="connsiteY51" fmla="*/ 976375 h 1032933"/>
                <a:gd name="connsiteX52" fmla="*/ 549474 w 800165"/>
                <a:gd name="connsiteY52" fmla="*/ 976584 h 1032933"/>
                <a:gd name="connsiteX53" fmla="*/ 611580 w 800165"/>
                <a:gd name="connsiteY53" fmla="*/ 976758 h 1032933"/>
                <a:gd name="connsiteX54" fmla="*/ 643976 w 800165"/>
                <a:gd name="connsiteY54" fmla="*/ 976619 h 1032933"/>
                <a:gd name="connsiteX55" fmla="*/ 634910 w 800165"/>
                <a:gd name="connsiteY55" fmla="*/ 945061 h 1032933"/>
                <a:gd name="connsiteX56" fmla="*/ 611057 w 800165"/>
                <a:gd name="connsiteY56" fmla="*/ 856143 h 1032933"/>
                <a:gd name="connsiteX57" fmla="*/ 634631 w 800165"/>
                <a:gd name="connsiteY57" fmla="*/ 669101 h 1032933"/>
                <a:gd name="connsiteX58" fmla="*/ 672222 w 800165"/>
                <a:gd name="connsiteY58" fmla="*/ 612995 h 1032933"/>
                <a:gd name="connsiteX59" fmla="*/ 679267 w 800165"/>
                <a:gd name="connsiteY59" fmla="*/ 603336 h 1032933"/>
                <a:gd name="connsiteX60" fmla="*/ 744895 w 800165"/>
                <a:gd name="connsiteY60" fmla="*/ 420514 h 1032933"/>
                <a:gd name="connsiteX61" fmla="*/ 702491 w 800165"/>
                <a:gd name="connsiteY61" fmla="*/ 224056 h 1032933"/>
                <a:gd name="connsiteX62" fmla="*/ 440709 w 800165"/>
                <a:gd name="connsiteY62" fmla="*/ 55739 h 1032933"/>
                <a:gd name="connsiteX63" fmla="*/ 287169 w 800165"/>
                <a:gd name="connsiteY63" fmla="*/ 94271 h 1032933"/>
                <a:gd name="connsiteX64" fmla="*/ 253796 w 800165"/>
                <a:gd name="connsiteY64" fmla="*/ 114391 h 1032933"/>
                <a:gd name="connsiteX65" fmla="*/ 161839 w 800165"/>
                <a:gd name="connsiteY65" fmla="*/ 374485 h 1032933"/>
                <a:gd name="connsiteX66" fmla="*/ 103917 w 800165"/>
                <a:gd name="connsiteY66" fmla="*/ 485999 h 1032933"/>
                <a:gd name="connsiteX67" fmla="*/ 76438 w 800165"/>
                <a:gd name="connsiteY67" fmla="*/ 510757 h 1032933"/>
                <a:gd name="connsiteX68" fmla="*/ 58026 w 800165"/>
                <a:gd name="connsiteY68" fmla="*/ 533562 h 1032933"/>
                <a:gd name="connsiteX69" fmla="*/ 54957 w 800165"/>
                <a:gd name="connsiteY69" fmla="*/ 541791 h 1032933"/>
                <a:gd name="connsiteX70" fmla="*/ 58200 w 800165"/>
                <a:gd name="connsiteY70" fmla="*/ 544790 h 1032933"/>
                <a:gd name="connsiteX71" fmla="*/ 65035 w 800165"/>
                <a:gd name="connsiteY71" fmla="*/ 549951 h 1032933"/>
                <a:gd name="connsiteX72" fmla="*/ 91364 w 800165"/>
                <a:gd name="connsiteY72" fmla="*/ 573174 h 1032933"/>
                <a:gd name="connsiteX73" fmla="*/ 98965 w 800165"/>
                <a:gd name="connsiteY73" fmla="*/ 647726 h 1032933"/>
                <a:gd name="connsiteX74" fmla="*/ 97501 w 800165"/>
                <a:gd name="connsiteY74" fmla="*/ 650411 h 1032933"/>
                <a:gd name="connsiteX75" fmla="*/ 99035 w 800165"/>
                <a:gd name="connsiteY75" fmla="*/ 651736 h 1032933"/>
                <a:gd name="connsiteX76" fmla="*/ 114693 w 800165"/>
                <a:gd name="connsiteY76" fmla="*/ 678237 h 1032933"/>
                <a:gd name="connsiteX77" fmla="*/ 108102 w 800165"/>
                <a:gd name="connsiteY77" fmla="*/ 701286 h 1032933"/>
                <a:gd name="connsiteX78" fmla="*/ 125084 w 800165"/>
                <a:gd name="connsiteY78" fmla="*/ 765272 h 1032933"/>
                <a:gd name="connsiteX79" fmla="*/ 120203 w 800165"/>
                <a:gd name="connsiteY79" fmla="*/ 796062 h 1032933"/>
                <a:gd name="connsiteX80" fmla="*/ 117831 w 800165"/>
                <a:gd name="connsiteY80" fmla="*/ 809766 h 1032933"/>
                <a:gd name="connsiteX81" fmla="*/ 133349 w 800165"/>
                <a:gd name="connsiteY81" fmla="*/ 846972 h 1032933"/>
                <a:gd name="connsiteX82" fmla="*/ 196571 w 800165"/>
                <a:gd name="connsiteY82" fmla="*/ 846903 h 1032933"/>
                <a:gd name="connsiteX83" fmla="*/ 219378 w 800165"/>
                <a:gd name="connsiteY83" fmla="*/ 843869 h 1032933"/>
                <a:gd name="connsiteX84" fmla="*/ 236290 w 800165"/>
                <a:gd name="connsiteY84" fmla="*/ 841079 h 1032933"/>
                <a:gd name="connsiteX85" fmla="*/ 270500 w 800165"/>
                <a:gd name="connsiteY85" fmla="*/ 836895 h 1032933"/>
                <a:gd name="connsiteX86" fmla="*/ 63396 w 800165"/>
                <a:gd name="connsiteY86" fmla="*/ 692917 h 1032933"/>
                <a:gd name="connsiteX87" fmla="*/ 65489 w 800165"/>
                <a:gd name="connsiteY87" fmla="*/ 695358 h 1032933"/>
                <a:gd name="connsiteX88" fmla="*/ 81076 w 800165"/>
                <a:gd name="connsiteY88" fmla="*/ 672553 h 1032933"/>
                <a:gd name="connsiteX89" fmla="*/ 63396 w 800165"/>
                <a:gd name="connsiteY89" fmla="*/ 692917 h 1032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</a:cxnLst>
              <a:rect l="l" t="t" r="r" b="b"/>
              <a:pathLst>
                <a:path w="800165" h="1032933">
                  <a:moveTo>
                    <a:pt x="352274" y="1032933"/>
                  </a:moveTo>
                  <a:cubicBezTo>
                    <a:pt x="331560" y="1032933"/>
                    <a:pt x="305546" y="1024111"/>
                    <a:pt x="299060" y="982198"/>
                  </a:cubicBezTo>
                  <a:cubicBezTo>
                    <a:pt x="297456" y="971841"/>
                    <a:pt x="295363" y="961590"/>
                    <a:pt x="293271" y="951338"/>
                  </a:cubicBezTo>
                  <a:cubicBezTo>
                    <a:pt x="290063" y="935542"/>
                    <a:pt x="286715" y="919223"/>
                    <a:pt x="284937" y="902032"/>
                  </a:cubicBezTo>
                  <a:cubicBezTo>
                    <a:pt x="284134" y="894186"/>
                    <a:pt x="282879" y="893838"/>
                    <a:pt x="280368" y="893105"/>
                  </a:cubicBezTo>
                  <a:cubicBezTo>
                    <a:pt x="271650" y="890595"/>
                    <a:pt x="259690" y="892547"/>
                    <a:pt x="246682" y="895058"/>
                  </a:cubicBezTo>
                  <a:cubicBezTo>
                    <a:pt x="239534" y="896418"/>
                    <a:pt x="232420" y="897778"/>
                    <a:pt x="225271" y="898545"/>
                  </a:cubicBezTo>
                  <a:cubicBezTo>
                    <a:pt x="218366" y="899277"/>
                    <a:pt x="211462" y="900288"/>
                    <a:pt x="204557" y="901300"/>
                  </a:cubicBezTo>
                  <a:cubicBezTo>
                    <a:pt x="175648" y="905554"/>
                    <a:pt x="142904" y="908030"/>
                    <a:pt x="116122" y="899173"/>
                  </a:cubicBezTo>
                  <a:cubicBezTo>
                    <a:pt x="57887" y="879820"/>
                    <a:pt x="58340" y="833861"/>
                    <a:pt x="63710" y="800944"/>
                  </a:cubicBezTo>
                  <a:lnTo>
                    <a:pt x="66151" y="786717"/>
                  </a:lnTo>
                  <a:cubicBezTo>
                    <a:pt x="67825" y="777267"/>
                    <a:pt x="69464" y="767818"/>
                    <a:pt x="70719" y="758298"/>
                  </a:cubicBezTo>
                  <a:cubicBezTo>
                    <a:pt x="72637" y="743374"/>
                    <a:pt x="69220" y="739957"/>
                    <a:pt x="67162" y="737934"/>
                  </a:cubicBezTo>
                  <a:cubicBezTo>
                    <a:pt x="51645" y="722591"/>
                    <a:pt x="47146" y="702785"/>
                    <a:pt x="54120" y="684897"/>
                  </a:cubicBezTo>
                  <a:cubicBezTo>
                    <a:pt x="35359" y="665614"/>
                    <a:pt x="35255" y="650794"/>
                    <a:pt x="50563" y="621992"/>
                  </a:cubicBezTo>
                  <a:cubicBezTo>
                    <a:pt x="52935" y="617528"/>
                    <a:pt x="53772" y="615157"/>
                    <a:pt x="54085" y="614146"/>
                  </a:cubicBezTo>
                  <a:cubicBezTo>
                    <a:pt x="53702" y="613972"/>
                    <a:pt x="52551" y="612228"/>
                    <a:pt x="49936" y="609195"/>
                  </a:cubicBezTo>
                  <a:cubicBezTo>
                    <a:pt x="45228" y="603720"/>
                    <a:pt x="39195" y="599256"/>
                    <a:pt x="32221" y="594026"/>
                  </a:cubicBezTo>
                  <a:lnTo>
                    <a:pt x="24444" y="588133"/>
                  </a:lnTo>
                  <a:cubicBezTo>
                    <a:pt x="9171" y="576208"/>
                    <a:pt x="-13008" y="549881"/>
                    <a:pt x="9763" y="507549"/>
                  </a:cubicBezTo>
                  <a:cubicBezTo>
                    <a:pt x="17610" y="493043"/>
                    <a:pt x="27688" y="482442"/>
                    <a:pt x="36545" y="473097"/>
                  </a:cubicBezTo>
                  <a:cubicBezTo>
                    <a:pt x="47739" y="461311"/>
                    <a:pt x="59002" y="451966"/>
                    <a:pt x="68976" y="443737"/>
                  </a:cubicBezTo>
                  <a:cubicBezTo>
                    <a:pt x="95130" y="422048"/>
                    <a:pt x="108276" y="411168"/>
                    <a:pt x="107056" y="376438"/>
                  </a:cubicBezTo>
                  <a:cubicBezTo>
                    <a:pt x="101999" y="231449"/>
                    <a:pt x="144717" y="119098"/>
                    <a:pt x="224260" y="68153"/>
                  </a:cubicBezTo>
                  <a:cubicBezTo>
                    <a:pt x="236290" y="60482"/>
                    <a:pt x="248356" y="53054"/>
                    <a:pt x="260666" y="46220"/>
                  </a:cubicBezTo>
                  <a:cubicBezTo>
                    <a:pt x="324411" y="10932"/>
                    <a:pt x="385681" y="-4272"/>
                    <a:pt x="445696" y="1028"/>
                  </a:cubicBezTo>
                  <a:cubicBezTo>
                    <a:pt x="577057" y="12814"/>
                    <a:pt x="679336" y="78370"/>
                    <a:pt x="749707" y="195847"/>
                  </a:cubicBezTo>
                  <a:cubicBezTo>
                    <a:pt x="786393" y="257183"/>
                    <a:pt x="802818" y="331456"/>
                    <a:pt x="799818" y="422850"/>
                  </a:cubicBezTo>
                  <a:cubicBezTo>
                    <a:pt x="795808" y="498134"/>
                    <a:pt x="768818" y="573488"/>
                    <a:pt x="723798" y="635556"/>
                  </a:cubicBezTo>
                  <a:lnTo>
                    <a:pt x="716579" y="645424"/>
                  </a:lnTo>
                  <a:cubicBezTo>
                    <a:pt x="704200" y="662336"/>
                    <a:pt x="692483" y="678307"/>
                    <a:pt x="682579" y="695951"/>
                  </a:cubicBezTo>
                  <a:cubicBezTo>
                    <a:pt x="659634" y="736853"/>
                    <a:pt x="652938" y="792157"/>
                    <a:pt x="664690" y="843939"/>
                  </a:cubicBezTo>
                  <a:cubicBezTo>
                    <a:pt x="671246" y="872741"/>
                    <a:pt x="679615" y="901718"/>
                    <a:pt x="687741" y="929719"/>
                  </a:cubicBezTo>
                  <a:cubicBezTo>
                    <a:pt x="691681" y="943353"/>
                    <a:pt x="695621" y="956952"/>
                    <a:pt x="699423" y="970656"/>
                  </a:cubicBezTo>
                  <a:cubicBezTo>
                    <a:pt x="704060" y="987393"/>
                    <a:pt x="708071" y="1001899"/>
                    <a:pt x="698167" y="1015743"/>
                  </a:cubicBezTo>
                  <a:cubicBezTo>
                    <a:pt x="688403" y="1029377"/>
                    <a:pt x="673094" y="1030283"/>
                    <a:pt x="660784" y="1031016"/>
                  </a:cubicBezTo>
                  <a:cubicBezTo>
                    <a:pt x="653043" y="1031469"/>
                    <a:pt x="635224" y="1031643"/>
                    <a:pt x="611685" y="1031643"/>
                  </a:cubicBezTo>
                  <a:lnTo>
                    <a:pt x="549369" y="1031469"/>
                  </a:lnTo>
                  <a:cubicBezTo>
                    <a:pt x="523146" y="1031364"/>
                    <a:pt x="495004" y="1031260"/>
                    <a:pt x="467944" y="1031260"/>
                  </a:cubicBezTo>
                  <a:cubicBezTo>
                    <a:pt x="412986" y="1031260"/>
                    <a:pt x="377556" y="1031713"/>
                    <a:pt x="356319" y="1032759"/>
                  </a:cubicBezTo>
                  <a:lnTo>
                    <a:pt x="352379" y="1032864"/>
                  </a:lnTo>
                  <a:close/>
                  <a:moveTo>
                    <a:pt x="352274" y="978606"/>
                  </a:moveTo>
                  <a:lnTo>
                    <a:pt x="352274" y="1005456"/>
                  </a:lnTo>
                  <a:lnTo>
                    <a:pt x="353494" y="979443"/>
                  </a:lnTo>
                  <a:cubicBezTo>
                    <a:pt x="353111" y="979129"/>
                    <a:pt x="352692" y="978850"/>
                    <a:pt x="352274" y="978606"/>
                  </a:cubicBezTo>
                  <a:close/>
                  <a:moveTo>
                    <a:pt x="270535" y="836930"/>
                  </a:moveTo>
                  <a:cubicBezTo>
                    <a:pt x="279288" y="836930"/>
                    <a:pt x="287413" y="838011"/>
                    <a:pt x="295294" y="840242"/>
                  </a:cubicBezTo>
                  <a:cubicBezTo>
                    <a:pt x="313392" y="845368"/>
                    <a:pt x="335745" y="859246"/>
                    <a:pt x="339581" y="896383"/>
                  </a:cubicBezTo>
                  <a:cubicBezTo>
                    <a:pt x="341045" y="910854"/>
                    <a:pt x="343974" y="925186"/>
                    <a:pt x="347078" y="940319"/>
                  </a:cubicBezTo>
                  <a:cubicBezTo>
                    <a:pt x="349345" y="951442"/>
                    <a:pt x="351612" y="962531"/>
                    <a:pt x="353355" y="973759"/>
                  </a:cubicBezTo>
                  <a:cubicBezTo>
                    <a:pt x="353634" y="975503"/>
                    <a:pt x="353878" y="976863"/>
                    <a:pt x="354157" y="977909"/>
                  </a:cubicBezTo>
                  <a:cubicBezTo>
                    <a:pt x="376266" y="976863"/>
                    <a:pt x="412463" y="976375"/>
                    <a:pt x="467839" y="976375"/>
                  </a:cubicBezTo>
                  <a:cubicBezTo>
                    <a:pt x="494969" y="976375"/>
                    <a:pt x="523181" y="976479"/>
                    <a:pt x="549474" y="976584"/>
                  </a:cubicBezTo>
                  <a:lnTo>
                    <a:pt x="611580" y="976758"/>
                  </a:lnTo>
                  <a:cubicBezTo>
                    <a:pt x="624518" y="976758"/>
                    <a:pt x="635572" y="976758"/>
                    <a:pt x="643976" y="976619"/>
                  </a:cubicBezTo>
                  <a:cubicBezTo>
                    <a:pt x="641012" y="966053"/>
                    <a:pt x="637944" y="955557"/>
                    <a:pt x="634910" y="945061"/>
                  </a:cubicBezTo>
                  <a:cubicBezTo>
                    <a:pt x="626575" y="916294"/>
                    <a:pt x="617962" y="886550"/>
                    <a:pt x="611057" y="856143"/>
                  </a:cubicBezTo>
                  <a:cubicBezTo>
                    <a:pt x="596167" y="790518"/>
                    <a:pt x="604746" y="722312"/>
                    <a:pt x="634631" y="669101"/>
                  </a:cubicBezTo>
                  <a:cubicBezTo>
                    <a:pt x="646173" y="648528"/>
                    <a:pt x="659425" y="630465"/>
                    <a:pt x="672222" y="612995"/>
                  </a:cubicBezTo>
                  <a:lnTo>
                    <a:pt x="679267" y="603336"/>
                  </a:lnTo>
                  <a:cubicBezTo>
                    <a:pt x="718149" y="549706"/>
                    <a:pt x="741443" y="484779"/>
                    <a:pt x="744895" y="420514"/>
                  </a:cubicBezTo>
                  <a:cubicBezTo>
                    <a:pt x="747511" y="340522"/>
                    <a:pt x="733632" y="276082"/>
                    <a:pt x="702491" y="224056"/>
                  </a:cubicBezTo>
                  <a:cubicBezTo>
                    <a:pt x="640803" y="121051"/>
                    <a:pt x="555193" y="65991"/>
                    <a:pt x="440709" y="55739"/>
                  </a:cubicBezTo>
                  <a:cubicBezTo>
                    <a:pt x="391051" y="51311"/>
                    <a:pt x="341882" y="63969"/>
                    <a:pt x="287169" y="94271"/>
                  </a:cubicBezTo>
                  <a:cubicBezTo>
                    <a:pt x="275870" y="100512"/>
                    <a:pt x="264781" y="107347"/>
                    <a:pt x="253796" y="114391"/>
                  </a:cubicBezTo>
                  <a:cubicBezTo>
                    <a:pt x="190992" y="154596"/>
                    <a:pt x="157480" y="249407"/>
                    <a:pt x="161839" y="374485"/>
                  </a:cubicBezTo>
                  <a:cubicBezTo>
                    <a:pt x="164001" y="436205"/>
                    <a:pt x="132094" y="462671"/>
                    <a:pt x="103917" y="485999"/>
                  </a:cubicBezTo>
                  <a:cubicBezTo>
                    <a:pt x="94746" y="493601"/>
                    <a:pt x="85261" y="501481"/>
                    <a:pt x="76438" y="510757"/>
                  </a:cubicBezTo>
                  <a:cubicBezTo>
                    <a:pt x="68836" y="518777"/>
                    <a:pt x="62385" y="525542"/>
                    <a:pt x="58026" y="533562"/>
                  </a:cubicBezTo>
                  <a:cubicBezTo>
                    <a:pt x="55167" y="538827"/>
                    <a:pt x="54957" y="541303"/>
                    <a:pt x="54957" y="541791"/>
                  </a:cubicBezTo>
                  <a:cubicBezTo>
                    <a:pt x="55062" y="541791"/>
                    <a:pt x="55864" y="542942"/>
                    <a:pt x="58200" y="544790"/>
                  </a:cubicBezTo>
                  <a:lnTo>
                    <a:pt x="65035" y="549951"/>
                  </a:lnTo>
                  <a:cubicBezTo>
                    <a:pt x="73335" y="556157"/>
                    <a:pt x="82750" y="563201"/>
                    <a:pt x="91364" y="573174"/>
                  </a:cubicBezTo>
                  <a:cubicBezTo>
                    <a:pt x="112182" y="597199"/>
                    <a:pt x="114414" y="618784"/>
                    <a:pt x="98965" y="647726"/>
                  </a:cubicBezTo>
                  <a:cubicBezTo>
                    <a:pt x="98442" y="648667"/>
                    <a:pt x="97989" y="649574"/>
                    <a:pt x="97501" y="650411"/>
                  </a:cubicBezTo>
                  <a:cubicBezTo>
                    <a:pt x="97989" y="650829"/>
                    <a:pt x="98477" y="651283"/>
                    <a:pt x="99035" y="651736"/>
                  </a:cubicBezTo>
                  <a:cubicBezTo>
                    <a:pt x="104057" y="655990"/>
                    <a:pt x="113577" y="664115"/>
                    <a:pt x="114693" y="678237"/>
                  </a:cubicBezTo>
                  <a:cubicBezTo>
                    <a:pt x="115146" y="683956"/>
                    <a:pt x="114274" y="692289"/>
                    <a:pt x="108102" y="701286"/>
                  </a:cubicBezTo>
                  <a:cubicBezTo>
                    <a:pt x="130176" y="726044"/>
                    <a:pt x="126374" y="755369"/>
                    <a:pt x="125084" y="765272"/>
                  </a:cubicBezTo>
                  <a:cubicBezTo>
                    <a:pt x="123759" y="775594"/>
                    <a:pt x="121981" y="785810"/>
                    <a:pt x="120203" y="796062"/>
                  </a:cubicBezTo>
                  <a:lnTo>
                    <a:pt x="117831" y="809766"/>
                  </a:lnTo>
                  <a:cubicBezTo>
                    <a:pt x="112879" y="840173"/>
                    <a:pt x="118842" y="842160"/>
                    <a:pt x="133349" y="846972"/>
                  </a:cubicBezTo>
                  <a:cubicBezTo>
                    <a:pt x="150262" y="852586"/>
                    <a:pt x="172615" y="850390"/>
                    <a:pt x="196571" y="846903"/>
                  </a:cubicBezTo>
                  <a:cubicBezTo>
                    <a:pt x="204174" y="845787"/>
                    <a:pt x="211775" y="844706"/>
                    <a:pt x="219378" y="843869"/>
                  </a:cubicBezTo>
                  <a:cubicBezTo>
                    <a:pt x="225027" y="843241"/>
                    <a:pt x="230676" y="842125"/>
                    <a:pt x="236290" y="841079"/>
                  </a:cubicBezTo>
                  <a:cubicBezTo>
                    <a:pt x="246543" y="839092"/>
                    <a:pt x="258155" y="836895"/>
                    <a:pt x="270500" y="836895"/>
                  </a:cubicBezTo>
                  <a:close/>
                  <a:moveTo>
                    <a:pt x="63396" y="692917"/>
                  </a:moveTo>
                  <a:cubicBezTo>
                    <a:pt x="64024" y="693789"/>
                    <a:pt x="64721" y="694626"/>
                    <a:pt x="65489" y="695358"/>
                  </a:cubicBezTo>
                  <a:lnTo>
                    <a:pt x="81076" y="672553"/>
                  </a:lnTo>
                  <a:lnTo>
                    <a:pt x="63396" y="692917"/>
                  </a:ln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>
                <a:latin typeface="Lato" panose="020F0502020204030203" pitchFamily="34" charset="77"/>
              </a:endParaRPr>
            </a:p>
          </p:txBody>
        </p:sp>
        <p:sp>
          <p:nvSpPr>
            <p:cNvPr id="583" name="Freeform 582">
              <a:extLst>
                <a:ext uri="{FF2B5EF4-FFF2-40B4-BE49-F238E27FC236}">
                  <a16:creationId xmlns:a16="http://schemas.microsoft.com/office/drawing/2014/main" id="{B8E1363F-99CE-6A6D-B74A-D23B5C34F38C}"/>
                </a:ext>
              </a:extLst>
            </p:cNvPr>
            <p:cNvSpPr/>
            <p:nvPr/>
          </p:nvSpPr>
          <p:spPr>
            <a:xfrm>
              <a:off x="7634721" y="3958359"/>
              <a:ext cx="192213" cy="192202"/>
            </a:xfrm>
            <a:custGeom>
              <a:avLst/>
              <a:gdLst>
                <a:gd name="connsiteX0" fmla="*/ 96106 w 192213"/>
                <a:gd name="connsiteY0" fmla="*/ 192203 h 192202"/>
                <a:gd name="connsiteX1" fmla="*/ 0 w 192213"/>
                <a:gd name="connsiteY1" fmla="*/ 96101 h 192202"/>
                <a:gd name="connsiteX2" fmla="*/ 96106 w 192213"/>
                <a:gd name="connsiteY2" fmla="*/ 0 h 192202"/>
                <a:gd name="connsiteX3" fmla="*/ 192213 w 192213"/>
                <a:gd name="connsiteY3" fmla="*/ 96101 h 192202"/>
                <a:gd name="connsiteX4" fmla="*/ 96106 w 192213"/>
                <a:gd name="connsiteY4" fmla="*/ 192203 h 192202"/>
                <a:gd name="connsiteX5" fmla="*/ 96106 w 192213"/>
                <a:gd name="connsiteY5" fmla="*/ 27443 h 192202"/>
                <a:gd name="connsiteX6" fmla="*/ 27444 w 192213"/>
                <a:gd name="connsiteY6" fmla="*/ 96101 h 192202"/>
                <a:gd name="connsiteX7" fmla="*/ 96106 w 192213"/>
                <a:gd name="connsiteY7" fmla="*/ 164760 h 192202"/>
                <a:gd name="connsiteX8" fmla="*/ 164769 w 192213"/>
                <a:gd name="connsiteY8" fmla="*/ 96101 h 192202"/>
                <a:gd name="connsiteX9" fmla="*/ 96106 w 192213"/>
                <a:gd name="connsiteY9" fmla="*/ 27443 h 192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92213" h="192202">
                  <a:moveTo>
                    <a:pt x="96106" y="192203"/>
                  </a:moveTo>
                  <a:cubicBezTo>
                    <a:pt x="43101" y="192203"/>
                    <a:pt x="0" y="149069"/>
                    <a:pt x="0" y="96101"/>
                  </a:cubicBezTo>
                  <a:cubicBezTo>
                    <a:pt x="0" y="43134"/>
                    <a:pt x="43136" y="0"/>
                    <a:pt x="96106" y="0"/>
                  </a:cubicBezTo>
                  <a:cubicBezTo>
                    <a:pt x="149077" y="0"/>
                    <a:pt x="192213" y="43134"/>
                    <a:pt x="192213" y="96101"/>
                  </a:cubicBezTo>
                  <a:cubicBezTo>
                    <a:pt x="192213" y="149069"/>
                    <a:pt x="149077" y="192203"/>
                    <a:pt x="96106" y="192203"/>
                  </a:cubicBezTo>
                  <a:close/>
                  <a:moveTo>
                    <a:pt x="96106" y="27443"/>
                  </a:moveTo>
                  <a:cubicBezTo>
                    <a:pt x="58236" y="27443"/>
                    <a:pt x="27444" y="58233"/>
                    <a:pt x="27444" y="96101"/>
                  </a:cubicBezTo>
                  <a:cubicBezTo>
                    <a:pt x="27444" y="133970"/>
                    <a:pt x="58236" y="164760"/>
                    <a:pt x="96106" y="164760"/>
                  </a:cubicBezTo>
                  <a:cubicBezTo>
                    <a:pt x="133978" y="164760"/>
                    <a:pt x="164769" y="133970"/>
                    <a:pt x="164769" y="96101"/>
                  </a:cubicBezTo>
                  <a:cubicBezTo>
                    <a:pt x="164769" y="58233"/>
                    <a:pt x="133978" y="27443"/>
                    <a:pt x="96106" y="27443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84" name="Freeform 583">
              <a:extLst>
                <a:ext uri="{FF2B5EF4-FFF2-40B4-BE49-F238E27FC236}">
                  <a16:creationId xmlns:a16="http://schemas.microsoft.com/office/drawing/2014/main" id="{F6E62883-9CBE-DA40-610F-AFC5F620BF59}"/>
                </a:ext>
              </a:extLst>
            </p:cNvPr>
            <p:cNvSpPr/>
            <p:nvPr/>
          </p:nvSpPr>
          <p:spPr>
            <a:xfrm>
              <a:off x="7574742" y="3898383"/>
              <a:ext cx="312207" cy="312155"/>
            </a:xfrm>
            <a:custGeom>
              <a:avLst/>
              <a:gdLst>
                <a:gd name="connsiteX0" fmla="*/ 156086 w 312207"/>
                <a:gd name="connsiteY0" fmla="*/ 312155 h 312155"/>
                <a:gd name="connsiteX1" fmla="*/ 0 w 312207"/>
                <a:gd name="connsiteY1" fmla="*/ 156078 h 312155"/>
                <a:gd name="connsiteX2" fmla="*/ 156086 w 312207"/>
                <a:gd name="connsiteY2" fmla="*/ 0 h 312155"/>
                <a:gd name="connsiteX3" fmla="*/ 312207 w 312207"/>
                <a:gd name="connsiteY3" fmla="*/ 156078 h 312155"/>
                <a:gd name="connsiteX4" fmla="*/ 156086 w 312207"/>
                <a:gd name="connsiteY4" fmla="*/ 312155 h 312155"/>
                <a:gd name="connsiteX5" fmla="*/ 156086 w 312207"/>
                <a:gd name="connsiteY5" fmla="*/ 27443 h 312155"/>
                <a:gd name="connsiteX6" fmla="*/ 27479 w 312207"/>
                <a:gd name="connsiteY6" fmla="*/ 156078 h 312155"/>
                <a:gd name="connsiteX7" fmla="*/ 156086 w 312207"/>
                <a:gd name="connsiteY7" fmla="*/ 284713 h 312155"/>
                <a:gd name="connsiteX8" fmla="*/ 284728 w 312207"/>
                <a:gd name="connsiteY8" fmla="*/ 156078 h 312155"/>
                <a:gd name="connsiteX9" fmla="*/ 156086 w 312207"/>
                <a:gd name="connsiteY9" fmla="*/ 27443 h 3121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12207" h="312155">
                  <a:moveTo>
                    <a:pt x="156086" y="312155"/>
                  </a:moveTo>
                  <a:cubicBezTo>
                    <a:pt x="70023" y="312155"/>
                    <a:pt x="0" y="242137"/>
                    <a:pt x="0" y="156078"/>
                  </a:cubicBezTo>
                  <a:cubicBezTo>
                    <a:pt x="0" y="70019"/>
                    <a:pt x="70023" y="0"/>
                    <a:pt x="156086" y="0"/>
                  </a:cubicBezTo>
                  <a:cubicBezTo>
                    <a:pt x="242150" y="0"/>
                    <a:pt x="312207" y="70019"/>
                    <a:pt x="312207" y="156078"/>
                  </a:cubicBezTo>
                  <a:cubicBezTo>
                    <a:pt x="312207" y="242137"/>
                    <a:pt x="242185" y="312155"/>
                    <a:pt x="156086" y="312155"/>
                  </a:cubicBezTo>
                  <a:close/>
                  <a:moveTo>
                    <a:pt x="156086" y="27443"/>
                  </a:moveTo>
                  <a:cubicBezTo>
                    <a:pt x="85157" y="27443"/>
                    <a:pt x="27479" y="85152"/>
                    <a:pt x="27479" y="156078"/>
                  </a:cubicBezTo>
                  <a:cubicBezTo>
                    <a:pt x="27479" y="227003"/>
                    <a:pt x="85157" y="284713"/>
                    <a:pt x="156086" y="284713"/>
                  </a:cubicBezTo>
                  <a:cubicBezTo>
                    <a:pt x="227016" y="284713"/>
                    <a:pt x="284728" y="227003"/>
                    <a:pt x="284728" y="156078"/>
                  </a:cubicBezTo>
                  <a:cubicBezTo>
                    <a:pt x="284728" y="85152"/>
                    <a:pt x="227016" y="27443"/>
                    <a:pt x="156086" y="27443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  <p:sp>
          <p:nvSpPr>
            <p:cNvPr id="585" name="Freeform 584">
              <a:extLst>
                <a:ext uri="{FF2B5EF4-FFF2-40B4-BE49-F238E27FC236}">
                  <a16:creationId xmlns:a16="http://schemas.microsoft.com/office/drawing/2014/main" id="{6DC62204-988E-FE72-A2A0-70B6A62DC0FD}"/>
                </a:ext>
              </a:extLst>
            </p:cNvPr>
            <p:cNvSpPr/>
            <p:nvPr/>
          </p:nvSpPr>
          <p:spPr>
            <a:xfrm>
              <a:off x="7689644" y="4013279"/>
              <a:ext cx="82367" cy="82362"/>
            </a:xfrm>
            <a:custGeom>
              <a:avLst/>
              <a:gdLst>
                <a:gd name="connsiteX0" fmla="*/ 41183 w 82367"/>
                <a:gd name="connsiteY0" fmla="*/ 82363 h 82362"/>
                <a:gd name="connsiteX1" fmla="*/ 0 w 82367"/>
                <a:gd name="connsiteY1" fmla="*/ 41181 h 82362"/>
                <a:gd name="connsiteX2" fmla="*/ 41183 w 82367"/>
                <a:gd name="connsiteY2" fmla="*/ 0 h 82362"/>
                <a:gd name="connsiteX3" fmla="*/ 82367 w 82367"/>
                <a:gd name="connsiteY3" fmla="*/ 41181 h 82362"/>
                <a:gd name="connsiteX4" fmla="*/ 41183 w 82367"/>
                <a:gd name="connsiteY4" fmla="*/ 82363 h 82362"/>
                <a:gd name="connsiteX5" fmla="*/ 41183 w 82367"/>
                <a:gd name="connsiteY5" fmla="*/ 27443 h 82362"/>
                <a:gd name="connsiteX6" fmla="*/ 27444 w 82367"/>
                <a:gd name="connsiteY6" fmla="*/ 41181 h 82362"/>
                <a:gd name="connsiteX7" fmla="*/ 41183 w 82367"/>
                <a:gd name="connsiteY7" fmla="*/ 54920 h 82362"/>
                <a:gd name="connsiteX8" fmla="*/ 54923 w 82367"/>
                <a:gd name="connsiteY8" fmla="*/ 41181 h 82362"/>
                <a:gd name="connsiteX9" fmla="*/ 41183 w 82367"/>
                <a:gd name="connsiteY9" fmla="*/ 27443 h 82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2367" h="82362">
                  <a:moveTo>
                    <a:pt x="41183" y="82363"/>
                  </a:moveTo>
                  <a:cubicBezTo>
                    <a:pt x="18482" y="82363"/>
                    <a:pt x="0" y="63882"/>
                    <a:pt x="0" y="41181"/>
                  </a:cubicBezTo>
                  <a:cubicBezTo>
                    <a:pt x="0" y="18481"/>
                    <a:pt x="18482" y="0"/>
                    <a:pt x="41183" y="0"/>
                  </a:cubicBezTo>
                  <a:cubicBezTo>
                    <a:pt x="63885" y="0"/>
                    <a:pt x="82367" y="18481"/>
                    <a:pt x="82367" y="41181"/>
                  </a:cubicBezTo>
                  <a:cubicBezTo>
                    <a:pt x="82367" y="63882"/>
                    <a:pt x="63885" y="82363"/>
                    <a:pt x="41183" y="82363"/>
                  </a:cubicBezTo>
                  <a:close/>
                  <a:moveTo>
                    <a:pt x="41183" y="27443"/>
                  </a:moveTo>
                  <a:cubicBezTo>
                    <a:pt x="33616" y="27443"/>
                    <a:pt x="27444" y="33580"/>
                    <a:pt x="27444" y="41181"/>
                  </a:cubicBezTo>
                  <a:cubicBezTo>
                    <a:pt x="27444" y="48783"/>
                    <a:pt x="33616" y="54920"/>
                    <a:pt x="41183" y="54920"/>
                  </a:cubicBezTo>
                  <a:cubicBezTo>
                    <a:pt x="48751" y="54920"/>
                    <a:pt x="54923" y="48748"/>
                    <a:pt x="54923" y="41181"/>
                  </a:cubicBezTo>
                  <a:cubicBezTo>
                    <a:pt x="54923" y="33615"/>
                    <a:pt x="48751" y="27443"/>
                    <a:pt x="41183" y="27443"/>
                  </a:cubicBezTo>
                  <a:close/>
                </a:path>
              </a:pathLst>
            </a:custGeom>
            <a:solidFill>
              <a:srgbClr val="FFFFFF"/>
            </a:solidFill>
            <a:ln w="34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>
                <a:latin typeface="Lato" panose="020F0502020204030203" pitchFamily="34" charset="77"/>
              </a:endParaRPr>
            </a:p>
          </p:txBody>
        </p:sp>
      </p:grpSp>
      <p:sp>
        <p:nvSpPr>
          <p:cNvPr id="6" name="TextBox 5">
            <a:extLst>
              <a:ext uri="{FF2B5EF4-FFF2-40B4-BE49-F238E27FC236}">
                <a16:creationId xmlns:a16="http://schemas.microsoft.com/office/drawing/2014/main" id="{F1062FDE-B046-EAB8-1B56-1B046085E1F4}"/>
              </a:ext>
            </a:extLst>
          </p:cNvPr>
          <p:cNvSpPr txBox="1"/>
          <p:nvPr/>
        </p:nvSpPr>
        <p:spPr>
          <a:xfrm>
            <a:off x="8021415" y="233856"/>
            <a:ext cx="2485929" cy="13426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sz="20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20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1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4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54C9D11-E808-8744-A5C4-AA3CCE43D162}"/>
              </a:ext>
            </a:extLst>
          </p:cNvPr>
          <p:cNvSpPr txBox="1"/>
          <p:nvPr/>
        </p:nvSpPr>
        <p:spPr>
          <a:xfrm>
            <a:off x="6447965" y="5153018"/>
            <a:ext cx="2485929" cy="13426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sz="20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20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1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4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5B721337-BEB7-A0EA-9E58-10972E830868}"/>
              </a:ext>
            </a:extLst>
          </p:cNvPr>
          <p:cNvSpPr txBox="1"/>
          <p:nvPr/>
        </p:nvSpPr>
        <p:spPr>
          <a:xfrm>
            <a:off x="4861813" y="233856"/>
            <a:ext cx="2485929" cy="13426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sz="20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20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1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4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D8B8F7A-C417-E582-FA4D-E8749B32480B}"/>
              </a:ext>
            </a:extLst>
          </p:cNvPr>
          <p:cNvSpPr txBox="1"/>
          <p:nvPr/>
        </p:nvSpPr>
        <p:spPr>
          <a:xfrm>
            <a:off x="1730216" y="233856"/>
            <a:ext cx="2485929" cy="13426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sz="20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20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1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4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4B50FA7-368E-9D93-2853-7DADEFFD557C}"/>
              </a:ext>
            </a:extLst>
          </p:cNvPr>
          <p:cNvSpPr txBox="1"/>
          <p:nvPr/>
        </p:nvSpPr>
        <p:spPr>
          <a:xfrm>
            <a:off x="3233873" y="5153018"/>
            <a:ext cx="2485929" cy="13426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sz="20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20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100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400" dirty="0">
              <a:solidFill>
                <a:srgbClr val="4E453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376300544"/>
      </p:ext>
    </p:extLst>
  </p:cSld>
  <p:clrMapOvr>
    <a:masterClrMapping/>
  </p:clrMapOvr>
  <p:transition spd="slow">
    <p:cover dir="d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2">
            <a:extLst>
              <a:ext uri="{FF2B5EF4-FFF2-40B4-BE49-F238E27FC236}">
                <a16:creationId xmlns:a16="http://schemas.microsoft.com/office/drawing/2014/main" id="{FEA28EBE-9B1C-FB76-7F46-66A6C801EBBF}"/>
              </a:ext>
            </a:extLst>
          </p:cNvPr>
          <p:cNvSpPr/>
          <p:nvPr/>
        </p:nvSpPr>
        <p:spPr>
          <a:xfrm rot="304896">
            <a:off x="-197904" y="651605"/>
            <a:ext cx="7569232" cy="6524805"/>
          </a:xfrm>
          <a:custGeom>
            <a:avLst/>
            <a:gdLst>
              <a:gd name="connsiteX0" fmla="*/ 2099261 w 7569232"/>
              <a:gd name="connsiteY0" fmla="*/ 8232 h 6524805"/>
              <a:gd name="connsiteX1" fmla="*/ 2817716 w 7569232"/>
              <a:gd name="connsiteY1" fmla="*/ 41048 h 6524805"/>
              <a:gd name="connsiteX2" fmla="*/ 3702151 w 7569232"/>
              <a:gd name="connsiteY2" fmla="*/ 190452 h 6524805"/>
              <a:gd name="connsiteX3" fmla="*/ 3702228 w 7569232"/>
              <a:gd name="connsiteY3" fmla="*/ 190452 h 6524805"/>
              <a:gd name="connsiteX4" fmla="*/ 3770070 w 7569232"/>
              <a:gd name="connsiteY4" fmla="*/ 197715 h 6524805"/>
              <a:gd name="connsiteX5" fmla="*/ 4932010 w 7569232"/>
              <a:gd name="connsiteY5" fmla="*/ 284427 h 6524805"/>
              <a:gd name="connsiteX6" fmla="*/ 5763119 w 7569232"/>
              <a:gd name="connsiteY6" fmla="*/ 942464 h 6524805"/>
              <a:gd name="connsiteX7" fmla="*/ 6137222 w 7569232"/>
              <a:gd name="connsiteY7" fmla="*/ 2048466 h 6524805"/>
              <a:gd name="connsiteX8" fmla="*/ 7216022 w 7569232"/>
              <a:gd name="connsiteY8" fmla="*/ 2870393 h 6524805"/>
              <a:gd name="connsiteX9" fmla="*/ 7066100 w 7569232"/>
              <a:gd name="connsiteY9" fmla="*/ 5101959 h 6524805"/>
              <a:gd name="connsiteX10" fmla="*/ 5710770 w 7569232"/>
              <a:gd name="connsiteY10" fmla="*/ 6193929 h 6524805"/>
              <a:gd name="connsiteX11" fmla="*/ 4926376 w 7569232"/>
              <a:gd name="connsiteY11" fmla="*/ 6471274 h 6524805"/>
              <a:gd name="connsiteX12" fmla="*/ 3981847 w 7569232"/>
              <a:gd name="connsiteY12" fmla="*/ 6317908 h 6524805"/>
              <a:gd name="connsiteX13" fmla="*/ 1692943 w 7569232"/>
              <a:gd name="connsiteY13" fmla="*/ 6477093 h 6524805"/>
              <a:gd name="connsiteX14" fmla="*/ 720088 w 7569232"/>
              <a:gd name="connsiteY14" fmla="*/ 6479776 h 6524805"/>
              <a:gd name="connsiteX15" fmla="*/ 464372 w 7569232"/>
              <a:gd name="connsiteY15" fmla="*/ 6418142 h 6524805"/>
              <a:gd name="connsiteX16" fmla="*/ 0 w 7569232"/>
              <a:gd name="connsiteY16" fmla="*/ 1196015 h 6524805"/>
              <a:gd name="connsiteX17" fmla="*/ 33025 w 7569232"/>
              <a:gd name="connsiteY17" fmla="*/ 1189053 h 6524805"/>
              <a:gd name="connsiteX18" fmla="*/ 538946 w 7569232"/>
              <a:gd name="connsiteY18" fmla="*/ 925254 h 6524805"/>
              <a:gd name="connsiteX19" fmla="*/ 1681949 w 7569232"/>
              <a:gd name="connsiteY19" fmla="*/ 91439 h 6524805"/>
              <a:gd name="connsiteX20" fmla="*/ 2099261 w 7569232"/>
              <a:gd name="connsiteY20" fmla="*/ 8232 h 65248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7569232" h="6524805">
                <a:moveTo>
                  <a:pt x="2099261" y="8232"/>
                </a:moveTo>
                <a:cubicBezTo>
                  <a:pt x="2336841" y="-11836"/>
                  <a:pt x="2581115" y="6972"/>
                  <a:pt x="2817716" y="41048"/>
                </a:cubicBezTo>
                <a:cubicBezTo>
                  <a:pt x="3113218" y="83598"/>
                  <a:pt x="3405161" y="155617"/>
                  <a:pt x="3702151" y="190452"/>
                </a:cubicBezTo>
                <a:lnTo>
                  <a:pt x="3702228" y="190452"/>
                </a:lnTo>
                <a:cubicBezTo>
                  <a:pt x="3724803" y="193092"/>
                  <a:pt x="3747416" y="195527"/>
                  <a:pt x="3770070" y="197715"/>
                </a:cubicBezTo>
                <a:cubicBezTo>
                  <a:pt x="4179540" y="237294"/>
                  <a:pt x="4524926" y="135022"/>
                  <a:pt x="4932010" y="284427"/>
                </a:cubicBezTo>
                <a:cubicBezTo>
                  <a:pt x="5280838" y="412453"/>
                  <a:pt x="5585888" y="642913"/>
                  <a:pt x="5763119" y="942464"/>
                </a:cubicBezTo>
                <a:cubicBezTo>
                  <a:pt x="5999427" y="1341810"/>
                  <a:pt x="5900444" y="1648171"/>
                  <a:pt x="6137222" y="2048466"/>
                </a:cubicBezTo>
                <a:cubicBezTo>
                  <a:pt x="6362262" y="2428950"/>
                  <a:pt x="6932375" y="2508852"/>
                  <a:pt x="7216022" y="2870393"/>
                </a:cubicBezTo>
                <a:cubicBezTo>
                  <a:pt x="7791379" y="3603793"/>
                  <a:pt x="7608122" y="4506778"/>
                  <a:pt x="7066100" y="5101959"/>
                </a:cubicBezTo>
                <a:cubicBezTo>
                  <a:pt x="6680613" y="5525243"/>
                  <a:pt x="6221690" y="5894997"/>
                  <a:pt x="5710770" y="6193929"/>
                </a:cubicBezTo>
                <a:cubicBezTo>
                  <a:pt x="5476731" y="6330869"/>
                  <a:pt x="5211315" y="6465001"/>
                  <a:pt x="4926376" y="6471274"/>
                </a:cubicBezTo>
                <a:cubicBezTo>
                  <a:pt x="4609472" y="6478249"/>
                  <a:pt x="4291278" y="6364669"/>
                  <a:pt x="3981847" y="6317908"/>
                </a:cubicBezTo>
                <a:cubicBezTo>
                  <a:pt x="3217954" y="6202554"/>
                  <a:pt x="2443809" y="6363061"/>
                  <a:pt x="1692943" y="6477093"/>
                </a:cubicBezTo>
                <a:cubicBezTo>
                  <a:pt x="1370798" y="6526001"/>
                  <a:pt x="1036483" y="6552786"/>
                  <a:pt x="720088" y="6479776"/>
                </a:cubicBezTo>
                <a:lnTo>
                  <a:pt x="464372" y="6418142"/>
                </a:lnTo>
                <a:lnTo>
                  <a:pt x="0" y="1196015"/>
                </a:lnTo>
                <a:lnTo>
                  <a:pt x="33025" y="1189053"/>
                </a:lnTo>
                <a:cubicBezTo>
                  <a:pt x="212027" y="1141219"/>
                  <a:pt x="377227" y="1055529"/>
                  <a:pt x="538946" y="925254"/>
                </a:cubicBezTo>
                <a:cubicBezTo>
                  <a:pt x="909527" y="626735"/>
                  <a:pt x="1195483" y="254463"/>
                  <a:pt x="1681949" y="91439"/>
                </a:cubicBezTo>
                <a:cubicBezTo>
                  <a:pt x="1816575" y="46309"/>
                  <a:pt x="1956713" y="20273"/>
                  <a:pt x="2099261" y="8232"/>
                </a:cubicBezTo>
                <a:close/>
              </a:path>
            </a:pathLst>
          </a:custGeom>
          <a:solidFill>
            <a:schemeClr val="accent3"/>
          </a:solidFill>
          <a:ln w="2886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EG" dirty="0"/>
          </a:p>
        </p:txBody>
      </p:sp>
      <p:grpSp>
        <p:nvGrpSpPr>
          <p:cNvPr id="15" name="Graphic 10">
            <a:extLst>
              <a:ext uri="{FF2B5EF4-FFF2-40B4-BE49-F238E27FC236}">
                <a16:creationId xmlns:a16="http://schemas.microsoft.com/office/drawing/2014/main" id="{BE693D2B-B586-3472-78DD-E65E95C67BE4}"/>
              </a:ext>
            </a:extLst>
          </p:cNvPr>
          <p:cNvGrpSpPr/>
          <p:nvPr/>
        </p:nvGrpSpPr>
        <p:grpSpPr>
          <a:xfrm>
            <a:off x="456719" y="5141183"/>
            <a:ext cx="4848360" cy="1756781"/>
            <a:chOff x="-1211936" y="5196090"/>
            <a:chExt cx="3792313" cy="1374127"/>
          </a:xfrm>
          <a:solidFill>
            <a:schemeClr val="accent5"/>
          </a:solidFill>
        </p:grpSpPr>
        <p:grpSp>
          <p:nvGrpSpPr>
            <p:cNvPr id="16" name="Graphic 10">
              <a:extLst>
                <a:ext uri="{FF2B5EF4-FFF2-40B4-BE49-F238E27FC236}">
                  <a16:creationId xmlns:a16="http://schemas.microsoft.com/office/drawing/2014/main" id="{8802A9D0-429A-D5AC-8F42-CC2F7815FE9C}"/>
                </a:ext>
              </a:extLst>
            </p:cNvPr>
            <p:cNvGrpSpPr/>
            <p:nvPr/>
          </p:nvGrpSpPr>
          <p:grpSpPr>
            <a:xfrm>
              <a:off x="-1211936" y="5196090"/>
              <a:ext cx="1219802" cy="1374127"/>
              <a:chOff x="-1211936" y="5196090"/>
              <a:chExt cx="1219802" cy="1374127"/>
            </a:xfrm>
            <a:grpFill/>
          </p:grpSpPr>
          <p:grpSp>
            <p:nvGrpSpPr>
              <p:cNvPr id="17" name="Graphic 10">
                <a:extLst>
                  <a:ext uri="{FF2B5EF4-FFF2-40B4-BE49-F238E27FC236}">
                    <a16:creationId xmlns:a16="http://schemas.microsoft.com/office/drawing/2014/main" id="{53EF15B6-27A7-18CF-CD30-6E9CD78A0D74}"/>
                  </a:ext>
                </a:extLst>
              </p:cNvPr>
              <p:cNvGrpSpPr/>
              <p:nvPr/>
            </p:nvGrpSpPr>
            <p:grpSpPr>
              <a:xfrm>
                <a:off x="-1211936" y="5196090"/>
                <a:ext cx="1219802" cy="1374127"/>
                <a:chOff x="-1211936" y="5196090"/>
                <a:chExt cx="1219802" cy="1374127"/>
              </a:xfrm>
              <a:grpFill/>
            </p:grpSpPr>
            <p:grpSp>
              <p:nvGrpSpPr>
                <p:cNvPr id="18" name="Graphic 10">
                  <a:extLst>
                    <a:ext uri="{FF2B5EF4-FFF2-40B4-BE49-F238E27FC236}">
                      <a16:creationId xmlns:a16="http://schemas.microsoft.com/office/drawing/2014/main" id="{D92C4407-9A93-D59C-E4E1-68D3845C668B}"/>
                    </a:ext>
                  </a:extLst>
                </p:cNvPr>
                <p:cNvGrpSpPr/>
                <p:nvPr/>
              </p:nvGrpSpPr>
              <p:grpSpPr>
                <a:xfrm>
                  <a:off x="-1211936" y="5520612"/>
                  <a:ext cx="1053473" cy="1049605"/>
                  <a:chOff x="-1211936" y="5520612"/>
                  <a:chExt cx="1053473" cy="1049605"/>
                </a:xfrm>
                <a:grpFill/>
              </p:grpSpPr>
              <p:sp>
                <p:nvSpPr>
                  <p:cNvPr id="19" name="Freeform 18">
                    <a:extLst>
                      <a:ext uri="{FF2B5EF4-FFF2-40B4-BE49-F238E27FC236}">
                        <a16:creationId xmlns:a16="http://schemas.microsoft.com/office/drawing/2014/main" id="{83E237A3-447D-68A0-0876-E81FF070EA8D}"/>
                      </a:ext>
                    </a:extLst>
                  </p:cNvPr>
                  <p:cNvSpPr/>
                  <p:nvPr/>
                </p:nvSpPr>
                <p:spPr>
                  <a:xfrm>
                    <a:off x="-429328" y="6456531"/>
                    <a:ext cx="270865" cy="113685"/>
                  </a:xfrm>
                  <a:custGeom>
                    <a:avLst/>
                    <a:gdLst>
                      <a:gd name="connsiteX0" fmla="*/ 52210 w 270865"/>
                      <a:gd name="connsiteY0" fmla="*/ 86648 h 113685"/>
                      <a:gd name="connsiteX1" fmla="*/ 77868 w 270865"/>
                      <a:gd name="connsiteY1" fmla="*/ 95825 h 113685"/>
                      <a:gd name="connsiteX2" fmla="*/ 106470 w 270865"/>
                      <a:gd name="connsiteY2" fmla="*/ 104194 h 113685"/>
                      <a:gd name="connsiteX3" fmla="*/ 137900 w 270865"/>
                      <a:gd name="connsiteY3" fmla="*/ 110427 h 113685"/>
                      <a:gd name="connsiteX4" fmla="*/ 170745 w 270865"/>
                      <a:gd name="connsiteY4" fmla="*/ 113572 h 113685"/>
                      <a:gd name="connsiteX5" fmla="*/ 187340 w 270865"/>
                      <a:gd name="connsiteY5" fmla="*/ 113515 h 113685"/>
                      <a:gd name="connsiteX6" fmla="*/ 270865 w 270865"/>
                      <a:gd name="connsiteY6" fmla="*/ 30490 h 113685"/>
                      <a:gd name="connsiteX7" fmla="*/ 151350 w 270865"/>
                      <a:gd name="connsiteY7" fmla="*/ 16 h 113685"/>
                      <a:gd name="connsiteX8" fmla="*/ 41618 w 270865"/>
                      <a:gd name="connsiteY8" fmla="*/ 31962 h 113685"/>
                      <a:gd name="connsiteX9" fmla="*/ 0 w 270865"/>
                      <a:gd name="connsiteY9" fmla="*/ 62147 h 113685"/>
                      <a:gd name="connsiteX10" fmla="*/ 14344 w 270865"/>
                      <a:gd name="connsiteY10" fmla="*/ 69766 h 113685"/>
                      <a:gd name="connsiteX11" fmla="*/ 52181 w 270865"/>
                      <a:gd name="connsiteY11" fmla="*/ 86648 h 11368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270865" h="113685">
                        <a:moveTo>
                          <a:pt x="52210" y="86648"/>
                        </a:moveTo>
                        <a:cubicBezTo>
                          <a:pt x="60061" y="89765"/>
                          <a:pt x="68748" y="92852"/>
                          <a:pt x="77868" y="95825"/>
                        </a:cubicBezTo>
                        <a:cubicBezTo>
                          <a:pt x="86844" y="98826"/>
                          <a:pt x="96397" y="101683"/>
                          <a:pt x="106470" y="104194"/>
                        </a:cubicBezTo>
                        <a:cubicBezTo>
                          <a:pt x="116514" y="106704"/>
                          <a:pt x="127106" y="108811"/>
                          <a:pt x="137900" y="110427"/>
                        </a:cubicBezTo>
                        <a:cubicBezTo>
                          <a:pt x="148521" y="112101"/>
                          <a:pt x="159546" y="113226"/>
                          <a:pt x="170745" y="113572"/>
                        </a:cubicBezTo>
                        <a:cubicBezTo>
                          <a:pt x="176373" y="113745"/>
                          <a:pt x="181914" y="113716"/>
                          <a:pt x="187340" y="113515"/>
                        </a:cubicBezTo>
                        <a:lnTo>
                          <a:pt x="270865" y="30490"/>
                        </a:lnTo>
                        <a:cubicBezTo>
                          <a:pt x="238454" y="14214"/>
                          <a:pt x="195421" y="-561"/>
                          <a:pt x="151350" y="16"/>
                        </a:cubicBezTo>
                        <a:cubicBezTo>
                          <a:pt x="106008" y="449"/>
                          <a:pt x="67882" y="16696"/>
                          <a:pt x="41618" y="31962"/>
                        </a:cubicBezTo>
                        <a:cubicBezTo>
                          <a:pt x="15239" y="47372"/>
                          <a:pt x="0" y="62147"/>
                          <a:pt x="0" y="62147"/>
                        </a:cubicBezTo>
                        <a:cubicBezTo>
                          <a:pt x="0" y="62147"/>
                          <a:pt x="5166" y="65206"/>
                          <a:pt x="14344" y="69766"/>
                        </a:cubicBezTo>
                        <a:cubicBezTo>
                          <a:pt x="23695" y="74297"/>
                          <a:pt x="36423" y="80443"/>
                          <a:pt x="52181" y="86648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20" name="Freeform 19">
                    <a:extLst>
                      <a:ext uri="{FF2B5EF4-FFF2-40B4-BE49-F238E27FC236}">
                        <a16:creationId xmlns:a16="http://schemas.microsoft.com/office/drawing/2014/main" id="{D142E09B-74EB-4D3B-C6AB-ED225D3BBB46}"/>
                      </a:ext>
                    </a:extLst>
                  </p:cNvPr>
                  <p:cNvSpPr/>
                  <p:nvPr/>
                </p:nvSpPr>
                <p:spPr>
                  <a:xfrm>
                    <a:off x="-542321" y="6271720"/>
                    <a:ext cx="298052" cy="114783"/>
                  </a:xfrm>
                  <a:custGeom>
                    <a:avLst/>
                    <a:gdLst>
                      <a:gd name="connsiteX0" fmla="*/ 130338 w 298052"/>
                      <a:gd name="connsiteY0" fmla="*/ 713 h 114783"/>
                      <a:gd name="connsiteX1" fmla="*/ 245380 w 298052"/>
                      <a:gd name="connsiteY1" fmla="*/ 21924 h 114783"/>
                      <a:gd name="connsiteX2" fmla="*/ 283593 w 298052"/>
                      <a:gd name="connsiteY2" fmla="*/ 40739 h 114783"/>
                      <a:gd name="connsiteX3" fmla="*/ 298053 w 298052"/>
                      <a:gd name="connsiteY3" fmla="*/ 49627 h 114783"/>
                      <a:gd name="connsiteX4" fmla="*/ 261803 w 298052"/>
                      <a:gd name="connsiteY4" fmla="*/ 80303 h 114783"/>
                      <a:gd name="connsiteX5" fmla="*/ 163991 w 298052"/>
                      <a:gd name="connsiteY5" fmla="*/ 114327 h 114783"/>
                      <a:gd name="connsiteX6" fmla="*/ 104046 w 298052"/>
                      <a:gd name="connsiteY6" fmla="*/ 110027 h 114783"/>
                      <a:gd name="connsiteX7" fmla="*/ 51633 w 298052"/>
                      <a:gd name="connsiteY7" fmla="*/ 95425 h 114783"/>
                      <a:gd name="connsiteX8" fmla="*/ 0 w 298052"/>
                      <a:gd name="connsiteY8" fmla="*/ 72454 h 114783"/>
                      <a:gd name="connsiteX9" fmla="*/ 34316 w 298052"/>
                      <a:gd name="connsiteY9" fmla="*/ 39614 h 114783"/>
                      <a:gd name="connsiteX10" fmla="*/ 130310 w 298052"/>
                      <a:gd name="connsiteY10" fmla="*/ 684 h 11478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98052" h="114783">
                        <a:moveTo>
                          <a:pt x="130338" y="713"/>
                        </a:moveTo>
                        <a:cubicBezTo>
                          <a:pt x="171553" y="-3038"/>
                          <a:pt x="213864" y="8592"/>
                          <a:pt x="245380" y="21924"/>
                        </a:cubicBezTo>
                        <a:cubicBezTo>
                          <a:pt x="261254" y="28475"/>
                          <a:pt x="274502" y="35372"/>
                          <a:pt x="283593" y="40739"/>
                        </a:cubicBezTo>
                        <a:cubicBezTo>
                          <a:pt x="292771" y="46049"/>
                          <a:pt x="298053" y="49627"/>
                          <a:pt x="298053" y="49627"/>
                        </a:cubicBezTo>
                        <a:cubicBezTo>
                          <a:pt x="298053" y="49627"/>
                          <a:pt x="285152" y="64807"/>
                          <a:pt x="261803" y="80303"/>
                        </a:cubicBezTo>
                        <a:cubicBezTo>
                          <a:pt x="238454" y="95858"/>
                          <a:pt x="204801" y="111644"/>
                          <a:pt x="163991" y="114327"/>
                        </a:cubicBezTo>
                        <a:cubicBezTo>
                          <a:pt x="143413" y="115741"/>
                          <a:pt x="123037" y="113750"/>
                          <a:pt x="104046" y="110027"/>
                        </a:cubicBezTo>
                        <a:cubicBezTo>
                          <a:pt x="84882" y="106362"/>
                          <a:pt x="66901" y="100995"/>
                          <a:pt x="51633" y="95425"/>
                        </a:cubicBezTo>
                        <a:cubicBezTo>
                          <a:pt x="20780" y="84344"/>
                          <a:pt x="0" y="72454"/>
                          <a:pt x="0" y="72454"/>
                        </a:cubicBezTo>
                        <a:cubicBezTo>
                          <a:pt x="0" y="72454"/>
                          <a:pt x="12093" y="56611"/>
                          <a:pt x="34316" y="39614"/>
                        </a:cubicBezTo>
                        <a:cubicBezTo>
                          <a:pt x="56568" y="22645"/>
                          <a:pt x="88951" y="4494"/>
                          <a:pt x="130310" y="684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21" name="Freeform 20">
                    <a:extLst>
                      <a:ext uri="{FF2B5EF4-FFF2-40B4-BE49-F238E27FC236}">
                        <a16:creationId xmlns:a16="http://schemas.microsoft.com/office/drawing/2014/main" id="{DAC1960A-C83C-B94C-6537-ECAD1240DF5C}"/>
                      </a:ext>
                    </a:extLst>
                  </p:cNvPr>
                  <p:cNvSpPr/>
                  <p:nvPr/>
                </p:nvSpPr>
                <p:spPr>
                  <a:xfrm>
                    <a:off x="-724235" y="6095103"/>
                    <a:ext cx="317130" cy="116825"/>
                  </a:xfrm>
                  <a:custGeom>
                    <a:avLst/>
                    <a:gdLst>
                      <a:gd name="connsiteX0" fmla="*/ 137121 w 317130"/>
                      <a:gd name="connsiteY0" fmla="*/ 1585 h 116825"/>
                      <a:gd name="connsiteX1" fmla="*/ 260042 w 317130"/>
                      <a:gd name="connsiteY1" fmla="*/ 16736 h 116825"/>
                      <a:gd name="connsiteX2" fmla="*/ 317130 w 317130"/>
                      <a:gd name="connsiteY2" fmla="*/ 40486 h 116825"/>
                      <a:gd name="connsiteX3" fmla="*/ 280765 w 317130"/>
                      <a:gd name="connsiteY3" fmla="*/ 74077 h 116825"/>
                      <a:gd name="connsiteX4" fmla="*/ 178970 w 317130"/>
                      <a:gd name="connsiteY4" fmla="*/ 115286 h 116825"/>
                      <a:gd name="connsiteX5" fmla="*/ 57059 w 317130"/>
                      <a:gd name="connsiteY5" fmla="*/ 100972 h 116825"/>
                      <a:gd name="connsiteX6" fmla="*/ 0 w 317130"/>
                      <a:gd name="connsiteY6" fmla="*/ 78434 h 116825"/>
                      <a:gd name="connsiteX7" fmla="*/ 137121 w 317130"/>
                      <a:gd name="connsiteY7" fmla="*/ 1585 h 11682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317130" h="116825">
                        <a:moveTo>
                          <a:pt x="137121" y="1585"/>
                        </a:moveTo>
                        <a:cubicBezTo>
                          <a:pt x="180904" y="-3869"/>
                          <a:pt x="225986" y="5626"/>
                          <a:pt x="260042" y="16736"/>
                        </a:cubicBezTo>
                        <a:cubicBezTo>
                          <a:pt x="294070" y="27846"/>
                          <a:pt x="317130" y="40486"/>
                          <a:pt x="317130" y="40486"/>
                        </a:cubicBezTo>
                        <a:cubicBezTo>
                          <a:pt x="317130" y="40486"/>
                          <a:pt x="304431" y="56704"/>
                          <a:pt x="280765" y="74077"/>
                        </a:cubicBezTo>
                        <a:cubicBezTo>
                          <a:pt x="257098" y="91478"/>
                          <a:pt x="222436" y="110034"/>
                          <a:pt x="178970" y="115286"/>
                        </a:cubicBezTo>
                        <a:cubicBezTo>
                          <a:pt x="135360" y="120538"/>
                          <a:pt x="90943" y="111506"/>
                          <a:pt x="57059" y="100972"/>
                        </a:cubicBezTo>
                        <a:cubicBezTo>
                          <a:pt x="23234" y="90468"/>
                          <a:pt x="0" y="78434"/>
                          <a:pt x="0" y="78434"/>
                        </a:cubicBezTo>
                        <a:cubicBezTo>
                          <a:pt x="0" y="78434"/>
                          <a:pt x="49382" y="12436"/>
                          <a:pt x="137121" y="1585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22" name="Freeform 21">
                    <a:extLst>
                      <a:ext uri="{FF2B5EF4-FFF2-40B4-BE49-F238E27FC236}">
                        <a16:creationId xmlns:a16="http://schemas.microsoft.com/office/drawing/2014/main" id="{0DC1FD44-9157-BF46-38FA-B499D9CB764C}"/>
                      </a:ext>
                    </a:extLst>
                  </p:cNvPr>
                  <p:cNvSpPr/>
                  <p:nvPr/>
                </p:nvSpPr>
                <p:spPr>
                  <a:xfrm>
                    <a:off x="-875873" y="5916477"/>
                    <a:ext cx="297360" cy="117940"/>
                  </a:xfrm>
                  <a:custGeom>
                    <a:avLst/>
                    <a:gdLst>
                      <a:gd name="connsiteX0" fmla="*/ 127741 w 297360"/>
                      <a:gd name="connsiteY0" fmla="*/ 918 h 117940"/>
                      <a:gd name="connsiteX1" fmla="*/ 243273 w 297360"/>
                      <a:gd name="connsiteY1" fmla="*/ 18175 h 117940"/>
                      <a:gd name="connsiteX2" fmla="*/ 297360 w 297360"/>
                      <a:gd name="connsiteY2" fmla="*/ 41579 h 117940"/>
                      <a:gd name="connsiteX3" fmla="*/ 171495 w 297360"/>
                      <a:gd name="connsiteY3" fmla="*/ 116725 h 117940"/>
                      <a:gd name="connsiteX4" fmla="*/ 55212 w 297360"/>
                      <a:gd name="connsiteY4" fmla="*/ 99035 h 117940"/>
                      <a:gd name="connsiteX5" fmla="*/ 15325 w 297360"/>
                      <a:gd name="connsiteY5" fmla="*/ 81691 h 117940"/>
                      <a:gd name="connsiteX6" fmla="*/ 0 w 297360"/>
                      <a:gd name="connsiteY6" fmla="*/ 73294 h 117940"/>
                      <a:gd name="connsiteX7" fmla="*/ 32960 w 297360"/>
                      <a:gd name="connsiteY7" fmla="*/ 39991 h 117940"/>
                      <a:gd name="connsiteX8" fmla="*/ 127712 w 297360"/>
                      <a:gd name="connsiteY8" fmla="*/ 918 h 11794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97360" h="117940">
                        <a:moveTo>
                          <a:pt x="127741" y="918"/>
                        </a:moveTo>
                        <a:cubicBezTo>
                          <a:pt x="168811" y="-3151"/>
                          <a:pt x="211122" y="6978"/>
                          <a:pt x="243273" y="18175"/>
                        </a:cubicBezTo>
                        <a:cubicBezTo>
                          <a:pt x="275425" y="29285"/>
                          <a:pt x="297360" y="41579"/>
                          <a:pt x="297360" y="41579"/>
                        </a:cubicBezTo>
                        <a:cubicBezTo>
                          <a:pt x="297360" y="41579"/>
                          <a:pt x="253231" y="107086"/>
                          <a:pt x="171495" y="116725"/>
                        </a:cubicBezTo>
                        <a:cubicBezTo>
                          <a:pt x="130627" y="121573"/>
                          <a:pt x="87912" y="111155"/>
                          <a:pt x="55212" y="99035"/>
                        </a:cubicBezTo>
                        <a:cubicBezTo>
                          <a:pt x="38848" y="92917"/>
                          <a:pt x="25052" y="86539"/>
                          <a:pt x="15325" y="81691"/>
                        </a:cubicBezTo>
                        <a:cubicBezTo>
                          <a:pt x="5599" y="76699"/>
                          <a:pt x="0" y="73294"/>
                          <a:pt x="0" y="73294"/>
                        </a:cubicBezTo>
                        <a:cubicBezTo>
                          <a:pt x="0" y="73294"/>
                          <a:pt x="11285" y="57047"/>
                          <a:pt x="32960" y="39991"/>
                        </a:cubicBezTo>
                        <a:cubicBezTo>
                          <a:pt x="54635" y="22878"/>
                          <a:pt x="86613" y="5131"/>
                          <a:pt x="127712" y="918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23" name="Freeform 22">
                    <a:extLst>
                      <a:ext uri="{FF2B5EF4-FFF2-40B4-BE49-F238E27FC236}">
                        <a16:creationId xmlns:a16="http://schemas.microsoft.com/office/drawing/2014/main" id="{C48808BC-6204-FA3C-67D0-AC16161C314A}"/>
                      </a:ext>
                    </a:extLst>
                  </p:cNvPr>
                  <p:cNvSpPr/>
                  <p:nvPr/>
                </p:nvSpPr>
                <p:spPr>
                  <a:xfrm>
                    <a:off x="-1053487" y="5728978"/>
                    <a:ext cx="305181" cy="120517"/>
                  </a:xfrm>
                  <a:custGeom>
                    <a:avLst/>
                    <a:gdLst>
                      <a:gd name="connsiteX0" fmla="*/ 135245 w 305181"/>
                      <a:gd name="connsiteY0" fmla="*/ 32 h 120517"/>
                      <a:gd name="connsiteX1" fmla="*/ 197182 w 305181"/>
                      <a:gd name="connsiteY1" fmla="*/ 7275 h 120517"/>
                      <a:gd name="connsiteX2" fmla="*/ 251557 w 305181"/>
                      <a:gd name="connsiteY2" fmla="*/ 24734 h 120517"/>
                      <a:gd name="connsiteX3" fmla="*/ 305181 w 305181"/>
                      <a:gd name="connsiteY3" fmla="*/ 50418 h 120517"/>
                      <a:gd name="connsiteX4" fmla="*/ 271154 w 305181"/>
                      <a:gd name="connsiteY4" fmla="*/ 83200 h 120517"/>
                      <a:gd name="connsiteX5" fmla="*/ 174266 w 305181"/>
                      <a:gd name="connsiteY5" fmla="*/ 120254 h 120517"/>
                      <a:gd name="connsiteX6" fmla="*/ 111463 w 305181"/>
                      <a:gd name="connsiteY6" fmla="*/ 113674 h 120517"/>
                      <a:gd name="connsiteX7" fmla="*/ 55443 w 305181"/>
                      <a:gd name="connsiteY7" fmla="*/ 93734 h 120517"/>
                      <a:gd name="connsiteX8" fmla="*/ 0 w 305181"/>
                      <a:gd name="connsiteY8" fmla="*/ 62221 h 120517"/>
                      <a:gd name="connsiteX9" fmla="*/ 35904 w 305181"/>
                      <a:gd name="connsiteY9" fmla="*/ 31458 h 120517"/>
                      <a:gd name="connsiteX10" fmla="*/ 135245 w 305181"/>
                      <a:gd name="connsiteY10" fmla="*/ 32 h 12051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305181" h="120517">
                        <a:moveTo>
                          <a:pt x="135245" y="32"/>
                        </a:moveTo>
                        <a:cubicBezTo>
                          <a:pt x="156198" y="-343"/>
                          <a:pt x="177296" y="2629"/>
                          <a:pt x="197182" y="7275"/>
                        </a:cubicBezTo>
                        <a:cubicBezTo>
                          <a:pt x="216981" y="12008"/>
                          <a:pt x="235481" y="18443"/>
                          <a:pt x="251557" y="24734"/>
                        </a:cubicBezTo>
                        <a:cubicBezTo>
                          <a:pt x="283449" y="37547"/>
                          <a:pt x="305181" y="50418"/>
                          <a:pt x="305181" y="50418"/>
                        </a:cubicBezTo>
                        <a:cubicBezTo>
                          <a:pt x="305181" y="50418"/>
                          <a:pt x="293348" y="66376"/>
                          <a:pt x="271154" y="83200"/>
                        </a:cubicBezTo>
                        <a:cubicBezTo>
                          <a:pt x="248988" y="99938"/>
                          <a:pt x="216288" y="117888"/>
                          <a:pt x="174266" y="120254"/>
                        </a:cubicBezTo>
                        <a:cubicBezTo>
                          <a:pt x="153254" y="121408"/>
                          <a:pt x="131782" y="118696"/>
                          <a:pt x="111463" y="113674"/>
                        </a:cubicBezTo>
                        <a:cubicBezTo>
                          <a:pt x="91202" y="108509"/>
                          <a:pt x="72038" y="101179"/>
                          <a:pt x="55443" y="93734"/>
                        </a:cubicBezTo>
                        <a:cubicBezTo>
                          <a:pt x="22512" y="78208"/>
                          <a:pt x="0" y="62221"/>
                          <a:pt x="0" y="62221"/>
                        </a:cubicBezTo>
                        <a:cubicBezTo>
                          <a:pt x="0" y="62221"/>
                          <a:pt x="12584" y="46724"/>
                          <a:pt x="35904" y="31458"/>
                        </a:cubicBezTo>
                        <a:cubicBezTo>
                          <a:pt x="59137" y="16221"/>
                          <a:pt x="93251" y="897"/>
                          <a:pt x="135245" y="32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24" name="Freeform 23">
                    <a:extLst>
                      <a:ext uri="{FF2B5EF4-FFF2-40B4-BE49-F238E27FC236}">
                        <a16:creationId xmlns:a16="http://schemas.microsoft.com/office/drawing/2014/main" id="{27D97FAF-F6E2-1C48-5B32-A2633E3C76CA}"/>
                      </a:ext>
                    </a:extLst>
                  </p:cNvPr>
                  <p:cNvSpPr/>
                  <p:nvPr/>
                </p:nvSpPr>
                <p:spPr>
                  <a:xfrm>
                    <a:off x="-1211936" y="5520612"/>
                    <a:ext cx="305585" cy="127426"/>
                  </a:xfrm>
                  <a:custGeom>
                    <a:avLst/>
                    <a:gdLst>
                      <a:gd name="connsiteX0" fmla="*/ 141768 w 305585"/>
                      <a:gd name="connsiteY0" fmla="*/ 1198 h 127426"/>
                      <a:gd name="connsiteX1" fmla="*/ 254789 w 305585"/>
                      <a:gd name="connsiteY1" fmla="*/ 39434 h 127426"/>
                      <a:gd name="connsiteX2" fmla="*/ 291617 w 305585"/>
                      <a:gd name="connsiteY2" fmla="*/ 60760 h 127426"/>
                      <a:gd name="connsiteX3" fmla="*/ 305586 w 305585"/>
                      <a:gd name="connsiteY3" fmla="*/ 70139 h 127426"/>
                      <a:gd name="connsiteX4" fmla="*/ 268989 w 305585"/>
                      <a:gd name="connsiteY4" fmla="*/ 99805 h 127426"/>
                      <a:gd name="connsiteX5" fmla="*/ 169128 w 305585"/>
                      <a:gd name="connsiteY5" fmla="*/ 127249 h 127426"/>
                      <a:gd name="connsiteX6" fmla="*/ 52413 w 305585"/>
                      <a:gd name="connsiteY6" fmla="*/ 85174 h 127426"/>
                      <a:gd name="connsiteX7" fmla="*/ 14315 w 305585"/>
                      <a:gd name="connsiteY7" fmla="*/ 57384 h 127426"/>
                      <a:gd name="connsiteX8" fmla="*/ 0 w 305585"/>
                      <a:gd name="connsiteY8" fmla="*/ 44802 h 127426"/>
                      <a:gd name="connsiteX9" fmla="*/ 39309 w 305585"/>
                      <a:gd name="connsiteY9" fmla="*/ 18887 h 127426"/>
                      <a:gd name="connsiteX10" fmla="*/ 141797 w 305585"/>
                      <a:gd name="connsiteY10" fmla="*/ 1198 h 1274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305585" h="127426">
                        <a:moveTo>
                          <a:pt x="141768" y="1198"/>
                        </a:moveTo>
                        <a:cubicBezTo>
                          <a:pt x="183877" y="5671"/>
                          <a:pt x="224196" y="23591"/>
                          <a:pt x="254789" y="39434"/>
                        </a:cubicBezTo>
                        <a:cubicBezTo>
                          <a:pt x="269826" y="47572"/>
                          <a:pt x="282727" y="55075"/>
                          <a:pt x="291617" y="60760"/>
                        </a:cubicBezTo>
                        <a:cubicBezTo>
                          <a:pt x="300506" y="66416"/>
                          <a:pt x="305586" y="70139"/>
                          <a:pt x="305586" y="70139"/>
                        </a:cubicBezTo>
                        <a:cubicBezTo>
                          <a:pt x="305586" y="70139"/>
                          <a:pt x="292454" y="85001"/>
                          <a:pt x="268989" y="99805"/>
                        </a:cubicBezTo>
                        <a:cubicBezTo>
                          <a:pt x="245496" y="114552"/>
                          <a:pt x="211670" y="129211"/>
                          <a:pt x="169128" y="127249"/>
                        </a:cubicBezTo>
                        <a:cubicBezTo>
                          <a:pt x="126904" y="124969"/>
                          <a:pt x="84045" y="105548"/>
                          <a:pt x="52413" y="85174"/>
                        </a:cubicBezTo>
                        <a:cubicBezTo>
                          <a:pt x="36366" y="75333"/>
                          <a:pt x="23436" y="64974"/>
                          <a:pt x="14315" y="57384"/>
                        </a:cubicBezTo>
                        <a:cubicBezTo>
                          <a:pt x="5195" y="49794"/>
                          <a:pt x="0" y="44802"/>
                          <a:pt x="0" y="44802"/>
                        </a:cubicBezTo>
                        <a:cubicBezTo>
                          <a:pt x="0" y="44802"/>
                          <a:pt x="14258" y="30950"/>
                          <a:pt x="39309" y="18887"/>
                        </a:cubicBezTo>
                        <a:cubicBezTo>
                          <a:pt x="64303" y="6738"/>
                          <a:pt x="100092" y="-3593"/>
                          <a:pt x="141797" y="1198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25" name="Graphic 10">
                  <a:extLst>
                    <a:ext uri="{FF2B5EF4-FFF2-40B4-BE49-F238E27FC236}">
                      <a16:creationId xmlns:a16="http://schemas.microsoft.com/office/drawing/2014/main" id="{B7D0EA79-6775-E0D0-930D-7A4FFB434F81}"/>
                    </a:ext>
                  </a:extLst>
                </p:cNvPr>
                <p:cNvGrpSpPr/>
                <p:nvPr/>
              </p:nvGrpSpPr>
              <p:grpSpPr>
                <a:xfrm>
                  <a:off x="-932594" y="5323469"/>
                  <a:ext cx="940459" cy="1125575"/>
                  <a:chOff x="-932594" y="5323469"/>
                  <a:chExt cx="940459" cy="1125575"/>
                </a:xfrm>
                <a:grpFill/>
              </p:grpSpPr>
              <p:sp>
                <p:nvSpPr>
                  <p:cNvPr id="26" name="Freeform 25">
                    <a:extLst>
                      <a:ext uri="{FF2B5EF4-FFF2-40B4-BE49-F238E27FC236}">
                        <a16:creationId xmlns:a16="http://schemas.microsoft.com/office/drawing/2014/main" id="{39A359AD-B4F0-326A-C755-8515F137305D}"/>
                      </a:ext>
                    </a:extLst>
                  </p:cNvPr>
                  <p:cNvSpPr/>
                  <p:nvPr/>
                </p:nvSpPr>
                <p:spPr>
                  <a:xfrm>
                    <a:off x="-121088" y="6198067"/>
                    <a:ext cx="128953" cy="250977"/>
                  </a:xfrm>
                  <a:custGeom>
                    <a:avLst/>
                    <a:gdLst>
                      <a:gd name="connsiteX0" fmla="*/ 128953 w 128953"/>
                      <a:gd name="connsiteY0" fmla="*/ 123570 h 250977"/>
                      <a:gd name="connsiteX1" fmla="*/ 127828 w 128953"/>
                      <a:gd name="connsiteY1" fmla="*/ 100051 h 250977"/>
                      <a:gd name="connsiteX2" fmla="*/ 123556 w 128953"/>
                      <a:gd name="connsiteY2" fmla="*/ 68162 h 250977"/>
                      <a:gd name="connsiteX3" fmla="*/ 112243 w 128953"/>
                      <a:gd name="connsiteY3" fmla="*/ 18989 h 250977"/>
                      <a:gd name="connsiteX4" fmla="*/ 106066 w 128953"/>
                      <a:gd name="connsiteY4" fmla="*/ 0 h 250977"/>
                      <a:gd name="connsiteX5" fmla="*/ 66613 w 128953"/>
                      <a:gd name="connsiteY5" fmla="*/ 32985 h 250977"/>
                      <a:gd name="connsiteX6" fmla="*/ 9986 w 128953"/>
                      <a:gd name="connsiteY6" fmla="*/ 135113 h 250977"/>
                      <a:gd name="connsiteX7" fmla="*/ 779 w 128953"/>
                      <a:gd name="connsiteY7" fmla="*/ 250978 h 250977"/>
                      <a:gd name="connsiteX8" fmla="*/ 128925 w 128953"/>
                      <a:gd name="connsiteY8" fmla="*/ 123570 h 2509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28953" h="250977">
                        <a:moveTo>
                          <a:pt x="128953" y="123570"/>
                        </a:moveTo>
                        <a:cubicBezTo>
                          <a:pt x="128780" y="115605"/>
                          <a:pt x="128463" y="107698"/>
                          <a:pt x="127828" y="100051"/>
                        </a:cubicBezTo>
                        <a:cubicBezTo>
                          <a:pt x="126789" y="88854"/>
                          <a:pt x="125259" y="78205"/>
                          <a:pt x="123556" y="68162"/>
                        </a:cubicBezTo>
                        <a:cubicBezTo>
                          <a:pt x="120122" y="48135"/>
                          <a:pt x="115879" y="30820"/>
                          <a:pt x="112243" y="18989"/>
                        </a:cubicBezTo>
                        <a:cubicBezTo>
                          <a:pt x="108693" y="7042"/>
                          <a:pt x="106066" y="0"/>
                          <a:pt x="106066" y="0"/>
                        </a:cubicBezTo>
                        <a:cubicBezTo>
                          <a:pt x="106066" y="0"/>
                          <a:pt x="87624" y="10591"/>
                          <a:pt x="66613" y="32985"/>
                        </a:cubicBezTo>
                        <a:cubicBezTo>
                          <a:pt x="45457" y="55465"/>
                          <a:pt x="22195" y="89113"/>
                          <a:pt x="9986" y="135113"/>
                        </a:cubicBezTo>
                        <a:cubicBezTo>
                          <a:pt x="-317" y="174562"/>
                          <a:pt x="-1039" y="216233"/>
                          <a:pt x="779" y="250978"/>
                        </a:cubicBezTo>
                        <a:lnTo>
                          <a:pt x="128925" y="123570"/>
                        </a:ln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27" name="Freeform 26">
                    <a:extLst>
                      <a:ext uri="{FF2B5EF4-FFF2-40B4-BE49-F238E27FC236}">
                        <a16:creationId xmlns:a16="http://schemas.microsoft.com/office/drawing/2014/main" id="{FDE0ED0A-5848-7D22-15F6-7BAE96B5C0B7}"/>
                      </a:ext>
                    </a:extLst>
                  </p:cNvPr>
                  <p:cNvSpPr/>
                  <p:nvPr/>
                </p:nvSpPr>
                <p:spPr>
                  <a:xfrm>
                    <a:off x="-280358" y="6027170"/>
                    <a:ext cx="120192" cy="301219"/>
                  </a:xfrm>
                  <a:custGeom>
                    <a:avLst/>
                    <a:gdLst>
                      <a:gd name="connsiteX0" fmla="*/ 3246 w 120192"/>
                      <a:gd name="connsiteY0" fmla="*/ 124695 h 301219"/>
                      <a:gd name="connsiteX1" fmla="*/ 10173 w 120192"/>
                      <a:gd name="connsiteY1" fmla="*/ 243994 h 301219"/>
                      <a:gd name="connsiteX2" fmla="*/ 21717 w 120192"/>
                      <a:gd name="connsiteY2" fmla="*/ 285232 h 301219"/>
                      <a:gd name="connsiteX3" fmla="*/ 27374 w 120192"/>
                      <a:gd name="connsiteY3" fmla="*/ 301219 h 301219"/>
                      <a:gd name="connsiteX4" fmla="*/ 65125 w 120192"/>
                      <a:gd name="connsiteY4" fmla="*/ 272419 h 301219"/>
                      <a:gd name="connsiteX5" fmla="*/ 116469 w 120192"/>
                      <a:gd name="connsiteY5" fmla="*/ 181199 h 301219"/>
                      <a:gd name="connsiteX6" fmla="*/ 119009 w 120192"/>
                      <a:gd name="connsiteY6" fmla="*/ 117394 h 301219"/>
                      <a:gd name="connsiteX7" fmla="*/ 107667 w 120192"/>
                      <a:gd name="connsiteY7" fmla="*/ 58870 h 301219"/>
                      <a:gd name="connsiteX8" fmla="*/ 85819 w 120192"/>
                      <a:gd name="connsiteY8" fmla="*/ 0 h 301219"/>
                      <a:gd name="connsiteX9" fmla="*/ 49886 w 120192"/>
                      <a:gd name="connsiteY9" fmla="*/ 31051 h 301219"/>
                      <a:gd name="connsiteX10" fmla="*/ 3217 w 120192"/>
                      <a:gd name="connsiteY10" fmla="*/ 124695 h 3012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20192" h="301219">
                        <a:moveTo>
                          <a:pt x="3246" y="124695"/>
                        </a:moveTo>
                        <a:cubicBezTo>
                          <a:pt x="-4200" y="166280"/>
                          <a:pt x="2467" y="210172"/>
                          <a:pt x="10173" y="243994"/>
                        </a:cubicBezTo>
                        <a:cubicBezTo>
                          <a:pt x="14155" y="260818"/>
                          <a:pt x="18514" y="275045"/>
                          <a:pt x="21717" y="285232"/>
                        </a:cubicBezTo>
                        <a:cubicBezTo>
                          <a:pt x="25007" y="295361"/>
                          <a:pt x="27374" y="301219"/>
                          <a:pt x="27374" y="301219"/>
                        </a:cubicBezTo>
                        <a:cubicBezTo>
                          <a:pt x="27374" y="301219"/>
                          <a:pt x="45008" y="291898"/>
                          <a:pt x="65125" y="272419"/>
                        </a:cubicBezTo>
                        <a:cubicBezTo>
                          <a:pt x="85184" y="252911"/>
                          <a:pt x="107840" y="223130"/>
                          <a:pt x="116469" y="181199"/>
                        </a:cubicBezTo>
                        <a:cubicBezTo>
                          <a:pt x="120683" y="160392"/>
                          <a:pt x="121001" y="138547"/>
                          <a:pt x="119009" y="117394"/>
                        </a:cubicBezTo>
                        <a:cubicBezTo>
                          <a:pt x="116960" y="96443"/>
                          <a:pt x="112544" y="76416"/>
                          <a:pt x="107667" y="58870"/>
                        </a:cubicBezTo>
                        <a:cubicBezTo>
                          <a:pt x="97796" y="24125"/>
                          <a:pt x="85819" y="0"/>
                          <a:pt x="85819" y="0"/>
                        </a:cubicBezTo>
                        <a:cubicBezTo>
                          <a:pt x="85819" y="0"/>
                          <a:pt x="68675" y="10245"/>
                          <a:pt x="49886" y="31051"/>
                        </a:cubicBezTo>
                        <a:cubicBezTo>
                          <a:pt x="31068" y="51858"/>
                          <a:pt x="10606" y="83226"/>
                          <a:pt x="3217" y="124695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28" name="Freeform 27">
                    <a:extLst>
                      <a:ext uri="{FF2B5EF4-FFF2-40B4-BE49-F238E27FC236}">
                        <a16:creationId xmlns:a16="http://schemas.microsoft.com/office/drawing/2014/main" id="{FAF7E86A-EEBF-FBF2-B7DA-8471C34A7C70}"/>
                      </a:ext>
                    </a:extLst>
                  </p:cNvPr>
                  <p:cNvSpPr/>
                  <p:nvPr/>
                </p:nvSpPr>
                <p:spPr>
                  <a:xfrm>
                    <a:off x="-449754" y="5825337"/>
                    <a:ext cx="118688" cy="317928"/>
                  </a:xfrm>
                  <a:custGeom>
                    <a:avLst/>
                    <a:gdLst>
                      <a:gd name="connsiteX0" fmla="*/ 2244 w 118688"/>
                      <a:gd name="connsiteY0" fmla="*/ 135431 h 317928"/>
                      <a:gd name="connsiteX1" fmla="*/ 13788 w 118688"/>
                      <a:gd name="connsiteY1" fmla="*/ 259549 h 317928"/>
                      <a:gd name="connsiteX2" fmla="*/ 34482 w 118688"/>
                      <a:gd name="connsiteY2" fmla="*/ 317928 h 317928"/>
                      <a:gd name="connsiteX3" fmla="*/ 70357 w 118688"/>
                      <a:gd name="connsiteY3" fmla="*/ 283818 h 317928"/>
                      <a:gd name="connsiteX4" fmla="*/ 116391 w 118688"/>
                      <a:gd name="connsiteY4" fmla="*/ 183595 h 317928"/>
                      <a:gd name="connsiteX5" fmla="*/ 104038 w 118688"/>
                      <a:gd name="connsiteY5" fmla="*/ 58466 h 317928"/>
                      <a:gd name="connsiteX6" fmla="*/ 82161 w 118688"/>
                      <a:gd name="connsiteY6" fmla="*/ 0 h 317928"/>
                      <a:gd name="connsiteX7" fmla="*/ 2244 w 118688"/>
                      <a:gd name="connsiteY7" fmla="*/ 135459 h 31792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18688" h="317928">
                        <a:moveTo>
                          <a:pt x="2244" y="135431"/>
                        </a:moveTo>
                        <a:cubicBezTo>
                          <a:pt x="-4135" y="179323"/>
                          <a:pt x="4148" y="224890"/>
                          <a:pt x="13788" y="259549"/>
                        </a:cubicBezTo>
                        <a:cubicBezTo>
                          <a:pt x="23428" y="294207"/>
                          <a:pt x="34482" y="317928"/>
                          <a:pt x="34482" y="317928"/>
                        </a:cubicBezTo>
                        <a:cubicBezTo>
                          <a:pt x="34482" y="317928"/>
                          <a:pt x="51539" y="306327"/>
                          <a:pt x="70357" y="283818"/>
                        </a:cubicBezTo>
                        <a:cubicBezTo>
                          <a:pt x="89174" y="261280"/>
                          <a:pt x="109781" y="227834"/>
                          <a:pt x="116391" y="183595"/>
                        </a:cubicBezTo>
                        <a:cubicBezTo>
                          <a:pt x="123000" y="139529"/>
                          <a:pt x="114255" y="93269"/>
                          <a:pt x="104038" y="58466"/>
                        </a:cubicBezTo>
                        <a:cubicBezTo>
                          <a:pt x="93792" y="23577"/>
                          <a:pt x="82161" y="0"/>
                          <a:pt x="82161" y="0"/>
                        </a:cubicBezTo>
                        <a:cubicBezTo>
                          <a:pt x="82161" y="0"/>
                          <a:pt x="15029" y="47818"/>
                          <a:pt x="2244" y="135459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29" name="Freeform 28">
                    <a:extLst>
                      <a:ext uri="{FF2B5EF4-FFF2-40B4-BE49-F238E27FC236}">
                        <a16:creationId xmlns:a16="http://schemas.microsoft.com/office/drawing/2014/main" id="{3AC034AA-DB7B-EF6B-ABD7-34B32FA84230}"/>
                      </a:ext>
                    </a:extLst>
                  </p:cNvPr>
                  <p:cNvSpPr/>
                  <p:nvPr/>
                </p:nvSpPr>
                <p:spPr>
                  <a:xfrm>
                    <a:off x="-622640" y="5674295"/>
                    <a:ext cx="116755" cy="291552"/>
                  </a:xfrm>
                  <a:custGeom>
                    <a:avLst/>
                    <a:gdLst>
                      <a:gd name="connsiteX0" fmla="*/ 2509 w 116755"/>
                      <a:gd name="connsiteY0" fmla="*/ 121723 h 291552"/>
                      <a:gd name="connsiteX1" fmla="*/ 14169 w 116755"/>
                      <a:gd name="connsiteY1" fmla="*/ 236895 h 291552"/>
                      <a:gd name="connsiteX2" fmla="*/ 36104 w 116755"/>
                      <a:gd name="connsiteY2" fmla="*/ 291552 h 291552"/>
                      <a:gd name="connsiteX3" fmla="*/ 114636 w 116755"/>
                      <a:gd name="connsiteY3" fmla="*/ 167838 h 291552"/>
                      <a:gd name="connsiteX4" fmla="*/ 103380 w 116755"/>
                      <a:gd name="connsiteY4" fmla="*/ 53416 h 291552"/>
                      <a:gd name="connsiteX5" fmla="*/ 90017 w 116755"/>
                      <a:gd name="connsiteY5" fmla="*/ 14804 h 291552"/>
                      <a:gd name="connsiteX6" fmla="*/ 83696 w 116755"/>
                      <a:gd name="connsiteY6" fmla="*/ 0 h 291552"/>
                      <a:gd name="connsiteX7" fmla="*/ 48399 w 116755"/>
                      <a:gd name="connsiteY7" fmla="*/ 30792 h 291552"/>
                      <a:gd name="connsiteX8" fmla="*/ 2480 w 116755"/>
                      <a:gd name="connsiteY8" fmla="*/ 121694 h 2915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16755" h="291552">
                        <a:moveTo>
                          <a:pt x="2509" y="121723"/>
                        </a:moveTo>
                        <a:cubicBezTo>
                          <a:pt x="-4389" y="161951"/>
                          <a:pt x="4068" y="204487"/>
                          <a:pt x="14169" y="236895"/>
                        </a:cubicBezTo>
                        <a:cubicBezTo>
                          <a:pt x="24357" y="269274"/>
                          <a:pt x="36104" y="291552"/>
                          <a:pt x="36104" y="291552"/>
                        </a:cubicBezTo>
                        <a:cubicBezTo>
                          <a:pt x="36104" y="291552"/>
                          <a:pt x="102341" y="248785"/>
                          <a:pt x="114636" y="167838"/>
                        </a:cubicBezTo>
                        <a:cubicBezTo>
                          <a:pt x="120755" y="127379"/>
                          <a:pt x="112587" y="85218"/>
                          <a:pt x="103380" y="53416"/>
                        </a:cubicBezTo>
                        <a:cubicBezTo>
                          <a:pt x="98820" y="37515"/>
                          <a:pt x="93856" y="24183"/>
                          <a:pt x="90017" y="14804"/>
                        </a:cubicBezTo>
                        <a:cubicBezTo>
                          <a:pt x="86294" y="5425"/>
                          <a:pt x="83696" y="0"/>
                          <a:pt x="83696" y="0"/>
                        </a:cubicBezTo>
                        <a:cubicBezTo>
                          <a:pt x="83696" y="0"/>
                          <a:pt x="67015" y="10447"/>
                          <a:pt x="48399" y="30792"/>
                        </a:cubicBezTo>
                        <a:cubicBezTo>
                          <a:pt x="29870" y="51136"/>
                          <a:pt x="9205" y="81495"/>
                          <a:pt x="2480" y="121694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30" name="Freeform 29">
                    <a:extLst>
                      <a:ext uri="{FF2B5EF4-FFF2-40B4-BE49-F238E27FC236}">
                        <a16:creationId xmlns:a16="http://schemas.microsoft.com/office/drawing/2014/main" id="{5DF2252E-3D99-1DF1-FEEB-C789018F3BAF}"/>
                      </a:ext>
                    </a:extLst>
                  </p:cNvPr>
                  <p:cNvSpPr/>
                  <p:nvPr/>
                </p:nvSpPr>
                <p:spPr>
                  <a:xfrm>
                    <a:off x="-785455" y="5498579"/>
                    <a:ext cx="117494" cy="288377"/>
                  </a:xfrm>
                  <a:custGeom>
                    <a:avLst/>
                    <a:gdLst>
                      <a:gd name="connsiteX0" fmla="*/ 5431 w 117494"/>
                      <a:gd name="connsiteY0" fmla="*/ 116298 h 288377"/>
                      <a:gd name="connsiteX1" fmla="*/ 467 w 117494"/>
                      <a:gd name="connsiteY1" fmla="*/ 176842 h 288377"/>
                      <a:gd name="connsiteX2" fmla="*/ 9385 w 117494"/>
                      <a:gd name="connsiteY2" fmla="*/ 232364 h 288377"/>
                      <a:gd name="connsiteX3" fmla="*/ 28837 w 117494"/>
                      <a:gd name="connsiteY3" fmla="*/ 288378 h 288377"/>
                      <a:gd name="connsiteX4" fmla="*/ 64741 w 117494"/>
                      <a:gd name="connsiteY4" fmla="*/ 257644 h 288377"/>
                      <a:gd name="connsiteX5" fmla="*/ 112911 w 117494"/>
                      <a:gd name="connsiteY5" fmla="*/ 166540 h 288377"/>
                      <a:gd name="connsiteX6" fmla="*/ 117154 w 117494"/>
                      <a:gd name="connsiteY6" fmla="*/ 106688 h 288377"/>
                      <a:gd name="connsiteX7" fmla="*/ 110429 w 117494"/>
                      <a:gd name="connsiteY7" fmla="*/ 53185 h 288377"/>
                      <a:gd name="connsiteX8" fmla="*/ 96287 w 117494"/>
                      <a:gd name="connsiteY8" fmla="*/ 0 h 288377"/>
                      <a:gd name="connsiteX9" fmla="*/ 58680 w 117494"/>
                      <a:gd name="connsiteY9" fmla="*/ 28569 h 288377"/>
                      <a:gd name="connsiteX10" fmla="*/ 5431 w 117494"/>
                      <a:gd name="connsiteY10" fmla="*/ 116298 h 2883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17494" h="288377">
                        <a:moveTo>
                          <a:pt x="5431" y="116298"/>
                        </a:moveTo>
                        <a:cubicBezTo>
                          <a:pt x="322" y="136268"/>
                          <a:pt x="-774" y="156987"/>
                          <a:pt x="467" y="176842"/>
                        </a:cubicBezTo>
                        <a:cubicBezTo>
                          <a:pt x="1621" y="196783"/>
                          <a:pt x="5085" y="215915"/>
                          <a:pt x="9385" y="232364"/>
                        </a:cubicBezTo>
                        <a:cubicBezTo>
                          <a:pt x="17755" y="265522"/>
                          <a:pt x="28837" y="288378"/>
                          <a:pt x="28837" y="288378"/>
                        </a:cubicBezTo>
                        <a:cubicBezTo>
                          <a:pt x="28837" y="288378"/>
                          <a:pt x="45837" y="278104"/>
                          <a:pt x="64741" y="257644"/>
                        </a:cubicBezTo>
                        <a:cubicBezTo>
                          <a:pt x="83732" y="237184"/>
                          <a:pt x="104281" y="206623"/>
                          <a:pt x="112911" y="166540"/>
                        </a:cubicBezTo>
                        <a:cubicBezTo>
                          <a:pt x="117269" y="146483"/>
                          <a:pt x="118077" y="126081"/>
                          <a:pt x="117154" y="106688"/>
                        </a:cubicBezTo>
                        <a:cubicBezTo>
                          <a:pt x="116374" y="87266"/>
                          <a:pt x="113690" y="68942"/>
                          <a:pt x="110429" y="53185"/>
                        </a:cubicBezTo>
                        <a:cubicBezTo>
                          <a:pt x="104541" y="21499"/>
                          <a:pt x="96287" y="0"/>
                          <a:pt x="96287" y="0"/>
                        </a:cubicBezTo>
                        <a:cubicBezTo>
                          <a:pt x="96287" y="0"/>
                          <a:pt x="78941" y="9465"/>
                          <a:pt x="58680" y="28569"/>
                        </a:cubicBezTo>
                        <a:cubicBezTo>
                          <a:pt x="38362" y="47760"/>
                          <a:pt x="15503" y="76502"/>
                          <a:pt x="5431" y="116298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31" name="Freeform 30">
                    <a:extLst>
                      <a:ext uri="{FF2B5EF4-FFF2-40B4-BE49-F238E27FC236}">
                        <a16:creationId xmlns:a16="http://schemas.microsoft.com/office/drawing/2014/main" id="{7727EB4B-4CED-703F-CECD-421461A128D1}"/>
                      </a:ext>
                    </a:extLst>
                  </p:cNvPr>
                  <p:cNvSpPr/>
                  <p:nvPr/>
                </p:nvSpPr>
                <p:spPr>
                  <a:xfrm>
                    <a:off x="-932594" y="5323469"/>
                    <a:ext cx="124582" cy="274092"/>
                  </a:xfrm>
                  <a:custGeom>
                    <a:avLst/>
                    <a:gdLst>
                      <a:gd name="connsiteX0" fmla="*/ 12534 w 124582"/>
                      <a:gd name="connsiteY0" fmla="*/ 102359 h 274092"/>
                      <a:gd name="connsiteX1" fmla="*/ 3269 w 124582"/>
                      <a:gd name="connsiteY1" fmla="*/ 216723 h 274092"/>
                      <a:gd name="connsiteX2" fmla="*/ 12216 w 124582"/>
                      <a:gd name="connsiteY2" fmla="*/ 257990 h 274092"/>
                      <a:gd name="connsiteX3" fmla="*/ 17325 w 124582"/>
                      <a:gd name="connsiteY3" fmla="*/ 274093 h 274092"/>
                      <a:gd name="connsiteX4" fmla="*/ 55740 w 124582"/>
                      <a:gd name="connsiteY4" fmla="*/ 246851 h 274092"/>
                      <a:gd name="connsiteX5" fmla="*/ 112337 w 124582"/>
                      <a:gd name="connsiteY5" fmla="*/ 161633 h 274092"/>
                      <a:gd name="connsiteX6" fmla="*/ 123939 w 124582"/>
                      <a:gd name="connsiteY6" fmla="*/ 52002 h 274092"/>
                      <a:gd name="connsiteX7" fmla="*/ 120274 w 124582"/>
                      <a:gd name="connsiteY7" fmla="*/ 14458 h 274092"/>
                      <a:gd name="connsiteX8" fmla="*/ 117820 w 124582"/>
                      <a:gd name="connsiteY8" fmla="*/ 0 h 274092"/>
                      <a:gd name="connsiteX9" fmla="*/ 76924 w 124582"/>
                      <a:gd name="connsiteY9" fmla="*/ 23346 h 274092"/>
                      <a:gd name="connsiteX10" fmla="*/ 12505 w 124582"/>
                      <a:gd name="connsiteY10" fmla="*/ 102359 h 2740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24582" h="274092">
                        <a:moveTo>
                          <a:pt x="12534" y="102359"/>
                        </a:moveTo>
                        <a:cubicBezTo>
                          <a:pt x="-2272" y="139903"/>
                          <a:pt x="-1955" y="183248"/>
                          <a:pt x="3269" y="216723"/>
                        </a:cubicBezTo>
                        <a:cubicBezTo>
                          <a:pt x="5578" y="233634"/>
                          <a:pt x="9330" y="247861"/>
                          <a:pt x="12216" y="257990"/>
                        </a:cubicBezTo>
                        <a:cubicBezTo>
                          <a:pt x="15131" y="268119"/>
                          <a:pt x="17325" y="274093"/>
                          <a:pt x="17325" y="274093"/>
                        </a:cubicBezTo>
                        <a:cubicBezTo>
                          <a:pt x="17325" y="274093"/>
                          <a:pt x="35132" y="265435"/>
                          <a:pt x="55740" y="246851"/>
                        </a:cubicBezTo>
                        <a:cubicBezTo>
                          <a:pt x="76375" y="228295"/>
                          <a:pt x="99840" y="199784"/>
                          <a:pt x="112337" y="161633"/>
                        </a:cubicBezTo>
                        <a:cubicBezTo>
                          <a:pt x="125209" y="123281"/>
                          <a:pt x="125469" y="82793"/>
                          <a:pt x="123939" y="52002"/>
                        </a:cubicBezTo>
                        <a:cubicBezTo>
                          <a:pt x="122785" y="36678"/>
                          <a:pt x="121573" y="23606"/>
                          <a:pt x="120274" y="14458"/>
                        </a:cubicBezTo>
                        <a:cubicBezTo>
                          <a:pt x="119004" y="5310"/>
                          <a:pt x="117820" y="0"/>
                          <a:pt x="117820" y="0"/>
                        </a:cubicBezTo>
                        <a:cubicBezTo>
                          <a:pt x="117820" y="0"/>
                          <a:pt x="99436" y="7243"/>
                          <a:pt x="76924" y="23346"/>
                        </a:cubicBezTo>
                        <a:cubicBezTo>
                          <a:pt x="54441" y="39535"/>
                          <a:pt x="27773" y="64555"/>
                          <a:pt x="12505" y="102359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sp>
              <p:nvSpPr>
                <p:cNvPr id="32" name="Freeform 31">
                  <a:extLst>
                    <a:ext uri="{FF2B5EF4-FFF2-40B4-BE49-F238E27FC236}">
                      <a16:creationId xmlns:a16="http://schemas.microsoft.com/office/drawing/2014/main" id="{1B683524-A0A2-0BBC-A31B-E7E8021C06BD}"/>
                    </a:ext>
                  </a:extLst>
                </p:cNvPr>
                <p:cNvSpPr/>
                <p:nvPr/>
              </p:nvSpPr>
              <p:spPr>
                <a:xfrm>
                  <a:off x="-1128440" y="5196090"/>
                  <a:ext cx="166617" cy="323353"/>
                </a:xfrm>
                <a:custGeom>
                  <a:avLst/>
                  <a:gdLst>
                    <a:gd name="connsiteX0" fmla="*/ 119111 w 166617"/>
                    <a:gd name="connsiteY0" fmla="*/ 145098 h 323353"/>
                    <a:gd name="connsiteX1" fmla="*/ 144596 w 166617"/>
                    <a:gd name="connsiteY1" fmla="*/ 208903 h 323353"/>
                    <a:gd name="connsiteX2" fmla="*/ 158854 w 166617"/>
                    <a:gd name="connsiteY2" fmla="*/ 265926 h 323353"/>
                    <a:gd name="connsiteX3" fmla="*/ 166618 w 166617"/>
                    <a:gd name="connsiteY3" fmla="*/ 323353 h 323353"/>
                    <a:gd name="connsiteX4" fmla="*/ 116947 w 166617"/>
                    <a:gd name="connsiteY4" fmla="*/ 291148 h 323353"/>
                    <a:gd name="connsiteX5" fmla="*/ 31199 w 166617"/>
                    <a:gd name="connsiteY5" fmla="*/ 188125 h 323353"/>
                    <a:gd name="connsiteX6" fmla="*/ 6898 w 166617"/>
                    <a:gd name="connsiteY6" fmla="*/ 119068 h 323353"/>
                    <a:gd name="connsiteX7" fmla="*/ 0 w 166617"/>
                    <a:gd name="connsiteY7" fmla="*/ 58293 h 323353"/>
                    <a:gd name="connsiteX8" fmla="*/ 5137 w 166617"/>
                    <a:gd name="connsiteY8" fmla="*/ 0 h 323353"/>
                    <a:gd name="connsiteX9" fmla="*/ 45948 w 166617"/>
                    <a:gd name="connsiteY9" fmla="*/ 41324 h 323353"/>
                    <a:gd name="connsiteX10" fmla="*/ 119111 w 166617"/>
                    <a:gd name="connsiteY10" fmla="*/ 145069 h 3233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66617" h="323353">
                      <a:moveTo>
                        <a:pt x="119111" y="145098"/>
                      </a:moveTo>
                      <a:cubicBezTo>
                        <a:pt x="129617" y="166799"/>
                        <a:pt x="138535" y="188154"/>
                        <a:pt x="144596" y="208903"/>
                      </a:cubicBezTo>
                      <a:cubicBezTo>
                        <a:pt x="151090" y="229450"/>
                        <a:pt x="155852" y="248813"/>
                        <a:pt x="158854" y="265926"/>
                      </a:cubicBezTo>
                      <a:cubicBezTo>
                        <a:pt x="165867" y="299517"/>
                        <a:pt x="166618" y="323353"/>
                        <a:pt x="166618" y="323353"/>
                      </a:cubicBezTo>
                      <a:cubicBezTo>
                        <a:pt x="166618" y="323353"/>
                        <a:pt x="145347" y="312964"/>
                        <a:pt x="116947" y="291148"/>
                      </a:cubicBezTo>
                      <a:cubicBezTo>
                        <a:pt x="89297" y="268956"/>
                        <a:pt x="54317" y="234759"/>
                        <a:pt x="31199" y="188125"/>
                      </a:cubicBezTo>
                      <a:cubicBezTo>
                        <a:pt x="19135" y="165183"/>
                        <a:pt x="12064" y="141115"/>
                        <a:pt x="6898" y="119068"/>
                      </a:cubicBezTo>
                      <a:cubicBezTo>
                        <a:pt x="2194" y="96761"/>
                        <a:pt x="635" y="75810"/>
                        <a:pt x="0" y="58293"/>
                      </a:cubicBezTo>
                      <a:cubicBezTo>
                        <a:pt x="173" y="22596"/>
                        <a:pt x="5137" y="0"/>
                        <a:pt x="5137" y="0"/>
                      </a:cubicBezTo>
                      <a:cubicBezTo>
                        <a:pt x="5137" y="0"/>
                        <a:pt x="23580" y="15497"/>
                        <a:pt x="45948" y="41324"/>
                      </a:cubicBezTo>
                      <a:cubicBezTo>
                        <a:pt x="69412" y="66921"/>
                        <a:pt x="96946" y="102301"/>
                        <a:pt x="119111" y="145069"/>
                      </a:cubicBezTo>
                      <a:close/>
                    </a:path>
                  </a:pathLst>
                </a:custGeom>
                <a:grpFill/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33" name="Freeform 32">
                  <a:extLst>
                    <a:ext uri="{FF2B5EF4-FFF2-40B4-BE49-F238E27FC236}">
                      <a16:creationId xmlns:a16="http://schemas.microsoft.com/office/drawing/2014/main" id="{AC3E8893-57C0-25C4-602F-F1C2283F018E}"/>
                    </a:ext>
                  </a:extLst>
                </p:cNvPr>
                <p:cNvSpPr/>
                <p:nvPr/>
              </p:nvSpPr>
              <p:spPr>
                <a:xfrm>
                  <a:off x="-989212" y="5475550"/>
                  <a:ext cx="854502" cy="993406"/>
                </a:xfrm>
                <a:custGeom>
                  <a:avLst/>
                  <a:gdLst>
                    <a:gd name="connsiteX0" fmla="*/ 854502 w 854502"/>
                    <a:gd name="connsiteY0" fmla="*/ 987866 h 993406"/>
                    <a:gd name="connsiteX1" fmla="*/ 728320 w 854502"/>
                    <a:gd name="connsiteY1" fmla="*/ 819104 h 993406"/>
                    <a:gd name="connsiteX2" fmla="*/ 354304 w 854502"/>
                    <a:gd name="connsiteY2" fmla="*/ 418902 h 993406"/>
                    <a:gd name="connsiteX3" fmla="*/ 6465 w 854502"/>
                    <a:gd name="connsiteY3" fmla="*/ 0 h 993406"/>
                    <a:gd name="connsiteX4" fmla="*/ 0 w 854502"/>
                    <a:gd name="connsiteY4" fmla="*/ 4185 h 993406"/>
                    <a:gd name="connsiteX5" fmla="*/ 348762 w 854502"/>
                    <a:gd name="connsiteY5" fmla="*/ 424241 h 993406"/>
                    <a:gd name="connsiteX6" fmla="*/ 722374 w 854502"/>
                    <a:gd name="connsiteY6" fmla="*/ 823981 h 993406"/>
                    <a:gd name="connsiteX7" fmla="*/ 848932 w 854502"/>
                    <a:gd name="connsiteY7" fmla="*/ 993406 h 993406"/>
                    <a:gd name="connsiteX8" fmla="*/ 854502 w 854502"/>
                    <a:gd name="connsiteY8" fmla="*/ 987866 h 9934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54502" h="993406">
                      <a:moveTo>
                        <a:pt x="854502" y="987866"/>
                      </a:moveTo>
                      <a:cubicBezTo>
                        <a:pt x="815510" y="929342"/>
                        <a:pt x="772766" y="873415"/>
                        <a:pt x="728320" y="819104"/>
                      </a:cubicBezTo>
                      <a:cubicBezTo>
                        <a:pt x="611460" y="678018"/>
                        <a:pt x="480804" y="549946"/>
                        <a:pt x="354304" y="418902"/>
                      </a:cubicBezTo>
                      <a:cubicBezTo>
                        <a:pt x="227804" y="288060"/>
                        <a:pt x="105402" y="152312"/>
                        <a:pt x="6465" y="0"/>
                      </a:cubicBezTo>
                      <a:lnTo>
                        <a:pt x="0" y="4185"/>
                      </a:lnTo>
                      <a:cubicBezTo>
                        <a:pt x="99399" y="157189"/>
                        <a:pt x="222147" y="293283"/>
                        <a:pt x="348762" y="424241"/>
                      </a:cubicBezTo>
                      <a:cubicBezTo>
                        <a:pt x="475378" y="555400"/>
                        <a:pt x="605890" y="683328"/>
                        <a:pt x="722374" y="823981"/>
                      </a:cubicBezTo>
                      <a:cubicBezTo>
                        <a:pt x="766994" y="878523"/>
                        <a:pt x="809883" y="934680"/>
                        <a:pt x="848932" y="993406"/>
                      </a:cubicBezTo>
                      <a:lnTo>
                        <a:pt x="854502" y="987866"/>
                      </a:lnTo>
                      <a:close/>
                    </a:path>
                  </a:pathLst>
                </a:custGeom>
                <a:grpFill/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34" name="Graphic 10">
                <a:extLst>
                  <a:ext uri="{FF2B5EF4-FFF2-40B4-BE49-F238E27FC236}">
                    <a16:creationId xmlns:a16="http://schemas.microsoft.com/office/drawing/2014/main" id="{1DB8A427-5356-81BD-2A25-02B7B4CEE011}"/>
                  </a:ext>
                </a:extLst>
              </p:cNvPr>
              <p:cNvGrpSpPr/>
              <p:nvPr/>
            </p:nvGrpSpPr>
            <p:grpSpPr>
              <a:xfrm>
                <a:off x="-1206539" y="5863170"/>
                <a:ext cx="922990" cy="698146"/>
                <a:chOff x="-1206539" y="5863170"/>
                <a:chExt cx="922990" cy="698146"/>
              </a:xfrm>
              <a:grpFill/>
            </p:grpSpPr>
            <p:grpSp>
              <p:nvGrpSpPr>
                <p:cNvPr id="35" name="Graphic 10">
                  <a:extLst>
                    <a:ext uri="{FF2B5EF4-FFF2-40B4-BE49-F238E27FC236}">
                      <a16:creationId xmlns:a16="http://schemas.microsoft.com/office/drawing/2014/main" id="{0D359B5D-71A5-2C58-D0FE-4208D9DEFD21}"/>
                    </a:ext>
                  </a:extLst>
                </p:cNvPr>
                <p:cNvGrpSpPr/>
                <p:nvPr/>
              </p:nvGrpSpPr>
              <p:grpSpPr>
                <a:xfrm>
                  <a:off x="-1190723" y="6053562"/>
                  <a:ext cx="835222" cy="507754"/>
                  <a:chOff x="-1190723" y="6053562"/>
                  <a:chExt cx="835222" cy="507754"/>
                </a:xfrm>
                <a:grpFill/>
              </p:grpSpPr>
              <p:sp>
                <p:nvSpPr>
                  <p:cNvPr id="36" name="Freeform 35">
                    <a:extLst>
                      <a:ext uri="{FF2B5EF4-FFF2-40B4-BE49-F238E27FC236}">
                        <a16:creationId xmlns:a16="http://schemas.microsoft.com/office/drawing/2014/main" id="{6A5DFFA4-2BB1-B222-177A-4FA21AA867CD}"/>
                      </a:ext>
                    </a:extLst>
                  </p:cNvPr>
                  <p:cNvSpPr/>
                  <p:nvPr/>
                </p:nvSpPr>
                <p:spPr>
                  <a:xfrm>
                    <a:off x="-518510" y="6480410"/>
                    <a:ext cx="163009" cy="80906"/>
                  </a:xfrm>
                  <a:custGeom>
                    <a:avLst/>
                    <a:gdLst>
                      <a:gd name="connsiteX0" fmla="*/ 37289 w 163009"/>
                      <a:gd name="connsiteY0" fmla="*/ 80055 h 80906"/>
                      <a:gd name="connsiteX1" fmla="*/ 55097 w 163009"/>
                      <a:gd name="connsiteY1" fmla="*/ 80834 h 80906"/>
                      <a:gd name="connsiteX2" fmla="*/ 74549 w 163009"/>
                      <a:gd name="connsiteY2" fmla="*/ 80545 h 80906"/>
                      <a:gd name="connsiteX3" fmla="*/ 95387 w 163009"/>
                      <a:gd name="connsiteY3" fmla="*/ 78381 h 80906"/>
                      <a:gd name="connsiteX4" fmla="*/ 116514 w 163009"/>
                      <a:gd name="connsiteY4" fmla="*/ 74024 h 80906"/>
                      <a:gd name="connsiteX5" fmla="*/ 126875 w 163009"/>
                      <a:gd name="connsiteY5" fmla="*/ 70791 h 80906"/>
                      <a:gd name="connsiteX6" fmla="*/ 163010 w 163009"/>
                      <a:gd name="connsiteY6" fmla="*/ 2860 h 80906"/>
                      <a:gd name="connsiteX7" fmla="*/ 82544 w 163009"/>
                      <a:gd name="connsiteY7" fmla="*/ 6871 h 80906"/>
                      <a:gd name="connsiteX8" fmla="*/ 20174 w 163009"/>
                      <a:gd name="connsiteY8" fmla="*/ 47936 h 80906"/>
                      <a:gd name="connsiteX9" fmla="*/ 0 w 163009"/>
                      <a:gd name="connsiteY9" fmla="*/ 74803 h 80906"/>
                      <a:gd name="connsiteX10" fmla="*/ 10419 w 163009"/>
                      <a:gd name="connsiteY10" fmla="*/ 76794 h 80906"/>
                      <a:gd name="connsiteX11" fmla="*/ 37289 w 163009"/>
                      <a:gd name="connsiteY11" fmla="*/ 80055 h 809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63009" h="80906">
                        <a:moveTo>
                          <a:pt x="37289" y="80055"/>
                        </a:moveTo>
                        <a:cubicBezTo>
                          <a:pt x="42802" y="80488"/>
                          <a:pt x="48805" y="80748"/>
                          <a:pt x="55097" y="80834"/>
                        </a:cubicBezTo>
                        <a:cubicBezTo>
                          <a:pt x="61273" y="80978"/>
                          <a:pt x="67796" y="80921"/>
                          <a:pt x="74549" y="80545"/>
                        </a:cubicBezTo>
                        <a:cubicBezTo>
                          <a:pt x="81303" y="80170"/>
                          <a:pt x="88316" y="79449"/>
                          <a:pt x="95387" y="78381"/>
                        </a:cubicBezTo>
                        <a:cubicBezTo>
                          <a:pt x="102343" y="77371"/>
                          <a:pt x="109443" y="75957"/>
                          <a:pt x="116514" y="74024"/>
                        </a:cubicBezTo>
                        <a:cubicBezTo>
                          <a:pt x="120064" y="73042"/>
                          <a:pt x="123498" y="71975"/>
                          <a:pt x="126875" y="70791"/>
                        </a:cubicBezTo>
                        <a:lnTo>
                          <a:pt x="163010" y="2860"/>
                        </a:lnTo>
                        <a:cubicBezTo>
                          <a:pt x="139632" y="-1065"/>
                          <a:pt x="109934" y="-1988"/>
                          <a:pt x="82544" y="6871"/>
                        </a:cubicBezTo>
                        <a:cubicBezTo>
                          <a:pt x="54317" y="15875"/>
                          <a:pt x="33652" y="33363"/>
                          <a:pt x="20174" y="47936"/>
                        </a:cubicBezTo>
                        <a:cubicBezTo>
                          <a:pt x="6667" y="62625"/>
                          <a:pt x="0" y="74803"/>
                          <a:pt x="0" y="74803"/>
                        </a:cubicBezTo>
                        <a:cubicBezTo>
                          <a:pt x="0" y="74803"/>
                          <a:pt x="3810" y="75726"/>
                          <a:pt x="10419" y="76794"/>
                        </a:cubicBezTo>
                        <a:cubicBezTo>
                          <a:pt x="17115" y="77833"/>
                          <a:pt x="26264" y="79218"/>
                          <a:pt x="37289" y="80055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37" name="Freeform 36">
                    <a:extLst>
                      <a:ext uri="{FF2B5EF4-FFF2-40B4-BE49-F238E27FC236}">
                        <a16:creationId xmlns:a16="http://schemas.microsoft.com/office/drawing/2014/main" id="{0BFB7ECF-E464-BBC7-2B43-7B96EFE8F199}"/>
                      </a:ext>
                    </a:extLst>
                  </p:cNvPr>
                  <p:cNvSpPr/>
                  <p:nvPr/>
                </p:nvSpPr>
                <p:spPr>
                  <a:xfrm>
                    <a:off x="-622642" y="6388208"/>
                    <a:ext cx="181625" cy="84532"/>
                  </a:xfrm>
                  <a:custGeom>
                    <a:avLst/>
                    <a:gdLst>
                      <a:gd name="connsiteX0" fmla="*/ 67507 w 181625"/>
                      <a:gd name="connsiteY0" fmla="*/ 9931 h 84532"/>
                      <a:gd name="connsiteX1" fmla="*/ 143413 w 181625"/>
                      <a:gd name="connsiteY1" fmla="*/ 1014 h 84532"/>
                      <a:gd name="connsiteX2" fmla="*/ 170889 w 181625"/>
                      <a:gd name="connsiteY2" fmla="*/ 5400 h 84532"/>
                      <a:gd name="connsiteX3" fmla="*/ 181625 w 181625"/>
                      <a:gd name="connsiteY3" fmla="*/ 8171 h 84532"/>
                      <a:gd name="connsiteX4" fmla="*/ 164915 w 181625"/>
                      <a:gd name="connsiteY4" fmla="*/ 34316 h 84532"/>
                      <a:gd name="connsiteX5" fmla="*/ 110424 w 181625"/>
                      <a:gd name="connsiteY5" fmla="*/ 74400 h 84532"/>
                      <a:gd name="connsiteX6" fmla="*/ 72183 w 181625"/>
                      <a:gd name="connsiteY6" fmla="*/ 83259 h 84532"/>
                      <a:gd name="connsiteX7" fmla="*/ 36654 w 181625"/>
                      <a:gd name="connsiteY7" fmla="*/ 84241 h 84532"/>
                      <a:gd name="connsiteX8" fmla="*/ 0 w 181625"/>
                      <a:gd name="connsiteY8" fmla="*/ 79854 h 84532"/>
                      <a:gd name="connsiteX9" fmla="*/ 15095 w 181625"/>
                      <a:gd name="connsiteY9" fmla="*/ 52756 h 84532"/>
                      <a:gd name="connsiteX10" fmla="*/ 67536 w 181625"/>
                      <a:gd name="connsiteY10" fmla="*/ 9960 h 8453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81625" h="84532">
                        <a:moveTo>
                          <a:pt x="67507" y="9931"/>
                        </a:moveTo>
                        <a:cubicBezTo>
                          <a:pt x="92530" y="-342"/>
                          <a:pt x="121161" y="-1237"/>
                          <a:pt x="143413" y="1014"/>
                        </a:cubicBezTo>
                        <a:cubicBezTo>
                          <a:pt x="154582" y="2053"/>
                          <a:pt x="164164" y="3785"/>
                          <a:pt x="170889" y="5400"/>
                        </a:cubicBezTo>
                        <a:cubicBezTo>
                          <a:pt x="177642" y="6930"/>
                          <a:pt x="181625" y="8171"/>
                          <a:pt x="181625" y="8171"/>
                        </a:cubicBezTo>
                        <a:cubicBezTo>
                          <a:pt x="181625" y="8171"/>
                          <a:pt x="176488" y="20147"/>
                          <a:pt x="164915" y="34316"/>
                        </a:cubicBezTo>
                        <a:cubicBezTo>
                          <a:pt x="153341" y="48514"/>
                          <a:pt x="135360" y="64848"/>
                          <a:pt x="110424" y="74400"/>
                        </a:cubicBezTo>
                        <a:cubicBezTo>
                          <a:pt x="97869" y="79248"/>
                          <a:pt x="84737" y="81932"/>
                          <a:pt x="72183" y="83259"/>
                        </a:cubicBezTo>
                        <a:cubicBezTo>
                          <a:pt x="59512" y="84673"/>
                          <a:pt x="47246" y="84760"/>
                          <a:pt x="36654" y="84241"/>
                        </a:cubicBezTo>
                        <a:cubicBezTo>
                          <a:pt x="15239" y="83259"/>
                          <a:pt x="0" y="79854"/>
                          <a:pt x="0" y="79854"/>
                        </a:cubicBezTo>
                        <a:cubicBezTo>
                          <a:pt x="0" y="79854"/>
                          <a:pt x="4502" y="67647"/>
                          <a:pt x="15095" y="52756"/>
                        </a:cubicBezTo>
                        <a:cubicBezTo>
                          <a:pt x="25716" y="37866"/>
                          <a:pt x="42455" y="20320"/>
                          <a:pt x="67536" y="9960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38" name="Freeform 37">
                    <a:extLst>
                      <a:ext uri="{FF2B5EF4-FFF2-40B4-BE49-F238E27FC236}">
                        <a16:creationId xmlns:a16="http://schemas.microsoft.com/office/drawing/2014/main" id="{2072238C-FFE2-7B6D-4FB6-5538E2F01731}"/>
                      </a:ext>
                    </a:extLst>
                  </p:cNvPr>
                  <p:cNvSpPr/>
                  <p:nvPr/>
                </p:nvSpPr>
                <p:spPr>
                  <a:xfrm>
                    <a:off x="-769143" y="6307897"/>
                    <a:ext cx="190659" cy="91742"/>
                  </a:xfrm>
                  <a:custGeom>
                    <a:avLst/>
                    <a:gdLst>
                      <a:gd name="connsiteX0" fmla="*/ 70797 w 190659"/>
                      <a:gd name="connsiteY0" fmla="*/ 14259 h 91742"/>
                      <a:gd name="connsiteX1" fmla="*/ 150455 w 190659"/>
                      <a:gd name="connsiteY1" fmla="*/ 32 h 91742"/>
                      <a:gd name="connsiteX2" fmla="*/ 190659 w 190659"/>
                      <a:gd name="connsiteY2" fmla="*/ 3870 h 91742"/>
                      <a:gd name="connsiteX3" fmla="*/ 174439 w 190659"/>
                      <a:gd name="connsiteY3" fmla="*/ 31862 h 91742"/>
                      <a:gd name="connsiteX4" fmla="*/ 118823 w 190659"/>
                      <a:gd name="connsiteY4" fmla="*/ 77199 h 91742"/>
                      <a:gd name="connsiteX5" fmla="*/ 39944 w 190659"/>
                      <a:gd name="connsiteY5" fmla="*/ 91743 h 91742"/>
                      <a:gd name="connsiteX6" fmla="*/ 0 w 190659"/>
                      <a:gd name="connsiteY6" fmla="*/ 88655 h 91742"/>
                      <a:gd name="connsiteX7" fmla="*/ 70797 w 190659"/>
                      <a:gd name="connsiteY7" fmla="*/ 14259 h 9174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90659" h="91742">
                        <a:moveTo>
                          <a:pt x="70797" y="14259"/>
                        </a:moveTo>
                        <a:cubicBezTo>
                          <a:pt x="97090" y="2427"/>
                          <a:pt x="127048" y="-343"/>
                          <a:pt x="150455" y="32"/>
                        </a:cubicBezTo>
                        <a:cubicBezTo>
                          <a:pt x="173833" y="408"/>
                          <a:pt x="190659" y="3870"/>
                          <a:pt x="190659" y="3870"/>
                        </a:cubicBezTo>
                        <a:cubicBezTo>
                          <a:pt x="190659" y="3870"/>
                          <a:pt x="185868" y="16452"/>
                          <a:pt x="174439" y="31862"/>
                        </a:cubicBezTo>
                        <a:cubicBezTo>
                          <a:pt x="163010" y="47273"/>
                          <a:pt x="144943" y="65569"/>
                          <a:pt x="118823" y="77199"/>
                        </a:cubicBezTo>
                        <a:cubicBezTo>
                          <a:pt x="92617" y="88857"/>
                          <a:pt x="63149" y="91772"/>
                          <a:pt x="39944" y="91743"/>
                        </a:cubicBezTo>
                        <a:cubicBezTo>
                          <a:pt x="16797" y="91714"/>
                          <a:pt x="0" y="88655"/>
                          <a:pt x="0" y="88655"/>
                        </a:cubicBezTo>
                        <a:cubicBezTo>
                          <a:pt x="0" y="88655"/>
                          <a:pt x="18125" y="37923"/>
                          <a:pt x="70797" y="14259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39" name="Freeform 38">
                    <a:extLst>
                      <a:ext uri="{FF2B5EF4-FFF2-40B4-BE49-F238E27FC236}">
                        <a16:creationId xmlns:a16="http://schemas.microsoft.com/office/drawing/2014/main" id="{0909D822-0FA3-09BF-4512-48908AA89A58}"/>
                      </a:ext>
                    </a:extLst>
                  </p:cNvPr>
                  <p:cNvSpPr/>
                  <p:nvPr/>
                </p:nvSpPr>
                <p:spPr>
                  <a:xfrm>
                    <a:off x="-899222" y="6229594"/>
                    <a:ext cx="179547" cy="87206"/>
                  </a:xfrm>
                  <a:custGeom>
                    <a:avLst/>
                    <a:gdLst>
                      <a:gd name="connsiteX0" fmla="*/ 65833 w 179547"/>
                      <a:gd name="connsiteY0" fmla="*/ 11645 h 87206"/>
                      <a:gd name="connsiteX1" fmla="*/ 141277 w 179547"/>
                      <a:gd name="connsiteY1" fmla="*/ 159 h 87206"/>
                      <a:gd name="connsiteX2" fmla="*/ 179547 w 179547"/>
                      <a:gd name="connsiteY2" fmla="*/ 4343 h 87206"/>
                      <a:gd name="connsiteX3" fmla="*/ 115446 w 179547"/>
                      <a:gd name="connsiteY3" fmla="*/ 75478 h 87206"/>
                      <a:gd name="connsiteX4" fmla="*/ 39454 w 179547"/>
                      <a:gd name="connsiteY4" fmla="*/ 86848 h 87206"/>
                      <a:gd name="connsiteX5" fmla="*/ 11198 w 179547"/>
                      <a:gd name="connsiteY5" fmla="*/ 83703 h 87206"/>
                      <a:gd name="connsiteX6" fmla="*/ 0 w 179547"/>
                      <a:gd name="connsiteY6" fmla="*/ 81423 h 87206"/>
                      <a:gd name="connsiteX7" fmla="*/ 14171 w 179547"/>
                      <a:gd name="connsiteY7" fmla="*/ 54296 h 87206"/>
                      <a:gd name="connsiteX8" fmla="*/ 65804 w 179547"/>
                      <a:gd name="connsiteY8" fmla="*/ 11645 h 872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9547" h="87206">
                        <a:moveTo>
                          <a:pt x="65833" y="11645"/>
                        </a:moveTo>
                        <a:cubicBezTo>
                          <a:pt x="90683" y="1198"/>
                          <a:pt x="119054" y="-620"/>
                          <a:pt x="141277" y="159"/>
                        </a:cubicBezTo>
                        <a:cubicBezTo>
                          <a:pt x="163500" y="909"/>
                          <a:pt x="179547" y="4343"/>
                          <a:pt x="179547" y="4343"/>
                        </a:cubicBezTo>
                        <a:cubicBezTo>
                          <a:pt x="179547" y="4343"/>
                          <a:pt x="164597" y="53748"/>
                          <a:pt x="115446" y="75478"/>
                        </a:cubicBezTo>
                        <a:cubicBezTo>
                          <a:pt x="90885" y="86386"/>
                          <a:pt x="62196" y="88118"/>
                          <a:pt x="39454" y="86848"/>
                        </a:cubicBezTo>
                        <a:cubicBezTo>
                          <a:pt x="28082" y="86185"/>
                          <a:pt x="18212" y="84857"/>
                          <a:pt x="11198" y="83703"/>
                        </a:cubicBezTo>
                        <a:cubicBezTo>
                          <a:pt x="4185" y="82462"/>
                          <a:pt x="0" y="81423"/>
                          <a:pt x="0" y="81423"/>
                        </a:cubicBezTo>
                        <a:cubicBezTo>
                          <a:pt x="0" y="81423"/>
                          <a:pt x="3925" y="69101"/>
                          <a:pt x="14171" y="54296"/>
                        </a:cubicBezTo>
                        <a:cubicBezTo>
                          <a:pt x="24417" y="39434"/>
                          <a:pt x="40954" y="22206"/>
                          <a:pt x="65804" y="11645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40" name="Freeform 39">
                    <a:extLst>
                      <a:ext uri="{FF2B5EF4-FFF2-40B4-BE49-F238E27FC236}">
                        <a16:creationId xmlns:a16="http://schemas.microsoft.com/office/drawing/2014/main" id="{EB2119DE-26BA-4800-ED66-5AB4EA8E98AD}"/>
                      </a:ext>
                    </a:extLst>
                  </p:cNvPr>
                  <p:cNvSpPr/>
                  <p:nvPr/>
                </p:nvSpPr>
                <p:spPr>
                  <a:xfrm>
                    <a:off x="-1048292" y="6148515"/>
                    <a:ext cx="188234" cy="83628"/>
                  </a:xfrm>
                  <a:custGeom>
                    <a:avLst/>
                    <a:gdLst>
                      <a:gd name="connsiteX0" fmla="*/ 72414 w 188234"/>
                      <a:gd name="connsiteY0" fmla="*/ 7881 h 83628"/>
                      <a:gd name="connsiteX1" fmla="*/ 112473 w 188234"/>
                      <a:gd name="connsiteY1" fmla="*/ 464 h 83628"/>
                      <a:gd name="connsiteX2" fmla="*/ 149791 w 188234"/>
                      <a:gd name="connsiteY2" fmla="*/ 897 h 83628"/>
                      <a:gd name="connsiteX3" fmla="*/ 188235 w 188234"/>
                      <a:gd name="connsiteY3" fmla="*/ 6611 h 83628"/>
                      <a:gd name="connsiteX4" fmla="*/ 173313 w 188234"/>
                      <a:gd name="connsiteY4" fmla="*/ 33622 h 83628"/>
                      <a:gd name="connsiteX5" fmla="*/ 119948 w 188234"/>
                      <a:gd name="connsiteY5" fmla="*/ 75408 h 83628"/>
                      <a:gd name="connsiteX6" fmla="*/ 79484 w 188234"/>
                      <a:gd name="connsiteY6" fmla="*/ 83402 h 83628"/>
                      <a:gd name="connsiteX7" fmla="*/ 40666 w 188234"/>
                      <a:gd name="connsiteY7" fmla="*/ 81728 h 83628"/>
                      <a:gd name="connsiteX8" fmla="*/ 0 w 188234"/>
                      <a:gd name="connsiteY8" fmla="*/ 72725 h 83628"/>
                      <a:gd name="connsiteX9" fmla="*/ 16480 w 188234"/>
                      <a:gd name="connsiteY9" fmla="*/ 46608 h 83628"/>
                      <a:gd name="connsiteX10" fmla="*/ 72442 w 188234"/>
                      <a:gd name="connsiteY10" fmla="*/ 7852 h 8362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88234" h="83628">
                        <a:moveTo>
                          <a:pt x="72414" y="7881"/>
                        </a:moveTo>
                        <a:cubicBezTo>
                          <a:pt x="85430" y="3610"/>
                          <a:pt x="99168" y="1417"/>
                          <a:pt x="112473" y="464"/>
                        </a:cubicBezTo>
                        <a:cubicBezTo>
                          <a:pt x="125750" y="-401"/>
                          <a:pt x="138535" y="60"/>
                          <a:pt x="149791" y="897"/>
                        </a:cubicBezTo>
                        <a:cubicBezTo>
                          <a:pt x="172159" y="2773"/>
                          <a:pt x="188235" y="6611"/>
                          <a:pt x="188235" y="6611"/>
                        </a:cubicBezTo>
                        <a:cubicBezTo>
                          <a:pt x="188235" y="6611"/>
                          <a:pt x="183905" y="18847"/>
                          <a:pt x="173313" y="33622"/>
                        </a:cubicBezTo>
                        <a:cubicBezTo>
                          <a:pt x="162692" y="48340"/>
                          <a:pt x="145722" y="65827"/>
                          <a:pt x="119948" y="75408"/>
                        </a:cubicBezTo>
                        <a:cubicBezTo>
                          <a:pt x="107047" y="80170"/>
                          <a:pt x="93136" y="82623"/>
                          <a:pt x="79484" y="83402"/>
                        </a:cubicBezTo>
                        <a:cubicBezTo>
                          <a:pt x="65833" y="84066"/>
                          <a:pt x="52470" y="83200"/>
                          <a:pt x="40666" y="81728"/>
                        </a:cubicBezTo>
                        <a:cubicBezTo>
                          <a:pt x="17115" y="78381"/>
                          <a:pt x="0" y="72725"/>
                          <a:pt x="0" y="72725"/>
                        </a:cubicBezTo>
                        <a:cubicBezTo>
                          <a:pt x="0" y="72725"/>
                          <a:pt x="4878" y="60633"/>
                          <a:pt x="16480" y="46608"/>
                        </a:cubicBezTo>
                        <a:cubicBezTo>
                          <a:pt x="28053" y="32612"/>
                          <a:pt x="46380" y="16480"/>
                          <a:pt x="72442" y="7852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41" name="Freeform 40">
                    <a:extLst>
                      <a:ext uri="{FF2B5EF4-FFF2-40B4-BE49-F238E27FC236}">
                        <a16:creationId xmlns:a16="http://schemas.microsoft.com/office/drawing/2014/main" id="{E5F36C22-5901-8157-4FA7-3ADCB3EB5EBE}"/>
                      </a:ext>
                    </a:extLst>
                  </p:cNvPr>
                  <p:cNvSpPr/>
                  <p:nvPr/>
                </p:nvSpPr>
                <p:spPr>
                  <a:xfrm>
                    <a:off x="-1190723" y="6053562"/>
                    <a:ext cx="195651" cy="79630"/>
                  </a:xfrm>
                  <a:custGeom>
                    <a:avLst/>
                    <a:gdLst>
                      <a:gd name="connsiteX0" fmla="*/ 80091 w 195651"/>
                      <a:gd name="connsiteY0" fmla="*/ 2725 h 79630"/>
                      <a:gd name="connsiteX1" fmla="*/ 158017 w 195651"/>
                      <a:gd name="connsiteY1" fmla="*/ 4832 h 79630"/>
                      <a:gd name="connsiteX2" fmla="*/ 185117 w 195651"/>
                      <a:gd name="connsiteY2" fmla="*/ 11037 h 79630"/>
                      <a:gd name="connsiteX3" fmla="*/ 195652 w 195651"/>
                      <a:gd name="connsiteY3" fmla="*/ 14211 h 79630"/>
                      <a:gd name="connsiteX4" fmla="*/ 178508 w 195651"/>
                      <a:gd name="connsiteY4" fmla="*/ 39779 h 79630"/>
                      <a:gd name="connsiteX5" fmla="*/ 121449 w 195651"/>
                      <a:gd name="connsiteY5" fmla="*/ 76140 h 79630"/>
                      <a:gd name="connsiteX6" fmla="*/ 40493 w 195651"/>
                      <a:gd name="connsiteY6" fmla="*/ 72360 h 79630"/>
                      <a:gd name="connsiteX7" fmla="*/ 11371 w 195651"/>
                      <a:gd name="connsiteY7" fmla="*/ 62346 h 79630"/>
                      <a:gd name="connsiteX8" fmla="*/ 0 w 195651"/>
                      <a:gd name="connsiteY8" fmla="*/ 57238 h 79630"/>
                      <a:gd name="connsiteX9" fmla="*/ 19539 w 195651"/>
                      <a:gd name="connsiteY9" fmla="*/ 33488 h 79630"/>
                      <a:gd name="connsiteX10" fmla="*/ 80119 w 195651"/>
                      <a:gd name="connsiteY10" fmla="*/ 2697 h 7963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95651" h="79630">
                        <a:moveTo>
                          <a:pt x="80091" y="2725"/>
                        </a:moveTo>
                        <a:cubicBezTo>
                          <a:pt x="107249" y="-2584"/>
                          <a:pt x="135880" y="821"/>
                          <a:pt x="158017" y="4832"/>
                        </a:cubicBezTo>
                        <a:cubicBezTo>
                          <a:pt x="168984" y="7025"/>
                          <a:pt x="178479" y="9218"/>
                          <a:pt x="185117" y="11037"/>
                        </a:cubicBezTo>
                        <a:cubicBezTo>
                          <a:pt x="191756" y="12855"/>
                          <a:pt x="195652" y="14211"/>
                          <a:pt x="195652" y="14211"/>
                        </a:cubicBezTo>
                        <a:cubicBezTo>
                          <a:pt x="195652" y="14211"/>
                          <a:pt x="190313" y="26014"/>
                          <a:pt x="178508" y="39779"/>
                        </a:cubicBezTo>
                        <a:cubicBezTo>
                          <a:pt x="166675" y="53515"/>
                          <a:pt x="148377" y="69185"/>
                          <a:pt x="121449" y="76140"/>
                        </a:cubicBezTo>
                        <a:cubicBezTo>
                          <a:pt x="94637" y="82835"/>
                          <a:pt x="64159" y="78968"/>
                          <a:pt x="40493" y="72360"/>
                        </a:cubicBezTo>
                        <a:cubicBezTo>
                          <a:pt x="28573" y="69301"/>
                          <a:pt x="18529" y="65319"/>
                          <a:pt x="11371" y="62346"/>
                        </a:cubicBezTo>
                        <a:cubicBezTo>
                          <a:pt x="4214" y="59345"/>
                          <a:pt x="0" y="57238"/>
                          <a:pt x="0" y="57238"/>
                        </a:cubicBezTo>
                        <a:cubicBezTo>
                          <a:pt x="0" y="57238"/>
                          <a:pt x="6234" y="45839"/>
                          <a:pt x="19539" y="33488"/>
                        </a:cubicBezTo>
                        <a:cubicBezTo>
                          <a:pt x="32816" y="21079"/>
                          <a:pt x="53163" y="7747"/>
                          <a:pt x="80119" y="2697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42" name="Graphic 10">
                  <a:extLst>
                    <a:ext uri="{FF2B5EF4-FFF2-40B4-BE49-F238E27FC236}">
                      <a16:creationId xmlns:a16="http://schemas.microsoft.com/office/drawing/2014/main" id="{D4CC8A12-E0ED-DA6B-7FFB-2C1738112164}"/>
                    </a:ext>
                  </a:extLst>
                </p:cNvPr>
                <p:cNvGrpSpPr/>
                <p:nvPr/>
              </p:nvGrpSpPr>
              <p:grpSpPr>
                <a:xfrm>
                  <a:off x="-1035740" y="5883255"/>
                  <a:ext cx="752191" cy="568963"/>
                  <a:chOff x="-1035740" y="5883255"/>
                  <a:chExt cx="752191" cy="568963"/>
                </a:xfrm>
                <a:grpFill/>
              </p:grpSpPr>
              <p:sp>
                <p:nvSpPr>
                  <p:cNvPr id="43" name="Freeform 42">
                    <a:extLst>
                      <a:ext uri="{FF2B5EF4-FFF2-40B4-BE49-F238E27FC236}">
                        <a16:creationId xmlns:a16="http://schemas.microsoft.com/office/drawing/2014/main" id="{49E0E1D3-660E-BCC6-A157-32C11168A7AB}"/>
                      </a:ext>
                    </a:extLst>
                  </p:cNvPr>
                  <p:cNvSpPr/>
                  <p:nvPr/>
                </p:nvSpPr>
                <p:spPr>
                  <a:xfrm>
                    <a:off x="-355714" y="6275262"/>
                    <a:ext cx="72165" cy="176957"/>
                  </a:xfrm>
                  <a:custGeom>
                    <a:avLst/>
                    <a:gdLst>
                      <a:gd name="connsiteX0" fmla="*/ 72166 w 72165"/>
                      <a:gd name="connsiteY0" fmla="*/ 72722 h 176957"/>
                      <a:gd name="connsiteX1" fmla="*/ 66913 w 72165"/>
                      <a:gd name="connsiteY1" fmla="*/ 58236 h 176957"/>
                      <a:gd name="connsiteX2" fmla="*/ 58110 w 72165"/>
                      <a:gd name="connsiteY2" fmla="*/ 39160 h 176957"/>
                      <a:gd name="connsiteX3" fmla="*/ 41572 w 72165"/>
                      <a:gd name="connsiteY3" fmla="*/ 10649 h 176957"/>
                      <a:gd name="connsiteX4" fmla="*/ 34068 w 72165"/>
                      <a:gd name="connsiteY4" fmla="*/ 0 h 176957"/>
                      <a:gd name="connsiteX5" fmla="*/ 15799 w 72165"/>
                      <a:gd name="connsiteY5" fmla="*/ 28194 h 176957"/>
                      <a:gd name="connsiteX6" fmla="*/ 127 w 72165"/>
                      <a:gd name="connsiteY6" fmla="*/ 102850 h 176957"/>
                      <a:gd name="connsiteX7" fmla="*/ 16694 w 72165"/>
                      <a:gd name="connsiteY7" fmla="*/ 176957 h 176957"/>
                      <a:gd name="connsiteX8" fmla="*/ 72166 w 72165"/>
                      <a:gd name="connsiteY8" fmla="*/ 72722 h 1769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72165" h="176957">
                        <a:moveTo>
                          <a:pt x="72166" y="72722"/>
                        </a:moveTo>
                        <a:cubicBezTo>
                          <a:pt x="70521" y="67787"/>
                          <a:pt x="68789" y="62910"/>
                          <a:pt x="66913" y="58236"/>
                        </a:cubicBezTo>
                        <a:cubicBezTo>
                          <a:pt x="64113" y="51454"/>
                          <a:pt x="61112" y="45076"/>
                          <a:pt x="58110" y="39160"/>
                        </a:cubicBezTo>
                        <a:cubicBezTo>
                          <a:pt x="52107" y="27300"/>
                          <a:pt x="46104" y="17315"/>
                          <a:pt x="41572" y="10649"/>
                        </a:cubicBezTo>
                        <a:cubicBezTo>
                          <a:pt x="37041" y="3867"/>
                          <a:pt x="34068" y="0"/>
                          <a:pt x="34068" y="0"/>
                        </a:cubicBezTo>
                        <a:cubicBezTo>
                          <a:pt x="34068" y="0"/>
                          <a:pt x="24602" y="10158"/>
                          <a:pt x="15799" y="28194"/>
                        </a:cubicBezTo>
                        <a:cubicBezTo>
                          <a:pt x="6910" y="46288"/>
                          <a:pt x="-1114" y="71799"/>
                          <a:pt x="127" y="102850"/>
                        </a:cubicBezTo>
                        <a:cubicBezTo>
                          <a:pt x="1282" y="129457"/>
                          <a:pt x="8872" y="155631"/>
                          <a:pt x="16694" y="176957"/>
                        </a:cubicBezTo>
                        <a:lnTo>
                          <a:pt x="72166" y="72722"/>
                        </a:ln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44" name="Freeform 43">
                    <a:extLst>
                      <a:ext uri="{FF2B5EF4-FFF2-40B4-BE49-F238E27FC236}">
                        <a16:creationId xmlns:a16="http://schemas.microsoft.com/office/drawing/2014/main" id="{8DFF5670-FE53-C233-017A-6F7B719184A0}"/>
                      </a:ext>
                    </a:extLst>
                  </p:cNvPr>
                  <p:cNvSpPr/>
                  <p:nvPr/>
                </p:nvSpPr>
                <p:spPr>
                  <a:xfrm>
                    <a:off x="-495062" y="6203146"/>
                    <a:ext cx="82981" cy="199293"/>
                  </a:xfrm>
                  <a:custGeom>
                    <a:avLst/>
                    <a:gdLst>
                      <a:gd name="connsiteX0" fmla="*/ 882 w 82981"/>
                      <a:gd name="connsiteY0" fmla="*/ 93731 h 199293"/>
                      <a:gd name="connsiteX1" fmla="*/ 28185 w 82981"/>
                      <a:gd name="connsiteY1" fmla="*/ 166885 h 199293"/>
                      <a:gd name="connsiteX2" fmla="*/ 43337 w 82981"/>
                      <a:gd name="connsiteY2" fmla="*/ 190405 h 199293"/>
                      <a:gd name="connsiteX3" fmla="*/ 49946 w 82981"/>
                      <a:gd name="connsiteY3" fmla="*/ 199293 h 199293"/>
                      <a:gd name="connsiteX4" fmla="*/ 67985 w 82981"/>
                      <a:gd name="connsiteY4" fmla="*/ 174043 h 199293"/>
                      <a:gd name="connsiteX5" fmla="*/ 82473 w 82981"/>
                      <a:gd name="connsiteY5" fmla="*/ 107207 h 199293"/>
                      <a:gd name="connsiteX6" fmla="*/ 71765 w 82981"/>
                      <a:gd name="connsiteY6" fmla="*/ 66893 h 199293"/>
                      <a:gd name="connsiteX7" fmla="*/ 53410 w 82981"/>
                      <a:gd name="connsiteY7" fmla="*/ 32552 h 199293"/>
                      <a:gd name="connsiteX8" fmla="*/ 28444 w 82981"/>
                      <a:gd name="connsiteY8" fmla="*/ 0 h 199293"/>
                      <a:gd name="connsiteX9" fmla="*/ 11993 w 82981"/>
                      <a:gd name="connsiteY9" fmla="*/ 26290 h 199293"/>
                      <a:gd name="connsiteX10" fmla="*/ 882 w 82981"/>
                      <a:gd name="connsiteY10" fmla="*/ 93731 h 19929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82981" h="199293">
                        <a:moveTo>
                          <a:pt x="882" y="93731"/>
                        </a:moveTo>
                        <a:cubicBezTo>
                          <a:pt x="4230" y="121146"/>
                          <a:pt x="16871" y="147262"/>
                          <a:pt x="28185" y="166885"/>
                        </a:cubicBezTo>
                        <a:cubicBezTo>
                          <a:pt x="33899" y="176611"/>
                          <a:pt x="39383" y="184662"/>
                          <a:pt x="43337" y="190405"/>
                        </a:cubicBezTo>
                        <a:cubicBezTo>
                          <a:pt x="47349" y="196090"/>
                          <a:pt x="49946" y="199293"/>
                          <a:pt x="49946" y="199293"/>
                        </a:cubicBezTo>
                        <a:cubicBezTo>
                          <a:pt x="49946" y="199293"/>
                          <a:pt x="59153" y="190087"/>
                          <a:pt x="67985" y="174043"/>
                        </a:cubicBezTo>
                        <a:cubicBezTo>
                          <a:pt x="76758" y="157997"/>
                          <a:pt x="85157" y="135026"/>
                          <a:pt x="82473" y="107207"/>
                        </a:cubicBezTo>
                        <a:cubicBezTo>
                          <a:pt x="81117" y="93413"/>
                          <a:pt x="77076" y="79706"/>
                          <a:pt x="71765" y="66893"/>
                        </a:cubicBezTo>
                        <a:cubicBezTo>
                          <a:pt x="66455" y="54195"/>
                          <a:pt x="59846" y="42565"/>
                          <a:pt x="53410" y="32552"/>
                        </a:cubicBezTo>
                        <a:cubicBezTo>
                          <a:pt x="40537" y="12755"/>
                          <a:pt x="28444" y="0"/>
                          <a:pt x="28444" y="0"/>
                        </a:cubicBezTo>
                        <a:cubicBezTo>
                          <a:pt x="28444" y="0"/>
                          <a:pt x="19728" y="9696"/>
                          <a:pt x="11993" y="26290"/>
                        </a:cubicBezTo>
                        <a:cubicBezTo>
                          <a:pt x="4258" y="42883"/>
                          <a:pt x="-2466" y="66431"/>
                          <a:pt x="882" y="93731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45" name="Freeform 44">
                    <a:extLst>
                      <a:ext uri="{FF2B5EF4-FFF2-40B4-BE49-F238E27FC236}">
                        <a16:creationId xmlns:a16="http://schemas.microsoft.com/office/drawing/2014/main" id="{A990736E-7549-60C6-12FD-D7119157872B}"/>
                      </a:ext>
                    </a:extLst>
                  </p:cNvPr>
                  <p:cNvSpPr/>
                  <p:nvPr/>
                </p:nvSpPr>
                <p:spPr>
                  <a:xfrm>
                    <a:off x="-638922" y="6110425"/>
                    <a:ext cx="83517" cy="207719"/>
                  </a:xfrm>
                  <a:custGeom>
                    <a:avLst/>
                    <a:gdLst>
                      <a:gd name="connsiteX0" fmla="*/ 1561 w 83517"/>
                      <a:gd name="connsiteY0" fmla="*/ 99993 h 207719"/>
                      <a:gd name="connsiteX1" fmla="*/ 32673 w 83517"/>
                      <a:gd name="connsiteY1" fmla="*/ 175254 h 207719"/>
                      <a:gd name="connsiteX2" fmla="*/ 56830 w 83517"/>
                      <a:gd name="connsiteY2" fmla="*/ 207720 h 207719"/>
                      <a:gd name="connsiteX3" fmla="*/ 72647 w 83517"/>
                      <a:gd name="connsiteY3" fmla="*/ 179497 h 207719"/>
                      <a:gd name="connsiteX4" fmla="*/ 82084 w 83517"/>
                      <a:gd name="connsiteY4" fmla="*/ 108044 h 207719"/>
                      <a:gd name="connsiteX5" fmla="*/ 50279 w 83517"/>
                      <a:gd name="connsiteY5" fmla="*/ 32292 h 207719"/>
                      <a:gd name="connsiteX6" fmla="*/ 25343 w 83517"/>
                      <a:gd name="connsiteY6" fmla="*/ 0 h 207719"/>
                      <a:gd name="connsiteX7" fmla="*/ 1532 w 83517"/>
                      <a:gd name="connsiteY7" fmla="*/ 99964 h 2077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83517" h="207719">
                        <a:moveTo>
                          <a:pt x="1561" y="99993"/>
                        </a:moveTo>
                        <a:cubicBezTo>
                          <a:pt x="6034" y="128620"/>
                          <a:pt x="19974" y="155487"/>
                          <a:pt x="32673" y="175254"/>
                        </a:cubicBezTo>
                        <a:cubicBezTo>
                          <a:pt x="45373" y="195022"/>
                          <a:pt x="56830" y="207720"/>
                          <a:pt x="56830" y="207720"/>
                        </a:cubicBezTo>
                        <a:cubicBezTo>
                          <a:pt x="56830" y="207720"/>
                          <a:pt x="65229" y="197187"/>
                          <a:pt x="72647" y="179497"/>
                        </a:cubicBezTo>
                        <a:cubicBezTo>
                          <a:pt x="80064" y="161807"/>
                          <a:pt x="86471" y="136960"/>
                          <a:pt x="82084" y="108044"/>
                        </a:cubicBezTo>
                        <a:cubicBezTo>
                          <a:pt x="77726" y="79244"/>
                          <a:pt x="63353" y="52060"/>
                          <a:pt x="50279" y="32292"/>
                        </a:cubicBezTo>
                        <a:cubicBezTo>
                          <a:pt x="37176" y="12496"/>
                          <a:pt x="25343" y="0"/>
                          <a:pt x="25343" y="0"/>
                        </a:cubicBezTo>
                        <a:cubicBezTo>
                          <a:pt x="25343" y="0"/>
                          <a:pt x="-7357" y="42797"/>
                          <a:pt x="1532" y="99964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46" name="Freeform 45">
                    <a:extLst>
                      <a:ext uri="{FF2B5EF4-FFF2-40B4-BE49-F238E27FC236}">
                        <a16:creationId xmlns:a16="http://schemas.microsoft.com/office/drawing/2014/main" id="{501C2584-5CEB-D1A2-BBD0-12988A5E50FE}"/>
                      </a:ext>
                    </a:extLst>
                  </p:cNvPr>
                  <p:cNvSpPr/>
                  <p:nvPr/>
                </p:nvSpPr>
                <p:spPr>
                  <a:xfrm>
                    <a:off x="-777824" y="6049217"/>
                    <a:ext cx="81045" cy="191155"/>
                  </a:xfrm>
                  <a:custGeom>
                    <a:avLst/>
                    <a:gdLst>
                      <a:gd name="connsiteX0" fmla="*/ 946 w 81045"/>
                      <a:gd name="connsiteY0" fmla="*/ 91595 h 191155"/>
                      <a:gd name="connsiteX1" fmla="*/ 30414 w 81045"/>
                      <a:gd name="connsiteY1" fmla="*/ 161258 h 191155"/>
                      <a:gd name="connsiteX2" fmla="*/ 54628 w 81045"/>
                      <a:gd name="connsiteY2" fmla="*/ 191155 h 191155"/>
                      <a:gd name="connsiteX3" fmla="*/ 79824 w 81045"/>
                      <a:gd name="connsiteY3" fmla="*/ 98810 h 191155"/>
                      <a:gd name="connsiteX4" fmla="*/ 50761 w 81045"/>
                      <a:gd name="connsiteY4" fmla="*/ 29551 h 191155"/>
                      <a:gd name="connsiteX5" fmla="*/ 34974 w 81045"/>
                      <a:gd name="connsiteY5" fmla="*/ 8023 h 191155"/>
                      <a:gd name="connsiteX6" fmla="*/ 28191 w 81045"/>
                      <a:gd name="connsiteY6" fmla="*/ 0 h 191155"/>
                      <a:gd name="connsiteX7" fmla="*/ 12087 w 81045"/>
                      <a:gd name="connsiteY7" fmla="*/ 26030 h 191155"/>
                      <a:gd name="connsiteX8" fmla="*/ 946 w 81045"/>
                      <a:gd name="connsiteY8" fmla="*/ 91624 h 19115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81045" h="191155">
                        <a:moveTo>
                          <a:pt x="946" y="91595"/>
                        </a:moveTo>
                        <a:cubicBezTo>
                          <a:pt x="4380" y="118029"/>
                          <a:pt x="17859" y="142962"/>
                          <a:pt x="30414" y="161258"/>
                        </a:cubicBezTo>
                        <a:cubicBezTo>
                          <a:pt x="42997" y="179525"/>
                          <a:pt x="54628" y="191155"/>
                          <a:pt x="54628" y="191155"/>
                        </a:cubicBezTo>
                        <a:cubicBezTo>
                          <a:pt x="54628" y="191155"/>
                          <a:pt x="87732" y="151706"/>
                          <a:pt x="79824" y="98810"/>
                        </a:cubicBezTo>
                        <a:cubicBezTo>
                          <a:pt x="75842" y="72376"/>
                          <a:pt x="62623" y="47616"/>
                          <a:pt x="50761" y="29551"/>
                        </a:cubicBezTo>
                        <a:cubicBezTo>
                          <a:pt x="44844" y="20518"/>
                          <a:pt x="39187" y="13130"/>
                          <a:pt x="34974" y="8023"/>
                        </a:cubicBezTo>
                        <a:cubicBezTo>
                          <a:pt x="30847" y="2886"/>
                          <a:pt x="28191" y="0"/>
                          <a:pt x="28191" y="0"/>
                        </a:cubicBezTo>
                        <a:cubicBezTo>
                          <a:pt x="28191" y="0"/>
                          <a:pt x="19793" y="9725"/>
                          <a:pt x="12087" y="26030"/>
                        </a:cubicBezTo>
                        <a:cubicBezTo>
                          <a:pt x="4438" y="42306"/>
                          <a:pt x="-2604" y="65248"/>
                          <a:pt x="946" y="91624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47" name="Freeform 46">
                    <a:extLst>
                      <a:ext uri="{FF2B5EF4-FFF2-40B4-BE49-F238E27FC236}">
                        <a16:creationId xmlns:a16="http://schemas.microsoft.com/office/drawing/2014/main" id="{D701BE91-A196-4E87-729E-BE45D365F945}"/>
                      </a:ext>
                    </a:extLst>
                  </p:cNvPr>
                  <p:cNvSpPr/>
                  <p:nvPr/>
                </p:nvSpPr>
                <p:spPr>
                  <a:xfrm>
                    <a:off x="-911749" y="5968386"/>
                    <a:ext cx="77405" cy="193059"/>
                  </a:xfrm>
                  <a:custGeom>
                    <a:avLst/>
                    <a:gdLst>
                      <a:gd name="connsiteX0" fmla="*/ 145 w 77405"/>
                      <a:gd name="connsiteY0" fmla="*/ 90123 h 193059"/>
                      <a:gd name="connsiteX1" fmla="*/ 8717 w 77405"/>
                      <a:gd name="connsiteY1" fmla="*/ 128880 h 193059"/>
                      <a:gd name="connsiteX2" fmla="*/ 24995 w 77405"/>
                      <a:gd name="connsiteY2" fmla="*/ 161835 h 193059"/>
                      <a:gd name="connsiteX3" fmla="*/ 47940 w 77405"/>
                      <a:gd name="connsiteY3" fmla="*/ 193060 h 193059"/>
                      <a:gd name="connsiteX4" fmla="*/ 64420 w 77405"/>
                      <a:gd name="connsiteY4" fmla="*/ 166943 h 193059"/>
                      <a:gd name="connsiteX5" fmla="*/ 76946 w 77405"/>
                      <a:gd name="connsiteY5" fmla="*/ 100772 h 193059"/>
                      <a:gd name="connsiteX6" fmla="*/ 68057 w 77405"/>
                      <a:gd name="connsiteY6" fmla="*/ 62593 h 193059"/>
                      <a:gd name="connsiteX7" fmla="*/ 53539 w 77405"/>
                      <a:gd name="connsiteY7" fmla="*/ 30503 h 193059"/>
                      <a:gd name="connsiteX8" fmla="*/ 34462 w 77405"/>
                      <a:gd name="connsiteY8" fmla="*/ 0 h 193059"/>
                      <a:gd name="connsiteX9" fmla="*/ 16481 w 77405"/>
                      <a:gd name="connsiteY9" fmla="*/ 25077 h 193059"/>
                      <a:gd name="connsiteX10" fmla="*/ 145 w 77405"/>
                      <a:gd name="connsiteY10" fmla="*/ 90094 h 19305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77405" h="193059">
                        <a:moveTo>
                          <a:pt x="145" y="90123"/>
                        </a:moveTo>
                        <a:cubicBezTo>
                          <a:pt x="809" y="103571"/>
                          <a:pt x="4099" y="116701"/>
                          <a:pt x="8717" y="128880"/>
                        </a:cubicBezTo>
                        <a:cubicBezTo>
                          <a:pt x="13277" y="141115"/>
                          <a:pt x="19107" y="152370"/>
                          <a:pt x="24995" y="161835"/>
                        </a:cubicBezTo>
                        <a:cubicBezTo>
                          <a:pt x="36597" y="180939"/>
                          <a:pt x="47940" y="193060"/>
                          <a:pt x="47940" y="193060"/>
                        </a:cubicBezTo>
                        <a:cubicBezTo>
                          <a:pt x="47940" y="193060"/>
                          <a:pt x="56570" y="183364"/>
                          <a:pt x="64420" y="166943"/>
                        </a:cubicBezTo>
                        <a:cubicBezTo>
                          <a:pt x="72328" y="150494"/>
                          <a:pt x="79284" y="127466"/>
                          <a:pt x="76946" y="100772"/>
                        </a:cubicBezTo>
                        <a:cubicBezTo>
                          <a:pt x="75820" y="87411"/>
                          <a:pt x="72386" y="74511"/>
                          <a:pt x="68057" y="62593"/>
                        </a:cubicBezTo>
                        <a:cubicBezTo>
                          <a:pt x="63843" y="50617"/>
                          <a:pt x="58619" y="39709"/>
                          <a:pt x="53539" y="30503"/>
                        </a:cubicBezTo>
                        <a:cubicBezTo>
                          <a:pt x="43755" y="11861"/>
                          <a:pt x="34462" y="0"/>
                          <a:pt x="34462" y="0"/>
                        </a:cubicBezTo>
                        <a:cubicBezTo>
                          <a:pt x="34462" y="0"/>
                          <a:pt x="25457" y="9234"/>
                          <a:pt x="16481" y="25077"/>
                        </a:cubicBezTo>
                        <a:cubicBezTo>
                          <a:pt x="7505" y="40978"/>
                          <a:pt x="-1240" y="63314"/>
                          <a:pt x="145" y="90094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48" name="Freeform 47">
                    <a:extLst>
                      <a:ext uri="{FF2B5EF4-FFF2-40B4-BE49-F238E27FC236}">
                        <a16:creationId xmlns:a16="http://schemas.microsoft.com/office/drawing/2014/main" id="{310C63EF-DDAD-BBA3-5CF7-90AD00AFEE40}"/>
                      </a:ext>
                    </a:extLst>
                  </p:cNvPr>
                  <p:cNvSpPr/>
                  <p:nvPr/>
                </p:nvSpPr>
                <p:spPr>
                  <a:xfrm>
                    <a:off x="-1035740" y="5883255"/>
                    <a:ext cx="74073" cy="190491"/>
                  </a:xfrm>
                  <a:custGeom>
                    <a:avLst/>
                    <a:gdLst>
                      <a:gd name="connsiteX0" fmla="*/ 292 w 74073"/>
                      <a:gd name="connsiteY0" fmla="*/ 84207 h 190491"/>
                      <a:gd name="connsiteX1" fmla="*/ 16541 w 74073"/>
                      <a:gd name="connsiteY1" fmla="*/ 157391 h 190491"/>
                      <a:gd name="connsiteX2" fmla="*/ 30077 w 74073"/>
                      <a:gd name="connsiteY2" fmla="*/ 181430 h 190491"/>
                      <a:gd name="connsiteX3" fmla="*/ 36368 w 74073"/>
                      <a:gd name="connsiteY3" fmla="*/ 190491 h 190491"/>
                      <a:gd name="connsiteX4" fmla="*/ 55100 w 74073"/>
                      <a:gd name="connsiteY4" fmla="*/ 166078 h 190491"/>
                      <a:gd name="connsiteX5" fmla="*/ 74033 w 74073"/>
                      <a:gd name="connsiteY5" fmla="*/ 101955 h 190491"/>
                      <a:gd name="connsiteX6" fmla="*/ 60150 w 74073"/>
                      <a:gd name="connsiteY6" fmla="*/ 31282 h 190491"/>
                      <a:gd name="connsiteX7" fmla="*/ 50626 w 74073"/>
                      <a:gd name="connsiteY7" fmla="*/ 8542 h 190491"/>
                      <a:gd name="connsiteX8" fmla="*/ 46297 w 74073"/>
                      <a:gd name="connsiteY8" fmla="*/ 0 h 190491"/>
                      <a:gd name="connsiteX9" fmla="*/ 25257 w 74073"/>
                      <a:gd name="connsiteY9" fmla="*/ 22452 h 190491"/>
                      <a:gd name="connsiteX10" fmla="*/ 263 w 74073"/>
                      <a:gd name="connsiteY10" fmla="*/ 84179 h 1904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74073" h="190491">
                        <a:moveTo>
                          <a:pt x="292" y="84207"/>
                        </a:moveTo>
                        <a:cubicBezTo>
                          <a:pt x="-1700" y="110497"/>
                          <a:pt x="6814" y="137508"/>
                          <a:pt x="16541" y="157391"/>
                        </a:cubicBezTo>
                        <a:cubicBezTo>
                          <a:pt x="21245" y="167492"/>
                          <a:pt x="26325" y="175658"/>
                          <a:pt x="30077" y="181430"/>
                        </a:cubicBezTo>
                        <a:cubicBezTo>
                          <a:pt x="33858" y="187202"/>
                          <a:pt x="36368" y="190491"/>
                          <a:pt x="36368" y="190491"/>
                        </a:cubicBezTo>
                        <a:cubicBezTo>
                          <a:pt x="36368" y="190491"/>
                          <a:pt x="45806" y="181661"/>
                          <a:pt x="55100" y="166078"/>
                        </a:cubicBezTo>
                        <a:cubicBezTo>
                          <a:pt x="64422" y="150523"/>
                          <a:pt x="73571" y="128187"/>
                          <a:pt x="74033" y="101955"/>
                        </a:cubicBezTo>
                        <a:cubicBezTo>
                          <a:pt x="74696" y="75521"/>
                          <a:pt x="67048" y="50213"/>
                          <a:pt x="60150" y="31282"/>
                        </a:cubicBezTo>
                        <a:cubicBezTo>
                          <a:pt x="56485" y="21932"/>
                          <a:pt x="53195" y="14025"/>
                          <a:pt x="50626" y="8542"/>
                        </a:cubicBezTo>
                        <a:cubicBezTo>
                          <a:pt x="48057" y="3088"/>
                          <a:pt x="46297" y="0"/>
                          <a:pt x="46297" y="0"/>
                        </a:cubicBezTo>
                        <a:cubicBezTo>
                          <a:pt x="46297" y="0"/>
                          <a:pt x="36224" y="8051"/>
                          <a:pt x="25257" y="22452"/>
                        </a:cubicBezTo>
                        <a:cubicBezTo>
                          <a:pt x="14347" y="36881"/>
                          <a:pt x="2514" y="57658"/>
                          <a:pt x="263" y="84179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sp>
              <p:nvSpPr>
                <p:cNvPr id="49" name="Freeform 48">
                  <a:extLst>
                    <a:ext uri="{FF2B5EF4-FFF2-40B4-BE49-F238E27FC236}">
                      <a16:creationId xmlns:a16="http://schemas.microsoft.com/office/drawing/2014/main" id="{C745A478-03A2-F21C-50F0-467D433F2CFA}"/>
                    </a:ext>
                  </a:extLst>
                </p:cNvPr>
                <p:cNvSpPr/>
                <p:nvPr/>
              </p:nvSpPr>
              <p:spPr>
                <a:xfrm>
                  <a:off x="-1206539" y="5863170"/>
                  <a:ext cx="163096" cy="170752"/>
                </a:xfrm>
                <a:custGeom>
                  <a:avLst/>
                  <a:gdLst>
                    <a:gd name="connsiteX0" fmla="*/ 99082 w 163096"/>
                    <a:gd name="connsiteY0" fmla="*/ 68653 h 170752"/>
                    <a:gd name="connsiteX1" fmla="*/ 127279 w 163096"/>
                    <a:gd name="connsiteY1" fmla="*/ 103571 h 170752"/>
                    <a:gd name="connsiteX2" fmla="*/ 147165 w 163096"/>
                    <a:gd name="connsiteY2" fmla="*/ 136411 h 170752"/>
                    <a:gd name="connsiteX3" fmla="*/ 163096 w 163096"/>
                    <a:gd name="connsiteY3" fmla="*/ 170752 h 170752"/>
                    <a:gd name="connsiteX4" fmla="*/ 125865 w 163096"/>
                    <a:gd name="connsiteY4" fmla="*/ 160219 h 170752"/>
                    <a:gd name="connsiteX5" fmla="*/ 52499 w 163096"/>
                    <a:gd name="connsiteY5" fmla="*/ 112430 h 170752"/>
                    <a:gd name="connsiteX6" fmla="*/ 24042 w 163096"/>
                    <a:gd name="connsiteY6" fmla="*/ 73991 h 170752"/>
                    <a:gd name="connsiteX7" fmla="*/ 8024 w 163096"/>
                    <a:gd name="connsiteY7" fmla="*/ 37400 h 170752"/>
                    <a:gd name="connsiteX8" fmla="*/ 0 w 163096"/>
                    <a:gd name="connsiteY8" fmla="*/ 0 h 170752"/>
                    <a:gd name="connsiteX9" fmla="*/ 33422 w 163096"/>
                    <a:gd name="connsiteY9" fmla="*/ 17950 h 170752"/>
                    <a:gd name="connsiteX10" fmla="*/ 99082 w 163096"/>
                    <a:gd name="connsiteY10" fmla="*/ 68624 h 1707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63096" h="170752">
                      <a:moveTo>
                        <a:pt x="99082" y="68653"/>
                      </a:moveTo>
                      <a:cubicBezTo>
                        <a:pt x="109818" y="80167"/>
                        <a:pt x="119487" y="91797"/>
                        <a:pt x="127279" y="103571"/>
                      </a:cubicBezTo>
                      <a:cubicBezTo>
                        <a:pt x="135303" y="115143"/>
                        <a:pt x="141999" y="126311"/>
                        <a:pt x="147165" y="136411"/>
                      </a:cubicBezTo>
                      <a:cubicBezTo>
                        <a:pt x="158017" y="156035"/>
                        <a:pt x="163096" y="170752"/>
                        <a:pt x="163096" y="170752"/>
                      </a:cubicBezTo>
                      <a:cubicBezTo>
                        <a:pt x="163096" y="170752"/>
                        <a:pt x="147829" y="168357"/>
                        <a:pt x="125865" y="160219"/>
                      </a:cubicBezTo>
                      <a:cubicBezTo>
                        <a:pt x="104334" y="151706"/>
                        <a:pt x="75906" y="137075"/>
                        <a:pt x="52499" y="112430"/>
                      </a:cubicBezTo>
                      <a:cubicBezTo>
                        <a:pt x="40550" y="100425"/>
                        <a:pt x="31488" y="86776"/>
                        <a:pt x="24042" y="73991"/>
                      </a:cubicBezTo>
                      <a:cubicBezTo>
                        <a:pt x="16797" y="60977"/>
                        <a:pt x="11804" y="48193"/>
                        <a:pt x="8024" y="37400"/>
                      </a:cubicBezTo>
                      <a:cubicBezTo>
                        <a:pt x="1270" y="15093"/>
                        <a:pt x="0" y="0"/>
                        <a:pt x="0" y="0"/>
                      </a:cubicBezTo>
                      <a:cubicBezTo>
                        <a:pt x="0" y="0"/>
                        <a:pt x="14489" y="6118"/>
                        <a:pt x="33422" y="17950"/>
                      </a:cubicBezTo>
                      <a:cubicBezTo>
                        <a:pt x="52990" y="29406"/>
                        <a:pt x="77002" y="46202"/>
                        <a:pt x="99082" y="68624"/>
                      </a:cubicBezTo>
                      <a:close/>
                    </a:path>
                  </a:pathLst>
                </a:custGeom>
                <a:grpFill/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50" name="Freeform 49">
                  <a:extLst>
                    <a:ext uri="{FF2B5EF4-FFF2-40B4-BE49-F238E27FC236}">
                      <a16:creationId xmlns:a16="http://schemas.microsoft.com/office/drawing/2014/main" id="{E571B9CB-527D-5A2A-37D2-97B6520AF91B}"/>
                    </a:ext>
                  </a:extLst>
                </p:cNvPr>
                <p:cNvSpPr/>
                <p:nvPr/>
              </p:nvSpPr>
              <p:spPr>
                <a:xfrm>
                  <a:off x="-1068235" y="6010577"/>
                  <a:ext cx="722980" cy="457918"/>
                </a:xfrm>
                <a:custGeom>
                  <a:avLst/>
                  <a:gdLst>
                    <a:gd name="connsiteX0" fmla="*/ 722980 w 722980"/>
                    <a:gd name="connsiteY0" fmla="*/ 453387 h 457918"/>
                    <a:gd name="connsiteX1" fmla="*/ 611690 w 722980"/>
                    <a:gd name="connsiteY1" fmla="*/ 372325 h 457918"/>
                    <a:gd name="connsiteX2" fmla="*/ 301083 w 722980"/>
                    <a:gd name="connsiteY2" fmla="*/ 194532 h 457918"/>
                    <a:gd name="connsiteX3" fmla="*/ 3232 w 722980"/>
                    <a:gd name="connsiteY3" fmla="*/ 0 h 457918"/>
                    <a:gd name="connsiteX4" fmla="*/ 0 w 722980"/>
                    <a:gd name="connsiteY4" fmla="*/ 3867 h 457918"/>
                    <a:gd name="connsiteX5" fmla="*/ 298659 w 722980"/>
                    <a:gd name="connsiteY5" fmla="*/ 198947 h 457918"/>
                    <a:gd name="connsiteX6" fmla="*/ 608920 w 722980"/>
                    <a:gd name="connsiteY6" fmla="*/ 376539 h 457918"/>
                    <a:gd name="connsiteX7" fmla="*/ 720556 w 722980"/>
                    <a:gd name="connsiteY7" fmla="*/ 457918 h 457918"/>
                    <a:gd name="connsiteX8" fmla="*/ 722980 w 722980"/>
                    <a:gd name="connsiteY8" fmla="*/ 453387 h 4579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22980" h="457918">
                      <a:moveTo>
                        <a:pt x="722980" y="453387"/>
                      </a:moveTo>
                      <a:cubicBezTo>
                        <a:pt x="687365" y="424356"/>
                        <a:pt x="649903" y="397691"/>
                        <a:pt x="611690" y="372325"/>
                      </a:cubicBezTo>
                      <a:cubicBezTo>
                        <a:pt x="511570" y="306760"/>
                        <a:pt x="405331" y="251959"/>
                        <a:pt x="301083" y="194532"/>
                      </a:cubicBezTo>
                      <a:cubicBezTo>
                        <a:pt x="196893" y="137220"/>
                        <a:pt x="94348" y="76041"/>
                        <a:pt x="3232" y="0"/>
                      </a:cubicBezTo>
                      <a:lnTo>
                        <a:pt x="0" y="3867"/>
                      </a:lnTo>
                      <a:cubicBezTo>
                        <a:pt x="91549" y="80225"/>
                        <a:pt x="194382" y="141577"/>
                        <a:pt x="298659" y="198947"/>
                      </a:cubicBezTo>
                      <a:cubicBezTo>
                        <a:pt x="402964" y="256432"/>
                        <a:pt x="509088" y="311175"/>
                        <a:pt x="608920" y="376539"/>
                      </a:cubicBezTo>
                      <a:cubicBezTo>
                        <a:pt x="647277" y="401991"/>
                        <a:pt x="684883" y="428800"/>
                        <a:pt x="720556" y="457918"/>
                      </a:cubicBezTo>
                      <a:lnTo>
                        <a:pt x="722980" y="453387"/>
                      </a:lnTo>
                      <a:close/>
                    </a:path>
                  </a:pathLst>
                </a:custGeom>
                <a:grpFill/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  <p:grpSp>
          <p:nvGrpSpPr>
            <p:cNvPr id="51" name="Graphic 10">
              <a:extLst>
                <a:ext uri="{FF2B5EF4-FFF2-40B4-BE49-F238E27FC236}">
                  <a16:creationId xmlns:a16="http://schemas.microsoft.com/office/drawing/2014/main" id="{6F57DDF6-CC02-BB63-21BA-A9D5705D5FE0}"/>
                </a:ext>
              </a:extLst>
            </p:cNvPr>
            <p:cNvGrpSpPr/>
            <p:nvPr/>
          </p:nvGrpSpPr>
          <p:grpSpPr>
            <a:xfrm>
              <a:off x="1350974" y="5339485"/>
              <a:ext cx="1229402" cy="1220201"/>
              <a:chOff x="1350974" y="5339485"/>
              <a:chExt cx="1229402" cy="1220201"/>
            </a:xfrm>
            <a:grpFill/>
          </p:grpSpPr>
          <p:grpSp>
            <p:nvGrpSpPr>
              <p:cNvPr id="52" name="Graphic 10">
                <a:extLst>
                  <a:ext uri="{FF2B5EF4-FFF2-40B4-BE49-F238E27FC236}">
                    <a16:creationId xmlns:a16="http://schemas.microsoft.com/office/drawing/2014/main" id="{8E97FC70-3DE2-F601-48C0-DD929C3FC3CB}"/>
                  </a:ext>
                </a:extLst>
              </p:cNvPr>
              <p:cNvGrpSpPr/>
              <p:nvPr/>
            </p:nvGrpSpPr>
            <p:grpSpPr>
              <a:xfrm>
                <a:off x="1379946" y="5339485"/>
                <a:ext cx="1200429" cy="1220201"/>
                <a:chOff x="1379946" y="5339485"/>
                <a:chExt cx="1200429" cy="1220201"/>
              </a:xfrm>
              <a:grpFill/>
            </p:grpSpPr>
            <p:grpSp>
              <p:nvGrpSpPr>
                <p:cNvPr id="53" name="Graphic 10">
                  <a:extLst>
                    <a:ext uri="{FF2B5EF4-FFF2-40B4-BE49-F238E27FC236}">
                      <a16:creationId xmlns:a16="http://schemas.microsoft.com/office/drawing/2014/main" id="{FBC5D1FB-1651-E0A8-0FAF-EB29003A1315}"/>
                    </a:ext>
                  </a:extLst>
                </p:cNvPr>
                <p:cNvGrpSpPr/>
                <p:nvPr/>
              </p:nvGrpSpPr>
              <p:grpSpPr>
                <a:xfrm>
                  <a:off x="1379946" y="5339485"/>
                  <a:ext cx="890008" cy="1201068"/>
                  <a:chOff x="1379946" y="5339485"/>
                  <a:chExt cx="890008" cy="1201068"/>
                </a:xfrm>
                <a:grpFill/>
              </p:grpSpPr>
              <p:sp>
                <p:nvSpPr>
                  <p:cNvPr id="54" name="Freeform 53">
                    <a:extLst>
                      <a:ext uri="{FF2B5EF4-FFF2-40B4-BE49-F238E27FC236}">
                        <a16:creationId xmlns:a16="http://schemas.microsoft.com/office/drawing/2014/main" id="{B5443CAF-D468-6DA9-901C-ED7B1219C344}"/>
                      </a:ext>
                    </a:extLst>
                  </p:cNvPr>
                  <p:cNvSpPr/>
                  <p:nvPr/>
                </p:nvSpPr>
                <p:spPr>
                  <a:xfrm>
                    <a:off x="1379946" y="6279735"/>
                    <a:ext cx="115000" cy="260818"/>
                  </a:xfrm>
                  <a:custGeom>
                    <a:avLst/>
                    <a:gdLst>
                      <a:gd name="connsiteX0" fmla="*/ 8248 w 115000"/>
                      <a:gd name="connsiteY0" fmla="*/ 55725 h 260818"/>
                      <a:gd name="connsiteX1" fmla="*/ 3803 w 115000"/>
                      <a:gd name="connsiteY1" fmla="*/ 82620 h 260818"/>
                      <a:gd name="connsiteX2" fmla="*/ 686 w 115000"/>
                      <a:gd name="connsiteY2" fmla="*/ 112229 h 260818"/>
                      <a:gd name="connsiteX3" fmla="*/ 167 w 115000"/>
                      <a:gd name="connsiteY3" fmla="*/ 144261 h 260818"/>
                      <a:gd name="connsiteX4" fmla="*/ 2938 w 115000"/>
                      <a:gd name="connsiteY4" fmla="*/ 177159 h 260818"/>
                      <a:gd name="connsiteX5" fmla="*/ 5939 w 115000"/>
                      <a:gd name="connsiteY5" fmla="*/ 193492 h 260818"/>
                      <a:gd name="connsiteX6" fmla="*/ 102567 w 115000"/>
                      <a:gd name="connsiteY6" fmla="*/ 260818 h 260818"/>
                      <a:gd name="connsiteX7" fmla="*/ 111197 w 115000"/>
                      <a:gd name="connsiteY7" fmla="*/ 137797 h 260818"/>
                      <a:gd name="connsiteX8" fmla="*/ 60141 w 115000"/>
                      <a:gd name="connsiteY8" fmla="*/ 35553 h 260818"/>
                      <a:gd name="connsiteX9" fmla="*/ 23025 w 115000"/>
                      <a:gd name="connsiteY9" fmla="*/ 0 h 260818"/>
                      <a:gd name="connsiteX10" fmla="*/ 18090 w 115000"/>
                      <a:gd name="connsiteY10" fmla="*/ 15468 h 260818"/>
                      <a:gd name="connsiteX11" fmla="*/ 8219 w 115000"/>
                      <a:gd name="connsiteY11" fmla="*/ 55725 h 2608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15000" h="260818">
                        <a:moveTo>
                          <a:pt x="8248" y="55725"/>
                        </a:moveTo>
                        <a:cubicBezTo>
                          <a:pt x="6603" y="64007"/>
                          <a:pt x="5102" y="73097"/>
                          <a:pt x="3803" y="82620"/>
                        </a:cubicBezTo>
                        <a:cubicBezTo>
                          <a:pt x="2447" y="91970"/>
                          <a:pt x="1350" y="101897"/>
                          <a:pt x="686" y="112229"/>
                        </a:cubicBezTo>
                        <a:cubicBezTo>
                          <a:pt x="23" y="122560"/>
                          <a:pt x="-179" y="133353"/>
                          <a:pt x="167" y="144261"/>
                        </a:cubicBezTo>
                        <a:cubicBezTo>
                          <a:pt x="427" y="155025"/>
                          <a:pt x="1292" y="166048"/>
                          <a:pt x="2938" y="177159"/>
                        </a:cubicBezTo>
                        <a:cubicBezTo>
                          <a:pt x="3775" y="182728"/>
                          <a:pt x="4785" y="188154"/>
                          <a:pt x="5939" y="193492"/>
                        </a:cubicBezTo>
                        <a:lnTo>
                          <a:pt x="102567" y="260818"/>
                        </a:lnTo>
                        <a:cubicBezTo>
                          <a:pt x="112784" y="226015"/>
                          <a:pt x="119653" y="181055"/>
                          <a:pt x="111197" y="137797"/>
                        </a:cubicBezTo>
                        <a:cubicBezTo>
                          <a:pt x="102654" y="93269"/>
                          <a:pt x="79882" y="58668"/>
                          <a:pt x="60141" y="35553"/>
                        </a:cubicBezTo>
                        <a:cubicBezTo>
                          <a:pt x="40255" y="12351"/>
                          <a:pt x="23025" y="0"/>
                          <a:pt x="23025" y="0"/>
                        </a:cubicBezTo>
                        <a:cubicBezTo>
                          <a:pt x="23025" y="0"/>
                          <a:pt x="20918" y="5627"/>
                          <a:pt x="18090" y="15468"/>
                        </a:cubicBezTo>
                        <a:cubicBezTo>
                          <a:pt x="15290" y="25453"/>
                          <a:pt x="11510" y="39102"/>
                          <a:pt x="8219" y="55725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55" name="Freeform 54">
                    <a:extLst>
                      <a:ext uri="{FF2B5EF4-FFF2-40B4-BE49-F238E27FC236}">
                        <a16:creationId xmlns:a16="http://schemas.microsoft.com/office/drawing/2014/main" id="{E7FB968F-E515-A2FF-26CE-55BCD81E98A5}"/>
                      </a:ext>
                    </a:extLst>
                  </p:cNvPr>
                  <p:cNvSpPr/>
                  <p:nvPr/>
                </p:nvSpPr>
                <p:spPr>
                  <a:xfrm>
                    <a:off x="1536084" y="6137407"/>
                    <a:ext cx="119183" cy="289128"/>
                  </a:xfrm>
                  <a:custGeom>
                    <a:avLst/>
                    <a:gdLst>
                      <a:gd name="connsiteX0" fmla="*/ 112297 w 119183"/>
                      <a:gd name="connsiteY0" fmla="*/ 115374 h 289128"/>
                      <a:gd name="connsiteX1" fmla="*/ 111980 w 119183"/>
                      <a:gd name="connsiteY1" fmla="*/ 232335 h 289128"/>
                      <a:gd name="connsiteX2" fmla="*/ 100319 w 119183"/>
                      <a:gd name="connsiteY2" fmla="*/ 273314 h 289128"/>
                      <a:gd name="connsiteX3" fmla="*/ 94143 w 119183"/>
                      <a:gd name="connsiteY3" fmla="*/ 289128 h 289128"/>
                      <a:gd name="connsiteX4" fmla="*/ 57489 w 119183"/>
                      <a:gd name="connsiteY4" fmla="*/ 258943 h 289128"/>
                      <a:gd name="connsiteX5" fmla="*/ 6520 w 119183"/>
                      <a:gd name="connsiteY5" fmla="*/ 168819 h 289128"/>
                      <a:gd name="connsiteX6" fmla="*/ 26 w 119183"/>
                      <a:gd name="connsiteY6" fmla="*/ 109083 h 289128"/>
                      <a:gd name="connsiteX7" fmla="*/ 5048 w 119183"/>
                      <a:gd name="connsiteY7" fmla="*/ 54917 h 289128"/>
                      <a:gd name="connsiteX8" fmla="*/ 18439 w 119183"/>
                      <a:gd name="connsiteY8" fmla="*/ 0 h 289128"/>
                      <a:gd name="connsiteX9" fmla="*/ 56883 w 119183"/>
                      <a:gd name="connsiteY9" fmla="*/ 27906 h 289128"/>
                      <a:gd name="connsiteX10" fmla="*/ 112326 w 119183"/>
                      <a:gd name="connsiteY10" fmla="*/ 115403 h 28912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19183" h="289128">
                        <a:moveTo>
                          <a:pt x="112297" y="115374"/>
                        </a:moveTo>
                        <a:cubicBezTo>
                          <a:pt x="123351" y="155256"/>
                          <a:pt x="119483" y="198947"/>
                          <a:pt x="111980" y="232335"/>
                        </a:cubicBezTo>
                        <a:cubicBezTo>
                          <a:pt x="108372" y="249131"/>
                          <a:pt x="103956" y="263387"/>
                          <a:pt x="100319" y="273314"/>
                        </a:cubicBezTo>
                        <a:cubicBezTo>
                          <a:pt x="96741" y="283299"/>
                          <a:pt x="94143" y="289128"/>
                          <a:pt x="94143" y="289128"/>
                        </a:cubicBezTo>
                        <a:cubicBezTo>
                          <a:pt x="94143" y="289128"/>
                          <a:pt x="76884" y="279143"/>
                          <a:pt x="57489" y="258943"/>
                        </a:cubicBezTo>
                        <a:cubicBezTo>
                          <a:pt x="38008" y="238742"/>
                          <a:pt x="16477" y="208470"/>
                          <a:pt x="6520" y="168819"/>
                        </a:cubicBezTo>
                        <a:cubicBezTo>
                          <a:pt x="1440" y="148850"/>
                          <a:pt x="-234" y="128418"/>
                          <a:pt x="26" y="109083"/>
                        </a:cubicBezTo>
                        <a:cubicBezTo>
                          <a:pt x="199" y="89575"/>
                          <a:pt x="2277" y="70933"/>
                          <a:pt x="5048" y="54917"/>
                        </a:cubicBezTo>
                        <a:cubicBezTo>
                          <a:pt x="10445" y="22567"/>
                          <a:pt x="18439" y="0"/>
                          <a:pt x="18439" y="0"/>
                        </a:cubicBezTo>
                        <a:cubicBezTo>
                          <a:pt x="18439" y="0"/>
                          <a:pt x="36189" y="9061"/>
                          <a:pt x="56883" y="27906"/>
                        </a:cubicBezTo>
                        <a:cubicBezTo>
                          <a:pt x="77577" y="46779"/>
                          <a:pt x="101214" y="75377"/>
                          <a:pt x="112326" y="115403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56" name="Freeform 55">
                    <a:extLst>
                      <a:ext uri="{FF2B5EF4-FFF2-40B4-BE49-F238E27FC236}">
                        <a16:creationId xmlns:a16="http://schemas.microsoft.com/office/drawing/2014/main" id="{7C12B6FA-2880-0A29-FF13-CE8CD9B0E414}"/>
                      </a:ext>
                    </a:extLst>
                  </p:cNvPr>
                  <p:cNvSpPr/>
                  <p:nvPr/>
                </p:nvSpPr>
                <p:spPr>
                  <a:xfrm>
                    <a:off x="1675028" y="5927927"/>
                    <a:ext cx="125444" cy="305201"/>
                  </a:xfrm>
                  <a:custGeom>
                    <a:avLst/>
                    <a:gdLst>
                      <a:gd name="connsiteX0" fmla="*/ 114976 w 125444"/>
                      <a:gd name="connsiteY0" fmla="*/ 121175 h 305201"/>
                      <a:gd name="connsiteX1" fmla="*/ 122047 w 125444"/>
                      <a:gd name="connsiteY1" fmla="*/ 244802 h 305201"/>
                      <a:gd name="connsiteX2" fmla="*/ 108886 w 125444"/>
                      <a:gd name="connsiteY2" fmla="*/ 305202 h 305201"/>
                      <a:gd name="connsiteX3" fmla="*/ 69317 w 125444"/>
                      <a:gd name="connsiteY3" fmla="*/ 275421 h 305201"/>
                      <a:gd name="connsiteX4" fmla="*/ 10584 w 125444"/>
                      <a:gd name="connsiteY4" fmla="*/ 182642 h 305201"/>
                      <a:gd name="connsiteX5" fmla="*/ 2878 w 125444"/>
                      <a:gd name="connsiteY5" fmla="*/ 60140 h 305201"/>
                      <a:gd name="connsiteX6" fmla="*/ 14855 w 125444"/>
                      <a:gd name="connsiteY6" fmla="*/ 0 h 305201"/>
                      <a:gd name="connsiteX7" fmla="*/ 114976 w 125444"/>
                      <a:gd name="connsiteY7" fmla="*/ 121175 h 30520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25444" h="305201">
                        <a:moveTo>
                          <a:pt x="114976" y="121175"/>
                        </a:moveTo>
                        <a:cubicBezTo>
                          <a:pt x="128166" y="163278"/>
                          <a:pt x="126867" y="209336"/>
                          <a:pt x="122047" y="244802"/>
                        </a:cubicBezTo>
                        <a:cubicBezTo>
                          <a:pt x="117198" y="280268"/>
                          <a:pt x="108886" y="305202"/>
                          <a:pt x="108886" y="305202"/>
                        </a:cubicBezTo>
                        <a:cubicBezTo>
                          <a:pt x="108886" y="305202"/>
                          <a:pt x="90646" y="295621"/>
                          <a:pt x="69317" y="275421"/>
                        </a:cubicBezTo>
                        <a:cubicBezTo>
                          <a:pt x="47960" y="255248"/>
                          <a:pt x="23485" y="224457"/>
                          <a:pt x="10584" y="182642"/>
                        </a:cubicBezTo>
                        <a:cubicBezTo>
                          <a:pt x="-2375" y="140683"/>
                          <a:pt x="-1422" y="95376"/>
                          <a:pt x="2878" y="60140"/>
                        </a:cubicBezTo>
                        <a:cubicBezTo>
                          <a:pt x="7178" y="24962"/>
                          <a:pt x="14855" y="0"/>
                          <a:pt x="14855" y="0"/>
                        </a:cubicBezTo>
                        <a:cubicBezTo>
                          <a:pt x="14855" y="0"/>
                          <a:pt x="88625" y="36794"/>
                          <a:pt x="114976" y="121175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57" name="Freeform 56">
                    <a:extLst>
                      <a:ext uri="{FF2B5EF4-FFF2-40B4-BE49-F238E27FC236}">
                        <a16:creationId xmlns:a16="http://schemas.microsoft.com/office/drawing/2014/main" id="{C51A90E6-FCB3-BA1B-A443-EECC658A5762}"/>
                      </a:ext>
                    </a:extLst>
                  </p:cNvPr>
                  <p:cNvSpPr/>
                  <p:nvPr/>
                </p:nvSpPr>
                <p:spPr>
                  <a:xfrm>
                    <a:off x="1823066" y="5745920"/>
                    <a:ext cx="122687" cy="286847"/>
                  </a:xfrm>
                  <a:custGeom>
                    <a:avLst/>
                    <a:gdLst>
                      <a:gd name="connsiteX0" fmla="*/ 114623 w 122687"/>
                      <a:gd name="connsiteY0" fmla="*/ 112719 h 286847"/>
                      <a:gd name="connsiteX1" fmla="*/ 118289 w 122687"/>
                      <a:gd name="connsiteY1" fmla="*/ 229450 h 286847"/>
                      <a:gd name="connsiteX2" fmla="*/ 104926 w 122687"/>
                      <a:gd name="connsiteY2" fmla="*/ 286848 h 286847"/>
                      <a:gd name="connsiteX3" fmla="*/ 8499 w 122687"/>
                      <a:gd name="connsiteY3" fmla="*/ 176466 h 286847"/>
                      <a:gd name="connsiteX4" fmla="*/ 5122 w 122687"/>
                      <a:gd name="connsiteY4" fmla="*/ 58928 h 286847"/>
                      <a:gd name="connsiteX5" fmla="*/ 15080 w 122687"/>
                      <a:gd name="connsiteY5" fmla="*/ 16593 h 286847"/>
                      <a:gd name="connsiteX6" fmla="*/ 20592 w 122687"/>
                      <a:gd name="connsiteY6" fmla="*/ 0 h 286847"/>
                      <a:gd name="connsiteX7" fmla="*/ 59238 w 122687"/>
                      <a:gd name="connsiteY7" fmla="*/ 26491 h 286847"/>
                      <a:gd name="connsiteX8" fmla="*/ 114623 w 122687"/>
                      <a:gd name="connsiteY8" fmla="*/ 112748 h 28684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22687" h="286847">
                        <a:moveTo>
                          <a:pt x="114623" y="112719"/>
                        </a:moveTo>
                        <a:cubicBezTo>
                          <a:pt x="125965" y="152399"/>
                          <a:pt x="123541" y="195830"/>
                          <a:pt x="118289" y="229450"/>
                        </a:cubicBezTo>
                        <a:cubicBezTo>
                          <a:pt x="113093" y="263069"/>
                          <a:pt x="104926" y="286848"/>
                          <a:pt x="104926" y="286848"/>
                        </a:cubicBezTo>
                        <a:cubicBezTo>
                          <a:pt x="104926" y="286848"/>
                          <a:pt x="32570" y="255133"/>
                          <a:pt x="8499" y="176466"/>
                        </a:cubicBezTo>
                        <a:cubicBezTo>
                          <a:pt x="-3565" y="137133"/>
                          <a:pt x="-967" y="93240"/>
                          <a:pt x="5122" y="58928"/>
                        </a:cubicBezTo>
                        <a:cubicBezTo>
                          <a:pt x="8211" y="41757"/>
                          <a:pt x="12020" y="27011"/>
                          <a:pt x="15080" y="16593"/>
                        </a:cubicBezTo>
                        <a:cubicBezTo>
                          <a:pt x="18255" y="6147"/>
                          <a:pt x="20592" y="0"/>
                          <a:pt x="20592" y="0"/>
                        </a:cubicBezTo>
                        <a:cubicBezTo>
                          <a:pt x="20592" y="0"/>
                          <a:pt x="38573" y="8196"/>
                          <a:pt x="59238" y="26491"/>
                        </a:cubicBezTo>
                        <a:cubicBezTo>
                          <a:pt x="79960" y="44759"/>
                          <a:pt x="103136" y="73039"/>
                          <a:pt x="114623" y="112748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58" name="Freeform 57">
                    <a:extLst>
                      <a:ext uri="{FF2B5EF4-FFF2-40B4-BE49-F238E27FC236}">
                        <a16:creationId xmlns:a16="http://schemas.microsoft.com/office/drawing/2014/main" id="{8947D98A-C48C-8F2B-AA95-41C88219F638}"/>
                      </a:ext>
                    </a:extLst>
                  </p:cNvPr>
                  <p:cNvSpPr/>
                  <p:nvPr/>
                </p:nvSpPr>
                <p:spPr>
                  <a:xfrm>
                    <a:off x="1976030" y="5535690"/>
                    <a:ext cx="120930" cy="298102"/>
                  </a:xfrm>
                  <a:custGeom>
                    <a:avLst/>
                    <a:gdLst>
                      <a:gd name="connsiteX0" fmla="*/ 116616 w 120930"/>
                      <a:gd name="connsiteY0" fmla="*/ 121925 h 298102"/>
                      <a:gd name="connsiteX1" fmla="*/ 120541 w 120930"/>
                      <a:gd name="connsiteY1" fmla="*/ 184143 h 298102"/>
                      <a:gd name="connsiteX2" fmla="*/ 113066 w 120930"/>
                      <a:gd name="connsiteY2" fmla="*/ 240762 h 298102"/>
                      <a:gd name="connsiteX3" fmla="*/ 97366 w 120930"/>
                      <a:gd name="connsiteY3" fmla="*/ 298103 h 298102"/>
                      <a:gd name="connsiteX4" fmla="*/ 59009 w 120930"/>
                      <a:gd name="connsiteY4" fmla="*/ 270486 h 298102"/>
                      <a:gd name="connsiteX5" fmla="*/ 5240 w 120930"/>
                      <a:gd name="connsiteY5" fmla="*/ 181777 h 298102"/>
                      <a:gd name="connsiteX6" fmla="*/ 506 w 120930"/>
                      <a:gd name="connsiteY6" fmla="*/ 118837 h 298102"/>
                      <a:gd name="connsiteX7" fmla="*/ 10117 w 120930"/>
                      <a:gd name="connsiteY7" fmla="*/ 60169 h 298102"/>
                      <a:gd name="connsiteX8" fmla="*/ 31215 w 120930"/>
                      <a:gd name="connsiteY8" fmla="*/ 0 h 298102"/>
                      <a:gd name="connsiteX9" fmla="*/ 67898 w 120930"/>
                      <a:gd name="connsiteY9" fmla="*/ 29810 h 298102"/>
                      <a:gd name="connsiteX10" fmla="*/ 116587 w 120930"/>
                      <a:gd name="connsiteY10" fmla="*/ 121925 h 29810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20930" h="298102">
                        <a:moveTo>
                          <a:pt x="116616" y="121925"/>
                        </a:moveTo>
                        <a:cubicBezTo>
                          <a:pt x="120715" y="142472"/>
                          <a:pt x="121552" y="163769"/>
                          <a:pt x="120541" y="184143"/>
                        </a:cubicBezTo>
                        <a:cubicBezTo>
                          <a:pt x="119416" y="204459"/>
                          <a:pt x="116385" y="223822"/>
                          <a:pt x="113066" y="240762"/>
                        </a:cubicBezTo>
                        <a:cubicBezTo>
                          <a:pt x="106139" y="274411"/>
                          <a:pt x="97366" y="298103"/>
                          <a:pt x="97366" y="298103"/>
                        </a:cubicBezTo>
                        <a:cubicBezTo>
                          <a:pt x="97366" y="298103"/>
                          <a:pt x="79558" y="289301"/>
                          <a:pt x="59009" y="270486"/>
                        </a:cubicBezTo>
                        <a:cubicBezTo>
                          <a:pt x="38575" y="251670"/>
                          <a:pt x="15082" y="222697"/>
                          <a:pt x="5240" y="181777"/>
                        </a:cubicBezTo>
                        <a:cubicBezTo>
                          <a:pt x="362" y="161316"/>
                          <a:pt x="-821" y="139701"/>
                          <a:pt x="506" y="118837"/>
                        </a:cubicBezTo>
                        <a:cubicBezTo>
                          <a:pt x="1978" y="98002"/>
                          <a:pt x="5759" y="77801"/>
                          <a:pt x="10117" y="60169"/>
                        </a:cubicBezTo>
                        <a:cubicBezTo>
                          <a:pt x="19497" y="24991"/>
                          <a:pt x="31215" y="0"/>
                          <a:pt x="31215" y="0"/>
                        </a:cubicBezTo>
                        <a:cubicBezTo>
                          <a:pt x="31215" y="0"/>
                          <a:pt x="48705" y="9610"/>
                          <a:pt x="67898" y="29810"/>
                        </a:cubicBezTo>
                        <a:cubicBezTo>
                          <a:pt x="87033" y="49924"/>
                          <a:pt x="108218" y="80774"/>
                          <a:pt x="116587" y="121925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59" name="Freeform 58">
                    <a:extLst>
                      <a:ext uri="{FF2B5EF4-FFF2-40B4-BE49-F238E27FC236}">
                        <a16:creationId xmlns:a16="http://schemas.microsoft.com/office/drawing/2014/main" id="{7589292B-364F-33C0-4DAF-724F044022A7}"/>
                      </a:ext>
                    </a:extLst>
                  </p:cNvPr>
                  <p:cNvSpPr/>
                  <p:nvPr/>
                </p:nvSpPr>
                <p:spPr>
                  <a:xfrm>
                    <a:off x="2148912" y="5339485"/>
                    <a:ext cx="121043" cy="305143"/>
                  </a:xfrm>
                  <a:custGeom>
                    <a:avLst/>
                    <a:gdLst>
                      <a:gd name="connsiteX0" fmla="*/ 120481 w 121043"/>
                      <a:gd name="connsiteY0" fmla="*/ 131679 h 305143"/>
                      <a:gd name="connsiteX1" fmla="*/ 103049 w 121043"/>
                      <a:gd name="connsiteY1" fmla="*/ 249708 h 305143"/>
                      <a:gd name="connsiteX2" fmla="*/ 88647 w 121043"/>
                      <a:gd name="connsiteY2" fmla="*/ 289734 h 305143"/>
                      <a:gd name="connsiteX3" fmla="*/ 81894 w 121043"/>
                      <a:gd name="connsiteY3" fmla="*/ 305144 h 305143"/>
                      <a:gd name="connsiteX4" fmla="*/ 46163 w 121043"/>
                      <a:gd name="connsiteY4" fmla="*/ 274439 h 305143"/>
                      <a:gd name="connsiteX5" fmla="*/ 1313 w 121043"/>
                      <a:gd name="connsiteY5" fmla="*/ 181113 h 305143"/>
                      <a:gd name="connsiteX6" fmla="*/ 21833 w 121043"/>
                      <a:gd name="connsiteY6" fmla="*/ 58784 h 305143"/>
                      <a:gd name="connsiteX7" fmla="*/ 42382 w 121043"/>
                      <a:gd name="connsiteY7" fmla="*/ 16334 h 305143"/>
                      <a:gd name="connsiteX8" fmla="*/ 52195 w 121043"/>
                      <a:gd name="connsiteY8" fmla="*/ 0 h 305143"/>
                      <a:gd name="connsiteX9" fmla="*/ 84722 w 121043"/>
                      <a:gd name="connsiteY9" fmla="*/ 34053 h 305143"/>
                      <a:gd name="connsiteX10" fmla="*/ 120453 w 121043"/>
                      <a:gd name="connsiteY10" fmla="*/ 131708 h 3051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21043" h="305143">
                        <a:moveTo>
                          <a:pt x="120481" y="131679"/>
                        </a:moveTo>
                        <a:cubicBezTo>
                          <a:pt x="123599" y="173927"/>
                          <a:pt x="113180" y="216781"/>
                          <a:pt x="103049" y="249708"/>
                        </a:cubicBezTo>
                        <a:cubicBezTo>
                          <a:pt x="97710" y="265955"/>
                          <a:pt x="92659" y="279980"/>
                          <a:pt x="88647" y="289734"/>
                        </a:cubicBezTo>
                        <a:cubicBezTo>
                          <a:pt x="84665" y="299517"/>
                          <a:pt x="81894" y="305144"/>
                          <a:pt x="81894" y="305144"/>
                        </a:cubicBezTo>
                        <a:cubicBezTo>
                          <a:pt x="81894" y="305144"/>
                          <a:pt x="64923" y="294871"/>
                          <a:pt x="46163" y="274439"/>
                        </a:cubicBezTo>
                        <a:cubicBezTo>
                          <a:pt x="27461" y="253950"/>
                          <a:pt x="6969" y="223303"/>
                          <a:pt x="1313" y="181113"/>
                        </a:cubicBezTo>
                        <a:cubicBezTo>
                          <a:pt x="-3969" y="139153"/>
                          <a:pt x="7460" y="93529"/>
                          <a:pt x="21833" y="58784"/>
                        </a:cubicBezTo>
                        <a:cubicBezTo>
                          <a:pt x="28644" y="41238"/>
                          <a:pt x="36523" y="26694"/>
                          <a:pt x="42382" y="16334"/>
                        </a:cubicBezTo>
                        <a:cubicBezTo>
                          <a:pt x="48241" y="6003"/>
                          <a:pt x="52195" y="0"/>
                          <a:pt x="52195" y="0"/>
                        </a:cubicBezTo>
                        <a:cubicBezTo>
                          <a:pt x="52195" y="0"/>
                          <a:pt x="68387" y="11572"/>
                          <a:pt x="84722" y="34053"/>
                        </a:cubicBezTo>
                        <a:cubicBezTo>
                          <a:pt x="101144" y="56475"/>
                          <a:pt x="117711" y="89835"/>
                          <a:pt x="120453" y="131708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60" name="Graphic 10">
                  <a:extLst>
                    <a:ext uri="{FF2B5EF4-FFF2-40B4-BE49-F238E27FC236}">
                      <a16:creationId xmlns:a16="http://schemas.microsoft.com/office/drawing/2014/main" id="{6E8AC2F6-F4AB-8B39-AF2B-39DAFFF4D112}"/>
                    </a:ext>
                  </a:extLst>
                </p:cNvPr>
                <p:cNvGrpSpPr/>
                <p:nvPr/>
              </p:nvGrpSpPr>
              <p:grpSpPr>
                <a:xfrm>
                  <a:off x="1621742" y="5598524"/>
                  <a:ext cx="888500" cy="886974"/>
                  <a:chOff x="1621742" y="5598524"/>
                  <a:chExt cx="888500" cy="886974"/>
                </a:xfrm>
                <a:grpFill/>
              </p:grpSpPr>
              <p:sp>
                <p:nvSpPr>
                  <p:cNvPr id="61" name="Freeform 60">
                    <a:extLst>
                      <a:ext uri="{FF2B5EF4-FFF2-40B4-BE49-F238E27FC236}">
                        <a16:creationId xmlns:a16="http://schemas.microsoft.com/office/drawing/2014/main" id="{DC8CE2D8-0123-7313-67B9-D79E397E6954}"/>
                      </a:ext>
                    </a:extLst>
                  </p:cNvPr>
                  <p:cNvSpPr/>
                  <p:nvPr/>
                </p:nvSpPr>
                <p:spPr>
                  <a:xfrm>
                    <a:off x="1621742" y="6363942"/>
                    <a:ext cx="306855" cy="121555"/>
                  </a:xfrm>
                  <a:custGeom>
                    <a:avLst/>
                    <a:gdLst>
                      <a:gd name="connsiteX0" fmla="*/ 169388 w 306855"/>
                      <a:gd name="connsiteY0" fmla="*/ 0 h 121555"/>
                      <a:gd name="connsiteX1" fmla="*/ 53220 w 306855"/>
                      <a:gd name="connsiteY1" fmla="*/ 28137 h 121555"/>
                      <a:gd name="connsiteX2" fmla="*/ 14719 w 306855"/>
                      <a:gd name="connsiteY2" fmla="*/ 46865 h 121555"/>
                      <a:gd name="connsiteX3" fmla="*/ 0 w 306855"/>
                      <a:gd name="connsiteY3" fmla="*/ 55292 h 121555"/>
                      <a:gd name="connsiteX4" fmla="*/ 35095 w 306855"/>
                      <a:gd name="connsiteY4" fmla="*/ 87295 h 121555"/>
                      <a:gd name="connsiteX5" fmla="*/ 134033 w 306855"/>
                      <a:gd name="connsiteY5" fmla="*/ 121521 h 121555"/>
                      <a:gd name="connsiteX6" fmla="*/ 197268 w 306855"/>
                      <a:gd name="connsiteY6" fmla="*/ 112633 h 121555"/>
                      <a:gd name="connsiteX7" fmla="*/ 252827 w 306855"/>
                      <a:gd name="connsiteY7" fmla="*/ 91018 h 121555"/>
                      <a:gd name="connsiteX8" fmla="*/ 306855 w 306855"/>
                      <a:gd name="connsiteY8" fmla="*/ 59015 h 121555"/>
                      <a:gd name="connsiteX9" fmla="*/ 269884 w 306855"/>
                      <a:gd name="connsiteY9" fmla="*/ 29204 h 121555"/>
                      <a:gd name="connsiteX10" fmla="*/ 169388 w 306855"/>
                      <a:gd name="connsiteY10" fmla="*/ 29 h 12155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306855" h="121555">
                        <a:moveTo>
                          <a:pt x="169388" y="0"/>
                        </a:moveTo>
                        <a:cubicBezTo>
                          <a:pt x="127135" y="87"/>
                          <a:pt x="85141" y="14516"/>
                          <a:pt x="53220" y="28137"/>
                        </a:cubicBezTo>
                        <a:cubicBezTo>
                          <a:pt x="37375" y="35062"/>
                          <a:pt x="24157" y="41902"/>
                          <a:pt x="14719" y="46865"/>
                        </a:cubicBezTo>
                        <a:cubicBezTo>
                          <a:pt x="5339" y="51915"/>
                          <a:pt x="0" y="55292"/>
                          <a:pt x="0" y="55292"/>
                        </a:cubicBezTo>
                        <a:cubicBezTo>
                          <a:pt x="0" y="55292"/>
                          <a:pt x="12324" y="70991"/>
                          <a:pt x="35095" y="87295"/>
                        </a:cubicBezTo>
                        <a:cubicBezTo>
                          <a:pt x="57867" y="103542"/>
                          <a:pt x="91231" y="120482"/>
                          <a:pt x="134033" y="121521"/>
                        </a:cubicBezTo>
                        <a:cubicBezTo>
                          <a:pt x="155246" y="121954"/>
                          <a:pt x="176834" y="118347"/>
                          <a:pt x="197268" y="112633"/>
                        </a:cubicBezTo>
                        <a:cubicBezTo>
                          <a:pt x="217529" y="106861"/>
                          <a:pt x="236433" y="98954"/>
                          <a:pt x="252827" y="91018"/>
                        </a:cubicBezTo>
                        <a:cubicBezTo>
                          <a:pt x="285267" y="75088"/>
                          <a:pt x="306855" y="59015"/>
                          <a:pt x="306855" y="59015"/>
                        </a:cubicBezTo>
                        <a:cubicBezTo>
                          <a:pt x="306855" y="59015"/>
                          <a:pt x="293723" y="43979"/>
                          <a:pt x="269884" y="29204"/>
                        </a:cubicBezTo>
                        <a:cubicBezTo>
                          <a:pt x="246073" y="14400"/>
                          <a:pt x="211526" y="-115"/>
                          <a:pt x="169388" y="29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62" name="Freeform 61">
                    <a:extLst>
                      <a:ext uri="{FF2B5EF4-FFF2-40B4-BE49-F238E27FC236}">
                        <a16:creationId xmlns:a16="http://schemas.microsoft.com/office/drawing/2014/main" id="{C15B52BC-65BB-1651-F35C-E4ACEEDCF3B6}"/>
                      </a:ext>
                    </a:extLst>
                  </p:cNvPr>
                  <p:cNvSpPr/>
                  <p:nvPr/>
                </p:nvSpPr>
                <p:spPr>
                  <a:xfrm>
                    <a:off x="1774910" y="6162021"/>
                    <a:ext cx="321401" cy="121129"/>
                  </a:xfrm>
                  <a:custGeom>
                    <a:avLst/>
                    <a:gdLst>
                      <a:gd name="connsiteX0" fmla="*/ 173804 w 321401"/>
                      <a:gd name="connsiteY0" fmla="*/ 118 h 121129"/>
                      <a:gd name="connsiteX1" fmla="*/ 53740 w 321401"/>
                      <a:gd name="connsiteY1" fmla="*/ 33651 h 121129"/>
                      <a:gd name="connsiteX2" fmla="*/ 0 w 321401"/>
                      <a:gd name="connsiteY2" fmla="*/ 64442 h 121129"/>
                      <a:gd name="connsiteX3" fmla="*/ 40002 w 321401"/>
                      <a:gd name="connsiteY3" fmla="*/ 93647 h 121129"/>
                      <a:gd name="connsiteX4" fmla="*/ 146847 w 321401"/>
                      <a:gd name="connsiteY4" fmla="*/ 121033 h 121129"/>
                      <a:gd name="connsiteX5" fmla="*/ 267777 w 321401"/>
                      <a:gd name="connsiteY5" fmla="*/ 86518 h 121129"/>
                      <a:gd name="connsiteX6" fmla="*/ 321402 w 321401"/>
                      <a:gd name="connsiteY6" fmla="*/ 54544 h 121129"/>
                      <a:gd name="connsiteX7" fmla="*/ 173804 w 321401"/>
                      <a:gd name="connsiteY7" fmla="*/ 118 h 12112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321401" h="121129">
                        <a:moveTo>
                          <a:pt x="173804" y="118"/>
                        </a:moveTo>
                        <a:cubicBezTo>
                          <a:pt x="129473" y="1705"/>
                          <a:pt x="86123" y="17981"/>
                          <a:pt x="53740" y="33651"/>
                        </a:cubicBezTo>
                        <a:cubicBezTo>
                          <a:pt x="21358" y="49321"/>
                          <a:pt x="0" y="64442"/>
                          <a:pt x="0" y="64442"/>
                        </a:cubicBezTo>
                        <a:cubicBezTo>
                          <a:pt x="0" y="64442"/>
                          <a:pt x="14460" y="79131"/>
                          <a:pt x="40002" y="93647"/>
                        </a:cubicBezTo>
                        <a:cubicBezTo>
                          <a:pt x="65544" y="108133"/>
                          <a:pt x="102141" y="122447"/>
                          <a:pt x="146847" y="121033"/>
                        </a:cubicBezTo>
                        <a:cubicBezTo>
                          <a:pt x="191409" y="119647"/>
                          <a:pt x="235337" y="102794"/>
                          <a:pt x="267777" y="86518"/>
                        </a:cubicBezTo>
                        <a:cubicBezTo>
                          <a:pt x="300275" y="70214"/>
                          <a:pt x="321402" y="54544"/>
                          <a:pt x="321402" y="54544"/>
                        </a:cubicBezTo>
                        <a:cubicBezTo>
                          <a:pt x="321402" y="54544"/>
                          <a:pt x="262351" y="-2941"/>
                          <a:pt x="173804" y="118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63" name="Freeform 62">
                    <a:extLst>
                      <a:ext uri="{FF2B5EF4-FFF2-40B4-BE49-F238E27FC236}">
                        <a16:creationId xmlns:a16="http://schemas.microsoft.com/office/drawing/2014/main" id="{77287705-06E4-F2EA-413D-09FF3D11308A}"/>
                      </a:ext>
                    </a:extLst>
                  </p:cNvPr>
                  <p:cNvSpPr/>
                  <p:nvPr/>
                </p:nvSpPr>
                <p:spPr>
                  <a:xfrm>
                    <a:off x="1918842" y="5962874"/>
                    <a:ext cx="295368" cy="118648"/>
                  </a:xfrm>
                  <a:custGeom>
                    <a:avLst/>
                    <a:gdLst>
                      <a:gd name="connsiteX0" fmla="*/ 161134 w 295368"/>
                      <a:gd name="connsiteY0" fmla="*/ 0 h 118648"/>
                      <a:gd name="connsiteX1" fmla="*/ 49873 w 295368"/>
                      <a:gd name="connsiteY1" fmla="*/ 32061 h 118648"/>
                      <a:gd name="connsiteX2" fmla="*/ 0 w 295368"/>
                      <a:gd name="connsiteY2" fmla="*/ 63430 h 118648"/>
                      <a:gd name="connsiteX3" fmla="*/ 135765 w 295368"/>
                      <a:gd name="connsiteY3" fmla="*/ 118577 h 118648"/>
                      <a:gd name="connsiteX4" fmla="*/ 246333 w 295368"/>
                      <a:gd name="connsiteY4" fmla="*/ 87036 h 118648"/>
                      <a:gd name="connsiteX5" fmla="*/ 281948 w 295368"/>
                      <a:gd name="connsiteY5" fmla="*/ 67008 h 118648"/>
                      <a:gd name="connsiteX6" fmla="*/ 295368 w 295368"/>
                      <a:gd name="connsiteY6" fmla="*/ 58149 h 118648"/>
                      <a:gd name="connsiteX7" fmla="*/ 258743 w 295368"/>
                      <a:gd name="connsiteY7" fmla="*/ 28945 h 118648"/>
                      <a:gd name="connsiteX8" fmla="*/ 161076 w 295368"/>
                      <a:gd name="connsiteY8" fmla="*/ 29 h 11864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95368" h="118648">
                        <a:moveTo>
                          <a:pt x="161134" y="0"/>
                        </a:moveTo>
                        <a:cubicBezTo>
                          <a:pt x="120323" y="404"/>
                          <a:pt x="79975" y="16305"/>
                          <a:pt x="49873" y="32061"/>
                        </a:cubicBezTo>
                        <a:cubicBezTo>
                          <a:pt x="19828" y="47875"/>
                          <a:pt x="0" y="63430"/>
                          <a:pt x="0" y="63430"/>
                        </a:cubicBezTo>
                        <a:cubicBezTo>
                          <a:pt x="0" y="63430"/>
                          <a:pt x="53913" y="120944"/>
                          <a:pt x="135765" y="118577"/>
                        </a:cubicBezTo>
                        <a:cubicBezTo>
                          <a:pt x="176690" y="117365"/>
                          <a:pt x="216692" y="101782"/>
                          <a:pt x="246333" y="87036"/>
                        </a:cubicBezTo>
                        <a:cubicBezTo>
                          <a:pt x="261139" y="79706"/>
                          <a:pt x="273405" y="72433"/>
                          <a:pt x="281948" y="67008"/>
                        </a:cubicBezTo>
                        <a:cubicBezTo>
                          <a:pt x="290520" y="61669"/>
                          <a:pt x="295368" y="58149"/>
                          <a:pt x="295368" y="58149"/>
                        </a:cubicBezTo>
                        <a:cubicBezTo>
                          <a:pt x="295368" y="58149"/>
                          <a:pt x="282121" y="43604"/>
                          <a:pt x="258743" y="28945"/>
                        </a:cubicBezTo>
                        <a:cubicBezTo>
                          <a:pt x="235395" y="14342"/>
                          <a:pt x="201829" y="-548"/>
                          <a:pt x="161076" y="29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64" name="Freeform 63">
                    <a:extLst>
                      <a:ext uri="{FF2B5EF4-FFF2-40B4-BE49-F238E27FC236}">
                        <a16:creationId xmlns:a16="http://schemas.microsoft.com/office/drawing/2014/main" id="{9598EFB9-5E16-16FD-D3CB-36DBD1076C79}"/>
                      </a:ext>
                    </a:extLst>
                  </p:cNvPr>
                  <p:cNvSpPr/>
                  <p:nvPr/>
                </p:nvSpPr>
                <p:spPr>
                  <a:xfrm>
                    <a:off x="2064535" y="5772783"/>
                    <a:ext cx="295830" cy="115230"/>
                  </a:xfrm>
                  <a:custGeom>
                    <a:avLst/>
                    <a:gdLst>
                      <a:gd name="connsiteX0" fmla="*/ 165145 w 295830"/>
                      <a:gd name="connsiteY0" fmla="*/ 408 h 115230"/>
                      <a:gd name="connsiteX1" fmla="*/ 104681 w 295830"/>
                      <a:gd name="connsiteY1" fmla="*/ 6353 h 115230"/>
                      <a:gd name="connsiteX2" fmla="*/ 51633 w 295830"/>
                      <a:gd name="connsiteY2" fmla="*/ 25053 h 115230"/>
                      <a:gd name="connsiteX3" fmla="*/ 0 w 295830"/>
                      <a:gd name="connsiteY3" fmla="*/ 54200 h 115230"/>
                      <a:gd name="connsiteX4" fmla="*/ 36654 w 295830"/>
                      <a:gd name="connsiteY4" fmla="*/ 84010 h 115230"/>
                      <a:gd name="connsiteX5" fmla="*/ 134927 w 295830"/>
                      <a:gd name="connsiteY5" fmla="*/ 115119 h 115230"/>
                      <a:gd name="connsiteX6" fmla="*/ 194584 w 295830"/>
                      <a:gd name="connsiteY6" fmla="*/ 108597 h 115230"/>
                      <a:gd name="connsiteX7" fmla="*/ 246015 w 295830"/>
                      <a:gd name="connsiteY7" fmla="*/ 92408 h 115230"/>
                      <a:gd name="connsiteX8" fmla="*/ 295830 w 295830"/>
                      <a:gd name="connsiteY8" fmla="*/ 69004 h 115230"/>
                      <a:gd name="connsiteX9" fmla="*/ 260995 w 295830"/>
                      <a:gd name="connsiteY9" fmla="*/ 37116 h 115230"/>
                      <a:gd name="connsiteX10" fmla="*/ 165145 w 295830"/>
                      <a:gd name="connsiteY10" fmla="*/ 408 h 11523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95830" h="115230">
                        <a:moveTo>
                          <a:pt x="165145" y="408"/>
                        </a:moveTo>
                        <a:cubicBezTo>
                          <a:pt x="144596" y="-1063"/>
                          <a:pt x="124018" y="1563"/>
                          <a:pt x="104681" y="6353"/>
                        </a:cubicBezTo>
                        <a:cubicBezTo>
                          <a:pt x="85257" y="11057"/>
                          <a:pt x="67074" y="17868"/>
                          <a:pt x="51633" y="25053"/>
                        </a:cubicBezTo>
                        <a:cubicBezTo>
                          <a:pt x="20492" y="39194"/>
                          <a:pt x="0" y="54200"/>
                          <a:pt x="0" y="54200"/>
                        </a:cubicBezTo>
                        <a:cubicBezTo>
                          <a:pt x="0" y="54200"/>
                          <a:pt x="13132" y="69090"/>
                          <a:pt x="36654" y="84010"/>
                        </a:cubicBezTo>
                        <a:cubicBezTo>
                          <a:pt x="60176" y="99045"/>
                          <a:pt x="93944" y="113791"/>
                          <a:pt x="134927" y="115119"/>
                        </a:cubicBezTo>
                        <a:cubicBezTo>
                          <a:pt x="155448" y="115840"/>
                          <a:pt x="175680" y="112983"/>
                          <a:pt x="194584" y="108597"/>
                        </a:cubicBezTo>
                        <a:cubicBezTo>
                          <a:pt x="213575" y="104355"/>
                          <a:pt x="231094" y="98439"/>
                          <a:pt x="246015" y="92408"/>
                        </a:cubicBezTo>
                        <a:cubicBezTo>
                          <a:pt x="276118" y="80951"/>
                          <a:pt x="295830" y="69004"/>
                          <a:pt x="295830" y="69004"/>
                        </a:cubicBezTo>
                        <a:cubicBezTo>
                          <a:pt x="295830" y="69004"/>
                          <a:pt x="283420" y="53623"/>
                          <a:pt x="260995" y="37116"/>
                        </a:cubicBezTo>
                        <a:cubicBezTo>
                          <a:pt x="238483" y="20551"/>
                          <a:pt x="206129" y="3208"/>
                          <a:pt x="165145" y="408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65" name="Freeform 64">
                    <a:extLst>
                      <a:ext uri="{FF2B5EF4-FFF2-40B4-BE49-F238E27FC236}">
                        <a16:creationId xmlns:a16="http://schemas.microsoft.com/office/drawing/2014/main" id="{A954D59A-6F02-F3ED-F437-C0CD97DAFD9C}"/>
                      </a:ext>
                    </a:extLst>
                  </p:cNvPr>
                  <p:cNvSpPr/>
                  <p:nvPr/>
                </p:nvSpPr>
                <p:spPr>
                  <a:xfrm>
                    <a:off x="2222551" y="5598524"/>
                    <a:ext cx="287691" cy="114103"/>
                  </a:xfrm>
                  <a:custGeom>
                    <a:avLst/>
                    <a:gdLst>
                      <a:gd name="connsiteX0" fmla="*/ 168118 w 287691"/>
                      <a:gd name="connsiteY0" fmla="*/ 3136 h 114103"/>
                      <a:gd name="connsiteX1" fmla="*/ 53913 w 287691"/>
                      <a:gd name="connsiteY1" fmla="*/ 14448 h 114103"/>
                      <a:gd name="connsiteX2" fmla="*/ 14922 w 287691"/>
                      <a:gd name="connsiteY2" fmla="*/ 30637 h 114103"/>
                      <a:gd name="connsiteX3" fmla="*/ 0 w 287691"/>
                      <a:gd name="connsiteY3" fmla="*/ 38544 h 114103"/>
                      <a:gd name="connsiteX4" fmla="*/ 33681 w 287691"/>
                      <a:gd name="connsiteY4" fmla="*/ 71471 h 114103"/>
                      <a:gd name="connsiteX5" fmla="*/ 127654 w 287691"/>
                      <a:gd name="connsiteY5" fmla="*/ 111930 h 114103"/>
                      <a:gd name="connsiteX6" fmla="*/ 237617 w 287691"/>
                      <a:gd name="connsiteY6" fmla="*/ 103763 h 114103"/>
                      <a:gd name="connsiteX7" fmla="*/ 273896 w 287691"/>
                      <a:gd name="connsiteY7" fmla="*/ 93461 h 114103"/>
                      <a:gd name="connsiteX8" fmla="*/ 287692 w 287691"/>
                      <a:gd name="connsiteY8" fmla="*/ 88469 h 114103"/>
                      <a:gd name="connsiteX9" fmla="*/ 257387 w 287691"/>
                      <a:gd name="connsiteY9" fmla="*/ 52396 h 114103"/>
                      <a:gd name="connsiteX10" fmla="*/ 168118 w 287691"/>
                      <a:gd name="connsiteY10" fmla="*/ 3164 h 11410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287691" h="114103">
                        <a:moveTo>
                          <a:pt x="168118" y="3136"/>
                        </a:moveTo>
                        <a:cubicBezTo>
                          <a:pt x="128520" y="-4714"/>
                          <a:pt x="85950" y="3338"/>
                          <a:pt x="53913" y="14448"/>
                        </a:cubicBezTo>
                        <a:cubicBezTo>
                          <a:pt x="37693" y="19758"/>
                          <a:pt x="24359" y="25962"/>
                          <a:pt x="14922" y="30637"/>
                        </a:cubicBezTo>
                        <a:cubicBezTo>
                          <a:pt x="5484" y="35312"/>
                          <a:pt x="0" y="38544"/>
                          <a:pt x="0" y="38544"/>
                        </a:cubicBezTo>
                        <a:cubicBezTo>
                          <a:pt x="0" y="38544"/>
                          <a:pt x="11689" y="54503"/>
                          <a:pt x="33681" y="71471"/>
                        </a:cubicBezTo>
                        <a:cubicBezTo>
                          <a:pt x="55616" y="88469"/>
                          <a:pt x="87883" y="106447"/>
                          <a:pt x="127654" y="111930"/>
                        </a:cubicBezTo>
                        <a:cubicBezTo>
                          <a:pt x="167685" y="117760"/>
                          <a:pt x="207572" y="110776"/>
                          <a:pt x="237617" y="103763"/>
                        </a:cubicBezTo>
                        <a:cubicBezTo>
                          <a:pt x="252480" y="99896"/>
                          <a:pt x="265122" y="96376"/>
                          <a:pt x="273896" y="93461"/>
                        </a:cubicBezTo>
                        <a:cubicBezTo>
                          <a:pt x="282670" y="90575"/>
                          <a:pt x="287692" y="88469"/>
                          <a:pt x="287692" y="88469"/>
                        </a:cubicBezTo>
                        <a:cubicBezTo>
                          <a:pt x="287692" y="88469"/>
                          <a:pt x="277273" y="71702"/>
                          <a:pt x="257387" y="52396"/>
                        </a:cubicBezTo>
                        <a:cubicBezTo>
                          <a:pt x="237444" y="33148"/>
                          <a:pt x="208034" y="11418"/>
                          <a:pt x="168118" y="3164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sp>
              <p:nvSpPr>
                <p:cNvPr id="66" name="Freeform 65">
                  <a:extLst>
                    <a:ext uri="{FF2B5EF4-FFF2-40B4-BE49-F238E27FC236}">
                      <a16:creationId xmlns:a16="http://schemas.microsoft.com/office/drawing/2014/main" id="{D731DC7A-6C23-B316-CD6E-07C004660333}"/>
                    </a:ext>
                  </a:extLst>
                </p:cNvPr>
                <p:cNvSpPr/>
                <p:nvPr/>
              </p:nvSpPr>
              <p:spPr>
                <a:xfrm>
                  <a:off x="2291069" y="5360600"/>
                  <a:ext cx="289307" cy="216703"/>
                </a:xfrm>
                <a:custGeom>
                  <a:avLst/>
                  <a:gdLst>
                    <a:gd name="connsiteX0" fmla="*/ 166935 w 289307"/>
                    <a:gd name="connsiteY0" fmla="*/ 138094 h 216703"/>
                    <a:gd name="connsiteX1" fmla="*/ 108692 w 289307"/>
                    <a:gd name="connsiteY1" fmla="*/ 174571 h 216703"/>
                    <a:gd name="connsiteX2" fmla="*/ 55125 w 289307"/>
                    <a:gd name="connsiteY2" fmla="*/ 198783 h 216703"/>
                    <a:gd name="connsiteX3" fmla="*/ 0 w 289307"/>
                    <a:gd name="connsiteY3" fmla="*/ 216703 h 216703"/>
                    <a:gd name="connsiteX4" fmla="*/ 22801 w 289307"/>
                    <a:gd name="connsiteY4" fmla="*/ 162075 h 216703"/>
                    <a:gd name="connsiteX5" fmla="*/ 108837 w 289307"/>
                    <a:gd name="connsiteY5" fmla="*/ 59312 h 216703"/>
                    <a:gd name="connsiteX6" fmla="*/ 172447 w 289307"/>
                    <a:gd name="connsiteY6" fmla="*/ 23066 h 216703"/>
                    <a:gd name="connsiteX7" fmla="*/ 231008 w 289307"/>
                    <a:gd name="connsiteY7" fmla="*/ 5405 h 216703"/>
                    <a:gd name="connsiteX8" fmla="*/ 289308 w 289307"/>
                    <a:gd name="connsiteY8" fmla="*/ 38 h 216703"/>
                    <a:gd name="connsiteX9" fmla="*/ 255915 w 289307"/>
                    <a:gd name="connsiteY9" fmla="*/ 47567 h 216703"/>
                    <a:gd name="connsiteX10" fmla="*/ 166906 w 289307"/>
                    <a:gd name="connsiteY10" fmla="*/ 138094 h 216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89307" h="216703">
                      <a:moveTo>
                        <a:pt x="166935" y="138094"/>
                      </a:moveTo>
                      <a:cubicBezTo>
                        <a:pt x="147454" y="152292"/>
                        <a:pt x="128058" y="164874"/>
                        <a:pt x="108692" y="174571"/>
                      </a:cubicBezTo>
                      <a:cubicBezTo>
                        <a:pt x="89644" y="184642"/>
                        <a:pt x="71432" y="192780"/>
                        <a:pt x="55125" y="198783"/>
                      </a:cubicBezTo>
                      <a:cubicBezTo>
                        <a:pt x="23320" y="211682"/>
                        <a:pt x="0" y="216703"/>
                        <a:pt x="0" y="216703"/>
                      </a:cubicBezTo>
                      <a:cubicBezTo>
                        <a:pt x="0" y="216703"/>
                        <a:pt x="6407" y="193934"/>
                        <a:pt x="22801" y="162075"/>
                      </a:cubicBezTo>
                      <a:cubicBezTo>
                        <a:pt x="39685" y="130909"/>
                        <a:pt x="67103" y="90392"/>
                        <a:pt x="108837" y="59312"/>
                      </a:cubicBezTo>
                      <a:cubicBezTo>
                        <a:pt x="129242" y="43325"/>
                        <a:pt x="151667" y="32070"/>
                        <a:pt x="172447" y="23066"/>
                      </a:cubicBezTo>
                      <a:cubicBezTo>
                        <a:pt x="193545" y="14438"/>
                        <a:pt x="213892" y="9186"/>
                        <a:pt x="231008" y="5405"/>
                      </a:cubicBezTo>
                      <a:cubicBezTo>
                        <a:pt x="266161" y="-799"/>
                        <a:pt x="289308" y="38"/>
                        <a:pt x="289308" y="38"/>
                      </a:cubicBezTo>
                      <a:cubicBezTo>
                        <a:pt x="289308" y="38"/>
                        <a:pt x="277359" y="20960"/>
                        <a:pt x="255915" y="47567"/>
                      </a:cubicBezTo>
                      <a:cubicBezTo>
                        <a:pt x="234933" y="75213"/>
                        <a:pt x="205032" y="108630"/>
                        <a:pt x="166906" y="138094"/>
                      </a:cubicBezTo>
                      <a:close/>
                    </a:path>
                  </a:pathLst>
                </a:custGeom>
                <a:grpFill/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67" name="Freeform 66">
                  <a:extLst>
                    <a:ext uri="{FF2B5EF4-FFF2-40B4-BE49-F238E27FC236}">
                      <a16:creationId xmlns:a16="http://schemas.microsoft.com/office/drawing/2014/main" id="{EB8CC06B-1495-FEC3-6495-204EF7F093AB}"/>
                    </a:ext>
                  </a:extLst>
                </p:cNvPr>
                <p:cNvSpPr/>
                <p:nvPr/>
              </p:nvSpPr>
              <p:spPr>
                <a:xfrm>
                  <a:off x="1503496" y="5543222"/>
                  <a:ext cx="826997" cy="1016463"/>
                </a:xfrm>
                <a:custGeom>
                  <a:avLst/>
                  <a:gdLst>
                    <a:gd name="connsiteX0" fmla="*/ 6494 w 826997"/>
                    <a:gd name="connsiteY0" fmla="*/ 1016464 h 1016463"/>
                    <a:gd name="connsiteX1" fmla="*/ 150022 w 826997"/>
                    <a:gd name="connsiteY1" fmla="*/ 862160 h 1016463"/>
                    <a:gd name="connsiteX2" fmla="*/ 476965 w 826997"/>
                    <a:gd name="connsiteY2" fmla="*/ 422682 h 1016463"/>
                    <a:gd name="connsiteX3" fmla="*/ 826997 w 826997"/>
                    <a:gd name="connsiteY3" fmla="*/ 5627 h 1016463"/>
                    <a:gd name="connsiteX4" fmla="*/ 821716 w 826997"/>
                    <a:gd name="connsiteY4" fmla="*/ 0 h 1016463"/>
                    <a:gd name="connsiteX5" fmla="*/ 470702 w 826997"/>
                    <a:gd name="connsiteY5" fmla="*/ 418180 h 1016463"/>
                    <a:gd name="connsiteX6" fmla="*/ 144106 w 826997"/>
                    <a:gd name="connsiteY6" fmla="*/ 857197 h 1016463"/>
                    <a:gd name="connsiteX7" fmla="*/ 0 w 826997"/>
                    <a:gd name="connsiteY7" fmla="*/ 1011962 h 1016463"/>
                    <a:gd name="connsiteX8" fmla="*/ 6465 w 826997"/>
                    <a:gd name="connsiteY8" fmla="*/ 1016464 h 10164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826997" h="1016463">
                      <a:moveTo>
                        <a:pt x="6494" y="1016464"/>
                      </a:moveTo>
                      <a:cubicBezTo>
                        <a:pt x="57117" y="967636"/>
                        <a:pt x="104508" y="915605"/>
                        <a:pt x="150022" y="862160"/>
                      </a:cubicBezTo>
                      <a:cubicBezTo>
                        <a:pt x="267979" y="721997"/>
                        <a:pt x="370639" y="570579"/>
                        <a:pt x="476965" y="422682"/>
                      </a:cubicBezTo>
                      <a:cubicBezTo>
                        <a:pt x="583089" y="274843"/>
                        <a:pt x="694840" y="130178"/>
                        <a:pt x="826997" y="5627"/>
                      </a:cubicBezTo>
                      <a:lnTo>
                        <a:pt x="821716" y="0"/>
                      </a:lnTo>
                      <a:cubicBezTo>
                        <a:pt x="688924" y="125128"/>
                        <a:pt x="576912" y="270226"/>
                        <a:pt x="470702" y="418180"/>
                      </a:cubicBezTo>
                      <a:cubicBezTo>
                        <a:pt x="364290" y="566193"/>
                        <a:pt x="261716" y="717438"/>
                        <a:pt x="144106" y="857197"/>
                      </a:cubicBezTo>
                      <a:cubicBezTo>
                        <a:pt x="98389" y="910844"/>
                        <a:pt x="50825" y="963077"/>
                        <a:pt x="0" y="1011962"/>
                      </a:cubicBezTo>
                      <a:lnTo>
                        <a:pt x="6465" y="1016464"/>
                      </a:lnTo>
                      <a:close/>
                    </a:path>
                  </a:pathLst>
                </a:custGeom>
                <a:grpFill/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68" name="Graphic 10">
                <a:extLst>
                  <a:ext uri="{FF2B5EF4-FFF2-40B4-BE49-F238E27FC236}">
                    <a16:creationId xmlns:a16="http://schemas.microsoft.com/office/drawing/2014/main" id="{9D72F183-A492-6036-09F3-6385A873D0CA}"/>
                  </a:ext>
                </a:extLst>
              </p:cNvPr>
              <p:cNvGrpSpPr/>
              <p:nvPr/>
            </p:nvGrpSpPr>
            <p:grpSpPr>
              <a:xfrm>
                <a:off x="1350974" y="5397951"/>
                <a:ext cx="577161" cy="994705"/>
                <a:chOff x="1350974" y="5397951"/>
                <a:chExt cx="577161" cy="994705"/>
              </a:xfrm>
              <a:grpFill/>
            </p:grpSpPr>
            <p:grpSp>
              <p:nvGrpSpPr>
                <p:cNvPr id="69" name="Graphic 10">
                  <a:extLst>
                    <a:ext uri="{FF2B5EF4-FFF2-40B4-BE49-F238E27FC236}">
                      <a16:creationId xmlns:a16="http://schemas.microsoft.com/office/drawing/2014/main" id="{B5926B2B-8136-8D32-8DCE-68E59ACA7BC3}"/>
                    </a:ext>
                  </a:extLst>
                </p:cNvPr>
                <p:cNvGrpSpPr/>
                <p:nvPr/>
              </p:nvGrpSpPr>
              <p:grpSpPr>
                <a:xfrm>
                  <a:off x="1350974" y="5457745"/>
                  <a:ext cx="397094" cy="888305"/>
                  <a:chOff x="1350974" y="5457745"/>
                  <a:chExt cx="397094" cy="888305"/>
                </a:xfrm>
                <a:grpFill/>
              </p:grpSpPr>
              <p:sp>
                <p:nvSpPr>
                  <p:cNvPr id="70" name="Freeform 69">
                    <a:extLst>
                      <a:ext uri="{FF2B5EF4-FFF2-40B4-BE49-F238E27FC236}">
                        <a16:creationId xmlns:a16="http://schemas.microsoft.com/office/drawing/2014/main" id="{4DE2FFBC-A42E-197E-C76D-70E1FE5B98BC}"/>
                      </a:ext>
                    </a:extLst>
                  </p:cNvPr>
                  <p:cNvSpPr/>
                  <p:nvPr/>
                </p:nvSpPr>
                <p:spPr>
                  <a:xfrm>
                    <a:off x="1350974" y="6198557"/>
                    <a:ext cx="100052" cy="147492"/>
                  </a:xfrm>
                  <a:custGeom>
                    <a:avLst/>
                    <a:gdLst>
                      <a:gd name="connsiteX0" fmla="*/ 1606 w 100052"/>
                      <a:gd name="connsiteY0" fmla="*/ 37602 h 147492"/>
                      <a:gd name="connsiteX1" fmla="*/ 4030 w 100052"/>
                      <a:gd name="connsiteY1" fmla="*/ 55234 h 147492"/>
                      <a:gd name="connsiteX2" fmla="*/ 7782 w 100052"/>
                      <a:gd name="connsiteY2" fmla="*/ 74338 h 147492"/>
                      <a:gd name="connsiteX3" fmla="*/ 13641 w 100052"/>
                      <a:gd name="connsiteY3" fmla="*/ 94452 h 147492"/>
                      <a:gd name="connsiteX4" fmla="*/ 21723 w 100052"/>
                      <a:gd name="connsiteY4" fmla="*/ 114451 h 147492"/>
                      <a:gd name="connsiteX5" fmla="*/ 26744 w 100052"/>
                      <a:gd name="connsiteY5" fmla="*/ 124060 h 147492"/>
                      <a:gd name="connsiteX6" fmla="*/ 100053 w 100052"/>
                      <a:gd name="connsiteY6" fmla="*/ 147493 h 147492"/>
                      <a:gd name="connsiteX7" fmla="*/ 81726 w 100052"/>
                      <a:gd name="connsiteY7" fmla="*/ 69028 h 147492"/>
                      <a:gd name="connsiteX8" fmla="*/ 30150 w 100052"/>
                      <a:gd name="connsiteY8" fmla="*/ 15035 h 147492"/>
                      <a:gd name="connsiteX9" fmla="*/ 134 w 100052"/>
                      <a:gd name="connsiteY9" fmla="*/ 0 h 147492"/>
                      <a:gd name="connsiteX10" fmla="*/ 47 w 100052"/>
                      <a:gd name="connsiteY10" fmla="*/ 10620 h 147492"/>
                      <a:gd name="connsiteX11" fmla="*/ 1635 w 100052"/>
                      <a:gd name="connsiteY11" fmla="*/ 37631 h 1474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00052" h="147492">
                        <a:moveTo>
                          <a:pt x="1606" y="37602"/>
                        </a:moveTo>
                        <a:cubicBezTo>
                          <a:pt x="2183" y="43085"/>
                          <a:pt x="2991" y="49059"/>
                          <a:pt x="4030" y="55234"/>
                        </a:cubicBezTo>
                        <a:cubicBezTo>
                          <a:pt x="4983" y="61352"/>
                          <a:pt x="6224" y="67758"/>
                          <a:pt x="7782" y="74338"/>
                        </a:cubicBezTo>
                        <a:cubicBezTo>
                          <a:pt x="9370" y="80918"/>
                          <a:pt x="11304" y="87699"/>
                          <a:pt x="13641" y="94452"/>
                        </a:cubicBezTo>
                        <a:cubicBezTo>
                          <a:pt x="15864" y="101118"/>
                          <a:pt x="18548" y="107842"/>
                          <a:pt x="21723" y="114451"/>
                        </a:cubicBezTo>
                        <a:cubicBezTo>
                          <a:pt x="23310" y="117769"/>
                          <a:pt x="25013" y="120972"/>
                          <a:pt x="26744" y="124060"/>
                        </a:cubicBezTo>
                        <a:lnTo>
                          <a:pt x="100053" y="147493"/>
                        </a:lnTo>
                        <a:cubicBezTo>
                          <a:pt x="99735" y="123801"/>
                          <a:pt x="95348" y="94394"/>
                          <a:pt x="81726" y="69028"/>
                        </a:cubicBezTo>
                        <a:cubicBezTo>
                          <a:pt x="67814" y="42883"/>
                          <a:pt x="46919" y="25655"/>
                          <a:pt x="30150" y="15035"/>
                        </a:cubicBezTo>
                        <a:cubicBezTo>
                          <a:pt x="13266" y="4386"/>
                          <a:pt x="134" y="0"/>
                          <a:pt x="134" y="0"/>
                        </a:cubicBezTo>
                        <a:cubicBezTo>
                          <a:pt x="134" y="0"/>
                          <a:pt x="-97" y="3925"/>
                          <a:pt x="47" y="10620"/>
                        </a:cubicBezTo>
                        <a:cubicBezTo>
                          <a:pt x="220" y="17401"/>
                          <a:pt x="509" y="26636"/>
                          <a:pt x="1635" y="37631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1" name="Freeform 70">
                    <a:extLst>
                      <a:ext uri="{FF2B5EF4-FFF2-40B4-BE49-F238E27FC236}">
                        <a16:creationId xmlns:a16="http://schemas.microsoft.com/office/drawing/2014/main" id="{22783BAE-4B08-BB94-1B49-C7E7743343AA}"/>
                      </a:ext>
                    </a:extLst>
                  </p:cNvPr>
                  <p:cNvSpPr/>
                  <p:nvPr/>
                </p:nvSpPr>
                <p:spPr>
                  <a:xfrm>
                    <a:off x="1418237" y="6080470"/>
                    <a:ext cx="104049" cy="165904"/>
                  </a:xfrm>
                  <a:custGeom>
                    <a:avLst/>
                    <a:gdLst>
                      <a:gd name="connsiteX0" fmla="*/ 80872 w 104049"/>
                      <a:gd name="connsiteY0" fmla="*/ 53965 h 165904"/>
                      <a:gd name="connsiteX1" fmla="*/ 103211 w 104049"/>
                      <a:gd name="connsiteY1" fmla="*/ 127033 h 165904"/>
                      <a:gd name="connsiteX2" fmla="*/ 103817 w 104049"/>
                      <a:gd name="connsiteY2" fmla="*/ 154852 h 165904"/>
                      <a:gd name="connsiteX3" fmla="*/ 103009 w 104049"/>
                      <a:gd name="connsiteY3" fmla="*/ 165904 h 165904"/>
                      <a:gd name="connsiteX4" fmla="*/ 74321 w 104049"/>
                      <a:gd name="connsiteY4" fmla="*/ 154130 h 165904"/>
                      <a:gd name="connsiteX5" fmla="*/ 25141 w 104049"/>
                      <a:gd name="connsiteY5" fmla="*/ 107669 h 165904"/>
                      <a:gd name="connsiteX6" fmla="*/ 9585 w 104049"/>
                      <a:gd name="connsiteY6" fmla="*/ 71626 h 165904"/>
                      <a:gd name="connsiteX7" fmla="*/ 2282 w 104049"/>
                      <a:gd name="connsiteY7" fmla="*/ 36852 h 165904"/>
                      <a:gd name="connsiteX8" fmla="*/ 60 w 104049"/>
                      <a:gd name="connsiteY8" fmla="*/ 0 h 165904"/>
                      <a:gd name="connsiteX9" fmla="*/ 29441 w 104049"/>
                      <a:gd name="connsiteY9" fmla="*/ 10014 h 165904"/>
                      <a:gd name="connsiteX10" fmla="*/ 80930 w 104049"/>
                      <a:gd name="connsiteY10" fmla="*/ 53936 h 16590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4049" h="165904">
                        <a:moveTo>
                          <a:pt x="80872" y="53965"/>
                        </a:moveTo>
                        <a:cubicBezTo>
                          <a:pt x="95476" y="76733"/>
                          <a:pt x="101451" y="104755"/>
                          <a:pt x="103211" y="127033"/>
                        </a:cubicBezTo>
                        <a:cubicBezTo>
                          <a:pt x="104193" y="138201"/>
                          <a:pt x="104193" y="147955"/>
                          <a:pt x="103817" y="154852"/>
                        </a:cubicBezTo>
                        <a:cubicBezTo>
                          <a:pt x="103500" y="161778"/>
                          <a:pt x="103009" y="165904"/>
                          <a:pt x="103009" y="165904"/>
                        </a:cubicBezTo>
                        <a:cubicBezTo>
                          <a:pt x="103009" y="165904"/>
                          <a:pt x="90310" y="162990"/>
                          <a:pt x="74321" y="154130"/>
                        </a:cubicBezTo>
                        <a:cubicBezTo>
                          <a:pt x="58274" y="145271"/>
                          <a:pt x="38995" y="130524"/>
                          <a:pt x="25141" y="107669"/>
                        </a:cubicBezTo>
                        <a:cubicBezTo>
                          <a:pt x="18127" y="96184"/>
                          <a:pt x="13134" y="83746"/>
                          <a:pt x="9585" y="71626"/>
                        </a:cubicBezTo>
                        <a:cubicBezTo>
                          <a:pt x="5948" y="59418"/>
                          <a:pt x="3639" y="47356"/>
                          <a:pt x="2282" y="36852"/>
                        </a:cubicBezTo>
                        <a:cubicBezTo>
                          <a:pt x="-575" y="15612"/>
                          <a:pt x="60" y="0"/>
                          <a:pt x="60" y="0"/>
                        </a:cubicBezTo>
                        <a:cubicBezTo>
                          <a:pt x="60" y="0"/>
                          <a:pt x="12875" y="2251"/>
                          <a:pt x="29441" y="10014"/>
                        </a:cubicBezTo>
                        <a:cubicBezTo>
                          <a:pt x="45979" y="17805"/>
                          <a:pt x="66269" y="31109"/>
                          <a:pt x="80930" y="53936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2" name="Freeform 71">
                    <a:extLst>
                      <a:ext uri="{FF2B5EF4-FFF2-40B4-BE49-F238E27FC236}">
                        <a16:creationId xmlns:a16="http://schemas.microsoft.com/office/drawing/2014/main" id="{D20DCBCE-6DBB-4EC8-AB0F-BFEA4E91BE94}"/>
                      </a:ext>
                    </a:extLst>
                  </p:cNvPr>
                  <p:cNvSpPr/>
                  <p:nvPr/>
                </p:nvSpPr>
                <p:spPr>
                  <a:xfrm>
                    <a:off x="1462369" y="5923627"/>
                    <a:ext cx="117536" cy="172426"/>
                  </a:xfrm>
                  <a:custGeom>
                    <a:avLst/>
                    <a:gdLst>
                      <a:gd name="connsiteX0" fmla="*/ 85892 w 117536"/>
                      <a:gd name="connsiteY0" fmla="*/ 56360 h 172426"/>
                      <a:gd name="connsiteX1" fmla="*/ 114118 w 117536"/>
                      <a:gd name="connsiteY1" fmla="*/ 132170 h 172426"/>
                      <a:gd name="connsiteX2" fmla="*/ 117524 w 117536"/>
                      <a:gd name="connsiteY2" fmla="*/ 172426 h 172426"/>
                      <a:gd name="connsiteX3" fmla="*/ 87075 w 117536"/>
                      <a:gd name="connsiteY3" fmla="*/ 161460 h 172426"/>
                      <a:gd name="connsiteX4" fmla="*/ 32527 w 117536"/>
                      <a:gd name="connsiteY4" fmla="*/ 114855 h 172426"/>
                      <a:gd name="connsiteX5" fmla="*/ 4098 w 117536"/>
                      <a:gd name="connsiteY5" fmla="*/ 39853 h 172426"/>
                      <a:gd name="connsiteX6" fmla="*/ 0 w 117536"/>
                      <a:gd name="connsiteY6" fmla="*/ 0 h 172426"/>
                      <a:gd name="connsiteX7" fmla="*/ 85863 w 117536"/>
                      <a:gd name="connsiteY7" fmla="*/ 56360 h 1724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17536" h="172426">
                        <a:moveTo>
                          <a:pt x="85892" y="56360"/>
                        </a:moveTo>
                        <a:cubicBezTo>
                          <a:pt x="102228" y="80110"/>
                          <a:pt x="110309" y="109112"/>
                          <a:pt x="114118" y="132170"/>
                        </a:cubicBezTo>
                        <a:cubicBezTo>
                          <a:pt x="117928" y="155256"/>
                          <a:pt x="117524" y="172426"/>
                          <a:pt x="117524" y="172426"/>
                        </a:cubicBezTo>
                        <a:cubicBezTo>
                          <a:pt x="117524" y="172426"/>
                          <a:pt x="104305" y="169945"/>
                          <a:pt x="87075" y="161460"/>
                        </a:cubicBezTo>
                        <a:cubicBezTo>
                          <a:pt x="69845" y="152976"/>
                          <a:pt x="48660" y="138460"/>
                          <a:pt x="32527" y="114855"/>
                        </a:cubicBezTo>
                        <a:cubicBezTo>
                          <a:pt x="16365" y="91162"/>
                          <a:pt x="8225" y="62679"/>
                          <a:pt x="4098" y="39853"/>
                        </a:cubicBezTo>
                        <a:cubicBezTo>
                          <a:pt x="0" y="17084"/>
                          <a:pt x="0" y="0"/>
                          <a:pt x="0" y="0"/>
                        </a:cubicBezTo>
                        <a:cubicBezTo>
                          <a:pt x="0" y="0"/>
                          <a:pt x="53134" y="8773"/>
                          <a:pt x="85863" y="56360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3" name="Freeform 72">
                    <a:extLst>
                      <a:ext uri="{FF2B5EF4-FFF2-40B4-BE49-F238E27FC236}">
                        <a16:creationId xmlns:a16="http://schemas.microsoft.com/office/drawing/2014/main" id="{8933DEFC-BFC9-8E65-3A85-F9960B4D2DCE}"/>
                      </a:ext>
                    </a:extLst>
                  </p:cNvPr>
                  <p:cNvSpPr/>
                  <p:nvPr/>
                </p:nvSpPr>
                <p:spPr>
                  <a:xfrm>
                    <a:off x="1523120" y="5780377"/>
                    <a:ext cx="108205" cy="162845"/>
                  </a:xfrm>
                  <a:custGeom>
                    <a:avLst/>
                    <a:gdLst>
                      <a:gd name="connsiteX0" fmla="*/ 80670 w 108205"/>
                      <a:gd name="connsiteY0" fmla="*/ 52262 h 162845"/>
                      <a:gd name="connsiteX1" fmla="*/ 105462 w 108205"/>
                      <a:gd name="connsiteY1" fmla="*/ 124435 h 162845"/>
                      <a:gd name="connsiteX2" fmla="*/ 108175 w 108205"/>
                      <a:gd name="connsiteY2" fmla="*/ 162846 h 162845"/>
                      <a:gd name="connsiteX3" fmla="*/ 26699 w 108205"/>
                      <a:gd name="connsiteY3" fmla="*/ 112488 h 162845"/>
                      <a:gd name="connsiteX4" fmla="*/ 1936 w 108205"/>
                      <a:gd name="connsiteY4" fmla="*/ 39766 h 162845"/>
                      <a:gd name="connsiteX5" fmla="*/ 2 w 108205"/>
                      <a:gd name="connsiteY5" fmla="*/ 11428 h 162845"/>
                      <a:gd name="connsiteX6" fmla="*/ 262 w 108205"/>
                      <a:gd name="connsiteY6" fmla="*/ 0 h 162845"/>
                      <a:gd name="connsiteX7" fmla="*/ 29498 w 108205"/>
                      <a:gd name="connsiteY7" fmla="*/ 9090 h 162845"/>
                      <a:gd name="connsiteX8" fmla="*/ 80699 w 108205"/>
                      <a:gd name="connsiteY8" fmla="*/ 52262 h 16284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8205" h="162845">
                        <a:moveTo>
                          <a:pt x="80670" y="52262"/>
                        </a:moveTo>
                        <a:cubicBezTo>
                          <a:pt x="95389" y="74858"/>
                          <a:pt x="102258" y="102446"/>
                          <a:pt x="105462" y="124435"/>
                        </a:cubicBezTo>
                        <a:cubicBezTo>
                          <a:pt x="108695" y="146425"/>
                          <a:pt x="108175" y="162846"/>
                          <a:pt x="108175" y="162846"/>
                        </a:cubicBezTo>
                        <a:cubicBezTo>
                          <a:pt x="108175" y="162846"/>
                          <a:pt x="56888" y="156987"/>
                          <a:pt x="26699" y="112488"/>
                        </a:cubicBezTo>
                        <a:cubicBezTo>
                          <a:pt x="11576" y="90268"/>
                          <a:pt x="4764" y="62362"/>
                          <a:pt x="1936" y="39766"/>
                        </a:cubicBezTo>
                        <a:cubicBezTo>
                          <a:pt x="550" y="28454"/>
                          <a:pt x="89" y="18527"/>
                          <a:pt x="2" y="11428"/>
                        </a:cubicBezTo>
                        <a:cubicBezTo>
                          <a:pt x="-27" y="4300"/>
                          <a:pt x="262" y="0"/>
                          <a:pt x="262" y="0"/>
                        </a:cubicBezTo>
                        <a:cubicBezTo>
                          <a:pt x="262" y="0"/>
                          <a:pt x="13076" y="1645"/>
                          <a:pt x="29498" y="9090"/>
                        </a:cubicBezTo>
                        <a:cubicBezTo>
                          <a:pt x="45950" y="16507"/>
                          <a:pt x="65864" y="29695"/>
                          <a:pt x="80699" y="52262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4" name="Freeform 73">
                    <a:extLst>
                      <a:ext uri="{FF2B5EF4-FFF2-40B4-BE49-F238E27FC236}">
                        <a16:creationId xmlns:a16="http://schemas.microsoft.com/office/drawing/2014/main" id="{ECAE69CD-0DDC-A222-2808-0C920C5C6088}"/>
                      </a:ext>
                    </a:extLst>
                  </p:cNvPr>
                  <p:cNvSpPr/>
                  <p:nvPr/>
                </p:nvSpPr>
                <p:spPr>
                  <a:xfrm>
                    <a:off x="1583181" y="5617589"/>
                    <a:ext cx="100722" cy="173378"/>
                  </a:xfrm>
                  <a:custGeom>
                    <a:avLst/>
                    <a:gdLst>
                      <a:gd name="connsiteX0" fmla="*/ 78621 w 100722"/>
                      <a:gd name="connsiteY0" fmla="*/ 59707 h 173378"/>
                      <a:gd name="connsiteX1" fmla="*/ 93051 w 100722"/>
                      <a:gd name="connsiteY1" fmla="*/ 97800 h 173378"/>
                      <a:gd name="connsiteX2" fmla="*/ 99286 w 100722"/>
                      <a:gd name="connsiteY2" fmla="*/ 134565 h 173378"/>
                      <a:gd name="connsiteX3" fmla="*/ 100527 w 100722"/>
                      <a:gd name="connsiteY3" fmla="*/ 173379 h 173378"/>
                      <a:gd name="connsiteX4" fmla="*/ 71261 w 100722"/>
                      <a:gd name="connsiteY4" fmla="*/ 163509 h 173378"/>
                      <a:gd name="connsiteX5" fmla="*/ 20609 w 100722"/>
                      <a:gd name="connsiteY5" fmla="*/ 118491 h 173378"/>
                      <a:gd name="connsiteX6" fmla="*/ 5515 w 100722"/>
                      <a:gd name="connsiteY6" fmla="*/ 80110 h 173378"/>
                      <a:gd name="connsiteX7" fmla="*/ 204 w 100722"/>
                      <a:gd name="connsiteY7" fmla="*/ 41613 h 173378"/>
                      <a:gd name="connsiteX8" fmla="*/ 1791 w 100722"/>
                      <a:gd name="connsiteY8" fmla="*/ 0 h 173378"/>
                      <a:gd name="connsiteX9" fmla="*/ 30451 w 100722"/>
                      <a:gd name="connsiteY9" fmla="*/ 11543 h 173378"/>
                      <a:gd name="connsiteX10" fmla="*/ 78592 w 100722"/>
                      <a:gd name="connsiteY10" fmla="*/ 59678 h 1733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0722" h="173378">
                        <a:moveTo>
                          <a:pt x="78621" y="59707"/>
                        </a:moveTo>
                        <a:cubicBezTo>
                          <a:pt x="85143" y="71741"/>
                          <a:pt x="89761" y="84871"/>
                          <a:pt x="93051" y="97800"/>
                        </a:cubicBezTo>
                        <a:cubicBezTo>
                          <a:pt x="96255" y="110699"/>
                          <a:pt x="98102" y="123368"/>
                          <a:pt x="99286" y="134565"/>
                        </a:cubicBezTo>
                        <a:cubicBezTo>
                          <a:pt x="101450" y="156901"/>
                          <a:pt x="100527" y="173379"/>
                          <a:pt x="100527" y="173379"/>
                        </a:cubicBezTo>
                        <a:cubicBezTo>
                          <a:pt x="100527" y="173379"/>
                          <a:pt x="87712" y="171330"/>
                          <a:pt x="71261" y="163509"/>
                        </a:cubicBezTo>
                        <a:cubicBezTo>
                          <a:pt x="54868" y="155689"/>
                          <a:pt x="34636" y="142125"/>
                          <a:pt x="20609" y="118491"/>
                        </a:cubicBezTo>
                        <a:cubicBezTo>
                          <a:pt x="13625" y="106659"/>
                          <a:pt x="8718" y="93385"/>
                          <a:pt x="5515" y="80110"/>
                        </a:cubicBezTo>
                        <a:cubicBezTo>
                          <a:pt x="2427" y="66806"/>
                          <a:pt x="897" y="53474"/>
                          <a:pt x="204" y="41613"/>
                        </a:cubicBezTo>
                        <a:cubicBezTo>
                          <a:pt x="-720" y="17863"/>
                          <a:pt x="1791" y="0"/>
                          <a:pt x="1791" y="0"/>
                        </a:cubicBezTo>
                        <a:cubicBezTo>
                          <a:pt x="1791" y="0"/>
                          <a:pt x="14577" y="2626"/>
                          <a:pt x="30451" y="11543"/>
                        </a:cubicBezTo>
                        <a:cubicBezTo>
                          <a:pt x="46267" y="20432"/>
                          <a:pt x="65431" y="35582"/>
                          <a:pt x="78592" y="59678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5" name="Freeform 74">
                    <a:extLst>
                      <a:ext uri="{FF2B5EF4-FFF2-40B4-BE49-F238E27FC236}">
                        <a16:creationId xmlns:a16="http://schemas.microsoft.com/office/drawing/2014/main" id="{675AF30A-6560-B403-CD7B-53DBC973A3C7}"/>
                      </a:ext>
                    </a:extLst>
                  </p:cNvPr>
                  <p:cNvSpPr/>
                  <p:nvPr/>
                </p:nvSpPr>
                <p:spPr>
                  <a:xfrm>
                    <a:off x="1659722" y="5457745"/>
                    <a:ext cx="88345" cy="184806"/>
                  </a:xfrm>
                  <a:custGeom>
                    <a:avLst/>
                    <a:gdLst>
                      <a:gd name="connsiteX0" fmla="*/ 76484 w 88345"/>
                      <a:gd name="connsiteY0" fmla="*/ 69086 h 184806"/>
                      <a:gd name="connsiteX1" fmla="*/ 88346 w 88345"/>
                      <a:gd name="connsiteY1" fmla="*/ 146136 h 184806"/>
                      <a:gd name="connsiteX2" fmla="*/ 87076 w 88345"/>
                      <a:gd name="connsiteY2" fmla="*/ 173898 h 184806"/>
                      <a:gd name="connsiteX3" fmla="*/ 85835 w 88345"/>
                      <a:gd name="connsiteY3" fmla="*/ 184806 h 184806"/>
                      <a:gd name="connsiteX4" fmla="*/ 57609 w 88345"/>
                      <a:gd name="connsiteY4" fmla="*/ 172513 h 184806"/>
                      <a:gd name="connsiteX5" fmla="*/ 11632 w 88345"/>
                      <a:gd name="connsiteY5" fmla="*/ 122877 h 184806"/>
                      <a:gd name="connsiteX6" fmla="*/ 896 w 88345"/>
                      <a:gd name="connsiteY6" fmla="*/ 42537 h 184806"/>
                      <a:gd name="connsiteX7" fmla="*/ 5543 w 88345"/>
                      <a:gd name="connsiteY7" fmla="*/ 12091 h 184806"/>
                      <a:gd name="connsiteX8" fmla="*/ 8515 w 88345"/>
                      <a:gd name="connsiteY8" fmla="*/ 0 h 184806"/>
                      <a:gd name="connsiteX9" fmla="*/ 35385 w 88345"/>
                      <a:gd name="connsiteY9" fmla="*/ 14977 h 184806"/>
                      <a:gd name="connsiteX10" fmla="*/ 76484 w 88345"/>
                      <a:gd name="connsiteY10" fmla="*/ 69057 h 1848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88345" h="184806">
                        <a:moveTo>
                          <a:pt x="76484" y="69086"/>
                        </a:moveTo>
                        <a:cubicBezTo>
                          <a:pt x="86557" y="94856"/>
                          <a:pt x="88317" y="123627"/>
                          <a:pt x="88346" y="146136"/>
                        </a:cubicBezTo>
                        <a:cubicBezTo>
                          <a:pt x="88144" y="157304"/>
                          <a:pt x="87682" y="167030"/>
                          <a:pt x="87076" y="173898"/>
                        </a:cubicBezTo>
                        <a:cubicBezTo>
                          <a:pt x="86470" y="180766"/>
                          <a:pt x="85835" y="184806"/>
                          <a:pt x="85835" y="184806"/>
                        </a:cubicBezTo>
                        <a:cubicBezTo>
                          <a:pt x="85835" y="184806"/>
                          <a:pt x="73251" y="181661"/>
                          <a:pt x="57609" y="172513"/>
                        </a:cubicBezTo>
                        <a:cubicBezTo>
                          <a:pt x="41995" y="163336"/>
                          <a:pt x="23292" y="148128"/>
                          <a:pt x="11632" y="122877"/>
                        </a:cubicBezTo>
                        <a:cubicBezTo>
                          <a:pt x="261" y="97713"/>
                          <a:pt x="-1413" y="67008"/>
                          <a:pt x="896" y="42537"/>
                        </a:cubicBezTo>
                        <a:cubicBezTo>
                          <a:pt x="1790" y="30272"/>
                          <a:pt x="3897" y="19652"/>
                          <a:pt x="5543" y="12091"/>
                        </a:cubicBezTo>
                        <a:cubicBezTo>
                          <a:pt x="7216" y="4502"/>
                          <a:pt x="8515" y="0"/>
                          <a:pt x="8515" y="0"/>
                        </a:cubicBezTo>
                        <a:cubicBezTo>
                          <a:pt x="8515" y="0"/>
                          <a:pt x="20839" y="4098"/>
                          <a:pt x="35385" y="14977"/>
                        </a:cubicBezTo>
                        <a:cubicBezTo>
                          <a:pt x="49960" y="25828"/>
                          <a:pt x="66729" y="43460"/>
                          <a:pt x="76484" y="69057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grpSp>
              <p:nvGrpSpPr>
                <p:cNvPr id="76" name="Graphic 10">
                  <a:extLst>
                    <a:ext uri="{FF2B5EF4-FFF2-40B4-BE49-F238E27FC236}">
                      <a16:creationId xmlns:a16="http://schemas.microsoft.com/office/drawing/2014/main" id="{A16A98B0-0F82-8EC4-B1AD-F7C8EAFBE8C4}"/>
                    </a:ext>
                  </a:extLst>
                </p:cNvPr>
                <p:cNvGrpSpPr/>
                <p:nvPr/>
              </p:nvGrpSpPr>
              <p:grpSpPr>
                <a:xfrm>
                  <a:off x="1484505" y="5584477"/>
                  <a:ext cx="443629" cy="808178"/>
                  <a:chOff x="1484505" y="5584477"/>
                  <a:chExt cx="443629" cy="808178"/>
                </a:xfrm>
                <a:grpFill/>
              </p:grpSpPr>
              <p:sp>
                <p:nvSpPr>
                  <p:cNvPr id="77" name="Freeform 76">
                    <a:extLst>
                      <a:ext uri="{FF2B5EF4-FFF2-40B4-BE49-F238E27FC236}">
                        <a16:creationId xmlns:a16="http://schemas.microsoft.com/office/drawing/2014/main" id="{E45A97C6-FE67-4F6D-C673-097A51F34B6C}"/>
                      </a:ext>
                    </a:extLst>
                  </p:cNvPr>
                  <p:cNvSpPr/>
                  <p:nvPr/>
                </p:nvSpPr>
                <p:spPr>
                  <a:xfrm>
                    <a:off x="1484505" y="6323404"/>
                    <a:ext cx="177238" cy="69252"/>
                  </a:xfrm>
                  <a:custGeom>
                    <a:avLst/>
                    <a:gdLst>
                      <a:gd name="connsiteX0" fmla="*/ 112473 w 177238"/>
                      <a:gd name="connsiteY0" fmla="*/ 69252 h 69252"/>
                      <a:gd name="connsiteX1" fmla="*/ 125778 w 177238"/>
                      <a:gd name="connsiteY1" fmla="*/ 61518 h 69252"/>
                      <a:gd name="connsiteX2" fmla="*/ 142980 w 177238"/>
                      <a:gd name="connsiteY2" fmla="*/ 49427 h 69252"/>
                      <a:gd name="connsiteX3" fmla="*/ 168089 w 177238"/>
                      <a:gd name="connsiteY3" fmla="*/ 28072 h 69252"/>
                      <a:gd name="connsiteX4" fmla="*/ 177239 w 177238"/>
                      <a:gd name="connsiteY4" fmla="*/ 18780 h 69252"/>
                      <a:gd name="connsiteX5" fmla="*/ 146241 w 177238"/>
                      <a:gd name="connsiteY5" fmla="*/ 5851 h 69252"/>
                      <a:gd name="connsiteX6" fmla="*/ 69960 w 177238"/>
                      <a:gd name="connsiteY6" fmla="*/ 3773 h 69252"/>
                      <a:gd name="connsiteX7" fmla="*/ 0 w 177238"/>
                      <a:gd name="connsiteY7" fmla="*/ 33324 h 69252"/>
                      <a:gd name="connsiteX8" fmla="*/ 112473 w 177238"/>
                      <a:gd name="connsiteY8" fmla="*/ 69252 h 692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7238" h="69252">
                        <a:moveTo>
                          <a:pt x="112473" y="69252"/>
                        </a:moveTo>
                        <a:cubicBezTo>
                          <a:pt x="117033" y="66742"/>
                          <a:pt x="121507" y="64173"/>
                          <a:pt x="125778" y="61518"/>
                        </a:cubicBezTo>
                        <a:cubicBezTo>
                          <a:pt x="131955" y="57536"/>
                          <a:pt x="137669" y="53438"/>
                          <a:pt x="142980" y="49427"/>
                        </a:cubicBezTo>
                        <a:cubicBezTo>
                          <a:pt x="153572" y="41404"/>
                          <a:pt x="162317" y="33728"/>
                          <a:pt x="168089" y="28072"/>
                        </a:cubicBezTo>
                        <a:cubicBezTo>
                          <a:pt x="173948" y="22416"/>
                          <a:pt x="177239" y="18780"/>
                          <a:pt x="177239" y="18780"/>
                        </a:cubicBezTo>
                        <a:cubicBezTo>
                          <a:pt x="177239" y="18780"/>
                          <a:pt x="165549" y="11276"/>
                          <a:pt x="146241" y="5851"/>
                        </a:cubicBezTo>
                        <a:cubicBezTo>
                          <a:pt x="126846" y="339"/>
                          <a:pt x="100323" y="-2979"/>
                          <a:pt x="69960" y="3773"/>
                        </a:cubicBezTo>
                        <a:cubicBezTo>
                          <a:pt x="43985" y="9660"/>
                          <a:pt x="19597" y="21810"/>
                          <a:pt x="0" y="33324"/>
                        </a:cubicBezTo>
                        <a:lnTo>
                          <a:pt x="112473" y="69252"/>
                        </a:ln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8" name="Freeform 77">
                    <a:extLst>
                      <a:ext uri="{FF2B5EF4-FFF2-40B4-BE49-F238E27FC236}">
                        <a16:creationId xmlns:a16="http://schemas.microsoft.com/office/drawing/2014/main" id="{3A832B1B-A73D-6D6E-6131-F3848664B6B8}"/>
                      </a:ext>
                    </a:extLst>
                  </p:cNvPr>
                  <p:cNvSpPr/>
                  <p:nvPr/>
                </p:nvSpPr>
                <p:spPr>
                  <a:xfrm>
                    <a:off x="1514550" y="6170917"/>
                    <a:ext cx="192275" cy="92183"/>
                  </a:xfrm>
                  <a:custGeom>
                    <a:avLst/>
                    <a:gdLst>
                      <a:gd name="connsiteX0" fmla="*/ 95098 w 192275"/>
                      <a:gd name="connsiteY0" fmla="*/ 5391 h 92183"/>
                      <a:gd name="connsiteX1" fmla="*/ 27996 w 192275"/>
                      <a:gd name="connsiteY1" fmla="*/ 45330 h 92183"/>
                      <a:gd name="connsiteX2" fmla="*/ 7562 w 192275"/>
                      <a:gd name="connsiteY2" fmla="*/ 64434 h 92183"/>
                      <a:gd name="connsiteX3" fmla="*/ 0 w 192275"/>
                      <a:gd name="connsiteY3" fmla="*/ 72514 h 92183"/>
                      <a:gd name="connsiteX4" fmla="*/ 28082 w 192275"/>
                      <a:gd name="connsiteY4" fmla="*/ 85731 h 92183"/>
                      <a:gd name="connsiteX5" fmla="*/ 96426 w 192275"/>
                      <a:gd name="connsiteY5" fmla="*/ 88040 h 92183"/>
                      <a:gd name="connsiteX6" fmla="*/ 134206 w 192275"/>
                      <a:gd name="connsiteY6" fmla="*/ 70321 h 92183"/>
                      <a:gd name="connsiteX7" fmla="*/ 164712 w 192275"/>
                      <a:gd name="connsiteY7" fmla="*/ 46138 h 92183"/>
                      <a:gd name="connsiteX8" fmla="*/ 192275 w 192275"/>
                      <a:gd name="connsiteY8" fmla="*/ 15751 h 92183"/>
                      <a:gd name="connsiteX9" fmla="*/ 163443 w 192275"/>
                      <a:gd name="connsiteY9" fmla="*/ 4265 h 92183"/>
                      <a:gd name="connsiteX10" fmla="*/ 95070 w 192275"/>
                      <a:gd name="connsiteY10" fmla="*/ 5391 h 9218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92275" h="92183">
                        <a:moveTo>
                          <a:pt x="95098" y="5391"/>
                        </a:moveTo>
                        <a:cubicBezTo>
                          <a:pt x="68719" y="13586"/>
                          <a:pt x="45284" y="30670"/>
                          <a:pt x="27996" y="45330"/>
                        </a:cubicBezTo>
                        <a:cubicBezTo>
                          <a:pt x="19453" y="52689"/>
                          <a:pt x="12497" y="59528"/>
                          <a:pt x="7562" y="64434"/>
                        </a:cubicBezTo>
                        <a:cubicBezTo>
                          <a:pt x="2684" y="69397"/>
                          <a:pt x="0" y="72514"/>
                          <a:pt x="0" y="72514"/>
                        </a:cubicBezTo>
                        <a:cubicBezTo>
                          <a:pt x="0" y="72514"/>
                          <a:pt x="10708" y="79931"/>
                          <a:pt x="28082" y="85731"/>
                        </a:cubicBezTo>
                        <a:cubicBezTo>
                          <a:pt x="45428" y="91503"/>
                          <a:pt x="69527" y="95658"/>
                          <a:pt x="96426" y="88040"/>
                        </a:cubicBezTo>
                        <a:cubicBezTo>
                          <a:pt x="109760" y="84230"/>
                          <a:pt x="122517" y="77824"/>
                          <a:pt x="134206" y="70321"/>
                        </a:cubicBezTo>
                        <a:cubicBezTo>
                          <a:pt x="145751" y="62818"/>
                          <a:pt x="156025" y="54247"/>
                          <a:pt x="164712" y="46138"/>
                        </a:cubicBezTo>
                        <a:cubicBezTo>
                          <a:pt x="181885" y="29948"/>
                          <a:pt x="192275" y="15751"/>
                          <a:pt x="192275" y="15751"/>
                        </a:cubicBezTo>
                        <a:cubicBezTo>
                          <a:pt x="192275" y="15751"/>
                          <a:pt x="181192" y="8882"/>
                          <a:pt x="163443" y="4265"/>
                        </a:cubicBezTo>
                        <a:cubicBezTo>
                          <a:pt x="145722" y="-381"/>
                          <a:pt x="121362" y="-2805"/>
                          <a:pt x="95070" y="5391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79" name="Freeform 78">
                    <a:extLst>
                      <a:ext uri="{FF2B5EF4-FFF2-40B4-BE49-F238E27FC236}">
                        <a16:creationId xmlns:a16="http://schemas.microsoft.com/office/drawing/2014/main" id="{91172969-F56C-66B9-BE5E-2F57E4E3D344}"/>
                      </a:ext>
                    </a:extLst>
                  </p:cNvPr>
                  <p:cNvSpPr/>
                  <p:nvPr/>
                </p:nvSpPr>
                <p:spPr>
                  <a:xfrm>
                    <a:off x="1573024" y="6012776"/>
                    <a:ext cx="198711" cy="94767"/>
                  </a:xfrm>
                  <a:custGeom>
                    <a:avLst/>
                    <a:gdLst>
                      <a:gd name="connsiteX0" fmla="*/ 96109 w 198711"/>
                      <a:gd name="connsiteY0" fmla="*/ 7209 h 94767"/>
                      <a:gd name="connsiteX1" fmla="*/ 27620 w 198711"/>
                      <a:gd name="connsiteY1" fmla="*/ 51275 h 94767"/>
                      <a:gd name="connsiteX2" fmla="*/ 0 w 198711"/>
                      <a:gd name="connsiteY2" fmla="*/ 80854 h 94767"/>
                      <a:gd name="connsiteX3" fmla="*/ 30593 w 198711"/>
                      <a:gd name="connsiteY3" fmla="*/ 91388 h 94767"/>
                      <a:gd name="connsiteX4" fmla="*/ 102574 w 198711"/>
                      <a:gd name="connsiteY4" fmla="*/ 87895 h 94767"/>
                      <a:gd name="connsiteX5" fmla="*/ 171408 w 198711"/>
                      <a:gd name="connsiteY5" fmla="*/ 43050 h 94767"/>
                      <a:gd name="connsiteX6" fmla="*/ 198711 w 198711"/>
                      <a:gd name="connsiteY6" fmla="*/ 12750 h 94767"/>
                      <a:gd name="connsiteX7" fmla="*/ 96080 w 198711"/>
                      <a:gd name="connsiteY7" fmla="*/ 7209 h 9476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198711" h="94767">
                        <a:moveTo>
                          <a:pt x="96109" y="7209"/>
                        </a:moveTo>
                        <a:cubicBezTo>
                          <a:pt x="68719" y="16732"/>
                          <a:pt x="44822" y="35259"/>
                          <a:pt x="27620" y="51275"/>
                        </a:cubicBezTo>
                        <a:cubicBezTo>
                          <a:pt x="10419" y="67291"/>
                          <a:pt x="0" y="80854"/>
                          <a:pt x="0" y="80854"/>
                        </a:cubicBezTo>
                        <a:cubicBezTo>
                          <a:pt x="0" y="80854"/>
                          <a:pt x="11862" y="87232"/>
                          <a:pt x="30593" y="91388"/>
                        </a:cubicBezTo>
                        <a:cubicBezTo>
                          <a:pt x="49324" y="95514"/>
                          <a:pt x="74924" y="97390"/>
                          <a:pt x="102574" y="87895"/>
                        </a:cubicBezTo>
                        <a:cubicBezTo>
                          <a:pt x="130107" y="78459"/>
                          <a:pt x="154322" y="59470"/>
                          <a:pt x="171408" y="43050"/>
                        </a:cubicBezTo>
                        <a:cubicBezTo>
                          <a:pt x="188552" y="26630"/>
                          <a:pt x="198711" y="12750"/>
                          <a:pt x="198711" y="12750"/>
                        </a:cubicBezTo>
                        <a:cubicBezTo>
                          <a:pt x="198711" y="12750"/>
                          <a:pt x="150772" y="-11780"/>
                          <a:pt x="96080" y="7209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80" name="Freeform 79">
                    <a:extLst>
                      <a:ext uri="{FF2B5EF4-FFF2-40B4-BE49-F238E27FC236}">
                        <a16:creationId xmlns:a16="http://schemas.microsoft.com/office/drawing/2014/main" id="{FDFD95F2-99C5-CBEB-8776-880A7581179D}"/>
                      </a:ext>
                    </a:extLst>
                  </p:cNvPr>
                  <p:cNvSpPr/>
                  <p:nvPr/>
                </p:nvSpPr>
                <p:spPr>
                  <a:xfrm>
                    <a:off x="1624310" y="5865087"/>
                    <a:ext cx="183386" cy="90082"/>
                  </a:xfrm>
                  <a:custGeom>
                    <a:avLst/>
                    <a:gdLst>
                      <a:gd name="connsiteX0" fmla="*/ 88374 w 183386"/>
                      <a:gd name="connsiteY0" fmla="*/ 5211 h 90082"/>
                      <a:gd name="connsiteX1" fmla="*/ 25081 w 183386"/>
                      <a:gd name="connsiteY1" fmla="*/ 46651 h 90082"/>
                      <a:gd name="connsiteX2" fmla="*/ 0 w 183386"/>
                      <a:gd name="connsiteY2" fmla="*/ 75826 h 90082"/>
                      <a:gd name="connsiteX3" fmla="*/ 95387 w 183386"/>
                      <a:gd name="connsiteY3" fmla="*/ 84109 h 90082"/>
                      <a:gd name="connsiteX4" fmla="*/ 158334 w 183386"/>
                      <a:gd name="connsiteY4" fmla="*/ 43130 h 90082"/>
                      <a:gd name="connsiteX5" fmla="*/ 176719 w 183386"/>
                      <a:gd name="connsiteY5" fmla="*/ 23766 h 90082"/>
                      <a:gd name="connsiteX6" fmla="*/ 183386 w 183386"/>
                      <a:gd name="connsiteY6" fmla="*/ 15658 h 90082"/>
                      <a:gd name="connsiteX7" fmla="*/ 154900 w 183386"/>
                      <a:gd name="connsiteY7" fmla="*/ 4461 h 90082"/>
                      <a:gd name="connsiteX8" fmla="*/ 88345 w 183386"/>
                      <a:gd name="connsiteY8" fmla="*/ 5211 h 9008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83386" h="90082">
                        <a:moveTo>
                          <a:pt x="88374" y="5211"/>
                        </a:moveTo>
                        <a:cubicBezTo>
                          <a:pt x="62976" y="13320"/>
                          <a:pt x="40839" y="31039"/>
                          <a:pt x="25081" y="46651"/>
                        </a:cubicBezTo>
                        <a:cubicBezTo>
                          <a:pt x="9380" y="62292"/>
                          <a:pt x="0" y="75826"/>
                          <a:pt x="0" y="75826"/>
                        </a:cubicBezTo>
                        <a:cubicBezTo>
                          <a:pt x="0" y="75826"/>
                          <a:pt x="44735" y="101337"/>
                          <a:pt x="95387" y="84109"/>
                        </a:cubicBezTo>
                        <a:cubicBezTo>
                          <a:pt x="120699" y="75480"/>
                          <a:pt x="142691" y="58050"/>
                          <a:pt x="158334" y="43130"/>
                        </a:cubicBezTo>
                        <a:cubicBezTo>
                          <a:pt x="166185" y="35714"/>
                          <a:pt x="172419" y="28817"/>
                          <a:pt x="176719" y="23766"/>
                        </a:cubicBezTo>
                        <a:cubicBezTo>
                          <a:pt x="181048" y="18774"/>
                          <a:pt x="183386" y="15658"/>
                          <a:pt x="183386" y="15658"/>
                        </a:cubicBezTo>
                        <a:cubicBezTo>
                          <a:pt x="183386" y="15658"/>
                          <a:pt x="172303" y="9136"/>
                          <a:pt x="154900" y="4461"/>
                        </a:cubicBezTo>
                        <a:cubicBezTo>
                          <a:pt x="137525" y="-157"/>
                          <a:pt x="113685" y="-2985"/>
                          <a:pt x="88345" y="5211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81" name="Freeform 80">
                    <a:extLst>
                      <a:ext uri="{FF2B5EF4-FFF2-40B4-BE49-F238E27FC236}">
                        <a16:creationId xmlns:a16="http://schemas.microsoft.com/office/drawing/2014/main" id="{D5B20BF1-9717-D980-0F48-488520725B40}"/>
                      </a:ext>
                    </a:extLst>
                  </p:cNvPr>
                  <p:cNvSpPr/>
                  <p:nvPr/>
                </p:nvSpPr>
                <p:spPr>
                  <a:xfrm>
                    <a:off x="1676867" y="5720180"/>
                    <a:ext cx="187541" cy="84613"/>
                  </a:xfrm>
                  <a:custGeom>
                    <a:avLst/>
                    <a:gdLst>
                      <a:gd name="connsiteX0" fmla="*/ 92732 w 187541"/>
                      <a:gd name="connsiteY0" fmla="*/ 2885 h 84613"/>
                      <a:gd name="connsiteX1" fmla="*/ 56135 w 187541"/>
                      <a:gd name="connsiteY1" fmla="*/ 18237 h 84613"/>
                      <a:gd name="connsiteX2" fmla="*/ 26610 w 187541"/>
                      <a:gd name="connsiteY2" fmla="*/ 40141 h 84613"/>
                      <a:gd name="connsiteX3" fmla="*/ 0 w 187541"/>
                      <a:gd name="connsiteY3" fmla="*/ 68277 h 84613"/>
                      <a:gd name="connsiteX4" fmla="*/ 28630 w 187541"/>
                      <a:gd name="connsiteY4" fmla="*/ 79820 h 84613"/>
                      <a:gd name="connsiteX5" fmla="*/ 95964 w 187541"/>
                      <a:gd name="connsiteY5" fmla="*/ 80311 h 84613"/>
                      <a:gd name="connsiteX6" fmla="*/ 131955 w 187541"/>
                      <a:gd name="connsiteY6" fmla="*/ 64756 h 84613"/>
                      <a:gd name="connsiteX7" fmla="*/ 160961 w 187541"/>
                      <a:gd name="connsiteY7" fmla="*/ 44758 h 84613"/>
                      <a:gd name="connsiteX8" fmla="*/ 187542 w 187541"/>
                      <a:gd name="connsiteY8" fmla="*/ 20546 h 84613"/>
                      <a:gd name="connsiteX9" fmla="*/ 159633 w 187541"/>
                      <a:gd name="connsiteY9" fmla="*/ 7358 h 84613"/>
                      <a:gd name="connsiteX10" fmla="*/ 92732 w 187541"/>
                      <a:gd name="connsiteY10" fmla="*/ 2914 h 846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87541" h="84613">
                        <a:moveTo>
                          <a:pt x="92732" y="2885"/>
                        </a:moveTo>
                        <a:cubicBezTo>
                          <a:pt x="79629" y="5944"/>
                          <a:pt x="67276" y="11542"/>
                          <a:pt x="56135" y="18237"/>
                        </a:cubicBezTo>
                        <a:cubicBezTo>
                          <a:pt x="44908" y="24903"/>
                          <a:pt x="34865" y="32666"/>
                          <a:pt x="26610" y="40141"/>
                        </a:cubicBezTo>
                        <a:cubicBezTo>
                          <a:pt x="9899" y="54974"/>
                          <a:pt x="0" y="68277"/>
                          <a:pt x="0" y="68277"/>
                        </a:cubicBezTo>
                        <a:cubicBezTo>
                          <a:pt x="0" y="68277"/>
                          <a:pt x="11083" y="75030"/>
                          <a:pt x="28630" y="79820"/>
                        </a:cubicBezTo>
                        <a:cubicBezTo>
                          <a:pt x="46207" y="84668"/>
                          <a:pt x="70133" y="87381"/>
                          <a:pt x="95964" y="80311"/>
                        </a:cubicBezTo>
                        <a:cubicBezTo>
                          <a:pt x="108894" y="76790"/>
                          <a:pt x="120987" y="71134"/>
                          <a:pt x="131955" y="64756"/>
                        </a:cubicBezTo>
                        <a:cubicBezTo>
                          <a:pt x="142980" y="58465"/>
                          <a:pt x="152793" y="51395"/>
                          <a:pt x="160961" y="44758"/>
                        </a:cubicBezTo>
                        <a:cubicBezTo>
                          <a:pt x="177556" y="31801"/>
                          <a:pt x="187542" y="20546"/>
                          <a:pt x="187542" y="20546"/>
                        </a:cubicBezTo>
                        <a:cubicBezTo>
                          <a:pt x="187542" y="20546"/>
                          <a:pt x="176834" y="13331"/>
                          <a:pt x="159633" y="7358"/>
                        </a:cubicBezTo>
                        <a:cubicBezTo>
                          <a:pt x="142403" y="1355"/>
                          <a:pt x="118851" y="-3233"/>
                          <a:pt x="92732" y="2914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  <p:sp>
                <p:nvSpPr>
                  <p:cNvPr id="82" name="Freeform 81">
                    <a:extLst>
                      <a:ext uri="{FF2B5EF4-FFF2-40B4-BE49-F238E27FC236}">
                        <a16:creationId xmlns:a16="http://schemas.microsoft.com/office/drawing/2014/main" id="{959E695C-96F5-FC6F-F4EE-4C0CF683C7AA}"/>
                      </a:ext>
                    </a:extLst>
                  </p:cNvPr>
                  <p:cNvSpPr/>
                  <p:nvPr/>
                </p:nvSpPr>
                <p:spPr>
                  <a:xfrm>
                    <a:off x="1738920" y="5584477"/>
                    <a:ext cx="189215" cy="77765"/>
                  </a:xfrm>
                  <a:custGeom>
                    <a:avLst/>
                    <a:gdLst>
                      <a:gd name="connsiteX0" fmla="*/ 98158 w 189215"/>
                      <a:gd name="connsiteY0" fmla="*/ 473 h 77765"/>
                      <a:gd name="connsiteX1" fmla="*/ 29034 w 189215"/>
                      <a:gd name="connsiteY1" fmla="*/ 29533 h 77765"/>
                      <a:gd name="connsiteX2" fmla="*/ 7792 w 189215"/>
                      <a:gd name="connsiteY2" fmla="*/ 47137 h 77765"/>
                      <a:gd name="connsiteX3" fmla="*/ 0 w 189215"/>
                      <a:gd name="connsiteY3" fmla="*/ 54957 h 77765"/>
                      <a:gd name="connsiteX4" fmla="*/ 27361 w 189215"/>
                      <a:gd name="connsiteY4" fmla="*/ 69040 h 77765"/>
                      <a:gd name="connsiteX5" fmla="*/ 93829 w 189215"/>
                      <a:gd name="connsiteY5" fmla="*/ 76197 h 77765"/>
                      <a:gd name="connsiteX6" fmla="*/ 160903 w 189215"/>
                      <a:gd name="connsiteY6" fmla="*/ 49907 h 77765"/>
                      <a:gd name="connsiteX7" fmla="*/ 181567 w 189215"/>
                      <a:gd name="connsiteY7" fmla="*/ 36488 h 77765"/>
                      <a:gd name="connsiteX8" fmla="*/ 189216 w 189215"/>
                      <a:gd name="connsiteY8" fmla="*/ 30716 h 77765"/>
                      <a:gd name="connsiteX9" fmla="*/ 163356 w 189215"/>
                      <a:gd name="connsiteY9" fmla="*/ 14036 h 77765"/>
                      <a:gd name="connsiteX10" fmla="*/ 98129 w 189215"/>
                      <a:gd name="connsiteY10" fmla="*/ 473 h 7776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89215" h="77765">
                        <a:moveTo>
                          <a:pt x="98158" y="473"/>
                        </a:moveTo>
                        <a:cubicBezTo>
                          <a:pt x="71923" y="3186"/>
                          <a:pt x="46900" y="16432"/>
                          <a:pt x="29034" y="29533"/>
                        </a:cubicBezTo>
                        <a:cubicBezTo>
                          <a:pt x="19915" y="35968"/>
                          <a:pt x="12814" y="42433"/>
                          <a:pt x="7792" y="47137"/>
                        </a:cubicBezTo>
                        <a:cubicBezTo>
                          <a:pt x="2799" y="51869"/>
                          <a:pt x="0" y="54957"/>
                          <a:pt x="0" y="54957"/>
                        </a:cubicBezTo>
                        <a:cubicBezTo>
                          <a:pt x="0" y="54957"/>
                          <a:pt x="10361" y="62662"/>
                          <a:pt x="27361" y="69040"/>
                        </a:cubicBezTo>
                        <a:cubicBezTo>
                          <a:pt x="44331" y="75417"/>
                          <a:pt x="67940" y="80439"/>
                          <a:pt x="93829" y="76197"/>
                        </a:cubicBezTo>
                        <a:cubicBezTo>
                          <a:pt x="119948" y="72128"/>
                          <a:pt x="143499" y="60065"/>
                          <a:pt x="160903" y="49907"/>
                        </a:cubicBezTo>
                        <a:cubicBezTo>
                          <a:pt x="169446" y="44626"/>
                          <a:pt x="176661" y="39980"/>
                          <a:pt x="181567" y="36488"/>
                        </a:cubicBezTo>
                        <a:cubicBezTo>
                          <a:pt x="186503" y="32996"/>
                          <a:pt x="189216" y="30716"/>
                          <a:pt x="189216" y="30716"/>
                        </a:cubicBezTo>
                        <a:cubicBezTo>
                          <a:pt x="189216" y="30716"/>
                          <a:pt x="179489" y="22261"/>
                          <a:pt x="163356" y="14036"/>
                        </a:cubicBezTo>
                        <a:cubicBezTo>
                          <a:pt x="147194" y="5870"/>
                          <a:pt x="124653" y="-2037"/>
                          <a:pt x="98129" y="473"/>
                        </a:cubicBezTo>
                        <a:close/>
                      </a:path>
                    </a:pathLst>
                  </a:custGeom>
                  <a:grpFill/>
                  <a:ln w="2886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EG"/>
                  </a:p>
                </p:txBody>
              </p:sp>
            </p:grpSp>
            <p:sp>
              <p:nvSpPr>
                <p:cNvPr id="83" name="Freeform 82">
                  <a:extLst>
                    <a:ext uri="{FF2B5EF4-FFF2-40B4-BE49-F238E27FC236}">
                      <a16:creationId xmlns:a16="http://schemas.microsoft.com/office/drawing/2014/main" id="{7F2157C0-0168-432C-6B9F-4AE6F7039C71}"/>
                    </a:ext>
                  </a:extLst>
                </p:cNvPr>
                <p:cNvSpPr/>
                <p:nvPr/>
              </p:nvSpPr>
              <p:spPr>
                <a:xfrm>
                  <a:off x="1770196" y="5397951"/>
                  <a:ext cx="138890" cy="190982"/>
                </a:xfrm>
                <a:custGeom>
                  <a:avLst/>
                  <a:gdLst>
                    <a:gd name="connsiteX0" fmla="*/ 89076 w 138890"/>
                    <a:gd name="connsiteY0" fmla="*/ 109776 h 190982"/>
                    <a:gd name="connsiteX1" fmla="*/ 59752 w 138890"/>
                    <a:gd name="connsiteY1" fmla="*/ 143771 h 190982"/>
                    <a:gd name="connsiteX2" fmla="*/ 30977 w 138890"/>
                    <a:gd name="connsiteY2" fmla="*/ 169194 h 190982"/>
                    <a:gd name="connsiteX3" fmla="*/ 9 w 138890"/>
                    <a:gd name="connsiteY3" fmla="*/ 190982 h 190982"/>
                    <a:gd name="connsiteX4" fmla="*/ 3732 w 138890"/>
                    <a:gd name="connsiteY4" fmla="*/ 152486 h 190982"/>
                    <a:gd name="connsiteX5" fmla="*/ 37644 w 138890"/>
                    <a:gd name="connsiteY5" fmla="*/ 71770 h 190982"/>
                    <a:gd name="connsiteX6" fmla="*/ 70373 w 138890"/>
                    <a:gd name="connsiteY6" fmla="*/ 36881 h 190982"/>
                    <a:gd name="connsiteX7" fmla="*/ 103535 w 138890"/>
                    <a:gd name="connsiteY7" fmla="*/ 14573 h 190982"/>
                    <a:gd name="connsiteX8" fmla="*/ 138890 w 138890"/>
                    <a:gd name="connsiteY8" fmla="*/ 0 h 190982"/>
                    <a:gd name="connsiteX9" fmla="*/ 127201 w 138890"/>
                    <a:gd name="connsiteY9" fmla="*/ 36101 h 190982"/>
                    <a:gd name="connsiteX10" fmla="*/ 89076 w 138890"/>
                    <a:gd name="connsiteY10" fmla="*/ 109747 h 1909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8890" h="190982">
                      <a:moveTo>
                        <a:pt x="89076" y="109776"/>
                      </a:moveTo>
                      <a:cubicBezTo>
                        <a:pt x="79667" y="122387"/>
                        <a:pt x="69969" y="133988"/>
                        <a:pt x="59752" y="143771"/>
                      </a:cubicBezTo>
                      <a:cubicBezTo>
                        <a:pt x="49795" y="153726"/>
                        <a:pt x="39982" y="162326"/>
                        <a:pt x="30977" y="169194"/>
                      </a:cubicBezTo>
                      <a:cubicBezTo>
                        <a:pt x="13603" y="183364"/>
                        <a:pt x="9" y="190982"/>
                        <a:pt x="9" y="190982"/>
                      </a:cubicBezTo>
                      <a:cubicBezTo>
                        <a:pt x="9" y="190982"/>
                        <a:pt x="-366" y="175543"/>
                        <a:pt x="3732" y="152486"/>
                      </a:cubicBezTo>
                      <a:cubicBezTo>
                        <a:pt x="8263" y="129774"/>
                        <a:pt x="17586" y="99185"/>
                        <a:pt x="37644" y="71770"/>
                      </a:cubicBezTo>
                      <a:cubicBezTo>
                        <a:pt x="47313" y="57860"/>
                        <a:pt x="59146" y="46519"/>
                        <a:pt x="70373" y="36881"/>
                      </a:cubicBezTo>
                      <a:cubicBezTo>
                        <a:pt x="81889" y="27444"/>
                        <a:pt x="93578" y="20229"/>
                        <a:pt x="103535" y="14573"/>
                      </a:cubicBezTo>
                      <a:cubicBezTo>
                        <a:pt x="124287" y="3925"/>
                        <a:pt x="138890" y="0"/>
                        <a:pt x="138890" y="0"/>
                      </a:cubicBezTo>
                      <a:cubicBezTo>
                        <a:pt x="138890" y="0"/>
                        <a:pt x="135456" y="15353"/>
                        <a:pt x="127201" y="36101"/>
                      </a:cubicBezTo>
                      <a:cubicBezTo>
                        <a:pt x="119409" y="57399"/>
                        <a:pt x="107201" y="84034"/>
                        <a:pt x="89076" y="109747"/>
                      </a:cubicBezTo>
                      <a:close/>
                    </a:path>
                  </a:pathLst>
                </a:custGeom>
                <a:grpFill/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84" name="Freeform 83">
                  <a:extLst>
                    <a:ext uri="{FF2B5EF4-FFF2-40B4-BE49-F238E27FC236}">
                      <a16:creationId xmlns:a16="http://schemas.microsoft.com/office/drawing/2014/main" id="{A2E99214-6E01-84D2-757C-F4102F26187C}"/>
                    </a:ext>
                  </a:extLst>
                </p:cNvPr>
                <p:cNvSpPr/>
                <p:nvPr/>
              </p:nvSpPr>
              <p:spPr>
                <a:xfrm>
                  <a:off x="1466958" y="5561085"/>
                  <a:ext cx="322411" cy="791602"/>
                </a:xfrm>
                <a:custGeom>
                  <a:avLst/>
                  <a:gdLst>
                    <a:gd name="connsiteX0" fmla="*/ 4877 w 322411"/>
                    <a:gd name="connsiteY0" fmla="*/ 791574 h 791602"/>
                    <a:gd name="connsiteX1" fmla="*/ 64765 w 322411"/>
                    <a:gd name="connsiteY1" fmla="*/ 667600 h 791602"/>
                    <a:gd name="connsiteX2" fmla="*/ 184223 w 322411"/>
                    <a:gd name="connsiteY2" fmla="*/ 330279 h 791602"/>
                    <a:gd name="connsiteX3" fmla="*/ 322412 w 322411"/>
                    <a:gd name="connsiteY3" fmla="*/ 2482 h 791602"/>
                    <a:gd name="connsiteX4" fmla="*/ 318054 w 322411"/>
                    <a:gd name="connsiteY4" fmla="*/ 0 h 791602"/>
                    <a:gd name="connsiteX5" fmla="*/ 179461 w 322411"/>
                    <a:gd name="connsiteY5" fmla="*/ 328692 h 791602"/>
                    <a:gd name="connsiteX6" fmla="*/ 60147 w 322411"/>
                    <a:gd name="connsiteY6" fmla="*/ 665667 h 791602"/>
                    <a:gd name="connsiteX7" fmla="*/ 0 w 322411"/>
                    <a:gd name="connsiteY7" fmla="*/ 790044 h 791602"/>
                    <a:gd name="connsiteX8" fmla="*/ 4906 w 322411"/>
                    <a:gd name="connsiteY8" fmla="*/ 791603 h 7916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22411" h="791602">
                      <a:moveTo>
                        <a:pt x="4877" y="791574"/>
                      </a:moveTo>
                      <a:cubicBezTo>
                        <a:pt x="27072" y="751346"/>
                        <a:pt x="46640" y="709733"/>
                        <a:pt x="64765" y="667600"/>
                      </a:cubicBezTo>
                      <a:cubicBezTo>
                        <a:pt x="111405" y="557363"/>
                        <a:pt x="146328" y="443056"/>
                        <a:pt x="184223" y="330279"/>
                      </a:cubicBezTo>
                      <a:cubicBezTo>
                        <a:pt x="222002" y="217560"/>
                        <a:pt x="263880" y="105707"/>
                        <a:pt x="322412" y="2482"/>
                      </a:cubicBezTo>
                      <a:lnTo>
                        <a:pt x="318054" y="0"/>
                      </a:lnTo>
                      <a:cubicBezTo>
                        <a:pt x="259263" y="103687"/>
                        <a:pt x="217298" y="215858"/>
                        <a:pt x="179461" y="328692"/>
                      </a:cubicBezTo>
                      <a:cubicBezTo>
                        <a:pt x="141537" y="441585"/>
                        <a:pt x="106643" y="555775"/>
                        <a:pt x="60147" y="665667"/>
                      </a:cubicBezTo>
                      <a:cubicBezTo>
                        <a:pt x="41964" y="707972"/>
                        <a:pt x="22310" y="749730"/>
                        <a:pt x="0" y="790044"/>
                      </a:cubicBezTo>
                      <a:lnTo>
                        <a:pt x="4906" y="791603"/>
                      </a:lnTo>
                      <a:close/>
                    </a:path>
                  </a:pathLst>
                </a:custGeom>
                <a:grpFill/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</p:grpSp>
      </p:grpSp>
      <p:sp>
        <p:nvSpPr>
          <p:cNvPr id="85" name="Freeform 84">
            <a:extLst>
              <a:ext uri="{FF2B5EF4-FFF2-40B4-BE49-F238E27FC236}">
                <a16:creationId xmlns:a16="http://schemas.microsoft.com/office/drawing/2014/main" id="{FD444475-44C1-9469-0428-C1C597ED2EB0}"/>
              </a:ext>
            </a:extLst>
          </p:cNvPr>
          <p:cNvSpPr/>
          <p:nvPr/>
        </p:nvSpPr>
        <p:spPr>
          <a:xfrm>
            <a:off x="1972180" y="3914750"/>
            <a:ext cx="141763" cy="117323"/>
          </a:xfrm>
          <a:custGeom>
            <a:avLst/>
            <a:gdLst>
              <a:gd name="connsiteX0" fmla="*/ 31315 w 110885"/>
              <a:gd name="connsiteY0" fmla="*/ 55350 h 91768"/>
              <a:gd name="connsiteX1" fmla="*/ 73943 w 110885"/>
              <a:gd name="connsiteY1" fmla="*/ 30157 h 91768"/>
              <a:gd name="connsiteX2" fmla="*/ 69932 w 110885"/>
              <a:gd name="connsiteY2" fmla="*/ 22221 h 91768"/>
              <a:gd name="connsiteX3" fmla="*/ 95647 w 110885"/>
              <a:gd name="connsiteY3" fmla="*/ 18585 h 91768"/>
              <a:gd name="connsiteX4" fmla="*/ 110886 w 110885"/>
              <a:gd name="connsiteY4" fmla="*/ 0 h 91768"/>
              <a:gd name="connsiteX5" fmla="*/ 90770 w 110885"/>
              <a:gd name="connsiteY5" fmla="*/ 37198 h 91768"/>
              <a:gd name="connsiteX6" fmla="*/ 55357 w 110885"/>
              <a:gd name="connsiteY6" fmla="*/ 85824 h 91768"/>
              <a:gd name="connsiteX7" fmla="*/ 0 w 110885"/>
              <a:gd name="connsiteY7" fmla="*/ 91768 h 91768"/>
              <a:gd name="connsiteX8" fmla="*/ 31315 w 110885"/>
              <a:gd name="connsiteY8" fmla="*/ 55350 h 917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0885" h="91768">
                <a:moveTo>
                  <a:pt x="31315" y="55350"/>
                </a:moveTo>
                <a:lnTo>
                  <a:pt x="73943" y="30157"/>
                </a:lnTo>
                <a:lnTo>
                  <a:pt x="69932" y="22221"/>
                </a:lnTo>
                <a:lnTo>
                  <a:pt x="95647" y="18585"/>
                </a:lnTo>
                <a:lnTo>
                  <a:pt x="110886" y="0"/>
                </a:lnTo>
                <a:lnTo>
                  <a:pt x="90770" y="37198"/>
                </a:lnTo>
                <a:lnTo>
                  <a:pt x="55357" y="85824"/>
                </a:lnTo>
                <a:lnTo>
                  <a:pt x="0" y="91768"/>
                </a:lnTo>
                <a:lnTo>
                  <a:pt x="31315" y="55350"/>
                </a:lnTo>
                <a:close/>
              </a:path>
            </a:pathLst>
          </a:custGeom>
          <a:solidFill>
            <a:srgbClr val="F2F2F2"/>
          </a:solidFill>
          <a:ln w="28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/>
          </a:p>
        </p:txBody>
      </p:sp>
      <p:grpSp>
        <p:nvGrpSpPr>
          <p:cNvPr id="87" name="Graphic 10">
            <a:extLst>
              <a:ext uri="{FF2B5EF4-FFF2-40B4-BE49-F238E27FC236}">
                <a16:creationId xmlns:a16="http://schemas.microsoft.com/office/drawing/2014/main" id="{F3333C09-16A8-4AA9-8455-1F5408549106}"/>
              </a:ext>
            </a:extLst>
          </p:cNvPr>
          <p:cNvGrpSpPr/>
          <p:nvPr/>
        </p:nvGrpSpPr>
        <p:grpSpPr>
          <a:xfrm>
            <a:off x="4708761" y="2476362"/>
            <a:ext cx="1192709" cy="445827"/>
            <a:chOff x="2113946" y="3111708"/>
            <a:chExt cx="932919" cy="348719"/>
          </a:xfrm>
          <a:solidFill>
            <a:srgbClr val="FFFFFF"/>
          </a:solidFill>
        </p:grpSpPr>
        <p:sp>
          <p:nvSpPr>
            <p:cNvPr id="88" name="Freeform 87">
              <a:extLst>
                <a:ext uri="{FF2B5EF4-FFF2-40B4-BE49-F238E27FC236}">
                  <a16:creationId xmlns:a16="http://schemas.microsoft.com/office/drawing/2014/main" id="{CD13DF5B-BAC1-AA8E-C7D7-7DDEFCF1F2C9}"/>
                </a:ext>
              </a:extLst>
            </p:cNvPr>
            <p:cNvSpPr/>
            <p:nvPr/>
          </p:nvSpPr>
          <p:spPr>
            <a:xfrm>
              <a:off x="2113946" y="3111708"/>
              <a:ext cx="932919" cy="348719"/>
            </a:xfrm>
            <a:custGeom>
              <a:avLst/>
              <a:gdLst>
                <a:gd name="connsiteX0" fmla="*/ 0 w 932919"/>
                <a:gd name="connsiteY0" fmla="*/ 348720 h 348719"/>
                <a:gd name="connsiteX1" fmla="*/ 59570 w 932919"/>
                <a:gd name="connsiteY1" fmla="*/ 308030 h 348719"/>
                <a:gd name="connsiteX2" fmla="*/ 90221 w 932919"/>
                <a:gd name="connsiteY2" fmla="*/ 315850 h 348719"/>
                <a:gd name="connsiteX3" fmla="*/ 192044 w 932919"/>
                <a:gd name="connsiteY3" fmla="*/ 255710 h 348719"/>
                <a:gd name="connsiteX4" fmla="*/ 221079 w 932919"/>
                <a:gd name="connsiteY4" fmla="*/ 259375 h 348719"/>
                <a:gd name="connsiteX5" fmla="*/ 331272 w 932919"/>
                <a:gd name="connsiteY5" fmla="*/ 180160 h 348719"/>
                <a:gd name="connsiteX6" fmla="*/ 361202 w 932919"/>
                <a:gd name="connsiteY6" fmla="*/ 184056 h 348719"/>
                <a:gd name="connsiteX7" fmla="*/ 361115 w 932919"/>
                <a:gd name="connsiteY7" fmla="*/ 180160 h 348719"/>
                <a:gd name="connsiteX8" fmla="*/ 541297 w 932919"/>
                <a:gd name="connsiteY8" fmla="*/ 0 h 348719"/>
                <a:gd name="connsiteX9" fmla="*/ 717352 w 932919"/>
                <a:gd name="connsiteY9" fmla="*/ 141895 h 348719"/>
                <a:gd name="connsiteX10" fmla="*/ 759172 w 932919"/>
                <a:gd name="connsiteY10" fmla="*/ 133670 h 348719"/>
                <a:gd name="connsiteX11" fmla="*/ 869597 w 932919"/>
                <a:gd name="connsiteY11" fmla="*/ 244081 h 348719"/>
                <a:gd name="connsiteX12" fmla="*/ 857302 w 932919"/>
                <a:gd name="connsiteY12" fmla="*/ 294669 h 348719"/>
                <a:gd name="connsiteX13" fmla="*/ 869597 w 932919"/>
                <a:gd name="connsiteY13" fmla="*/ 293485 h 348719"/>
                <a:gd name="connsiteX14" fmla="*/ 932919 w 932919"/>
                <a:gd name="connsiteY14" fmla="*/ 348691 h 348719"/>
                <a:gd name="connsiteX15" fmla="*/ 0 w 932919"/>
                <a:gd name="connsiteY15" fmla="*/ 348691 h 3487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932919" h="348719">
                  <a:moveTo>
                    <a:pt x="0" y="348720"/>
                  </a:moveTo>
                  <a:cubicBezTo>
                    <a:pt x="9293" y="324912"/>
                    <a:pt x="32440" y="308030"/>
                    <a:pt x="59570" y="308030"/>
                  </a:cubicBezTo>
                  <a:cubicBezTo>
                    <a:pt x="70682" y="308030"/>
                    <a:pt x="81130" y="310858"/>
                    <a:pt x="90221" y="315850"/>
                  </a:cubicBezTo>
                  <a:cubicBezTo>
                    <a:pt x="110020" y="280009"/>
                    <a:pt x="148175" y="255710"/>
                    <a:pt x="192044" y="255710"/>
                  </a:cubicBezTo>
                  <a:cubicBezTo>
                    <a:pt x="202059" y="255710"/>
                    <a:pt x="211786" y="256980"/>
                    <a:pt x="221079" y="259375"/>
                  </a:cubicBezTo>
                  <a:cubicBezTo>
                    <a:pt x="236549" y="213347"/>
                    <a:pt x="280014" y="180160"/>
                    <a:pt x="331272" y="180160"/>
                  </a:cubicBezTo>
                  <a:cubicBezTo>
                    <a:pt x="341633" y="180160"/>
                    <a:pt x="351648" y="181517"/>
                    <a:pt x="361202" y="184056"/>
                  </a:cubicBezTo>
                  <a:cubicBezTo>
                    <a:pt x="361173" y="182757"/>
                    <a:pt x="361115" y="181459"/>
                    <a:pt x="361115" y="180160"/>
                  </a:cubicBezTo>
                  <a:cubicBezTo>
                    <a:pt x="361115" y="80658"/>
                    <a:pt x="441783" y="0"/>
                    <a:pt x="541297" y="0"/>
                  </a:cubicBezTo>
                  <a:cubicBezTo>
                    <a:pt x="627680" y="0"/>
                    <a:pt x="699805" y="60775"/>
                    <a:pt x="717352" y="141895"/>
                  </a:cubicBezTo>
                  <a:cubicBezTo>
                    <a:pt x="730254" y="136614"/>
                    <a:pt x="744367" y="133670"/>
                    <a:pt x="759172" y="133670"/>
                  </a:cubicBezTo>
                  <a:cubicBezTo>
                    <a:pt x="820157" y="133670"/>
                    <a:pt x="869597" y="183104"/>
                    <a:pt x="869597" y="244081"/>
                  </a:cubicBezTo>
                  <a:cubicBezTo>
                    <a:pt x="869597" y="262319"/>
                    <a:pt x="865153" y="279518"/>
                    <a:pt x="857302" y="294669"/>
                  </a:cubicBezTo>
                  <a:cubicBezTo>
                    <a:pt x="861285" y="293890"/>
                    <a:pt x="865383" y="293485"/>
                    <a:pt x="869597" y="293485"/>
                  </a:cubicBezTo>
                  <a:cubicBezTo>
                    <a:pt x="901951" y="293485"/>
                    <a:pt x="928677" y="317524"/>
                    <a:pt x="932919" y="348691"/>
                  </a:cubicBezTo>
                  <a:lnTo>
                    <a:pt x="0" y="348691"/>
                  </a:lnTo>
                  <a:close/>
                </a:path>
              </a:pathLst>
            </a:custGeom>
            <a:solidFill>
              <a:srgbClr val="FFFFF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89" name="Freeform 88">
              <a:extLst>
                <a:ext uri="{FF2B5EF4-FFF2-40B4-BE49-F238E27FC236}">
                  <a16:creationId xmlns:a16="http://schemas.microsoft.com/office/drawing/2014/main" id="{4AF368C2-214D-2D8E-08BA-5DA2AF833D3D}"/>
                </a:ext>
              </a:extLst>
            </p:cNvPr>
            <p:cNvSpPr/>
            <p:nvPr/>
          </p:nvSpPr>
          <p:spPr>
            <a:xfrm>
              <a:off x="2396124" y="3175658"/>
              <a:ext cx="306249" cy="244080"/>
            </a:xfrm>
            <a:custGeom>
              <a:avLst/>
              <a:gdLst>
                <a:gd name="connsiteX0" fmla="*/ 200530 w 306249"/>
                <a:gd name="connsiteY0" fmla="*/ 0 h 244080"/>
                <a:gd name="connsiteX1" fmla="*/ 119660 w 306249"/>
                <a:gd name="connsiteY1" fmla="*/ 151100 h 244080"/>
                <a:gd name="connsiteX2" fmla="*/ 0 w 306249"/>
                <a:gd name="connsiteY2" fmla="*/ 244081 h 244080"/>
                <a:gd name="connsiteX3" fmla="*/ 282410 w 306249"/>
                <a:gd name="connsiteY3" fmla="*/ 244081 h 244080"/>
                <a:gd name="connsiteX4" fmla="*/ 306249 w 306249"/>
                <a:gd name="connsiteY4" fmla="*/ 122040 h 244080"/>
                <a:gd name="connsiteX5" fmla="*/ 200501 w 306249"/>
                <a:gd name="connsiteY5" fmla="*/ 0 h 244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06249" h="244080">
                  <a:moveTo>
                    <a:pt x="200530" y="0"/>
                  </a:moveTo>
                  <a:cubicBezTo>
                    <a:pt x="200530" y="0"/>
                    <a:pt x="66814" y="17430"/>
                    <a:pt x="119660" y="151100"/>
                  </a:cubicBezTo>
                  <a:cubicBezTo>
                    <a:pt x="119660" y="151100"/>
                    <a:pt x="0" y="156901"/>
                    <a:pt x="0" y="244081"/>
                  </a:cubicBezTo>
                  <a:cubicBezTo>
                    <a:pt x="0" y="244081"/>
                    <a:pt x="148204" y="133670"/>
                    <a:pt x="282410" y="244081"/>
                  </a:cubicBezTo>
                  <a:cubicBezTo>
                    <a:pt x="282410" y="244081"/>
                    <a:pt x="213344" y="133670"/>
                    <a:pt x="306249" y="122040"/>
                  </a:cubicBezTo>
                  <a:cubicBezTo>
                    <a:pt x="306249" y="122040"/>
                    <a:pt x="141335" y="127841"/>
                    <a:pt x="200501" y="0"/>
                  </a:cubicBezTo>
                  <a:close/>
                </a:path>
              </a:pathLst>
            </a:custGeom>
            <a:solidFill>
              <a:srgbClr val="FFFFF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grpSp>
        <p:nvGrpSpPr>
          <p:cNvPr id="90" name="Graphic 10">
            <a:extLst>
              <a:ext uri="{FF2B5EF4-FFF2-40B4-BE49-F238E27FC236}">
                <a16:creationId xmlns:a16="http://schemas.microsoft.com/office/drawing/2014/main" id="{A344EC35-DBC3-6BEE-00AD-6CAE64C6E76C}"/>
              </a:ext>
            </a:extLst>
          </p:cNvPr>
          <p:cNvGrpSpPr/>
          <p:nvPr/>
        </p:nvGrpSpPr>
        <p:grpSpPr>
          <a:xfrm>
            <a:off x="-424234" y="2641464"/>
            <a:ext cx="1223777" cy="457448"/>
            <a:chOff x="-1901004" y="3240848"/>
            <a:chExt cx="957220" cy="357809"/>
          </a:xfrm>
          <a:solidFill>
            <a:srgbClr val="FFFFFF"/>
          </a:solidFill>
        </p:grpSpPr>
        <p:sp>
          <p:nvSpPr>
            <p:cNvPr id="91" name="Freeform 90">
              <a:extLst>
                <a:ext uri="{FF2B5EF4-FFF2-40B4-BE49-F238E27FC236}">
                  <a16:creationId xmlns:a16="http://schemas.microsoft.com/office/drawing/2014/main" id="{6A2759B7-DFC0-2B62-3476-E7C20B7063E2}"/>
                </a:ext>
              </a:extLst>
            </p:cNvPr>
            <p:cNvSpPr/>
            <p:nvPr/>
          </p:nvSpPr>
          <p:spPr>
            <a:xfrm>
              <a:off x="-1901004" y="3240848"/>
              <a:ext cx="957220" cy="357809"/>
            </a:xfrm>
            <a:custGeom>
              <a:avLst/>
              <a:gdLst>
                <a:gd name="connsiteX0" fmla="*/ 957192 w 957220"/>
                <a:gd name="connsiteY0" fmla="*/ 357781 h 357809"/>
                <a:gd name="connsiteX1" fmla="*/ 896092 w 957220"/>
                <a:gd name="connsiteY1" fmla="*/ 316052 h 357809"/>
                <a:gd name="connsiteX2" fmla="*/ 864633 w 957220"/>
                <a:gd name="connsiteY2" fmla="*/ 324075 h 357809"/>
                <a:gd name="connsiteX3" fmla="*/ 760154 w 957220"/>
                <a:gd name="connsiteY3" fmla="*/ 262377 h 357809"/>
                <a:gd name="connsiteX4" fmla="*/ 730369 w 957220"/>
                <a:gd name="connsiteY4" fmla="*/ 266128 h 357809"/>
                <a:gd name="connsiteX5" fmla="*/ 617319 w 957220"/>
                <a:gd name="connsiteY5" fmla="*/ 184864 h 357809"/>
                <a:gd name="connsiteX6" fmla="*/ 586610 w 957220"/>
                <a:gd name="connsiteY6" fmla="*/ 188875 h 357809"/>
                <a:gd name="connsiteX7" fmla="*/ 586725 w 957220"/>
                <a:gd name="connsiteY7" fmla="*/ 184864 h 357809"/>
                <a:gd name="connsiteX8" fmla="*/ 401839 w 957220"/>
                <a:gd name="connsiteY8" fmla="*/ 0 h 357809"/>
                <a:gd name="connsiteX9" fmla="*/ 221195 w 957220"/>
                <a:gd name="connsiteY9" fmla="*/ 145588 h 357809"/>
                <a:gd name="connsiteX10" fmla="*/ 178278 w 957220"/>
                <a:gd name="connsiteY10" fmla="*/ 137162 h 357809"/>
                <a:gd name="connsiteX11" fmla="*/ 64967 w 957220"/>
                <a:gd name="connsiteY11" fmla="*/ 250458 h 357809"/>
                <a:gd name="connsiteX12" fmla="*/ 77580 w 957220"/>
                <a:gd name="connsiteY12" fmla="*/ 302374 h 357809"/>
                <a:gd name="connsiteX13" fmla="*/ 64967 w 957220"/>
                <a:gd name="connsiteY13" fmla="*/ 301162 h 357809"/>
                <a:gd name="connsiteX14" fmla="*/ 0 w 957220"/>
                <a:gd name="connsiteY14" fmla="*/ 357810 h 357809"/>
                <a:gd name="connsiteX15" fmla="*/ 957220 w 957220"/>
                <a:gd name="connsiteY15" fmla="*/ 357810 h 3578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957220" h="357809">
                  <a:moveTo>
                    <a:pt x="957192" y="357781"/>
                  </a:moveTo>
                  <a:cubicBezTo>
                    <a:pt x="947638" y="333367"/>
                    <a:pt x="923885" y="316052"/>
                    <a:pt x="896092" y="316052"/>
                  </a:cubicBezTo>
                  <a:cubicBezTo>
                    <a:pt x="884691" y="316052"/>
                    <a:pt x="873984" y="318967"/>
                    <a:pt x="864633" y="324075"/>
                  </a:cubicBezTo>
                  <a:cubicBezTo>
                    <a:pt x="844314" y="287310"/>
                    <a:pt x="805149" y="262377"/>
                    <a:pt x="760154" y="262377"/>
                  </a:cubicBezTo>
                  <a:cubicBezTo>
                    <a:pt x="749879" y="262377"/>
                    <a:pt x="739893" y="263675"/>
                    <a:pt x="730369" y="266128"/>
                  </a:cubicBezTo>
                  <a:cubicBezTo>
                    <a:pt x="714495" y="218888"/>
                    <a:pt x="669904" y="184864"/>
                    <a:pt x="617319" y="184864"/>
                  </a:cubicBezTo>
                  <a:cubicBezTo>
                    <a:pt x="606698" y="184864"/>
                    <a:pt x="596423" y="186278"/>
                    <a:pt x="586610" y="188875"/>
                  </a:cubicBezTo>
                  <a:cubicBezTo>
                    <a:pt x="586610" y="187548"/>
                    <a:pt x="586725" y="186220"/>
                    <a:pt x="586725" y="184864"/>
                  </a:cubicBezTo>
                  <a:cubicBezTo>
                    <a:pt x="586725" y="82765"/>
                    <a:pt x="503950" y="0"/>
                    <a:pt x="401839" y="0"/>
                  </a:cubicBezTo>
                  <a:cubicBezTo>
                    <a:pt x="313205" y="0"/>
                    <a:pt x="239204" y="62362"/>
                    <a:pt x="221195" y="145588"/>
                  </a:cubicBezTo>
                  <a:cubicBezTo>
                    <a:pt x="207947" y="140163"/>
                    <a:pt x="193487" y="137162"/>
                    <a:pt x="178278" y="137162"/>
                  </a:cubicBezTo>
                  <a:cubicBezTo>
                    <a:pt x="115706" y="137162"/>
                    <a:pt x="64967" y="187894"/>
                    <a:pt x="64967" y="250458"/>
                  </a:cubicBezTo>
                  <a:cubicBezTo>
                    <a:pt x="64967" y="269187"/>
                    <a:pt x="69527" y="286819"/>
                    <a:pt x="77580" y="302374"/>
                  </a:cubicBezTo>
                  <a:cubicBezTo>
                    <a:pt x="73510" y="301566"/>
                    <a:pt x="69296" y="301162"/>
                    <a:pt x="64967" y="301162"/>
                  </a:cubicBezTo>
                  <a:cubicBezTo>
                    <a:pt x="31777" y="301162"/>
                    <a:pt x="4358" y="325806"/>
                    <a:pt x="0" y="357810"/>
                  </a:cubicBezTo>
                  <a:lnTo>
                    <a:pt x="957220" y="357810"/>
                  </a:lnTo>
                  <a:close/>
                </a:path>
              </a:pathLst>
            </a:custGeom>
            <a:solidFill>
              <a:srgbClr val="FFFFF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92" name="Freeform 91">
              <a:extLst>
                <a:ext uri="{FF2B5EF4-FFF2-40B4-BE49-F238E27FC236}">
                  <a16:creationId xmlns:a16="http://schemas.microsoft.com/office/drawing/2014/main" id="{C3C3FDDD-C590-EAF2-B509-B81700D88D70}"/>
                </a:ext>
              </a:extLst>
            </p:cNvPr>
            <p:cNvSpPr/>
            <p:nvPr/>
          </p:nvSpPr>
          <p:spPr>
            <a:xfrm>
              <a:off x="-1547624" y="3306442"/>
              <a:ext cx="314272" cy="250458"/>
            </a:xfrm>
            <a:custGeom>
              <a:avLst/>
              <a:gdLst>
                <a:gd name="connsiteX0" fmla="*/ 108519 w 314272"/>
                <a:gd name="connsiteY0" fmla="*/ 0 h 250458"/>
                <a:gd name="connsiteX1" fmla="*/ 191496 w 314272"/>
                <a:gd name="connsiteY1" fmla="*/ 155054 h 250458"/>
                <a:gd name="connsiteX2" fmla="*/ 314273 w 314272"/>
                <a:gd name="connsiteY2" fmla="*/ 250458 h 250458"/>
                <a:gd name="connsiteX3" fmla="*/ 24474 w 314272"/>
                <a:gd name="connsiteY3" fmla="*/ 250458 h 250458"/>
                <a:gd name="connsiteX4" fmla="*/ 0 w 314272"/>
                <a:gd name="connsiteY4" fmla="*/ 125243 h 250458"/>
                <a:gd name="connsiteX5" fmla="*/ 108490 w 314272"/>
                <a:gd name="connsiteY5" fmla="*/ 29 h 2504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14272" h="250458">
                  <a:moveTo>
                    <a:pt x="108519" y="0"/>
                  </a:moveTo>
                  <a:cubicBezTo>
                    <a:pt x="108519" y="0"/>
                    <a:pt x="245727" y="17892"/>
                    <a:pt x="191496" y="155054"/>
                  </a:cubicBezTo>
                  <a:cubicBezTo>
                    <a:pt x="191496" y="155054"/>
                    <a:pt x="314273" y="161027"/>
                    <a:pt x="314273" y="250458"/>
                  </a:cubicBezTo>
                  <a:cubicBezTo>
                    <a:pt x="314273" y="250458"/>
                    <a:pt x="162202" y="137162"/>
                    <a:pt x="24474" y="250458"/>
                  </a:cubicBezTo>
                  <a:cubicBezTo>
                    <a:pt x="24474" y="250458"/>
                    <a:pt x="95358" y="137162"/>
                    <a:pt x="0" y="125243"/>
                  </a:cubicBezTo>
                  <a:cubicBezTo>
                    <a:pt x="0" y="125243"/>
                    <a:pt x="169186" y="131217"/>
                    <a:pt x="108490" y="29"/>
                  </a:cubicBezTo>
                  <a:close/>
                </a:path>
              </a:pathLst>
            </a:custGeom>
            <a:solidFill>
              <a:srgbClr val="FFFFF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grpSp>
        <p:nvGrpSpPr>
          <p:cNvPr id="93" name="Graphic 10">
            <a:extLst>
              <a:ext uri="{FF2B5EF4-FFF2-40B4-BE49-F238E27FC236}">
                <a16:creationId xmlns:a16="http://schemas.microsoft.com/office/drawing/2014/main" id="{B0D45A1B-B7DF-B44A-D871-FC76FEA2DA5D}"/>
              </a:ext>
            </a:extLst>
          </p:cNvPr>
          <p:cNvGrpSpPr/>
          <p:nvPr/>
        </p:nvGrpSpPr>
        <p:grpSpPr>
          <a:xfrm>
            <a:off x="4856687" y="3612257"/>
            <a:ext cx="587130" cy="219481"/>
            <a:chOff x="2229651" y="4000187"/>
            <a:chExt cx="459244" cy="171675"/>
          </a:xfrm>
        </p:grpSpPr>
        <p:sp>
          <p:nvSpPr>
            <p:cNvPr id="94" name="Freeform 93">
              <a:extLst>
                <a:ext uri="{FF2B5EF4-FFF2-40B4-BE49-F238E27FC236}">
                  <a16:creationId xmlns:a16="http://schemas.microsoft.com/office/drawing/2014/main" id="{2627DD9F-F715-332E-684B-3037EB1672B5}"/>
                </a:ext>
              </a:extLst>
            </p:cNvPr>
            <p:cNvSpPr/>
            <p:nvPr/>
          </p:nvSpPr>
          <p:spPr>
            <a:xfrm>
              <a:off x="2229651" y="4000187"/>
              <a:ext cx="459244" cy="171675"/>
            </a:xfrm>
            <a:custGeom>
              <a:avLst/>
              <a:gdLst>
                <a:gd name="connsiteX0" fmla="*/ 29 w 459244"/>
                <a:gd name="connsiteY0" fmla="*/ 171676 h 171675"/>
                <a:gd name="connsiteX1" fmla="*/ 29352 w 459244"/>
                <a:gd name="connsiteY1" fmla="*/ 151649 h 171675"/>
                <a:gd name="connsiteX2" fmla="*/ 44447 w 459244"/>
                <a:gd name="connsiteY2" fmla="*/ 155487 h 171675"/>
                <a:gd name="connsiteX3" fmla="*/ 94579 w 459244"/>
                <a:gd name="connsiteY3" fmla="*/ 125878 h 171675"/>
                <a:gd name="connsiteX4" fmla="*/ 108866 w 459244"/>
                <a:gd name="connsiteY4" fmla="*/ 127668 h 171675"/>
                <a:gd name="connsiteX5" fmla="*/ 163096 w 459244"/>
                <a:gd name="connsiteY5" fmla="*/ 88681 h 171675"/>
                <a:gd name="connsiteX6" fmla="*/ 177816 w 459244"/>
                <a:gd name="connsiteY6" fmla="*/ 90614 h 171675"/>
                <a:gd name="connsiteX7" fmla="*/ 177758 w 459244"/>
                <a:gd name="connsiteY7" fmla="*/ 88681 h 171675"/>
                <a:gd name="connsiteX8" fmla="*/ 266450 w 459244"/>
                <a:gd name="connsiteY8" fmla="*/ 0 h 171675"/>
                <a:gd name="connsiteX9" fmla="*/ 353121 w 459244"/>
                <a:gd name="connsiteY9" fmla="*/ 69836 h 171675"/>
                <a:gd name="connsiteX10" fmla="*/ 373699 w 459244"/>
                <a:gd name="connsiteY10" fmla="*/ 65796 h 171675"/>
                <a:gd name="connsiteX11" fmla="*/ 428074 w 459244"/>
                <a:gd name="connsiteY11" fmla="*/ 120165 h 171675"/>
                <a:gd name="connsiteX12" fmla="*/ 422013 w 459244"/>
                <a:gd name="connsiteY12" fmla="*/ 145069 h 171675"/>
                <a:gd name="connsiteX13" fmla="*/ 428074 w 459244"/>
                <a:gd name="connsiteY13" fmla="*/ 144492 h 171675"/>
                <a:gd name="connsiteX14" fmla="*/ 459244 w 459244"/>
                <a:gd name="connsiteY14" fmla="*/ 171676 h 171675"/>
                <a:gd name="connsiteX15" fmla="*/ 0 w 459244"/>
                <a:gd name="connsiteY15" fmla="*/ 171676 h 1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59244" h="171675">
                  <a:moveTo>
                    <a:pt x="29" y="171676"/>
                  </a:moveTo>
                  <a:cubicBezTo>
                    <a:pt x="4618" y="159960"/>
                    <a:pt x="16018" y="151649"/>
                    <a:pt x="29352" y="151649"/>
                  </a:cubicBezTo>
                  <a:cubicBezTo>
                    <a:pt x="34836" y="151649"/>
                    <a:pt x="39973" y="153034"/>
                    <a:pt x="44447" y="155487"/>
                  </a:cubicBezTo>
                  <a:cubicBezTo>
                    <a:pt x="54202" y="137855"/>
                    <a:pt x="72991" y="125878"/>
                    <a:pt x="94579" y="125878"/>
                  </a:cubicBezTo>
                  <a:cubicBezTo>
                    <a:pt x="99515" y="125878"/>
                    <a:pt x="104305" y="126513"/>
                    <a:pt x="108866" y="127668"/>
                  </a:cubicBezTo>
                  <a:cubicBezTo>
                    <a:pt x="116485" y="105014"/>
                    <a:pt x="137871" y="88681"/>
                    <a:pt x="163096" y="88681"/>
                  </a:cubicBezTo>
                  <a:cubicBezTo>
                    <a:pt x="168205" y="88681"/>
                    <a:pt x="173140" y="89344"/>
                    <a:pt x="177816" y="90614"/>
                  </a:cubicBezTo>
                  <a:cubicBezTo>
                    <a:pt x="177816" y="89979"/>
                    <a:pt x="177758" y="89344"/>
                    <a:pt x="177758" y="88681"/>
                  </a:cubicBezTo>
                  <a:cubicBezTo>
                    <a:pt x="177758" y="39709"/>
                    <a:pt x="217472" y="0"/>
                    <a:pt x="266450" y="0"/>
                  </a:cubicBezTo>
                  <a:cubicBezTo>
                    <a:pt x="308962" y="0"/>
                    <a:pt x="344491" y="29926"/>
                    <a:pt x="353121" y="69836"/>
                  </a:cubicBezTo>
                  <a:cubicBezTo>
                    <a:pt x="359470" y="67239"/>
                    <a:pt x="366426" y="65796"/>
                    <a:pt x="373699" y="65796"/>
                  </a:cubicBezTo>
                  <a:cubicBezTo>
                    <a:pt x="403715" y="65796"/>
                    <a:pt x="428074" y="90124"/>
                    <a:pt x="428074" y="120165"/>
                  </a:cubicBezTo>
                  <a:cubicBezTo>
                    <a:pt x="428074" y="129139"/>
                    <a:pt x="425880" y="137595"/>
                    <a:pt x="422013" y="145069"/>
                  </a:cubicBezTo>
                  <a:cubicBezTo>
                    <a:pt x="423975" y="144694"/>
                    <a:pt x="425996" y="144492"/>
                    <a:pt x="428074" y="144492"/>
                  </a:cubicBezTo>
                  <a:cubicBezTo>
                    <a:pt x="444005" y="144492"/>
                    <a:pt x="457166" y="156324"/>
                    <a:pt x="459244" y="171676"/>
                  </a:cubicBezTo>
                  <a:lnTo>
                    <a:pt x="0" y="171676"/>
                  </a:lnTo>
                  <a:close/>
                </a:path>
              </a:pathLst>
            </a:custGeom>
            <a:solidFill>
              <a:srgbClr val="FFFFF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95" name="Freeform 94">
              <a:extLst>
                <a:ext uri="{FF2B5EF4-FFF2-40B4-BE49-F238E27FC236}">
                  <a16:creationId xmlns:a16="http://schemas.microsoft.com/office/drawing/2014/main" id="{D6BAAABD-9485-02EA-0CA5-109437926CF2}"/>
                </a:ext>
              </a:extLst>
            </p:cNvPr>
            <p:cNvSpPr/>
            <p:nvPr/>
          </p:nvSpPr>
          <p:spPr>
            <a:xfrm>
              <a:off x="2368619" y="4031671"/>
              <a:ext cx="150772" cy="120164"/>
            </a:xfrm>
            <a:custGeom>
              <a:avLst/>
              <a:gdLst>
                <a:gd name="connsiteX0" fmla="*/ 98707 w 150772"/>
                <a:gd name="connsiteY0" fmla="*/ 0 h 120164"/>
                <a:gd name="connsiteX1" fmla="*/ 58906 w 150772"/>
                <a:gd name="connsiteY1" fmla="*/ 74396 h 120164"/>
                <a:gd name="connsiteX2" fmla="*/ 0 w 150772"/>
                <a:gd name="connsiteY2" fmla="*/ 120165 h 120164"/>
                <a:gd name="connsiteX3" fmla="*/ 139026 w 150772"/>
                <a:gd name="connsiteY3" fmla="*/ 120165 h 120164"/>
                <a:gd name="connsiteX4" fmla="*/ 150772 w 150772"/>
                <a:gd name="connsiteY4" fmla="*/ 60082 h 120164"/>
                <a:gd name="connsiteX5" fmla="*/ 98735 w 150772"/>
                <a:gd name="connsiteY5" fmla="*/ 0 h 1201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50772" h="120164">
                  <a:moveTo>
                    <a:pt x="98707" y="0"/>
                  </a:moveTo>
                  <a:cubicBezTo>
                    <a:pt x="98707" y="0"/>
                    <a:pt x="32873" y="8571"/>
                    <a:pt x="58906" y="74396"/>
                  </a:cubicBezTo>
                  <a:cubicBezTo>
                    <a:pt x="58906" y="74396"/>
                    <a:pt x="0" y="77253"/>
                    <a:pt x="0" y="120165"/>
                  </a:cubicBezTo>
                  <a:cubicBezTo>
                    <a:pt x="0" y="120165"/>
                    <a:pt x="72962" y="65796"/>
                    <a:pt x="139026" y="120165"/>
                  </a:cubicBezTo>
                  <a:cubicBezTo>
                    <a:pt x="139026" y="120165"/>
                    <a:pt x="105027" y="65796"/>
                    <a:pt x="150772" y="60082"/>
                  </a:cubicBezTo>
                  <a:cubicBezTo>
                    <a:pt x="150772" y="60082"/>
                    <a:pt x="69585" y="62939"/>
                    <a:pt x="98735" y="0"/>
                  </a:cubicBezTo>
                  <a:close/>
                </a:path>
              </a:pathLst>
            </a:custGeom>
            <a:gradFill>
              <a:gsLst>
                <a:gs pos="85000">
                  <a:srgbClr val="FFFFFF"/>
                </a:gs>
                <a:gs pos="100000">
                  <a:srgbClr val="DDEEFF"/>
                </a:gs>
                <a:gs pos="100000">
                  <a:srgbClr val="7FC0FF"/>
                </a:gs>
              </a:gsLst>
              <a:lin ang="0" scaled="1"/>
            </a:gra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grpSp>
        <p:nvGrpSpPr>
          <p:cNvPr id="96" name="Graphic 10">
            <a:extLst>
              <a:ext uri="{FF2B5EF4-FFF2-40B4-BE49-F238E27FC236}">
                <a16:creationId xmlns:a16="http://schemas.microsoft.com/office/drawing/2014/main" id="{0ED185BB-1C22-5B12-BD60-7E0A7D4582EA}"/>
              </a:ext>
            </a:extLst>
          </p:cNvPr>
          <p:cNvGrpSpPr/>
          <p:nvPr/>
        </p:nvGrpSpPr>
        <p:grpSpPr>
          <a:xfrm>
            <a:off x="421591" y="3590895"/>
            <a:ext cx="592406" cy="221437"/>
            <a:chOff x="-1239413" y="3983478"/>
            <a:chExt cx="463371" cy="173205"/>
          </a:xfrm>
          <a:solidFill>
            <a:srgbClr val="FFFFFF"/>
          </a:solidFill>
        </p:grpSpPr>
        <p:sp>
          <p:nvSpPr>
            <p:cNvPr id="97" name="Freeform 96">
              <a:extLst>
                <a:ext uri="{FF2B5EF4-FFF2-40B4-BE49-F238E27FC236}">
                  <a16:creationId xmlns:a16="http://schemas.microsoft.com/office/drawing/2014/main" id="{608E8E66-4F26-96C0-D34B-92381E412EC4}"/>
                </a:ext>
              </a:extLst>
            </p:cNvPr>
            <p:cNvSpPr/>
            <p:nvPr/>
          </p:nvSpPr>
          <p:spPr>
            <a:xfrm>
              <a:off x="-1239413" y="3983478"/>
              <a:ext cx="463371" cy="173205"/>
            </a:xfrm>
            <a:custGeom>
              <a:avLst/>
              <a:gdLst>
                <a:gd name="connsiteX0" fmla="*/ 463371 w 463371"/>
                <a:gd name="connsiteY0" fmla="*/ 173177 h 173205"/>
                <a:gd name="connsiteX1" fmla="*/ 433788 w 463371"/>
                <a:gd name="connsiteY1" fmla="*/ 152976 h 173205"/>
                <a:gd name="connsiteX2" fmla="*/ 418549 w 463371"/>
                <a:gd name="connsiteY2" fmla="*/ 156872 h 173205"/>
                <a:gd name="connsiteX3" fmla="*/ 367984 w 463371"/>
                <a:gd name="connsiteY3" fmla="*/ 127004 h 173205"/>
                <a:gd name="connsiteX4" fmla="*/ 353553 w 463371"/>
                <a:gd name="connsiteY4" fmla="*/ 128822 h 173205"/>
                <a:gd name="connsiteX5" fmla="*/ 298832 w 463371"/>
                <a:gd name="connsiteY5" fmla="*/ 89489 h 173205"/>
                <a:gd name="connsiteX6" fmla="*/ 283968 w 463371"/>
                <a:gd name="connsiteY6" fmla="*/ 91422 h 173205"/>
                <a:gd name="connsiteX7" fmla="*/ 284026 w 463371"/>
                <a:gd name="connsiteY7" fmla="*/ 89489 h 173205"/>
                <a:gd name="connsiteX8" fmla="*/ 194527 w 463371"/>
                <a:gd name="connsiteY8" fmla="*/ 0 h 173205"/>
                <a:gd name="connsiteX9" fmla="*/ 107076 w 463371"/>
                <a:gd name="connsiteY9" fmla="*/ 70471 h 173205"/>
                <a:gd name="connsiteX10" fmla="*/ 86296 w 463371"/>
                <a:gd name="connsiteY10" fmla="*/ 66402 h 173205"/>
                <a:gd name="connsiteX11" fmla="*/ 31459 w 463371"/>
                <a:gd name="connsiteY11" fmla="*/ 121232 h 173205"/>
                <a:gd name="connsiteX12" fmla="*/ 37549 w 463371"/>
                <a:gd name="connsiteY12" fmla="*/ 146367 h 173205"/>
                <a:gd name="connsiteX13" fmla="*/ 31459 w 463371"/>
                <a:gd name="connsiteY13" fmla="*/ 145790 h 173205"/>
                <a:gd name="connsiteX14" fmla="*/ 0 w 463371"/>
                <a:gd name="connsiteY14" fmla="*/ 173206 h 173205"/>
                <a:gd name="connsiteX15" fmla="*/ 463343 w 463371"/>
                <a:gd name="connsiteY15" fmla="*/ 173206 h 1732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463371" h="173205">
                  <a:moveTo>
                    <a:pt x="463371" y="173177"/>
                  </a:moveTo>
                  <a:cubicBezTo>
                    <a:pt x="458753" y="161345"/>
                    <a:pt x="447267" y="152976"/>
                    <a:pt x="433788" y="152976"/>
                  </a:cubicBezTo>
                  <a:cubicBezTo>
                    <a:pt x="428276" y="152976"/>
                    <a:pt x="423081" y="154390"/>
                    <a:pt x="418549" y="156872"/>
                  </a:cubicBezTo>
                  <a:cubicBezTo>
                    <a:pt x="408708" y="139067"/>
                    <a:pt x="389775" y="127004"/>
                    <a:pt x="367984" y="127004"/>
                  </a:cubicBezTo>
                  <a:cubicBezTo>
                    <a:pt x="362991" y="127004"/>
                    <a:pt x="358171" y="127639"/>
                    <a:pt x="353553" y="128822"/>
                  </a:cubicBezTo>
                  <a:cubicBezTo>
                    <a:pt x="345876" y="105966"/>
                    <a:pt x="324288" y="89489"/>
                    <a:pt x="298832" y="89489"/>
                  </a:cubicBezTo>
                  <a:cubicBezTo>
                    <a:pt x="293695" y="89489"/>
                    <a:pt x="288702" y="90181"/>
                    <a:pt x="283968" y="91422"/>
                  </a:cubicBezTo>
                  <a:cubicBezTo>
                    <a:pt x="283968" y="90787"/>
                    <a:pt x="284026" y="90123"/>
                    <a:pt x="284026" y="89489"/>
                  </a:cubicBezTo>
                  <a:cubicBezTo>
                    <a:pt x="284026" y="40084"/>
                    <a:pt x="243966" y="0"/>
                    <a:pt x="194527" y="0"/>
                  </a:cubicBezTo>
                  <a:cubicBezTo>
                    <a:pt x="151638" y="0"/>
                    <a:pt x="115792" y="30185"/>
                    <a:pt x="107076" y="70471"/>
                  </a:cubicBezTo>
                  <a:cubicBezTo>
                    <a:pt x="100669" y="67845"/>
                    <a:pt x="93656" y="66402"/>
                    <a:pt x="86296" y="66402"/>
                  </a:cubicBezTo>
                  <a:cubicBezTo>
                    <a:pt x="55991" y="66402"/>
                    <a:pt x="31459" y="90960"/>
                    <a:pt x="31459" y="121232"/>
                  </a:cubicBezTo>
                  <a:cubicBezTo>
                    <a:pt x="31459" y="130294"/>
                    <a:pt x="33681" y="138836"/>
                    <a:pt x="37549" y="146367"/>
                  </a:cubicBezTo>
                  <a:cubicBezTo>
                    <a:pt x="35586" y="145992"/>
                    <a:pt x="33537" y="145790"/>
                    <a:pt x="31459" y="145790"/>
                  </a:cubicBezTo>
                  <a:cubicBezTo>
                    <a:pt x="15383" y="145790"/>
                    <a:pt x="2107" y="157738"/>
                    <a:pt x="0" y="173206"/>
                  </a:cubicBezTo>
                  <a:lnTo>
                    <a:pt x="463343" y="173206"/>
                  </a:lnTo>
                  <a:close/>
                </a:path>
              </a:pathLst>
            </a:custGeom>
            <a:solidFill>
              <a:srgbClr val="FFFFF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98" name="Freeform 97">
              <a:extLst>
                <a:ext uri="{FF2B5EF4-FFF2-40B4-BE49-F238E27FC236}">
                  <a16:creationId xmlns:a16="http://schemas.microsoft.com/office/drawing/2014/main" id="{85ECD50C-A314-CD56-C3C4-15F828FAF1AD}"/>
                </a:ext>
              </a:extLst>
            </p:cNvPr>
            <p:cNvSpPr/>
            <p:nvPr/>
          </p:nvSpPr>
          <p:spPr>
            <a:xfrm>
              <a:off x="-1068293" y="4015222"/>
              <a:ext cx="152100" cy="121232"/>
            </a:xfrm>
            <a:custGeom>
              <a:avLst/>
              <a:gdLst>
                <a:gd name="connsiteX0" fmla="*/ 52499 w 152100"/>
                <a:gd name="connsiteY0" fmla="*/ 0 h 121232"/>
                <a:gd name="connsiteX1" fmla="*/ 92674 w 152100"/>
                <a:gd name="connsiteY1" fmla="*/ 75060 h 121232"/>
                <a:gd name="connsiteX2" fmla="*/ 152100 w 152100"/>
                <a:gd name="connsiteY2" fmla="*/ 121232 h 121232"/>
                <a:gd name="connsiteX3" fmla="*/ 11833 w 152100"/>
                <a:gd name="connsiteY3" fmla="*/ 121232 h 121232"/>
                <a:gd name="connsiteX4" fmla="*/ 0 w 152100"/>
                <a:gd name="connsiteY4" fmla="*/ 60631 h 121232"/>
                <a:gd name="connsiteX5" fmla="*/ 52528 w 152100"/>
                <a:gd name="connsiteY5" fmla="*/ 29 h 1212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52100" h="121232">
                  <a:moveTo>
                    <a:pt x="52499" y="0"/>
                  </a:moveTo>
                  <a:cubicBezTo>
                    <a:pt x="52499" y="0"/>
                    <a:pt x="118909" y="8657"/>
                    <a:pt x="92674" y="75060"/>
                  </a:cubicBezTo>
                  <a:cubicBezTo>
                    <a:pt x="92674" y="75060"/>
                    <a:pt x="152100" y="77945"/>
                    <a:pt x="152100" y="121232"/>
                  </a:cubicBezTo>
                  <a:cubicBezTo>
                    <a:pt x="152100" y="121232"/>
                    <a:pt x="78503" y="66402"/>
                    <a:pt x="11833" y="121232"/>
                  </a:cubicBezTo>
                  <a:cubicBezTo>
                    <a:pt x="11833" y="121232"/>
                    <a:pt x="46150" y="66402"/>
                    <a:pt x="0" y="60631"/>
                  </a:cubicBezTo>
                  <a:cubicBezTo>
                    <a:pt x="0" y="60631"/>
                    <a:pt x="81909" y="63516"/>
                    <a:pt x="52528" y="29"/>
                  </a:cubicBezTo>
                  <a:close/>
                </a:path>
              </a:pathLst>
            </a:custGeom>
            <a:solidFill>
              <a:srgbClr val="FFFFF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grpSp>
        <p:nvGrpSpPr>
          <p:cNvPr id="99" name="Graphic 10">
            <a:extLst>
              <a:ext uri="{FF2B5EF4-FFF2-40B4-BE49-F238E27FC236}">
                <a16:creationId xmlns:a16="http://schemas.microsoft.com/office/drawing/2014/main" id="{2DB1F0EF-895A-5244-47F4-1C841A78777F}"/>
              </a:ext>
            </a:extLst>
          </p:cNvPr>
          <p:cNvGrpSpPr/>
          <p:nvPr/>
        </p:nvGrpSpPr>
        <p:grpSpPr>
          <a:xfrm>
            <a:off x="1777909" y="1362569"/>
            <a:ext cx="2117904" cy="791635"/>
            <a:chOff x="-178522" y="2240516"/>
            <a:chExt cx="1656592" cy="619205"/>
          </a:xfrm>
          <a:solidFill>
            <a:srgbClr val="FFFFFF"/>
          </a:solidFill>
        </p:grpSpPr>
        <p:sp>
          <p:nvSpPr>
            <p:cNvPr id="100" name="Freeform 99">
              <a:extLst>
                <a:ext uri="{FF2B5EF4-FFF2-40B4-BE49-F238E27FC236}">
                  <a16:creationId xmlns:a16="http://schemas.microsoft.com/office/drawing/2014/main" id="{11339C5A-9D6B-A710-8261-17840C09F1C5}"/>
                </a:ext>
              </a:extLst>
            </p:cNvPr>
            <p:cNvSpPr/>
            <p:nvPr/>
          </p:nvSpPr>
          <p:spPr>
            <a:xfrm>
              <a:off x="-178522" y="2240516"/>
              <a:ext cx="1656592" cy="619205"/>
            </a:xfrm>
            <a:custGeom>
              <a:avLst/>
              <a:gdLst>
                <a:gd name="connsiteX0" fmla="*/ 0 w 1656592"/>
                <a:gd name="connsiteY0" fmla="*/ 619205 h 619205"/>
                <a:gd name="connsiteX1" fmla="*/ 105748 w 1656592"/>
                <a:gd name="connsiteY1" fmla="*/ 546974 h 619205"/>
                <a:gd name="connsiteX2" fmla="*/ 160210 w 1656592"/>
                <a:gd name="connsiteY2" fmla="*/ 560854 h 619205"/>
                <a:gd name="connsiteX3" fmla="*/ 340998 w 1656592"/>
                <a:gd name="connsiteY3" fmla="*/ 454080 h 619205"/>
                <a:gd name="connsiteX4" fmla="*/ 392545 w 1656592"/>
                <a:gd name="connsiteY4" fmla="*/ 460573 h 619205"/>
                <a:gd name="connsiteX5" fmla="*/ 588197 w 1656592"/>
                <a:gd name="connsiteY5" fmla="*/ 319919 h 619205"/>
                <a:gd name="connsiteX6" fmla="*/ 641331 w 1656592"/>
                <a:gd name="connsiteY6" fmla="*/ 326845 h 619205"/>
                <a:gd name="connsiteX7" fmla="*/ 641158 w 1656592"/>
                <a:gd name="connsiteY7" fmla="*/ 319919 h 619205"/>
                <a:gd name="connsiteX8" fmla="*/ 961117 w 1656592"/>
                <a:gd name="connsiteY8" fmla="*/ 0 h 619205"/>
                <a:gd name="connsiteX9" fmla="*/ 1273773 w 1656592"/>
                <a:gd name="connsiteY9" fmla="*/ 251959 h 619205"/>
                <a:gd name="connsiteX10" fmla="*/ 1348034 w 1656592"/>
                <a:gd name="connsiteY10" fmla="*/ 237357 h 619205"/>
                <a:gd name="connsiteX11" fmla="*/ 1544148 w 1656592"/>
                <a:gd name="connsiteY11" fmla="*/ 433446 h 619205"/>
                <a:gd name="connsiteX12" fmla="*/ 1522328 w 1656592"/>
                <a:gd name="connsiteY12" fmla="*/ 523281 h 619205"/>
                <a:gd name="connsiteX13" fmla="*/ 1544148 w 1656592"/>
                <a:gd name="connsiteY13" fmla="*/ 521175 h 619205"/>
                <a:gd name="connsiteX14" fmla="*/ 1656592 w 1656592"/>
                <a:gd name="connsiteY14" fmla="*/ 619205 h 619205"/>
                <a:gd name="connsiteX15" fmla="*/ 0 w 1656592"/>
                <a:gd name="connsiteY15" fmla="*/ 619205 h 6192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656592" h="619205">
                  <a:moveTo>
                    <a:pt x="0" y="619205"/>
                  </a:moveTo>
                  <a:cubicBezTo>
                    <a:pt x="16509" y="576928"/>
                    <a:pt x="57636" y="546974"/>
                    <a:pt x="105748" y="546974"/>
                  </a:cubicBezTo>
                  <a:cubicBezTo>
                    <a:pt x="125490" y="546974"/>
                    <a:pt x="144019" y="552024"/>
                    <a:pt x="160210" y="560854"/>
                  </a:cubicBezTo>
                  <a:cubicBezTo>
                    <a:pt x="195363" y="497194"/>
                    <a:pt x="263130" y="454080"/>
                    <a:pt x="340998" y="454080"/>
                  </a:cubicBezTo>
                  <a:cubicBezTo>
                    <a:pt x="358806" y="454080"/>
                    <a:pt x="376065" y="456331"/>
                    <a:pt x="392545" y="460573"/>
                  </a:cubicBezTo>
                  <a:cubicBezTo>
                    <a:pt x="420021" y="378847"/>
                    <a:pt x="497197" y="319919"/>
                    <a:pt x="588197" y="319919"/>
                  </a:cubicBezTo>
                  <a:cubicBezTo>
                    <a:pt x="606582" y="319919"/>
                    <a:pt x="624390" y="322343"/>
                    <a:pt x="641331" y="326845"/>
                  </a:cubicBezTo>
                  <a:cubicBezTo>
                    <a:pt x="641274" y="324537"/>
                    <a:pt x="641158" y="322228"/>
                    <a:pt x="641158" y="319919"/>
                  </a:cubicBezTo>
                  <a:cubicBezTo>
                    <a:pt x="641158" y="143222"/>
                    <a:pt x="784398" y="0"/>
                    <a:pt x="961117" y="0"/>
                  </a:cubicBezTo>
                  <a:cubicBezTo>
                    <a:pt x="1114486" y="0"/>
                    <a:pt x="1242603" y="107929"/>
                    <a:pt x="1273773" y="251959"/>
                  </a:cubicBezTo>
                  <a:cubicBezTo>
                    <a:pt x="1296689" y="242580"/>
                    <a:pt x="1321741" y="237357"/>
                    <a:pt x="1348034" y="237357"/>
                  </a:cubicBezTo>
                  <a:cubicBezTo>
                    <a:pt x="1456351" y="237357"/>
                    <a:pt x="1544148" y="325143"/>
                    <a:pt x="1544148" y="433446"/>
                  </a:cubicBezTo>
                  <a:cubicBezTo>
                    <a:pt x="1544148" y="465825"/>
                    <a:pt x="1536240" y="496357"/>
                    <a:pt x="1522328" y="523281"/>
                  </a:cubicBezTo>
                  <a:cubicBezTo>
                    <a:pt x="1529399" y="521896"/>
                    <a:pt x="1536673" y="521175"/>
                    <a:pt x="1544148" y="521175"/>
                  </a:cubicBezTo>
                  <a:cubicBezTo>
                    <a:pt x="1601582" y="521175"/>
                    <a:pt x="1649030" y="563856"/>
                    <a:pt x="1656592" y="619205"/>
                  </a:cubicBezTo>
                  <a:lnTo>
                    <a:pt x="0" y="619205"/>
                  </a:lnTo>
                  <a:close/>
                </a:path>
              </a:pathLst>
            </a:custGeom>
            <a:solidFill>
              <a:srgbClr val="FFFFF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01" name="Freeform 100">
              <a:extLst>
                <a:ext uri="{FF2B5EF4-FFF2-40B4-BE49-F238E27FC236}">
                  <a16:creationId xmlns:a16="http://schemas.microsoft.com/office/drawing/2014/main" id="{A2B781C7-AD4B-FF7C-367C-6CD4CA639546}"/>
                </a:ext>
              </a:extLst>
            </p:cNvPr>
            <p:cNvSpPr/>
            <p:nvPr/>
          </p:nvSpPr>
          <p:spPr>
            <a:xfrm>
              <a:off x="322513" y="2354072"/>
              <a:ext cx="543865" cy="433446"/>
            </a:xfrm>
            <a:custGeom>
              <a:avLst/>
              <a:gdLst>
                <a:gd name="connsiteX0" fmla="*/ 356122 w 543865"/>
                <a:gd name="connsiteY0" fmla="*/ 0 h 433446"/>
                <a:gd name="connsiteX1" fmla="*/ 212507 w 543865"/>
                <a:gd name="connsiteY1" fmla="*/ 268321 h 433446"/>
                <a:gd name="connsiteX2" fmla="*/ 0 w 543865"/>
                <a:gd name="connsiteY2" fmla="*/ 433447 h 433446"/>
                <a:gd name="connsiteX3" fmla="*/ 501497 w 543865"/>
                <a:gd name="connsiteY3" fmla="*/ 433447 h 433446"/>
                <a:gd name="connsiteX4" fmla="*/ 543866 w 543865"/>
                <a:gd name="connsiteY4" fmla="*/ 216723 h 433446"/>
                <a:gd name="connsiteX5" fmla="*/ 356122 w 543865"/>
                <a:gd name="connsiteY5" fmla="*/ 0 h 433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43865" h="433446">
                  <a:moveTo>
                    <a:pt x="356122" y="0"/>
                  </a:moveTo>
                  <a:cubicBezTo>
                    <a:pt x="356122" y="0"/>
                    <a:pt x="118650" y="30965"/>
                    <a:pt x="212507" y="268321"/>
                  </a:cubicBezTo>
                  <a:cubicBezTo>
                    <a:pt x="212507" y="268321"/>
                    <a:pt x="0" y="278652"/>
                    <a:pt x="0" y="433447"/>
                  </a:cubicBezTo>
                  <a:cubicBezTo>
                    <a:pt x="0" y="433447"/>
                    <a:pt x="263188" y="237357"/>
                    <a:pt x="501497" y="433447"/>
                  </a:cubicBezTo>
                  <a:cubicBezTo>
                    <a:pt x="501497" y="433447"/>
                    <a:pt x="378836" y="237357"/>
                    <a:pt x="543866" y="216723"/>
                  </a:cubicBezTo>
                  <a:cubicBezTo>
                    <a:pt x="543866" y="216723"/>
                    <a:pt x="251037" y="227054"/>
                    <a:pt x="356122" y="0"/>
                  </a:cubicBezTo>
                  <a:close/>
                </a:path>
              </a:pathLst>
            </a:custGeom>
            <a:solidFill>
              <a:srgbClr val="FFFFF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grpSp>
        <p:nvGrpSpPr>
          <p:cNvPr id="102" name="Graphic 10">
            <a:extLst>
              <a:ext uri="{FF2B5EF4-FFF2-40B4-BE49-F238E27FC236}">
                <a16:creationId xmlns:a16="http://schemas.microsoft.com/office/drawing/2014/main" id="{02792152-8F09-823D-EE86-83A605D61567}"/>
              </a:ext>
            </a:extLst>
          </p:cNvPr>
          <p:cNvGrpSpPr/>
          <p:nvPr/>
        </p:nvGrpSpPr>
        <p:grpSpPr>
          <a:xfrm>
            <a:off x="5032471" y="2966500"/>
            <a:ext cx="666683" cy="1912107"/>
            <a:chOff x="2367147" y="3495086"/>
            <a:chExt cx="521469" cy="1495621"/>
          </a:xfrm>
          <a:solidFill>
            <a:srgbClr val="FFFFFF"/>
          </a:solidFill>
        </p:grpSpPr>
        <p:grpSp>
          <p:nvGrpSpPr>
            <p:cNvPr id="103" name="Graphic 10">
              <a:extLst>
                <a:ext uri="{FF2B5EF4-FFF2-40B4-BE49-F238E27FC236}">
                  <a16:creationId xmlns:a16="http://schemas.microsoft.com/office/drawing/2014/main" id="{24753B29-7EA6-FBA5-1896-F632FBA4C07E}"/>
                </a:ext>
              </a:extLst>
            </p:cNvPr>
            <p:cNvGrpSpPr/>
            <p:nvPr/>
          </p:nvGrpSpPr>
          <p:grpSpPr>
            <a:xfrm>
              <a:off x="2367147" y="3620214"/>
              <a:ext cx="2886" cy="1081192"/>
              <a:chOff x="2367147" y="3620214"/>
              <a:chExt cx="2886" cy="1081192"/>
            </a:xfrm>
            <a:solidFill>
              <a:srgbClr val="FFFFFF"/>
            </a:solidFill>
          </p:grpSpPr>
          <p:sp>
            <p:nvSpPr>
              <p:cNvPr id="104" name="Freeform 103">
                <a:extLst>
                  <a:ext uri="{FF2B5EF4-FFF2-40B4-BE49-F238E27FC236}">
                    <a16:creationId xmlns:a16="http://schemas.microsoft.com/office/drawing/2014/main" id="{2970F77E-469F-AE22-4BFF-9D8141290A62}"/>
                  </a:ext>
                </a:extLst>
              </p:cNvPr>
              <p:cNvSpPr/>
              <p:nvPr/>
            </p:nvSpPr>
            <p:spPr>
              <a:xfrm>
                <a:off x="2367148" y="3620214"/>
                <a:ext cx="2886" cy="41353"/>
              </a:xfrm>
              <a:custGeom>
                <a:avLst/>
                <a:gdLst>
                  <a:gd name="connsiteX0" fmla="*/ 0 w 2886"/>
                  <a:gd name="connsiteY0" fmla="*/ 0 h 41353"/>
                  <a:gd name="connsiteX1" fmla="*/ 2886 w 2886"/>
                  <a:gd name="connsiteY1" fmla="*/ 0 h 41353"/>
                  <a:gd name="connsiteX2" fmla="*/ 2886 w 2886"/>
                  <a:gd name="connsiteY2" fmla="*/ 41353 h 41353"/>
                  <a:gd name="connsiteX3" fmla="*/ 0 w 2886"/>
                  <a:gd name="connsiteY3" fmla="*/ 41353 h 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41353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41353"/>
                    </a:lnTo>
                    <a:lnTo>
                      <a:pt x="0" y="41353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5" name="Freeform 104">
                <a:extLst>
                  <a:ext uri="{FF2B5EF4-FFF2-40B4-BE49-F238E27FC236}">
                    <a16:creationId xmlns:a16="http://schemas.microsoft.com/office/drawing/2014/main" id="{F33E8367-7E68-AEC5-FFCE-E10E6F0D9138}"/>
                  </a:ext>
                </a:extLst>
              </p:cNvPr>
              <p:cNvSpPr/>
              <p:nvPr/>
            </p:nvSpPr>
            <p:spPr>
              <a:xfrm>
                <a:off x="2367147" y="3738359"/>
                <a:ext cx="2886" cy="844874"/>
              </a:xfrm>
              <a:custGeom>
                <a:avLst/>
                <a:gdLst>
                  <a:gd name="connsiteX0" fmla="*/ 2886 w 2886"/>
                  <a:gd name="connsiteY0" fmla="*/ 844874 h 844874"/>
                  <a:gd name="connsiteX1" fmla="*/ 0 w 2886"/>
                  <a:gd name="connsiteY1" fmla="*/ 844874 h 844874"/>
                  <a:gd name="connsiteX2" fmla="*/ 0 w 2886"/>
                  <a:gd name="connsiteY2" fmla="*/ 768083 h 844874"/>
                  <a:gd name="connsiteX3" fmla="*/ 2886 w 2886"/>
                  <a:gd name="connsiteY3" fmla="*/ 768083 h 844874"/>
                  <a:gd name="connsiteX4" fmla="*/ 2886 w 2886"/>
                  <a:gd name="connsiteY4" fmla="*/ 844874 h 844874"/>
                  <a:gd name="connsiteX5" fmla="*/ 2886 w 2886"/>
                  <a:gd name="connsiteY5" fmla="*/ 691263 h 844874"/>
                  <a:gd name="connsiteX6" fmla="*/ 0 w 2886"/>
                  <a:gd name="connsiteY6" fmla="*/ 691263 h 844874"/>
                  <a:gd name="connsiteX7" fmla="*/ 0 w 2886"/>
                  <a:gd name="connsiteY7" fmla="*/ 614444 h 844874"/>
                  <a:gd name="connsiteX8" fmla="*/ 2886 w 2886"/>
                  <a:gd name="connsiteY8" fmla="*/ 614444 h 844874"/>
                  <a:gd name="connsiteX9" fmla="*/ 2886 w 2886"/>
                  <a:gd name="connsiteY9" fmla="*/ 691263 h 844874"/>
                  <a:gd name="connsiteX10" fmla="*/ 2886 w 2886"/>
                  <a:gd name="connsiteY10" fmla="*/ 537653 h 844874"/>
                  <a:gd name="connsiteX11" fmla="*/ 0 w 2886"/>
                  <a:gd name="connsiteY11" fmla="*/ 537653 h 844874"/>
                  <a:gd name="connsiteX12" fmla="*/ 0 w 2886"/>
                  <a:gd name="connsiteY12" fmla="*/ 460833 h 844874"/>
                  <a:gd name="connsiteX13" fmla="*/ 2886 w 2886"/>
                  <a:gd name="connsiteY13" fmla="*/ 460833 h 844874"/>
                  <a:gd name="connsiteX14" fmla="*/ 2886 w 2886"/>
                  <a:gd name="connsiteY14" fmla="*/ 537653 h 844874"/>
                  <a:gd name="connsiteX15" fmla="*/ 2886 w 2886"/>
                  <a:gd name="connsiteY15" fmla="*/ 384042 h 844874"/>
                  <a:gd name="connsiteX16" fmla="*/ 0 w 2886"/>
                  <a:gd name="connsiteY16" fmla="*/ 384042 h 844874"/>
                  <a:gd name="connsiteX17" fmla="*/ 0 w 2886"/>
                  <a:gd name="connsiteY17" fmla="*/ 307222 h 844874"/>
                  <a:gd name="connsiteX18" fmla="*/ 2886 w 2886"/>
                  <a:gd name="connsiteY18" fmla="*/ 307222 h 844874"/>
                  <a:gd name="connsiteX19" fmla="*/ 2886 w 2886"/>
                  <a:gd name="connsiteY19" fmla="*/ 384042 h 844874"/>
                  <a:gd name="connsiteX20" fmla="*/ 2886 w 2886"/>
                  <a:gd name="connsiteY20" fmla="*/ 230431 h 844874"/>
                  <a:gd name="connsiteX21" fmla="*/ 0 w 2886"/>
                  <a:gd name="connsiteY21" fmla="*/ 230431 h 844874"/>
                  <a:gd name="connsiteX22" fmla="*/ 0 w 2886"/>
                  <a:gd name="connsiteY22" fmla="*/ 153611 h 844874"/>
                  <a:gd name="connsiteX23" fmla="*/ 2886 w 2886"/>
                  <a:gd name="connsiteY23" fmla="*/ 153611 h 844874"/>
                  <a:gd name="connsiteX24" fmla="*/ 2886 w 2886"/>
                  <a:gd name="connsiteY24" fmla="*/ 230431 h 844874"/>
                  <a:gd name="connsiteX25" fmla="*/ 2886 w 2886"/>
                  <a:gd name="connsiteY25" fmla="*/ 76820 h 844874"/>
                  <a:gd name="connsiteX26" fmla="*/ 0 w 2886"/>
                  <a:gd name="connsiteY26" fmla="*/ 76820 h 844874"/>
                  <a:gd name="connsiteX27" fmla="*/ 0 w 2886"/>
                  <a:gd name="connsiteY27" fmla="*/ 0 h 844874"/>
                  <a:gd name="connsiteX28" fmla="*/ 2886 w 2886"/>
                  <a:gd name="connsiteY28" fmla="*/ 0 h 844874"/>
                  <a:gd name="connsiteX29" fmla="*/ 2886 w 2886"/>
                  <a:gd name="connsiteY29" fmla="*/ 76820 h 844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886" h="844874">
                    <a:moveTo>
                      <a:pt x="2886" y="844874"/>
                    </a:moveTo>
                    <a:lnTo>
                      <a:pt x="0" y="844874"/>
                    </a:lnTo>
                    <a:lnTo>
                      <a:pt x="0" y="768083"/>
                    </a:lnTo>
                    <a:lnTo>
                      <a:pt x="2886" y="768083"/>
                    </a:lnTo>
                    <a:lnTo>
                      <a:pt x="2886" y="844874"/>
                    </a:lnTo>
                    <a:close/>
                    <a:moveTo>
                      <a:pt x="2886" y="691263"/>
                    </a:moveTo>
                    <a:lnTo>
                      <a:pt x="0" y="691263"/>
                    </a:lnTo>
                    <a:lnTo>
                      <a:pt x="0" y="614444"/>
                    </a:lnTo>
                    <a:lnTo>
                      <a:pt x="2886" y="614444"/>
                    </a:lnTo>
                    <a:lnTo>
                      <a:pt x="2886" y="691263"/>
                    </a:lnTo>
                    <a:close/>
                    <a:moveTo>
                      <a:pt x="2886" y="537653"/>
                    </a:moveTo>
                    <a:lnTo>
                      <a:pt x="0" y="537653"/>
                    </a:lnTo>
                    <a:lnTo>
                      <a:pt x="0" y="460833"/>
                    </a:lnTo>
                    <a:lnTo>
                      <a:pt x="2886" y="460833"/>
                    </a:lnTo>
                    <a:lnTo>
                      <a:pt x="2886" y="537653"/>
                    </a:lnTo>
                    <a:close/>
                    <a:moveTo>
                      <a:pt x="2886" y="384042"/>
                    </a:moveTo>
                    <a:lnTo>
                      <a:pt x="0" y="384042"/>
                    </a:lnTo>
                    <a:lnTo>
                      <a:pt x="0" y="307222"/>
                    </a:lnTo>
                    <a:lnTo>
                      <a:pt x="2886" y="307222"/>
                    </a:lnTo>
                    <a:lnTo>
                      <a:pt x="2886" y="384042"/>
                    </a:lnTo>
                    <a:close/>
                    <a:moveTo>
                      <a:pt x="2886" y="230431"/>
                    </a:moveTo>
                    <a:lnTo>
                      <a:pt x="0" y="230431"/>
                    </a:lnTo>
                    <a:lnTo>
                      <a:pt x="0" y="153611"/>
                    </a:lnTo>
                    <a:lnTo>
                      <a:pt x="2886" y="153611"/>
                    </a:lnTo>
                    <a:lnTo>
                      <a:pt x="2886" y="230431"/>
                    </a:lnTo>
                    <a:close/>
                    <a:moveTo>
                      <a:pt x="2886" y="76820"/>
                    </a:moveTo>
                    <a:lnTo>
                      <a:pt x="0" y="76820"/>
                    </a:lnTo>
                    <a:lnTo>
                      <a:pt x="0" y="0"/>
                    </a:lnTo>
                    <a:lnTo>
                      <a:pt x="2886" y="0"/>
                    </a:lnTo>
                    <a:lnTo>
                      <a:pt x="2886" y="7682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6" name="Freeform 105">
                <a:extLst>
                  <a:ext uri="{FF2B5EF4-FFF2-40B4-BE49-F238E27FC236}">
                    <a16:creationId xmlns:a16="http://schemas.microsoft.com/office/drawing/2014/main" id="{FFFAFDEF-61F5-1596-3C59-2F462E766FFA}"/>
                  </a:ext>
                </a:extLst>
              </p:cNvPr>
              <p:cNvSpPr/>
              <p:nvPr/>
            </p:nvSpPr>
            <p:spPr>
              <a:xfrm>
                <a:off x="2367148" y="4660053"/>
                <a:ext cx="2886" cy="41353"/>
              </a:xfrm>
              <a:custGeom>
                <a:avLst/>
                <a:gdLst>
                  <a:gd name="connsiteX0" fmla="*/ 0 w 2886"/>
                  <a:gd name="connsiteY0" fmla="*/ 0 h 41353"/>
                  <a:gd name="connsiteX1" fmla="*/ 2886 w 2886"/>
                  <a:gd name="connsiteY1" fmla="*/ 0 h 41353"/>
                  <a:gd name="connsiteX2" fmla="*/ 2886 w 2886"/>
                  <a:gd name="connsiteY2" fmla="*/ 41353 h 41353"/>
                  <a:gd name="connsiteX3" fmla="*/ 0 w 2886"/>
                  <a:gd name="connsiteY3" fmla="*/ 41353 h 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41353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41353"/>
                    </a:lnTo>
                    <a:lnTo>
                      <a:pt x="0" y="41353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07" name="Graphic 10">
              <a:extLst>
                <a:ext uri="{FF2B5EF4-FFF2-40B4-BE49-F238E27FC236}">
                  <a16:creationId xmlns:a16="http://schemas.microsoft.com/office/drawing/2014/main" id="{8D36D9E1-421E-28E1-9316-0C5CF8152D4C}"/>
                </a:ext>
              </a:extLst>
            </p:cNvPr>
            <p:cNvGrpSpPr/>
            <p:nvPr/>
          </p:nvGrpSpPr>
          <p:grpSpPr>
            <a:xfrm>
              <a:off x="2508800" y="3495086"/>
              <a:ext cx="2886" cy="1081192"/>
              <a:chOff x="2508800" y="3495086"/>
              <a:chExt cx="2886" cy="1081192"/>
            </a:xfrm>
            <a:solidFill>
              <a:srgbClr val="FFFFFF"/>
            </a:solidFill>
          </p:grpSpPr>
          <p:sp>
            <p:nvSpPr>
              <p:cNvPr id="108" name="Freeform 107">
                <a:extLst>
                  <a:ext uri="{FF2B5EF4-FFF2-40B4-BE49-F238E27FC236}">
                    <a16:creationId xmlns:a16="http://schemas.microsoft.com/office/drawing/2014/main" id="{B01041F7-832F-118F-B063-3C47324A8E2E}"/>
                  </a:ext>
                </a:extLst>
              </p:cNvPr>
              <p:cNvSpPr/>
              <p:nvPr/>
            </p:nvSpPr>
            <p:spPr>
              <a:xfrm>
                <a:off x="2508800" y="3495086"/>
                <a:ext cx="2886" cy="41353"/>
              </a:xfrm>
              <a:custGeom>
                <a:avLst/>
                <a:gdLst>
                  <a:gd name="connsiteX0" fmla="*/ 0 w 2886"/>
                  <a:gd name="connsiteY0" fmla="*/ 0 h 41353"/>
                  <a:gd name="connsiteX1" fmla="*/ 2886 w 2886"/>
                  <a:gd name="connsiteY1" fmla="*/ 0 h 41353"/>
                  <a:gd name="connsiteX2" fmla="*/ 2886 w 2886"/>
                  <a:gd name="connsiteY2" fmla="*/ 41354 h 41353"/>
                  <a:gd name="connsiteX3" fmla="*/ 0 w 2886"/>
                  <a:gd name="connsiteY3" fmla="*/ 41354 h 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41353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41354"/>
                    </a:lnTo>
                    <a:lnTo>
                      <a:pt x="0" y="41354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09" name="Freeform 108">
                <a:extLst>
                  <a:ext uri="{FF2B5EF4-FFF2-40B4-BE49-F238E27FC236}">
                    <a16:creationId xmlns:a16="http://schemas.microsoft.com/office/drawing/2014/main" id="{159DEB2D-3DC7-3B71-322D-FE6BE1C226D1}"/>
                  </a:ext>
                </a:extLst>
              </p:cNvPr>
              <p:cNvSpPr/>
              <p:nvPr/>
            </p:nvSpPr>
            <p:spPr>
              <a:xfrm>
                <a:off x="2508800" y="3613231"/>
                <a:ext cx="2886" cy="844874"/>
              </a:xfrm>
              <a:custGeom>
                <a:avLst/>
                <a:gdLst>
                  <a:gd name="connsiteX0" fmla="*/ 2886 w 2886"/>
                  <a:gd name="connsiteY0" fmla="*/ 844874 h 844874"/>
                  <a:gd name="connsiteX1" fmla="*/ 0 w 2886"/>
                  <a:gd name="connsiteY1" fmla="*/ 844874 h 844874"/>
                  <a:gd name="connsiteX2" fmla="*/ 0 w 2886"/>
                  <a:gd name="connsiteY2" fmla="*/ 768054 h 844874"/>
                  <a:gd name="connsiteX3" fmla="*/ 2886 w 2886"/>
                  <a:gd name="connsiteY3" fmla="*/ 768054 h 844874"/>
                  <a:gd name="connsiteX4" fmla="*/ 2886 w 2886"/>
                  <a:gd name="connsiteY4" fmla="*/ 844874 h 844874"/>
                  <a:gd name="connsiteX5" fmla="*/ 2886 w 2886"/>
                  <a:gd name="connsiteY5" fmla="*/ 691263 h 844874"/>
                  <a:gd name="connsiteX6" fmla="*/ 0 w 2886"/>
                  <a:gd name="connsiteY6" fmla="*/ 691263 h 844874"/>
                  <a:gd name="connsiteX7" fmla="*/ 0 w 2886"/>
                  <a:gd name="connsiteY7" fmla="*/ 614444 h 844874"/>
                  <a:gd name="connsiteX8" fmla="*/ 2886 w 2886"/>
                  <a:gd name="connsiteY8" fmla="*/ 614444 h 844874"/>
                  <a:gd name="connsiteX9" fmla="*/ 2886 w 2886"/>
                  <a:gd name="connsiteY9" fmla="*/ 691263 h 844874"/>
                  <a:gd name="connsiteX10" fmla="*/ 2886 w 2886"/>
                  <a:gd name="connsiteY10" fmla="*/ 537653 h 844874"/>
                  <a:gd name="connsiteX11" fmla="*/ 0 w 2886"/>
                  <a:gd name="connsiteY11" fmla="*/ 537653 h 844874"/>
                  <a:gd name="connsiteX12" fmla="*/ 0 w 2886"/>
                  <a:gd name="connsiteY12" fmla="*/ 460833 h 844874"/>
                  <a:gd name="connsiteX13" fmla="*/ 2886 w 2886"/>
                  <a:gd name="connsiteY13" fmla="*/ 460833 h 844874"/>
                  <a:gd name="connsiteX14" fmla="*/ 2886 w 2886"/>
                  <a:gd name="connsiteY14" fmla="*/ 537653 h 844874"/>
                  <a:gd name="connsiteX15" fmla="*/ 2886 w 2886"/>
                  <a:gd name="connsiteY15" fmla="*/ 384042 h 844874"/>
                  <a:gd name="connsiteX16" fmla="*/ 0 w 2886"/>
                  <a:gd name="connsiteY16" fmla="*/ 384042 h 844874"/>
                  <a:gd name="connsiteX17" fmla="*/ 0 w 2886"/>
                  <a:gd name="connsiteY17" fmla="*/ 307222 h 844874"/>
                  <a:gd name="connsiteX18" fmla="*/ 2886 w 2886"/>
                  <a:gd name="connsiteY18" fmla="*/ 307222 h 844874"/>
                  <a:gd name="connsiteX19" fmla="*/ 2886 w 2886"/>
                  <a:gd name="connsiteY19" fmla="*/ 384042 h 844874"/>
                  <a:gd name="connsiteX20" fmla="*/ 2886 w 2886"/>
                  <a:gd name="connsiteY20" fmla="*/ 230431 h 844874"/>
                  <a:gd name="connsiteX21" fmla="*/ 0 w 2886"/>
                  <a:gd name="connsiteY21" fmla="*/ 230431 h 844874"/>
                  <a:gd name="connsiteX22" fmla="*/ 0 w 2886"/>
                  <a:gd name="connsiteY22" fmla="*/ 153611 h 844874"/>
                  <a:gd name="connsiteX23" fmla="*/ 2886 w 2886"/>
                  <a:gd name="connsiteY23" fmla="*/ 153611 h 844874"/>
                  <a:gd name="connsiteX24" fmla="*/ 2886 w 2886"/>
                  <a:gd name="connsiteY24" fmla="*/ 230431 h 844874"/>
                  <a:gd name="connsiteX25" fmla="*/ 2886 w 2886"/>
                  <a:gd name="connsiteY25" fmla="*/ 76820 h 844874"/>
                  <a:gd name="connsiteX26" fmla="*/ 0 w 2886"/>
                  <a:gd name="connsiteY26" fmla="*/ 76820 h 844874"/>
                  <a:gd name="connsiteX27" fmla="*/ 0 w 2886"/>
                  <a:gd name="connsiteY27" fmla="*/ 0 h 844874"/>
                  <a:gd name="connsiteX28" fmla="*/ 2886 w 2886"/>
                  <a:gd name="connsiteY28" fmla="*/ 0 h 844874"/>
                  <a:gd name="connsiteX29" fmla="*/ 2886 w 2886"/>
                  <a:gd name="connsiteY29" fmla="*/ 76820 h 844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886" h="844874">
                    <a:moveTo>
                      <a:pt x="2886" y="844874"/>
                    </a:moveTo>
                    <a:lnTo>
                      <a:pt x="0" y="844874"/>
                    </a:lnTo>
                    <a:lnTo>
                      <a:pt x="0" y="768054"/>
                    </a:lnTo>
                    <a:lnTo>
                      <a:pt x="2886" y="768054"/>
                    </a:lnTo>
                    <a:lnTo>
                      <a:pt x="2886" y="844874"/>
                    </a:lnTo>
                    <a:close/>
                    <a:moveTo>
                      <a:pt x="2886" y="691263"/>
                    </a:moveTo>
                    <a:lnTo>
                      <a:pt x="0" y="691263"/>
                    </a:lnTo>
                    <a:lnTo>
                      <a:pt x="0" y="614444"/>
                    </a:lnTo>
                    <a:lnTo>
                      <a:pt x="2886" y="614444"/>
                    </a:lnTo>
                    <a:lnTo>
                      <a:pt x="2886" y="691263"/>
                    </a:lnTo>
                    <a:close/>
                    <a:moveTo>
                      <a:pt x="2886" y="537653"/>
                    </a:moveTo>
                    <a:lnTo>
                      <a:pt x="0" y="537653"/>
                    </a:lnTo>
                    <a:lnTo>
                      <a:pt x="0" y="460833"/>
                    </a:lnTo>
                    <a:lnTo>
                      <a:pt x="2886" y="460833"/>
                    </a:lnTo>
                    <a:lnTo>
                      <a:pt x="2886" y="537653"/>
                    </a:lnTo>
                    <a:close/>
                    <a:moveTo>
                      <a:pt x="2886" y="384042"/>
                    </a:moveTo>
                    <a:lnTo>
                      <a:pt x="0" y="384042"/>
                    </a:lnTo>
                    <a:lnTo>
                      <a:pt x="0" y="307222"/>
                    </a:lnTo>
                    <a:lnTo>
                      <a:pt x="2886" y="307222"/>
                    </a:lnTo>
                    <a:lnTo>
                      <a:pt x="2886" y="384042"/>
                    </a:lnTo>
                    <a:close/>
                    <a:moveTo>
                      <a:pt x="2886" y="230431"/>
                    </a:moveTo>
                    <a:lnTo>
                      <a:pt x="0" y="230431"/>
                    </a:lnTo>
                    <a:lnTo>
                      <a:pt x="0" y="153611"/>
                    </a:lnTo>
                    <a:lnTo>
                      <a:pt x="2886" y="153611"/>
                    </a:lnTo>
                    <a:lnTo>
                      <a:pt x="2886" y="230431"/>
                    </a:lnTo>
                    <a:close/>
                    <a:moveTo>
                      <a:pt x="2886" y="76820"/>
                    </a:moveTo>
                    <a:lnTo>
                      <a:pt x="0" y="76820"/>
                    </a:lnTo>
                    <a:lnTo>
                      <a:pt x="0" y="0"/>
                    </a:lnTo>
                    <a:lnTo>
                      <a:pt x="2886" y="0"/>
                    </a:lnTo>
                    <a:lnTo>
                      <a:pt x="2886" y="7682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0" name="Freeform 109">
                <a:extLst>
                  <a:ext uri="{FF2B5EF4-FFF2-40B4-BE49-F238E27FC236}">
                    <a16:creationId xmlns:a16="http://schemas.microsoft.com/office/drawing/2014/main" id="{AEA9E1DC-FDA8-8AAB-6FD9-B539EA57EEAA}"/>
                  </a:ext>
                </a:extLst>
              </p:cNvPr>
              <p:cNvSpPr/>
              <p:nvPr/>
            </p:nvSpPr>
            <p:spPr>
              <a:xfrm>
                <a:off x="2508800" y="4534925"/>
                <a:ext cx="2886" cy="41353"/>
              </a:xfrm>
              <a:custGeom>
                <a:avLst/>
                <a:gdLst>
                  <a:gd name="connsiteX0" fmla="*/ 0 w 2886"/>
                  <a:gd name="connsiteY0" fmla="*/ 0 h 41353"/>
                  <a:gd name="connsiteX1" fmla="*/ 2886 w 2886"/>
                  <a:gd name="connsiteY1" fmla="*/ 0 h 41353"/>
                  <a:gd name="connsiteX2" fmla="*/ 2886 w 2886"/>
                  <a:gd name="connsiteY2" fmla="*/ 41353 h 41353"/>
                  <a:gd name="connsiteX3" fmla="*/ 0 w 2886"/>
                  <a:gd name="connsiteY3" fmla="*/ 41353 h 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41353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41353"/>
                    </a:lnTo>
                    <a:lnTo>
                      <a:pt x="0" y="41353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11" name="Graphic 10">
              <a:extLst>
                <a:ext uri="{FF2B5EF4-FFF2-40B4-BE49-F238E27FC236}">
                  <a16:creationId xmlns:a16="http://schemas.microsoft.com/office/drawing/2014/main" id="{DAD5A85B-BD9A-44DF-90CC-B38DF0512858}"/>
                </a:ext>
              </a:extLst>
            </p:cNvPr>
            <p:cNvGrpSpPr/>
            <p:nvPr/>
          </p:nvGrpSpPr>
          <p:grpSpPr>
            <a:xfrm>
              <a:off x="2637897" y="3558227"/>
              <a:ext cx="2886" cy="1081192"/>
              <a:chOff x="2637897" y="3558227"/>
              <a:chExt cx="2886" cy="1081192"/>
            </a:xfrm>
            <a:solidFill>
              <a:srgbClr val="FFFFFF"/>
            </a:solidFill>
          </p:grpSpPr>
          <p:sp>
            <p:nvSpPr>
              <p:cNvPr id="112" name="Freeform 111">
                <a:extLst>
                  <a:ext uri="{FF2B5EF4-FFF2-40B4-BE49-F238E27FC236}">
                    <a16:creationId xmlns:a16="http://schemas.microsoft.com/office/drawing/2014/main" id="{1128EA75-F2CA-30C1-83A8-E1B95F36938F}"/>
                  </a:ext>
                </a:extLst>
              </p:cNvPr>
              <p:cNvSpPr/>
              <p:nvPr/>
            </p:nvSpPr>
            <p:spPr>
              <a:xfrm>
                <a:off x="2637897" y="3558227"/>
                <a:ext cx="2886" cy="41353"/>
              </a:xfrm>
              <a:custGeom>
                <a:avLst/>
                <a:gdLst>
                  <a:gd name="connsiteX0" fmla="*/ 0 w 2886"/>
                  <a:gd name="connsiteY0" fmla="*/ 0 h 41353"/>
                  <a:gd name="connsiteX1" fmla="*/ 2886 w 2886"/>
                  <a:gd name="connsiteY1" fmla="*/ 0 h 41353"/>
                  <a:gd name="connsiteX2" fmla="*/ 2886 w 2886"/>
                  <a:gd name="connsiteY2" fmla="*/ 41354 h 41353"/>
                  <a:gd name="connsiteX3" fmla="*/ 0 w 2886"/>
                  <a:gd name="connsiteY3" fmla="*/ 41354 h 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41353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41354"/>
                    </a:lnTo>
                    <a:lnTo>
                      <a:pt x="0" y="41354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3" name="Freeform 112">
                <a:extLst>
                  <a:ext uri="{FF2B5EF4-FFF2-40B4-BE49-F238E27FC236}">
                    <a16:creationId xmlns:a16="http://schemas.microsoft.com/office/drawing/2014/main" id="{C040B03F-48AF-19CC-45D7-C2240500AB6F}"/>
                  </a:ext>
                </a:extLst>
              </p:cNvPr>
              <p:cNvSpPr/>
              <p:nvPr/>
            </p:nvSpPr>
            <p:spPr>
              <a:xfrm>
                <a:off x="2637897" y="3676372"/>
                <a:ext cx="2886" cy="844874"/>
              </a:xfrm>
              <a:custGeom>
                <a:avLst/>
                <a:gdLst>
                  <a:gd name="connsiteX0" fmla="*/ 2886 w 2886"/>
                  <a:gd name="connsiteY0" fmla="*/ 844874 h 844874"/>
                  <a:gd name="connsiteX1" fmla="*/ 0 w 2886"/>
                  <a:gd name="connsiteY1" fmla="*/ 844874 h 844874"/>
                  <a:gd name="connsiteX2" fmla="*/ 0 w 2886"/>
                  <a:gd name="connsiteY2" fmla="*/ 768054 h 844874"/>
                  <a:gd name="connsiteX3" fmla="*/ 2886 w 2886"/>
                  <a:gd name="connsiteY3" fmla="*/ 768054 h 844874"/>
                  <a:gd name="connsiteX4" fmla="*/ 2886 w 2886"/>
                  <a:gd name="connsiteY4" fmla="*/ 844874 h 844874"/>
                  <a:gd name="connsiteX5" fmla="*/ 2886 w 2886"/>
                  <a:gd name="connsiteY5" fmla="*/ 691263 h 844874"/>
                  <a:gd name="connsiteX6" fmla="*/ 0 w 2886"/>
                  <a:gd name="connsiteY6" fmla="*/ 691263 h 844874"/>
                  <a:gd name="connsiteX7" fmla="*/ 0 w 2886"/>
                  <a:gd name="connsiteY7" fmla="*/ 614444 h 844874"/>
                  <a:gd name="connsiteX8" fmla="*/ 2886 w 2886"/>
                  <a:gd name="connsiteY8" fmla="*/ 614444 h 844874"/>
                  <a:gd name="connsiteX9" fmla="*/ 2886 w 2886"/>
                  <a:gd name="connsiteY9" fmla="*/ 691263 h 844874"/>
                  <a:gd name="connsiteX10" fmla="*/ 2886 w 2886"/>
                  <a:gd name="connsiteY10" fmla="*/ 537653 h 844874"/>
                  <a:gd name="connsiteX11" fmla="*/ 0 w 2886"/>
                  <a:gd name="connsiteY11" fmla="*/ 537653 h 844874"/>
                  <a:gd name="connsiteX12" fmla="*/ 0 w 2886"/>
                  <a:gd name="connsiteY12" fmla="*/ 460833 h 844874"/>
                  <a:gd name="connsiteX13" fmla="*/ 2886 w 2886"/>
                  <a:gd name="connsiteY13" fmla="*/ 460833 h 844874"/>
                  <a:gd name="connsiteX14" fmla="*/ 2886 w 2886"/>
                  <a:gd name="connsiteY14" fmla="*/ 537653 h 844874"/>
                  <a:gd name="connsiteX15" fmla="*/ 2886 w 2886"/>
                  <a:gd name="connsiteY15" fmla="*/ 384042 h 844874"/>
                  <a:gd name="connsiteX16" fmla="*/ 0 w 2886"/>
                  <a:gd name="connsiteY16" fmla="*/ 384042 h 844874"/>
                  <a:gd name="connsiteX17" fmla="*/ 0 w 2886"/>
                  <a:gd name="connsiteY17" fmla="*/ 307222 h 844874"/>
                  <a:gd name="connsiteX18" fmla="*/ 2886 w 2886"/>
                  <a:gd name="connsiteY18" fmla="*/ 307222 h 844874"/>
                  <a:gd name="connsiteX19" fmla="*/ 2886 w 2886"/>
                  <a:gd name="connsiteY19" fmla="*/ 384042 h 844874"/>
                  <a:gd name="connsiteX20" fmla="*/ 2886 w 2886"/>
                  <a:gd name="connsiteY20" fmla="*/ 230431 h 844874"/>
                  <a:gd name="connsiteX21" fmla="*/ 0 w 2886"/>
                  <a:gd name="connsiteY21" fmla="*/ 230431 h 844874"/>
                  <a:gd name="connsiteX22" fmla="*/ 0 w 2886"/>
                  <a:gd name="connsiteY22" fmla="*/ 153611 h 844874"/>
                  <a:gd name="connsiteX23" fmla="*/ 2886 w 2886"/>
                  <a:gd name="connsiteY23" fmla="*/ 153611 h 844874"/>
                  <a:gd name="connsiteX24" fmla="*/ 2886 w 2886"/>
                  <a:gd name="connsiteY24" fmla="*/ 230431 h 844874"/>
                  <a:gd name="connsiteX25" fmla="*/ 2886 w 2886"/>
                  <a:gd name="connsiteY25" fmla="*/ 76820 h 844874"/>
                  <a:gd name="connsiteX26" fmla="*/ 0 w 2886"/>
                  <a:gd name="connsiteY26" fmla="*/ 76820 h 844874"/>
                  <a:gd name="connsiteX27" fmla="*/ 0 w 2886"/>
                  <a:gd name="connsiteY27" fmla="*/ 0 h 844874"/>
                  <a:gd name="connsiteX28" fmla="*/ 2886 w 2886"/>
                  <a:gd name="connsiteY28" fmla="*/ 0 h 844874"/>
                  <a:gd name="connsiteX29" fmla="*/ 2886 w 2886"/>
                  <a:gd name="connsiteY29" fmla="*/ 76820 h 844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886" h="844874">
                    <a:moveTo>
                      <a:pt x="2886" y="844874"/>
                    </a:moveTo>
                    <a:lnTo>
                      <a:pt x="0" y="844874"/>
                    </a:lnTo>
                    <a:lnTo>
                      <a:pt x="0" y="768054"/>
                    </a:lnTo>
                    <a:lnTo>
                      <a:pt x="2886" y="768054"/>
                    </a:lnTo>
                    <a:lnTo>
                      <a:pt x="2886" y="844874"/>
                    </a:lnTo>
                    <a:close/>
                    <a:moveTo>
                      <a:pt x="2886" y="691263"/>
                    </a:moveTo>
                    <a:lnTo>
                      <a:pt x="0" y="691263"/>
                    </a:lnTo>
                    <a:lnTo>
                      <a:pt x="0" y="614444"/>
                    </a:lnTo>
                    <a:lnTo>
                      <a:pt x="2886" y="614444"/>
                    </a:lnTo>
                    <a:lnTo>
                      <a:pt x="2886" y="691263"/>
                    </a:lnTo>
                    <a:close/>
                    <a:moveTo>
                      <a:pt x="2886" y="537653"/>
                    </a:moveTo>
                    <a:lnTo>
                      <a:pt x="0" y="537653"/>
                    </a:lnTo>
                    <a:lnTo>
                      <a:pt x="0" y="460833"/>
                    </a:lnTo>
                    <a:lnTo>
                      <a:pt x="2886" y="460833"/>
                    </a:lnTo>
                    <a:lnTo>
                      <a:pt x="2886" y="537653"/>
                    </a:lnTo>
                    <a:close/>
                    <a:moveTo>
                      <a:pt x="2886" y="384042"/>
                    </a:moveTo>
                    <a:lnTo>
                      <a:pt x="0" y="384042"/>
                    </a:lnTo>
                    <a:lnTo>
                      <a:pt x="0" y="307222"/>
                    </a:lnTo>
                    <a:lnTo>
                      <a:pt x="2886" y="307222"/>
                    </a:lnTo>
                    <a:lnTo>
                      <a:pt x="2886" y="384042"/>
                    </a:lnTo>
                    <a:close/>
                    <a:moveTo>
                      <a:pt x="2886" y="230431"/>
                    </a:moveTo>
                    <a:lnTo>
                      <a:pt x="0" y="230431"/>
                    </a:lnTo>
                    <a:lnTo>
                      <a:pt x="0" y="153611"/>
                    </a:lnTo>
                    <a:lnTo>
                      <a:pt x="2886" y="153611"/>
                    </a:lnTo>
                    <a:lnTo>
                      <a:pt x="2886" y="230431"/>
                    </a:lnTo>
                    <a:close/>
                    <a:moveTo>
                      <a:pt x="2886" y="76820"/>
                    </a:moveTo>
                    <a:lnTo>
                      <a:pt x="0" y="76820"/>
                    </a:lnTo>
                    <a:lnTo>
                      <a:pt x="0" y="0"/>
                    </a:lnTo>
                    <a:lnTo>
                      <a:pt x="2886" y="0"/>
                    </a:lnTo>
                    <a:lnTo>
                      <a:pt x="2886" y="7682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4" name="Freeform 113">
                <a:extLst>
                  <a:ext uri="{FF2B5EF4-FFF2-40B4-BE49-F238E27FC236}">
                    <a16:creationId xmlns:a16="http://schemas.microsoft.com/office/drawing/2014/main" id="{F25A7FFC-A025-B4F8-91EF-04FC1461FC2F}"/>
                  </a:ext>
                </a:extLst>
              </p:cNvPr>
              <p:cNvSpPr/>
              <p:nvPr/>
            </p:nvSpPr>
            <p:spPr>
              <a:xfrm>
                <a:off x="2637897" y="4598066"/>
                <a:ext cx="2886" cy="41353"/>
              </a:xfrm>
              <a:custGeom>
                <a:avLst/>
                <a:gdLst>
                  <a:gd name="connsiteX0" fmla="*/ 0 w 2886"/>
                  <a:gd name="connsiteY0" fmla="*/ 0 h 41353"/>
                  <a:gd name="connsiteX1" fmla="*/ 2886 w 2886"/>
                  <a:gd name="connsiteY1" fmla="*/ 0 h 41353"/>
                  <a:gd name="connsiteX2" fmla="*/ 2886 w 2886"/>
                  <a:gd name="connsiteY2" fmla="*/ 41353 h 41353"/>
                  <a:gd name="connsiteX3" fmla="*/ 0 w 2886"/>
                  <a:gd name="connsiteY3" fmla="*/ 41353 h 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41353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41353"/>
                    </a:lnTo>
                    <a:lnTo>
                      <a:pt x="0" y="41353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15" name="Graphic 10">
              <a:extLst>
                <a:ext uri="{FF2B5EF4-FFF2-40B4-BE49-F238E27FC236}">
                  <a16:creationId xmlns:a16="http://schemas.microsoft.com/office/drawing/2014/main" id="{3E2ED6CB-8764-E3AF-EA17-78E99B8FE53A}"/>
                </a:ext>
              </a:extLst>
            </p:cNvPr>
            <p:cNvGrpSpPr/>
            <p:nvPr/>
          </p:nvGrpSpPr>
          <p:grpSpPr>
            <a:xfrm>
              <a:off x="2770545" y="3591270"/>
              <a:ext cx="2886" cy="1081192"/>
              <a:chOff x="2770545" y="3591270"/>
              <a:chExt cx="2886" cy="1081192"/>
            </a:xfrm>
            <a:solidFill>
              <a:srgbClr val="FFFFFF"/>
            </a:solidFill>
          </p:grpSpPr>
          <p:sp>
            <p:nvSpPr>
              <p:cNvPr id="116" name="Freeform 115">
                <a:extLst>
                  <a:ext uri="{FF2B5EF4-FFF2-40B4-BE49-F238E27FC236}">
                    <a16:creationId xmlns:a16="http://schemas.microsoft.com/office/drawing/2014/main" id="{6883BA3D-9F0B-420F-0A41-2E44278A73AC}"/>
                  </a:ext>
                </a:extLst>
              </p:cNvPr>
              <p:cNvSpPr/>
              <p:nvPr/>
            </p:nvSpPr>
            <p:spPr>
              <a:xfrm>
                <a:off x="2770545" y="3591270"/>
                <a:ext cx="2886" cy="41353"/>
              </a:xfrm>
              <a:custGeom>
                <a:avLst/>
                <a:gdLst>
                  <a:gd name="connsiteX0" fmla="*/ 0 w 2886"/>
                  <a:gd name="connsiteY0" fmla="*/ 0 h 41353"/>
                  <a:gd name="connsiteX1" fmla="*/ 2886 w 2886"/>
                  <a:gd name="connsiteY1" fmla="*/ 0 h 41353"/>
                  <a:gd name="connsiteX2" fmla="*/ 2886 w 2886"/>
                  <a:gd name="connsiteY2" fmla="*/ 41354 h 41353"/>
                  <a:gd name="connsiteX3" fmla="*/ 0 w 2886"/>
                  <a:gd name="connsiteY3" fmla="*/ 41354 h 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41353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41354"/>
                    </a:lnTo>
                    <a:lnTo>
                      <a:pt x="0" y="41354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7" name="Freeform 116">
                <a:extLst>
                  <a:ext uri="{FF2B5EF4-FFF2-40B4-BE49-F238E27FC236}">
                    <a16:creationId xmlns:a16="http://schemas.microsoft.com/office/drawing/2014/main" id="{EC0C8DAD-BF19-851F-6C96-C417BA326A35}"/>
                  </a:ext>
                </a:extLst>
              </p:cNvPr>
              <p:cNvSpPr/>
              <p:nvPr/>
            </p:nvSpPr>
            <p:spPr>
              <a:xfrm>
                <a:off x="2770545" y="3709443"/>
                <a:ext cx="2886" cy="844874"/>
              </a:xfrm>
              <a:custGeom>
                <a:avLst/>
                <a:gdLst>
                  <a:gd name="connsiteX0" fmla="*/ 2886 w 2886"/>
                  <a:gd name="connsiteY0" fmla="*/ 844874 h 844874"/>
                  <a:gd name="connsiteX1" fmla="*/ 0 w 2886"/>
                  <a:gd name="connsiteY1" fmla="*/ 844874 h 844874"/>
                  <a:gd name="connsiteX2" fmla="*/ 0 w 2886"/>
                  <a:gd name="connsiteY2" fmla="*/ 768083 h 844874"/>
                  <a:gd name="connsiteX3" fmla="*/ 2886 w 2886"/>
                  <a:gd name="connsiteY3" fmla="*/ 768083 h 844874"/>
                  <a:gd name="connsiteX4" fmla="*/ 2886 w 2886"/>
                  <a:gd name="connsiteY4" fmla="*/ 844874 h 844874"/>
                  <a:gd name="connsiteX5" fmla="*/ 2886 w 2886"/>
                  <a:gd name="connsiteY5" fmla="*/ 691264 h 844874"/>
                  <a:gd name="connsiteX6" fmla="*/ 0 w 2886"/>
                  <a:gd name="connsiteY6" fmla="*/ 691264 h 844874"/>
                  <a:gd name="connsiteX7" fmla="*/ 0 w 2886"/>
                  <a:gd name="connsiteY7" fmla="*/ 614444 h 844874"/>
                  <a:gd name="connsiteX8" fmla="*/ 2886 w 2886"/>
                  <a:gd name="connsiteY8" fmla="*/ 614444 h 844874"/>
                  <a:gd name="connsiteX9" fmla="*/ 2886 w 2886"/>
                  <a:gd name="connsiteY9" fmla="*/ 691264 h 844874"/>
                  <a:gd name="connsiteX10" fmla="*/ 2886 w 2886"/>
                  <a:gd name="connsiteY10" fmla="*/ 537653 h 844874"/>
                  <a:gd name="connsiteX11" fmla="*/ 0 w 2886"/>
                  <a:gd name="connsiteY11" fmla="*/ 537653 h 844874"/>
                  <a:gd name="connsiteX12" fmla="*/ 0 w 2886"/>
                  <a:gd name="connsiteY12" fmla="*/ 460833 h 844874"/>
                  <a:gd name="connsiteX13" fmla="*/ 2886 w 2886"/>
                  <a:gd name="connsiteY13" fmla="*/ 460833 h 844874"/>
                  <a:gd name="connsiteX14" fmla="*/ 2886 w 2886"/>
                  <a:gd name="connsiteY14" fmla="*/ 537653 h 844874"/>
                  <a:gd name="connsiteX15" fmla="*/ 2886 w 2886"/>
                  <a:gd name="connsiteY15" fmla="*/ 384042 h 844874"/>
                  <a:gd name="connsiteX16" fmla="*/ 0 w 2886"/>
                  <a:gd name="connsiteY16" fmla="*/ 384042 h 844874"/>
                  <a:gd name="connsiteX17" fmla="*/ 0 w 2886"/>
                  <a:gd name="connsiteY17" fmla="*/ 307222 h 844874"/>
                  <a:gd name="connsiteX18" fmla="*/ 2886 w 2886"/>
                  <a:gd name="connsiteY18" fmla="*/ 307222 h 844874"/>
                  <a:gd name="connsiteX19" fmla="*/ 2886 w 2886"/>
                  <a:gd name="connsiteY19" fmla="*/ 384042 h 844874"/>
                  <a:gd name="connsiteX20" fmla="*/ 2886 w 2886"/>
                  <a:gd name="connsiteY20" fmla="*/ 230431 h 844874"/>
                  <a:gd name="connsiteX21" fmla="*/ 0 w 2886"/>
                  <a:gd name="connsiteY21" fmla="*/ 230431 h 844874"/>
                  <a:gd name="connsiteX22" fmla="*/ 0 w 2886"/>
                  <a:gd name="connsiteY22" fmla="*/ 153611 h 844874"/>
                  <a:gd name="connsiteX23" fmla="*/ 2886 w 2886"/>
                  <a:gd name="connsiteY23" fmla="*/ 153611 h 844874"/>
                  <a:gd name="connsiteX24" fmla="*/ 2886 w 2886"/>
                  <a:gd name="connsiteY24" fmla="*/ 230431 h 844874"/>
                  <a:gd name="connsiteX25" fmla="*/ 2886 w 2886"/>
                  <a:gd name="connsiteY25" fmla="*/ 76820 h 844874"/>
                  <a:gd name="connsiteX26" fmla="*/ 0 w 2886"/>
                  <a:gd name="connsiteY26" fmla="*/ 76820 h 844874"/>
                  <a:gd name="connsiteX27" fmla="*/ 0 w 2886"/>
                  <a:gd name="connsiteY27" fmla="*/ 0 h 844874"/>
                  <a:gd name="connsiteX28" fmla="*/ 2886 w 2886"/>
                  <a:gd name="connsiteY28" fmla="*/ 0 h 844874"/>
                  <a:gd name="connsiteX29" fmla="*/ 2886 w 2886"/>
                  <a:gd name="connsiteY29" fmla="*/ 76820 h 844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886" h="844874">
                    <a:moveTo>
                      <a:pt x="2886" y="844874"/>
                    </a:moveTo>
                    <a:lnTo>
                      <a:pt x="0" y="844874"/>
                    </a:lnTo>
                    <a:lnTo>
                      <a:pt x="0" y="768083"/>
                    </a:lnTo>
                    <a:lnTo>
                      <a:pt x="2886" y="768083"/>
                    </a:lnTo>
                    <a:lnTo>
                      <a:pt x="2886" y="844874"/>
                    </a:lnTo>
                    <a:close/>
                    <a:moveTo>
                      <a:pt x="2886" y="691264"/>
                    </a:moveTo>
                    <a:lnTo>
                      <a:pt x="0" y="691264"/>
                    </a:lnTo>
                    <a:lnTo>
                      <a:pt x="0" y="614444"/>
                    </a:lnTo>
                    <a:lnTo>
                      <a:pt x="2886" y="614444"/>
                    </a:lnTo>
                    <a:lnTo>
                      <a:pt x="2886" y="691264"/>
                    </a:lnTo>
                    <a:close/>
                    <a:moveTo>
                      <a:pt x="2886" y="537653"/>
                    </a:moveTo>
                    <a:lnTo>
                      <a:pt x="0" y="537653"/>
                    </a:lnTo>
                    <a:lnTo>
                      <a:pt x="0" y="460833"/>
                    </a:lnTo>
                    <a:lnTo>
                      <a:pt x="2886" y="460833"/>
                    </a:lnTo>
                    <a:lnTo>
                      <a:pt x="2886" y="537653"/>
                    </a:lnTo>
                    <a:close/>
                    <a:moveTo>
                      <a:pt x="2886" y="384042"/>
                    </a:moveTo>
                    <a:lnTo>
                      <a:pt x="0" y="384042"/>
                    </a:lnTo>
                    <a:lnTo>
                      <a:pt x="0" y="307222"/>
                    </a:lnTo>
                    <a:lnTo>
                      <a:pt x="2886" y="307222"/>
                    </a:lnTo>
                    <a:lnTo>
                      <a:pt x="2886" y="384042"/>
                    </a:lnTo>
                    <a:close/>
                    <a:moveTo>
                      <a:pt x="2886" y="230431"/>
                    </a:moveTo>
                    <a:lnTo>
                      <a:pt x="0" y="230431"/>
                    </a:lnTo>
                    <a:lnTo>
                      <a:pt x="0" y="153611"/>
                    </a:lnTo>
                    <a:lnTo>
                      <a:pt x="2886" y="153611"/>
                    </a:lnTo>
                    <a:lnTo>
                      <a:pt x="2886" y="230431"/>
                    </a:lnTo>
                    <a:close/>
                    <a:moveTo>
                      <a:pt x="2886" y="76820"/>
                    </a:moveTo>
                    <a:lnTo>
                      <a:pt x="0" y="76820"/>
                    </a:lnTo>
                    <a:lnTo>
                      <a:pt x="0" y="0"/>
                    </a:lnTo>
                    <a:lnTo>
                      <a:pt x="2886" y="0"/>
                    </a:lnTo>
                    <a:lnTo>
                      <a:pt x="2886" y="7682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18" name="Freeform 117">
                <a:extLst>
                  <a:ext uri="{FF2B5EF4-FFF2-40B4-BE49-F238E27FC236}">
                    <a16:creationId xmlns:a16="http://schemas.microsoft.com/office/drawing/2014/main" id="{C429C07F-E7B7-6954-5A15-5F3E4CC3CBE5}"/>
                  </a:ext>
                </a:extLst>
              </p:cNvPr>
              <p:cNvSpPr/>
              <p:nvPr/>
            </p:nvSpPr>
            <p:spPr>
              <a:xfrm>
                <a:off x="2770545" y="4631109"/>
                <a:ext cx="2886" cy="41353"/>
              </a:xfrm>
              <a:custGeom>
                <a:avLst/>
                <a:gdLst>
                  <a:gd name="connsiteX0" fmla="*/ 0 w 2886"/>
                  <a:gd name="connsiteY0" fmla="*/ 0 h 41353"/>
                  <a:gd name="connsiteX1" fmla="*/ 2886 w 2886"/>
                  <a:gd name="connsiteY1" fmla="*/ 0 h 41353"/>
                  <a:gd name="connsiteX2" fmla="*/ 2886 w 2886"/>
                  <a:gd name="connsiteY2" fmla="*/ 41353 h 41353"/>
                  <a:gd name="connsiteX3" fmla="*/ 0 w 2886"/>
                  <a:gd name="connsiteY3" fmla="*/ 41353 h 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41353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41353"/>
                    </a:lnTo>
                    <a:lnTo>
                      <a:pt x="0" y="41353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19" name="Graphic 10">
              <a:extLst>
                <a:ext uri="{FF2B5EF4-FFF2-40B4-BE49-F238E27FC236}">
                  <a16:creationId xmlns:a16="http://schemas.microsoft.com/office/drawing/2014/main" id="{932D82DD-12C9-E77C-A401-D5DC5C4D9B1F}"/>
                </a:ext>
              </a:extLst>
            </p:cNvPr>
            <p:cNvGrpSpPr/>
            <p:nvPr/>
          </p:nvGrpSpPr>
          <p:grpSpPr>
            <a:xfrm>
              <a:off x="2885269" y="3527090"/>
              <a:ext cx="3347" cy="1463617"/>
              <a:chOff x="2885269" y="3527090"/>
              <a:chExt cx="3347" cy="1463617"/>
            </a:xfrm>
            <a:solidFill>
              <a:srgbClr val="FFFFFF"/>
            </a:solidFill>
          </p:grpSpPr>
          <p:sp>
            <p:nvSpPr>
              <p:cNvPr id="120" name="Freeform 119">
                <a:extLst>
                  <a:ext uri="{FF2B5EF4-FFF2-40B4-BE49-F238E27FC236}">
                    <a16:creationId xmlns:a16="http://schemas.microsoft.com/office/drawing/2014/main" id="{CA20319E-4090-05A0-EAF7-20A7FCD85D0F}"/>
                  </a:ext>
                </a:extLst>
              </p:cNvPr>
              <p:cNvSpPr/>
              <p:nvPr/>
            </p:nvSpPr>
            <p:spPr>
              <a:xfrm>
                <a:off x="2885269" y="3527090"/>
                <a:ext cx="3347" cy="48106"/>
              </a:xfrm>
              <a:custGeom>
                <a:avLst/>
                <a:gdLst>
                  <a:gd name="connsiteX0" fmla="*/ 0 w 3347"/>
                  <a:gd name="connsiteY0" fmla="*/ 0 h 48106"/>
                  <a:gd name="connsiteX1" fmla="*/ 3348 w 3347"/>
                  <a:gd name="connsiteY1" fmla="*/ 0 h 48106"/>
                  <a:gd name="connsiteX2" fmla="*/ 3348 w 3347"/>
                  <a:gd name="connsiteY2" fmla="*/ 48106 h 48106"/>
                  <a:gd name="connsiteX3" fmla="*/ 0 w 3347"/>
                  <a:gd name="connsiteY3" fmla="*/ 48106 h 481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347" h="48106">
                    <a:moveTo>
                      <a:pt x="0" y="0"/>
                    </a:moveTo>
                    <a:lnTo>
                      <a:pt x="3348" y="0"/>
                    </a:lnTo>
                    <a:lnTo>
                      <a:pt x="3348" y="48106"/>
                    </a:lnTo>
                    <a:lnTo>
                      <a:pt x="0" y="48106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1" name="Freeform 120">
                <a:extLst>
                  <a:ext uri="{FF2B5EF4-FFF2-40B4-BE49-F238E27FC236}">
                    <a16:creationId xmlns:a16="http://schemas.microsoft.com/office/drawing/2014/main" id="{869BEEAE-3EFE-4AE2-A0A0-614AEB178408}"/>
                  </a:ext>
                </a:extLst>
              </p:cNvPr>
              <p:cNvSpPr/>
              <p:nvPr/>
            </p:nvSpPr>
            <p:spPr>
              <a:xfrm>
                <a:off x="2885269" y="3666329"/>
                <a:ext cx="3347" cy="1185109"/>
              </a:xfrm>
              <a:custGeom>
                <a:avLst/>
                <a:gdLst>
                  <a:gd name="connsiteX0" fmla="*/ 3348 w 3347"/>
                  <a:gd name="connsiteY0" fmla="*/ 1185110 h 1185109"/>
                  <a:gd name="connsiteX1" fmla="*/ 0 w 3347"/>
                  <a:gd name="connsiteY1" fmla="*/ 1185110 h 1185109"/>
                  <a:gd name="connsiteX2" fmla="*/ 0 w 3347"/>
                  <a:gd name="connsiteY2" fmla="*/ 1093947 h 1185109"/>
                  <a:gd name="connsiteX3" fmla="*/ 3348 w 3347"/>
                  <a:gd name="connsiteY3" fmla="*/ 1093947 h 1185109"/>
                  <a:gd name="connsiteX4" fmla="*/ 3348 w 3347"/>
                  <a:gd name="connsiteY4" fmla="*/ 1185110 h 1185109"/>
                  <a:gd name="connsiteX5" fmla="*/ 3348 w 3347"/>
                  <a:gd name="connsiteY5" fmla="*/ 1002785 h 1185109"/>
                  <a:gd name="connsiteX6" fmla="*/ 0 w 3347"/>
                  <a:gd name="connsiteY6" fmla="*/ 1002785 h 1185109"/>
                  <a:gd name="connsiteX7" fmla="*/ 0 w 3347"/>
                  <a:gd name="connsiteY7" fmla="*/ 911623 h 1185109"/>
                  <a:gd name="connsiteX8" fmla="*/ 3348 w 3347"/>
                  <a:gd name="connsiteY8" fmla="*/ 911623 h 1185109"/>
                  <a:gd name="connsiteX9" fmla="*/ 3348 w 3347"/>
                  <a:gd name="connsiteY9" fmla="*/ 1002785 h 1185109"/>
                  <a:gd name="connsiteX10" fmla="*/ 3348 w 3347"/>
                  <a:gd name="connsiteY10" fmla="*/ 820461 h 1185109"/>
                  <a:gd name="connsiteX11" fmla="*/ 0 w 3347"/>
                  <a:gd name="connsiteY11" fmla="*/ 820461 h 1185109"/>
                  <a:gd name="connsiteX12" fmla="*/ 0 w 3347"/>
                  <a:gd name="connsiteY12" fmla="*/ 729298 h 1185109"/>
                  <a:gd name="connsiteX13" fmla="*/ 3348 w 3347"/>
                  <a:gd name="connsiteY13" fmla="*/ 729298 h 1185109"/>
                  <a:gd name="connsiteX14" fmla="*/ 3348 w 3347"/>
                  <a:gd name="connsiteY14" fmla="*/ 820461 h 1185109"/>
                  <a:gd name="connsiteX15" fmla="*/ 3348 w 3347"/>
                  <a:gd name="connsiteY15" fmla="*/ 638136 h 1185109"/>
                  <a:gd name="connsiteX16" fmla="*/ 0 w 3347"/>
                  <a:gd name="connsiteY16" fmla="*/ 638136 h 1185109"/>
                  <a:gd name="connsiteX17" fmla="*/ 0 w 3347"/>
                  <a:gd name="connsiteY17" fmla="*/ 546974 h 1185109"/>
                  <a:gd name="connsiteX18" fmla="*/ 3348 w 3347"/>
                  <a:gd name="connsiteY18" fmla="*/ 546974 h 1185109"/>
                  <a:gd name="connsiteX19" fmla="*/ 3348 w 3347"/>
                  <a:gd name="connsiteY19" fmla="*/ 638136 h 1185109"/>
                  <a:gd name="connsiteX20" fmla="*/ 3348 w 3347"/>
                  <a:gd name="connsiteY20" fmla="*/ 455811 h 1185109"/>
                  <a:gd name="connsiteX21" fmla="*/ 0 w 3347"/>
                  <a:gd name="connsiteY21" fmla="*/ 455811 h 1185109"/>
                  <a:gd name="connsiteX22" fmla="*/ 0 w 3347"/>
                  <a:gd name="connsiteY22" fmla="*/ 364649 h 1185109"/>
                  <a:gd name="connsiteX23" fmla="*/ 3348 w 3347"/>
                  <a:gd name="connsiteY23" fmla="*/ 364649 h 1185109"/>
                  <a:gd name="connsiteX24" fmla="*/ 3348 w 3347"/>
                  <a:gd name="connsiteY24" fmla="*/ 455811 h 1185109"/>
                  <a:gd name="connsiteX25" fmla="*/ 3348 w 3347"/>
                  <a:gd name="connsiteY25" fmla="*/ 273487 h 1185109"/>
                  <a:gd name="connsiteX26" fmla="*/ 0 w 3347"/>
                  <a:gd name="connsiteY26" fmla="*/ 273487 h 1185109"/>
                  <a:gd name="connsiteX27" fmla="*/ 0 w 3347"/>
                  <a:gd name="connsiteY27" fmla="*/ 182325 h 1185109"/>
                  <a:gd name="connsiteX28" fmla="*/ 3348 w 3347"/>
                  <a:gd name="connsiteY28" fmla="*/ 182325 h 1185109"/>
                  <a:gd name="connsiteX29" fmla="*/ 3348 w 3347"/>
                  <a:gd name="connsiteY29" fmla="*/ 273487 h 1185109"/>
                  <a:gd name="connsiteX30" fmla="*/ 3348 w 3347"/>
                  <a:gd name="connsiteY30" fmla="*/ 91162 h 1185109"/>
                  <a:gd name="connsiteX31" fmla="*/ 0 w 3347"/>
                  <a:gd name="connsiteY31" fmla="*/ 91162 h 1185109"/>
                  <a:gd name="connsiteX32" fmla="*/ 0 w 3347"/>
                  <a:gd name="connsiteY32" fmla="*/ 0 h 1185109"/>
                  <a:gd name="connsiteX33" fmla="*/ 3348 w 3347"/>
                  <a:gd name="connsiteY33" fmla="*/ 0 h 1185109"/>
                  <a:gd name="connsiteX34" fmla="*/ 3348 w 3347"/>
                  <a:gd name="connsiteY34" fmla="*/ 91162 h 11851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3347" h="1185109">
                    <a:moveTo>
                      <a:pt x="3348" y="1185110"/>
                    </a:moveTo>
                    <a:lnTo>
                      <a:pt x="0" y="1185110"/>
                    </a:lnTo>
                    <a:lnTo>
                      <a:pt x="0" y="1093947"/>
                    </a:lnTo>
                    <a:lnTo>
                      <a:pt x="3348" y="1093947"/>
                    </a:lnTo>
                    <a:lnTo>
                      <a:pt x="3348" y="1185110"/>
                    </a:lnTo>
                    <a:close/>
                    <a:moveTo>
                      <a:pt x="3348" y="1002785"/>
                    </a:moveTo>
                    <a:lnTo>
                      <a:pt x="0" y="1002785"/>
                    </a:lnTo>
                    <a:lnTo>
                      <a:pt x="0" y="911623"/>
                    </a:lnTo>
                    <a:lnTo>
                      <a:pt x="3348" y="911623"/>
                    </a:lnTo>
                    <a:lnTo>
                      <a:pt x="3348" y="1002785"/>
                    </a:lnTo>
                    <a:close/>
                    <a:moveTo>
                      <a:pt x="3348" y="820461"/>
                    </a:moveTo>
                    <a:lnTo>
                      <a:pt x="0" y="820461"/>
                    </a:lnTo>
                    <a:lnTo>
                      <a:pt x="0" y="729298"/>
                    </a:lnTo>
                    <a:lnTo>
                      <a:pt x="3348" y="729298"/>
                    </a:lnTo>
                    <a:lnTo>
                      <a:pt x="3348" y="820461"/>
                    </a:lnTo>
                    <a:close/>
                    <a:moveTo>
                      <a:pt x="3348" y="638136"/>
                    </a:moveTo>
                    <a:lnTo>
                      <a:pt x="0" y="638136"/>
                    </a:lnTo>
                    <a:lnTo>
                      <a:pt x="0" y="546974"/>
                    </a:lnTo>
                    <a:lnTo>
                      <a:pt x="3348" y="546974"/>
                    </a:lnTo>
                    <a:lnTo>
                      <a:pt x="3348" y="638136"/>
                    </a:lnTo>
                    <a:close/>
                    <a:moveTo>
                      <a:pt x="3348" y="455811"/>
                    </a:moveTo>
                    <a:lnTo>
                      <a:pt x="0" y="455811"/>
                    </a:lnTo>
                    <a:lnTo>
                      <a:pt x="0" y="364649"/>
                    </a:lnTo>
                    <a:lnTo>
                      <a:pt x="3348" y="364649"/>
                    </a:lnTo>
                    <a:lnTo>
                      <a:pt x="3348" y="455811"/>
                    </a:lnTo>
                    <a:close/>
                    <a:moveTo>
                      <a:pt x="3348" y="273487"/>
                    </a:moveTo>
                    <a:lnTo>
                      <a:pt x="0" y="273487"/>
                    </a:lnTo>
                    <a:lnTo>
                      <a:pt x="0" y="182325"/>
                    </a:lnTo>
                    <a:lnTo>
                      <a:pt x="3348" y="182325"/>
                    </a:lnTo>
                    <a:lnTo>
                      <a:pt x="3348" y="273487"/>
                    </a:lnTo>
                    <a:close/>
                    <a:moveTo>
                      <a:pt x="3348" y="91162"/>
                    </a:moveTo>
                    <a:lnTo>
                      <a:pt x="0" y="91162"/>
                    </a:lnTo>
                    <a:lnTo>
                      <a:pt x="0" y="0"/>
                    </a:lnTo>
                    <a:lnTo>
                      <a:pt x="3348" y="0"/>
                    </a:lnTo>
                    <a:lnTo>
                      <a:pt x="3348" y="91162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2" name="Freeform 121">
                <a:extLst>
                  <a:ext uri="{FF2B5EF4-FFF2-40B4-BE49-F238E27FC236}">
                    <a16:creationId xmlns:a16="http://schemas.microsoft.com/office/drawing/2014/main" id="{62A4879C-0102-79A5-762D-24980FA9EE81}"/>
                  </a:ext>
                </a:extLst>
              </p:cNvPr>
              <p:cNvSpPr/>
              <p:nvPr/>
            </p:nvSpPr>
            <p:spPr>
              <a:xfrm>
                <a:off x="2885269" y="4942601"/>
                <a:ext cx="3347" cy="48106"/>
              </a:xfrm>
              <a:custGeom>
                <a:avLst/>
                <a:gdLst>
                  <a:gd name="connsiteX0" fmla="*/ 0 w 3347"/>
                  <a:gd name="connsiteY0" fmla="*/ 0 h 48106"/>
                  <a:gd name="connsiteX1" fmla="*/ 3348 w 3347"/>
                  <a:gd name="connsiteY1" fmla="*/ 0 h 48106"/>
                  <a:gd name="connsiteX2" fmla="*/ 3348 w 3347"/>
                  <a:gd name="connsiteY2" fmla="*/ 48106 h 48106"/>
                  <a:gd name="connsiteX3" fmla="*/ 0 w 3347"/>
                  <a:gd name="connsiteY3" fmla="*/ 48106 h 481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347" h="48106">
                    <a:moveTo>
                      <a:pt x="0" y="0"/>
                    </a:moveTo>
                    <a:lnTo>
                      <a:pt x="3348" y="0"/>
                    </a:lnTo>
                    <a:lnTo>
                      <a:pt x="3348" y="48106"/>
                    </a:lnTo>
                    <a:lnTo>
                      <a:pt x="0" y="48106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</p:grpSp>
      <p:grpSp>
        <p:nvGrpSpPr>
          <p:cNvPr id="123" name="Graphic 10">
            <a:extLst>
              <a:ext uri="{FF2B5EF4-FFF2-40B4-BE49-F238E27FC236}">
                <a16:creationId xmlns:a16="http://schemas.microsoft.com/office/drawing/2014/main" id="{E9F3F537-365C-E8DB-67B4-1F22F7A08197}"/>
              </a:ext>
            </a:extLst>
          </p:cNvPr>
          <p:cNvGrpSpPr/>
          <p:nvPr/>
        </p:nvGrpSpPr>
        <p:grpSpPr>
          <a:xfrm>
            <a:off x="-237343" y="3122820"/>
            <a:ext cx="666683" cy="1635255"/>
            <a:chOff x="-1754821" y="3617357"/>
            <a:chExt cx="521469" cy="1279071"/>
          </a:xfrm>
          <a:solidFill>
            <a:srgbClr val="FFFFFF"/>
          </a:solidFill>
        </p:grpSpPr>
        <p:grpSp>
          <p:nvGrpSpPr>
            <p:cNvPr id="124" name="Graphic 10">
              <a:extLst>
                <a:ext uri="{FF2B5EF4-FFF2-40B4-BE49-F238E27FC236}">
                  <a16:creationId xmlns:a16="http://schemas.microsoft.com/office/drawing/2014/main" id="{0D903EC4-5111-B6A4-E6F7-D3E2097A5E40}"/>
                </a:ext>
              </a:extLst>
            </p:cNvPr>
            <p:cNvGrpSpPr/>
            <p:nvPr/>
          </p:nvGrpSpPr>
          <p:grpSpPr>
            <a:xfrm>
              <a:off x="-1754821" y="3724363"/>
              <a:ext cx="2886" cy="924608"/>
              <a:chOff x="-1754821" y="3724363"/>
              <a:chExt cx="2886" cy="924608"/>
            </a:xfrm>
            <a:solidFill>
              <a:srgbClr val="FFFFFF"/>
            </a:solidFill>
          </p:grpSpPr>
          <p:sp>
            <p:nvSpPr>
              <p:cNvPr id="125" name="Freeform 124">
                <a:extLst>
                  <a:ext uri="{FF2B5EF4-FFF2-40B4-BE49-F238E27FC236}">
                    <a16:creationId xmlns:a16="http://schemas.microsoft.com/office/drawing/2014/main" id="{EBB4FF58-3686-C7BC-C704-729F900EE452}"/>
                  </a:ext>
                </a:extLst>
              </p:cNvPr>
              <p:cNvSpPr/>
              <p:nvPr/>
            </p:nvSpPr>
            <p:spPr>
              <a:xfrm>
                <a:off x="-1754821" y="3724363"/>
                <a:ext cx="2886" cy="35350"/>
              </a:xfrm>
              <a:custGeom>
                <a:avLst/>
                <a:gdLst>
                  <a:gd name="connsiteX0" fmla="*/ 0 w 2886"/>
                  <a:gd name="connsiteY0" fmla="*/ 0 h 35350"/>
                  <a:gd name="connsiteX1" fmla="*/ 2886 w 2886"/>
                  <a:gd name="connsiteY1" fmla="*/ 0 h 35350"/>
                  <a:gd name="connsiteX2" fmla="*/ 2886 w 2886"/>
                  <a:gd name="connsiteY2" fmla="*/ 35351 h 35350"/>
                  <a:gd name="connsiteX3" fmla="*/ 0 w 2886"/>
                  <a:gd name="connsiteY3" fmla="*/ 35351 h 35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35350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35351"/>
                    </a:lnTo>
                    <a:lnTo>
                      <a:pt x="0" y="3535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6" name="Freeform 125">
                <a:extLst>
                  <a:ext uri="{FF2B5EF4-FFF2-40B4-BE49-F238E27FC236}">
                    <a16:creationId xmlns:a16="http://schemas.microsoft.com/office/drawing/2014/main" id="{A71D91E7-33DA-117B-B674-2839F29A52C9}"/>
                  </a:ext>
                </a:extLst>
              </p:cNvPr>
              <p:cNvSpPr/>
              <p:nvPr/>
            </p:nvSpPr>
            <p:spPr>
              <a:xfrm>
                <a:off x="-1754821" y="3825452"/>
                <a:ext cx="2886" cy="722487"/>
              </a:xfrm>
              <a:custGeom>
                <a:avLst/>
                <a:gdLst>
                  <a:gd name="connsiteX0" fmla="*/ 2886 w 2886"/>
                  <a:gd name="connsiteY0" fmla="*/ 722488 h 722487"/>
                  <a:gd name="connsiteX1" fmla="*/ 0 w 2886"/>
                  <a:gd name="connsiteY1" fmla="*/ 722488 h 722487"/>
                  <a:gd name="connsiteX2" fmla="*/ 0 w 2886"/>
                  <a:gd name="connsiteY2" fmla="*/ 656807 h 722487"/>
                  <a:gd name="connsiteX3" fmla="*/ 2886 w 2886"/>
                  <a:gd name="connsiteY3" fmla="*/ 656807 h 722487"/>
                  <a:gd name="connsiteX4" fmla="*/ 2886 w 2886"/>
                  <a:gd name="connsiteY4" fmla="*/ 722488 h 722487"/>
                  <a:gd name="connsiteX5" fmla="*/ 2886 w 2886"/>
                  <a:gd name="connsiteY5" fmla="*/ 591126 h 722487"/>
                  <a:gd name="connsiteX6" fmla="*/ 0 w 2886"/>
                  <a:gd name="connsiteY6" fmla="*/ 591126 h 722487"/>
                  <a:gd name="connsiteX7" fmla="*/ 0 w 2886"/>
                  <a:gd name="connsiteY7" fmla="*/ 525446 h 722487"/>
                  <a:gd name="connsiteX8" fmla="*/ 2886 w 2886"/>
                  <a:gd name="connsiteY8" fmla="*/ 525446 h 722487"/>
                  <a:gd name="connsiteX9" fmla="*/ 2886 w 2886"/>
                  <a:gd name="connsiteY9" fmla="*/ 591126 h 722487"/>
                  <a:gd name="connsiteX10" fmla="*/ 2886 w 2886"/>
                  <a:gd name="connsiteY10" fmla="*/ 459765 h 722487"/>
                  <a:gd name="connsiteX11" fmla="*/ 0 w 2886"/>
                  <a:gd name="connsiteY11" fmla="*/ 459765 h 722487"/>
                  <a:gd name="connsiteX12" fmla="*/ 0 w 2886"/>
                  <a:gd name="connsiteY12" fmla="*/ 394084 h 722487"/>
                  <a:gd name="connsiteX13" fmla="*/ 2886 w 2886"/>
                  <a:gd name="connsiteY13" fmla="*/ 394084 h 722487"/>
                  <a:gd name="connsiteX14" fmla="*/ 2886 w 2886"/>
                  <a:gd name="connsiteY14" fmla="*/ 459765 h 722487"/>
                  <a:gd name="connsiteX15" fmla="*/ 2886 w 2886"/>
                  <a:gd name="connsiteY15" fmla="*/ 328404 h 722487"/>
                  <a:gd name="connsiteX16" fmla="*/ 0 w 2886"/>
                  <a:gd name="connsiteY16" fmla="*/ 328404 h 722487"/>
                  <a:gd name="connsiteX17" fmla="*/ 0 w 2886"/>
                  <a:gd name="connsiteY17" fmla="*/ 262723 h 722487"/>
                  <a:gd name="connsiteX18" fmla="*/ 2886 w 2886"/>
                  <a:gd name="connsiteY18" fmla="*/ 262723 h 722487"/>
                  <a:gd name="connsiteX19" fmla="*/ 2886 w 2886"/>
                  <a:gd name="connsiteY19" fmla="*/ 328404 h 722487"/>
                  <a:gd name="connsiteX20" fmla="*/ 2886 w 2886"/>
                  <a:gd name="connsiteY20" fmla="*/ 197042 h 722487"/>
                  <a:gd name="connsiteX21" fmla="*/ 0 w 2886"/>
                  <a:gd name="connsiteY21" fmla="*/ 197042 h 722487"/>
                  <a:gd name="connsiteX22" fmla="*/ 0 w 2886"/>
                  <a:gd name="connsiteY22" fmla="*/ 131361 h 722487"/>
                  <a:gd name="connsiteX23" fmla="*/ 2886 w 2886"/>
                  <a:gd name="connsiteY23" fmla="*/ 131361 h 722487"/>
                  <a:gd name="connsiteX24" fmla="*/ 2886 w 2886"/>
                  <a:gd name="connsiteY24" fmla="*/ 197042 h 722487"/>
                  <a:gd name="connsiteX25" fmla="*/ 2886 w 2886"/>
                  <a:gd name="connsiteY25" fmla="*/ 65681 h 722487"/>
                  <a:gd name="connsiteX26" fmla="*/ 0 w 2886"/>
                  <a:gd name="connsiteY26" fmla="*/ 65681 h 722487"/>
                  <a:gd name="connsiteX27" fmla="*/ 0 w 2886"/>
                  <a:gd name="connsiteY27" fmla="*/ 0 h 722487"/>
                  <a:gd name="connsiteX28" fmla="*/ 2886 w 2886"/>
                  <a:gd name="connsiteY28" fmla="*/ 0 h 722487"/>
                  <a:gd name="connsiteX29" fmla="*/ 2886 w 2886"/>
                  <a:gd name="connsiteY29" fmla="*/ 65681 h 722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886" h="722487">
                    <a:moveTo>
                      <a:pt x="2886" y="722488"/>
                    </a:moveTo>
                    <a:lnTo>
                      <a:pt x="0" y="722488"/>
                    </a:lnTo>
                    <a:lnTo>
                      <a:pt x="0" y="656807"/>
                    </a:lnTo>
                    <a:lnTo>
                      <a:pt x="2886" y="656807"/>
                    </a:lnTo>
                    <a:lnTo>
                      <a:pt x="2886" y="722488"/>
                    </a:lnTo>
                    <a:close/>
                    <a:moveTo>
                      <a:pt x="2886" y="591126"/>
                    </a:moveTo>
                    <a:lnTo>
                      <a:pt x="0" y="591126"/>
                    </a:lnTo>
                    <a:lnTo>
                      <a:pt x="0" y="525446"/>
                    </a:lnTo>
                    <a:lnTo>
                      <a:pt x="2886" y="525446"/>
                    </a:lnTo>
                    <a:lnTo>
                      <a:pt x="2886" y="591126"/>
                    </a:lnTo>
                    <a:close/>
                    <a:moveTo>
                      <a:pt x="2886" y="459765"/>
                    </a:moveTo>
                    <a:lnTo>
                      <a:pt x="0" y="459765"/>
                    </a:lnTo>
                    <a:lnTo>
                      <a:pt x="0" y="394084"/>
                    </a:lnTo>
                    <a:lnTo>
                      <a:pt x="2886" y="394084"/>
                    </a:lnTo>
                    <a:lnTo>
                      <a:pt x="2886" y="459765"/>
                    </a:lnTo>
                    <a:close/>
                    <a:moveTo>
                      <a:pt x="2886" y="328404"/>
                    </a:moveTo>
                    <a:lnTo>
                      <a:pt x="0" y="328404"/>
                    </a:lnTo>
                    <a:lnTo>
                      <a:pt x="0" y="262723"/>
                    </a:lnTo>
                    <a:lnTo>
                      <a:pt x="2886" y="262723"/>
                    </a:lnTo>
                    <a:lnTo>
                      <a:pt x="2886" y="328404"/>
                    </a:lnTo>
                    <a:close/>
                    <a:moveTo>
                      <a:pt x="2886" y="197042"/>
                    </a:moveTo>
                    <a:lnTo>
                      <a:pt x="0" y="197042"/>
                    </a:lnTo>
                    <a:lnTo>
                      <a:pt x="0" y="131361"/>
                    </a:lnTo>
                    <a:lnTo>
                      <a:pt x="2886" y="131361"/>
                    </a:lnTo>
                    <a:lnTo>
                      <a:pt x="2886" y="197042"/>
                    </a:lnTo>
                    <a:close/>
                    <a:moveTo>
                      <a:pt x="2886" y="65681"/>
                    </a:moveTo>
                    <a:lnTo>
                      <a:pt x="0" y="65681"/>
                    </a:lnTo>
                    <a:lnTo>
                      <a:pt x="0" y="0"/>
                    </a:lnTo>
                    <a:lnTo>
                      <a:pt x="2886" y="0"/>
                    </a:lnTo>
                    <a:lnTo>
                      <a:pt x="2886" y="6568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27" name="Freeform 126">
                <a:extLst>
                  <a:ext uri="{FF2B5EF4-FFF2-40B4-BE49-F238E27FC236}">
                    <a16:creationId xmlns:a16="http://schemas.microsoft.com/office/drawing/2014/main" id="{6A03C152-7C12-3EA7-7957-B9A4148E7D40}"/>
                  </a:ext>
                </a:extLst>
              </p:cNvPr>
              <p:cNvSpPr/>
              <p:nvPr/>
            </p:nvSpPr>
            <p:spPr>
              <a:xfrm>
                <a:off x="-1754821" y="4613621"/>
                <a:ext cx="2886" cy="35350"/>
              </a:xfrm>
              <a:custGeom>
                <a:avLst/>
                <a:gdLst>
                  <a:gd name="connsiteX0" fmla="*/ 0 w 2886"/>
                  <a:gd name="connsiteY0" fmla="*/ 0 h 35350"/>
                  <a:gd name="connsiteX1" fmla="*/ 2886 w 2886"/>
                  <a:gd name="connsiteY1" fmla="*/ 0 h 35350"/>
                  <a:gd name="connsiteX2" fmla="*/ 2886 w 2886"/>
                  <a:gd name="connsiteY2" fmla="*/ 35351 h 35350"/>
                  <a:gd name="connsiteX3" fmla="*/ 0 w 2886"/>
                  <a:gd name="connsiteY3" fmla="*/ 35351 h 35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35350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35351"/>
                    </a:lnTo>
                    <a:lnTo>
                      <a:pt x="0" y="3535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28" name="Graphic 10">
              <a:extLst>
                <a:ext uri="{FF2B5EF4-FFF2-40B4-BE49-F238E27FC236}">
                  <a16:creationId xmlns:a16="http://schemas.microsoft.com/office/drawing/2014/main" id="{4986E171-D403-D9EF-F0CB-B3A93EF313E0}"/>
                </a:ext>
              </a:extLst>
            </p:cNvPr>
            <p:cNvGrpSpPr/>
            <p:nvPr/>
          </p:nvGrpSpPr>
          <p:grpSpPr>
            <a:xfrm>
              <a:off x="-1613169" y="3617357"/>
              <a:ext cx="2886" cy="924608"/>
              <a:chOff x="-1613169" y="3617357"/>
              <a:chExt cx="2886" cy="924608"/>
            </a:xfrm>
            <a:solidFill>
              <a:srgbClr val="FFFFFF"/>
            </a:solidFill>
          </p:grpSpPr>
          <p:sp>
            <p:nvSpPr>
              <p:cNvPr id="129" name="Freeform 128">
                <a:extLst>
                  <a:ext uri="{FF2B5EF4-FFF2-40B4-BE49-F238E27FC236}">
                    <a16:creationId xmlns:a16="http://schemas.microsoft.com/office/drawing/2014/main" id="{4423D3E9-1266-95C5-8ABA-7B45564F219A}"/>
                  </a:ext>
                </a:extLst>
              </p:cNvPr>
              <p:cNvSpPr/>
              <p:nvPr/>
            </p:nvSpPr>
            <p:spPr>
              <a:xfrm>
                <a:off x="-1613169" y="3617357"/>
                <a:ext cx="2886" cy="35350"/>
              </a:xfrm>
              <a:custGeom>
                <a:avLst/>
                <a:gdLst>
                  <a:gd name="connsiteX0" fmla="*/ 0 w 2886"/>
                  <a:gd name="connsiteY0" fmla="*/ 0 h 35350"/>
                  <a:gd name="connsiteX1" fmla="*/ 2886 w 2886"/>
                  <a:gd name="connsiteY1" fmla="*/ 0 h 35350"/>
                  <a:gd name="connsiteX2" fmla="*/ 2886 w 2886"/>
                  <a:gd name="connsiteY2" fmla="*/ 35351 h 35350"/>
                  <a:gd name="connsiteX3" fmla="*/ 0 w 2886"/>
                  <a:gd name="connsiteY3" fmla="*/ 35351 h 35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35350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35351"/>
                    </a:lnTo>
                    <a:lnTo>
                      <a:pt x="0" y="3535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0" name="Freeform 129">
                <a:extLst>
                  <a:ext uri="{FF2B5EF4-FFF2-40B4-BE49-F238E27FC236}">
                    <a16:creationId xmlns:a16="http://schemas.microsoft.com/office/drawing/2014/main" id="{29B5F73D-B235-82FB-A392-D4C8E4864E16}"/>
                  </a:ext>
                </a:extLst>
              </p:cNvPr>
              <p:cNvSpPr/>
              <p:nvPr/>
            </p:nvSpPr>
            <p:spPr>
              <a:xfrm>
                <a:off x="-1613169" y="3718447"/>
                <a:ext cx="2886" cy="722487"/>
              </a:xfrm>
              <a:custGeom>
                <a:avLst/>
                <a:gdLst>
                  <a:gd name="connsiteX0" fmla="*/ 2886 w 2886"/>
                  <a:gd name="connsiteY0" fmla="*/ 722488 h 722487"/>
                  <a:gd name="connsiteX1" fmla="*/ 0 w 2886"/>
                  <a:gd name="connsiteY1" fmla="*/ 722488 h 722487"/>
                  <a:gd name="connsiteX2" fmla="*/ 0 w 2886"/>
                  <a:gd name="connsiteY2" fmla="*/ 656807 h 722487"/>
                  <a:gd name="connsiteX3" fmla="*/ 2886 w 2886"/>
                  <a:gd name="connsiteY3" fmla="*/ 656807 h 722487"/>
                  <a:gd name="connsiteX4" fmla="*/ 2886 w 2886"/>
                  <a:gd name="connsiteY4" fmla="*/ 722488 h 722487"/>
                  <a:gd name="connsiteX5" fmla="*/ 2886 w 2886"/>
                  <a:gd name="connsiteY5" fmla="*/ 591126 h 722487"/>
                  <a:gd name="connsiteX6" fmla="*/ 0 w 2886"/>
                  <a:gd name="connsiteY6" fmla="*/ 591126 h 722487"/>
                  <a:gd name="connsiteX7" fmla="*/ 0 w 2886"/>
                  <a:gd name="connsiteY7" fmla="*/ 525446 h 722487"/>
                  <a:gd name="connsiteX8" fmla="*/ 2886 w 2886"/>
                  <a:gd name="connsiteY8" fmla="*/ 525446 h 722487"/>
                  <a:gd name="connsiteX9" fmla="*/ 2886 w 2886"/>
                  <a:gd name="connsiteY9" fmla="*/ 591126 h 722487"/>
                  <a:gd name="connsiteX10" fmla="*/ 2886 w 2886"/>
                  <a:gd name="connsiteY10" fmla="*/ 459765 h 722487"/>
                  <a:gd name="connsiteX11" fmla="*/ 0 w 2886"/>
                  <a:gd name="connsiteY11" fmla="*/ 459765 h 722487"/>
                  <a:gd name="connsiteX12" fmla="*/ 0 w 2886"/>
                  <a:gd name="connsiteY12" fmla="*/ 394084 h 722487"/>
                  <a:gd name="connsiteX13" fmla="*/ 2886 w 2886"/>
                  <a:gd name="connsiteY13" fmla="*/ 394084 h 722487"/>
                  <a:gd name="connsiteX14" fmla="*/ 2886 w 2886"/>
                  <a:gd name="connsiteY14" fmla="*/ 459765 h 722487"/>
                  <a:gd name="connsiteX15" fmla="*/ 2886 w 2886"/>
                  <a:gd name="connsiteY15" fmla="*/ 328404 h 722487"/>
                  <a:gd name="connsiteX16" fmla="*/ 0 w 2886"/>
                  <a:gd name="connsiteY16" fmla="*/ 328404 h 722487"/>
                  <a:gd name="connsiteX17" fmla="*/ 0 w 2886"/>
                  <a:gd name="connsiteY17" fmla="*/ 262723 h 722487"/>
                  <a:gd name="connsiteX18" fmla="*/ 2886 w 2886"/>
                  <a:gd name="connsiteY18" fmla="*/ 262723 h 722487"/>
                  <a:gd name="connsiteX19" fmla="*/ 2886 w 2886"/>
                  <a:gd name="connsiteY19" fmla="*/ 328404 h 722487"/>
                  <a:gd name="connsiteX20" fmla="*/ 2886 w 2886"/>
                  <a:gd name="connsiteY20" fmla="*/ 197042 h 722487"/>
                  <a:gd name="connsiteX21" fmla="*/ 0 w 2886"/>
                  <a:gd name="connsiteY21" fmla="*/ 197042 h 722487"/>
                  <a:gd name="connsiteX22" fmla="*/ 0 w 2886"/>
                  <a:gd name="connsiteY22" fmla="*/ 131361 h 722487"/>
                  <a:gd name="connsiteX23" fmla="*/ 2886 w 2886"/>
                  <a:gd name="connsiteY23" fmla="*/ 131361 h 722487"/>
                  <a:gd name="connsiteX24" fmla="*/ 2886 w 2886"/>
                  <a:gd name="connsiteY24" fmla="*/ 197042 h 722487"/>
                  <a:gd name="connsiteX25" fmla="*/ 2886 w 2886"/>
                  <a:gd name="connsiteY25" fmla="*/ 65681 h 722487"/>
                  <a:gd name="connsiteX26" fmla="*/ 0 w 2886"/>
                  <a:gd name="connsiteY26" fmla="*/ 65681 h 722487"/>
                  <a:gd name="connsiteX27" fmla="*/ 0 w 2886"/>
                  <a:gd name="connsiteY27" fmla="*/ 0 h 722487"/>
                  <a:gd name="connsiteX28" fmla="*/ 2886 w 2886"/>
                  <a:gd name="connsiteY28" fmla="*/ 0 h 722487"/>
                  <a:gd name="connsiteX29" fmla="*/ 2886 w 2886"/>
                  <a:gd name="connsiteY29" fmla="*/ 65681 h 722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886" h="722487">
                    <a:moveTo>
                      <a:pt x="2886" y="722488"/>
                    </a:moveTo>
                    <a:lnTo>
                      <a:pt x="0" y="722488"/>
                    </a:lnTo>
                    <a:lnTo>
                      <a:pt x="0" y="656807"/>
                    </a:lnTo>
                    <a:lnTo>
                      <a:pt x="2886" y="656807"/>
                    </a:lnTo>
                    <a:lnTo>
                      <a:pt x="2886" y="722488"/>
                    </a:lnTo>
                    <a:close/>
                    <a:moveTo>
                      <a:pt x="2886" y="591126"/>
                    </a:moveTo>
                    <a:lnTo>
                      <a:pt x="0" y="591126"/>
                    </a:lnTo>
                    <a:lnTo>
                      <a:pt x="0" y="525446"/>
                    </a:lnTo>
                    <a:lnTo>
                      <a:pt x="2886" y="525446"/>
                    </a:lnTo>
                    <a:lnTo>
                      <a:pt x="2886" y="591126"/>
                    </a:lnTo>
                    <a:close/>
                    <a:moveTo>
                      <a:pt x="2886" y="459765"/>
                    </a:moveTo>
                    <a:lnTo>
                      <a:pt x="0" y="459765"/>
                    </a:lnTo>
                    <a:lnTo>
                      <a:pt x="0" y="394084"/>
                    </a:lnTo>
                    <a:lnTo>
                      <a:pt x="2886" y="394084"/>
                    </a:lnTo>
                    <a:lnTo>
                      <a:pt x="2886" y="459765"/>
                    </a:lnTo>
                    <a:close/>
                    <a:moveTo>
                      <a:pt x="2886" y="328404"/>
                    </a:moveTo>
                    <a:lnTo>
                      <a:pt x="0" y="328404"/>
                    </a:lnTo>
                    <a:lnTo>
                      <a:pt x="0" y="262723"/>
                    </a:lnTo>
                    <a:lnTo>
                      <a:pt x="2886" y="262723"/>
                    </a:lnTo>
                    <a:lnTo>
                      <a:pt x="2886" y="328404"/>
                    </a:lnTo>
                    <a:close/>
                    <a:moveTo>
                      <a:pt x="2886" y="197042"/>
                    </a:moveTo>
                    <a:lnTo>
                      <a:pt x="0" y="197042"/>
                    </a:lnTo>
                    <a:lnTo>
                      <a:pt x="0" y="131361"/>
                    </a:lnTo>
                    <a:lnTo>
                      <a:pt x="2886" y="131361"/>
                    </a:lnTo>
                    <a:lnTo>
                      <a:pt x="2886" y="197042"/>
                    </a:lnTo>
                    <a:close/>
                    <a:moveTo>
                      <a:pt x="2886" y="65681"/>
                    </a:moveTo>
                    <a:lnTo>
                      <a:pt x="0" y="65681"/>
                    </a:lnTo>
                    <a:lnTo>
                      <a:pt x="0" y="0"/>
                    </a:lnTo>
                    <a:lnTo>
                      <a:pt x="2886" y="0"/>
                    </a:lnTo>
                    <a:lnTo>
                      <a:pt x="2886" y="6568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1" name="Freeform 130">
                <a:extLst>
                  <a:ext uri="{FF2B5EF4-FFF2-40B4-BE49-F238E27FC236}">
                    <a16:creationId xmlns:a16="http://schemas.microsoft.com/office/drawing/2014/main" id="{150EDA5B-4C5B-A751-5F27-AE5CA49AF4ED}"/>
                  </a:ext>
                </a:extLst>
              </p:cNvPr>
              <p:cNvSpPr/>
              <p:nvPr/>
            </p:nvSpPr>
            <p:spPr>
              <a:xfrm>
                <a:off x="-1613169" y="4506615"/>
                <a:ext cx="2886" cy="35350"/>
              </a:xfrm>
              <a:custGeom>
                <a:avLst/>
                <a:gdLst>
                  <a:gd name="connsiteX0" fmla="*/ 0 w 2886"/>
                  <a:gd name="connsiteY0" fmla="*/ 0 h 35350"/>
                  <a:gd name="connsiteX1" fmla="*/ 2886 w 2886"/>
                  <a:gd name="connsiteY1" fmla="*/ 0 h 35350"/>
                  <a:gd name="connsiteX2" fmla="*/ 2886 w 2886"/>
                  <a:gd name="connsiteY2" fmla="*/ 35351 h 35350"/>
                  <a:gd name="connsiteX3" fmla="*/ 0 w 2886"/>
                  <a:gd name="connsiteY3" fmla="*/ 35351 h 35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35350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35351"/>
                    </a:lnTo>
                    <a:lnTo>
                      <a:pt x="0" y="3535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32" name="Graphic 10">
              <a:extLst>
                <a:ext uri="{FF2B5EF4-FFF2-40B4-BE49-F238E27FC236}">
                  <a16:creationId xmlns:a16="http://schemas.microsoft.com/office/drawing/2014/main" id="{DC7FA31C-217E-9810-3180-73360F9DF699}"/>
                </a:ext>
              </a:extLst>
            </p:cNvPr>
            <p:cNvGrpSpPr/>
            <p:nvPr/>
          </p:nvGrpSpPr>
          <p:grpSpPr>
            <a:xfrm>
              <a:off x="-1484071" y="3671351"/>
              <a:ext cx="2886" cy="924608"/>
              <a:chOff x="-1484071" y="3671351"/>
              <a:chExt cx="2886" cy="924608"/>
            </a:xfrm>
            <a:solidFill>
              <a:srgbClr val="FFFFFF"/>
            </a:solidFill>
          </p:grpSpPr>
          <p:sp>
            <p:nvSpPr>
              <p:cNvPr id="133" name="Freeform 132">
                <a:extLst>
                  <a:ext uri="{FF2B5EF4-FFF2-40B4-BE49-F238E27FC236}">
                    <a16:creationId xmlns:a16="http://schemas.microsoft.com/office/drawing/2014/main" id="{536A43DD-72C5-BC74-C8DD-4D8C2024A5EF}"/>
                  </a:ext>
                </a:extLst>
              </p:cNvPr>
              <p:cNvSpPr/>
              <p:nvPr/>
            </p:nvSpPr>
            <p:spPr>
              <a:xfrm>
                <a:off x="-1484071" y="3671351"/>
                <a:ext cx="2886" cy="35350"/>
              </a:xfrm>
              <a:custGeom>
                <a:avLst/>
                <a:gdLst>
                  <a:gd name="connsiteX0" fmla="*/ 0 w 2886"/>
                  <a:gd name="connsiteY0" fmla="*/ 0 h 35350"/>
                  <a:gd name="connsiteX1" fmla="*/ 2886 w 2886"/>
                  <a:gd name="connsiteY1" fmla="*/ 0 h 35350"/>
                  <a:gd name="connsiteX2" fmla="*/ 2886 w 2886"/>
                  <a:gd name="connsiteY2" fmla="*/ 35351 h 35350"/>
                  <a:gd name="connsiteX3" fmla="*/ 0 w 2886"/>
                  <a:gd name="connsiteY3" fmla="*/ 35351 h 35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35350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35351"/>
                    </a:lnTo>
                    <a:lnTo>
                      <a:pt x="0" y="3535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4" name="Freeform 133">
                <a:extLst>
                  <a:ext uri="{FF2B5EF4-FFF2-40B4-BE49-F238E27FC236}">
                    <a16:creationId xmlns:a16="http://schemas.microsoft.com/office/drawing/2014/main" id="{F9588838-8B51-BFC9-2AFE-8817E89CD4E8}"/>
                  </a:ext>
                </a:extLst>
              </p:cNvPr>
              <p:cNvSpPr/>
              <p:nvPr/>
            </p:nvSpPr>
            <p:spPr>
              <a:xfrm>
                <a:off x="-1484071" y="3772440"/>
                <a:ext cx="2886" cy="722487"/>
              </a:xfrm>
              <a:custGeom>
                <a:avLst/>
                <a:gdLst>
                  <a:gd name="connsiteX0" fmla="*/ 2886 w 2886"/>
                  <a:gd name="connsiteY0" fmla="*/ 722488 h 722487"/>
                  <a:gd name="connsiteX1" fmla="*/ 0 w 2886"/>
                  <a:gd name="connsiteY1" fmla="*/ 722488 h 722487"/>
                  <a:gd name="connsiteX2" fmla="*/ 0 w 2886"/>
                  <a:gd name="connsiteY2" fmla="*/ 656807 h 722487"/>
                  <a:gd name="connsiteX3" fmla="*/ 2886 w 2886"/>
                  <a:gd name="connsiteY3" fmla="*/ 656807 h 722487"/>
                  <a:gd name="connsiteX4" fmla="*/ 2886 w 2886"/>
                  <a:gd name="connsiteY4" fmla="*/ 722488 h 722487"/>
                  <a:gd name="connsiteX5" fmla="*/ 2886 w 2886"/>
                  <a:gd name="connsiteY5" fmla="*/ 591126 h 722487"/>
                  <a:gd name="connsiteX6" fmla="*/ 0 w 2886"/>
                  <a:gd name="connsiteY6" fmla="*/ 591126 h 722487"/>
                  <a:gd name="connsiteX7" fmla="*/ 0 w 2886"/>
                  <a:gd name="connsiteY7" fmla="*/ 525446 h 722487"/>
                  <a:gd name="connsiteX8" fmla="*/ 2886 w 2886"/>
                  <a:gd name="connsiteY8" fmla="*/ 525446 h 722487"/>
                  <a:gd name="connsiteX9" fmla="*/ 2886 w 2886"/>
                  <a:gd name="connsiteY9" fmla="*/ 591126 h 722487"/>
                  <a:gd name="connsiteX10" fmla="*/ 2886 w 2886"/>
                  <a:gd name="connsiteY10" fmla="*/ 459765 h 722487"/>
                  <a:gd name="connsiteX11" fmla="*/ 0 w 2886"/>
                  <a:gd name="connsiteY11" fmla="*/ 459765 h 722487"/>
                  <a:gd name="connsiteX12" fmla="*/ 0 w 2886"/>
                  <a:gd name="connsiteY12" fmla="*/ 394084 h 722487"/>
                  <a:gd name="connsiteX13" fmla="*/ 2886 w 2886"/>
                  <a:gd name="connsiteY13" fmla="*/ 394084 h 722487"/>
                  <a:gd name="connsiteX14" fmla="*/ 2886 w 2886"/>
                  <a:gd name="connsiteY14" fmla="*/ 459765 h 722487"/>
                  <a:gd name="connsiteX15" fmla="*/ 2886 w 2886"/>
                  <a:gd name="connsiteY15" fmla="*/ 328404 h 722487"/>
                  <a:gd name="connsiteX16" fmla="*/ 0 w 2886"/>
                  <a:gd name="connsiteY16" fmla="*/ 328404 h 722487"/>
                  <a:gd name="connsiteX17" fmla="*/ 0 w 2886"/>
                  <a:gd name="connsiteY17" fmla="*/ 262723 h 722487"/>
                  <a:gd name="connsiteX18" fmla="*/ 2886 w 2886"/>
                  <a:gd name="connsiteY18" fmla="*/ 262723 h 722487"/>
                  <a:gd name="connsiteX19" fmla="*/ 2886 w 2886"/>
                  <a:gd name="connsiteY19" fmla="*/ 328404 h 722487"/>
                  <a:gd name="connsiteX20" fmla="*/ 2886 w 2886"/>
                  <a:gd name="connsiteY20" fmla="*/ 197042 h 722487"/>
                  <a:gd name="connsiteX21" fmla="*/ 0 w 2886"/>
                  <a:gd name="connsiteY21" fmla="*/ 197042 h 722487"/>
                  <a:gd name="connsiteX22" fmla="*/ 0 w 2886"/>
                  <a:gd name="connsiteY22" fmla="*/ 131361 h 722487"/>
                  <a:gd name="connsiteX23" fmla="*/ 2886 w 2886"/>
                  <a:gd name="connsiteY23" fmla="*/ 131361 h 722487"/>
                  <a:gd name="connsiteX24" fmla="*/ 2886 w 2886"/>
                  <a:gd name="connsiteY24" fmla="*/ 197042 h 722487"/>
                  <a:gd name="connsiteX25" fmla="*/ 2886 w 2886"/>
                  <a:gd name="connsiteY25" fmla="*/ 65681 h 722487"/>
                  <a:gd name="connsiteX26" fmla="*/ 0 w 2886"/>
                  <a:gd name="connsiteY26" fmla="*/ 65681 h 722487"/>
                  <a:gd name="connsiteX27" fmla="*/ 0 w 2886"/>
                  <a:gd name="connsiteY27" fmla="*/ 0 h 722487"/>
                  <a:gd name="connsiteX28" fmla="*/ 2886 w 2886"/>
                  <a:gd name="connsiteY28" fmla="*/ 0 h 722487"/>
                  <a:gd name="connsiteX29" fmla="*/ 2886 w 2886"/>
                  <a:gd name="connsiteY29" fmla="*/ 65681 h 722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886" h="722487">
                    <a:moveTo>
                      <a:pt x="2886" y="722488"/>
                    </a:moveTo>
                    <a:lnTo>
                      <a:pt x="0" y="722488"/>
                    </a:lnTo>
                    <a:lnTo>
                      <a:pt x="0" y="656807"/>
                    </a:lnTo>
                    <a:lnTo>
                      <a:pt x="2886" y="656807"/>
                    </a:lnTo>
                    <a:lnTo>
                      <a:pt x="2886" y="722488"/>
                    </a:lnTo>
                    <a:close/>
                    <a:moveTo>
                      <a:pt x="2886" y="591126"/>
                    </a:moveTo>
                    <a:lnTo>
                      <a:pt x="0" y="591126"/>
                    </a:lnTo>
                    <a:lnTo>
                      <a:pt x="0" y="525446"/>
                    </a:lnTo>
                    <a:lnTo>
                      <a:pt x="2886" y="525446"/>
                    </a:lnTo>
                    <a:lnTo>
                      <a:pt x="2886" y="591126"/>
                    </a:lnTo>
                    <a:close/>
                    <a:moveTo>
                      <a:pt x="2886" y="459765"/>
                    </a:moveTo>
                    <a:lnTo>
                      <a:pt x="0" y="459765"/>
                    </a:lnTo>
                    <a:lnTo>
                      <a:pt x="0" y="394084"/>
                    </a:lnTo>
                    <a:lnTo>
                      <a:pt x="2886" y="394084"/>
                    </a:lnTo>
                    <a:lnTo>
                      <a:pt x="2886" y="459765"/>
                    </a:lnTo>
                    <a:close/>
                    <a:moveTo>
                      <a:pt x="2886" y="328404"/>
                    </a:moveTo>
                    <a:lnTo>
                      <a:pt x="0" y="328404"/>
                    </a:lnTo>
                    <a:lnTo>
                      <a:pt x="0" y="262723"/>
                    </a:lnTo>
                    <a:lnTo>
                      <a:pt x="2886" y="262723"/>
                    </a:lnTo>
                    <a:lnTo>
                      <a:pt x="2886" y="328404"/>
                    </a:lnTo>
                    <a:close/>
                    <a:moveTo>
                      <a:pt x="2886" y="197042"/>
                    </a:moveTo>
                    <a:lnTo>
                      <a:pt x="0" y="197042"/>
                    </a:lnTo>
                    <a:lnTo>
                      <a:pt x="0" y="131361"/>
                    </a:lnTo>
                    <a:lnTo>
                      <a:pt x="2886" y="131361"/>
                    </a:lnTo>
                    <a:lnTo>
                      <a:pt x="2886" y="197042"/>
                    </a:lnTo>
                    <a:close/>
                    <a:moveTo>
                      <a:pt x="2886" y="65681"/>
                    </a:moveTo>
                    <a:lnTo>
                      <a:pt x="0" y="65681"/>
                    </a:lnTo>
                    <a:lnTo>
                      <a:pt x="0" y="0"/>
                    </a:lnTo>
                    <a:lnTo>
                      <a:pt x="2886" y="0"/>
                    </a:lnTo>
                    <a:lnTo>
                      <a:pt x="2886" y="6568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5" name="Freeform 134">
                <a:extLst>
                  <a:ext uri="{FF2B5EF4-FFF2-40B4-BE49-F238E27FC236}">
                    <a16:creationId xmlns:a16="http://schemas.microsoft.com/office/drawing/2014/main" id="{92430A21-F3B5-EABF-3E3E-D3F25BC15189}"/>
                  </a:ext>
                </a:extLst>
              </p:cNvPr>
              <p:cNvSpPr/>
              <p:nvPr/>
            </p:nvSpPr>
            <p:spPr>
              <a:xfrm>
                <a:off x="-1484071" y="4560609"/>
                <a:ext cx="2886" cy="35350"/>
              </a:xfrm>
              <a:custGeom>
                <a:avLst/>
                <a:gdLst>
                  <a:gd name="connsiteX0" fmla="*/ 0 w 2886"/>
                  <a:gd name="connsiteY0" fmla="*/ 0 h 35350"/>
                  <a:gd name="connsiteX1" fmla="*/ 2886 w 2886"/>
                  <a:gd name="connsiteY1" fmla="*/ 0 h 35350"/>
                  <a:gd name="connsiteX2" fmla="*/ 2886 w 2886"/>
                  <a:gd name="connsiteY2" fmla="*/ 35351 h 35350"/>
                  <a:gd name="connsiteX3" fmla="*/ 0 w 2886"/>
                  <a:gd name="connsiteY3" fmla="*/ 35351 h 35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35350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35351"/>
                    </a:lnTo>
                    <a:lnTo>
                      <a:pt x="0" y="3535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36" name="Graphic 10">
              <a:extLst>
                <a:ext uri="{FF2B5EF4-FFF2-40B4-BE49-F238E27FC236}">
                  <a16:creationId xmlns:a16="http://schemas.microsoft.com/office/drawing/2014/main" id="{37ED7875-593F-D3CB-1194-0B547FF14DE6}"/>
                </a:ext>
              </a:extLst>
            </p:cNvPr>
            <p:cNvGrpSpPr/>
            <p:nvPr/>
          </p:nvGrpSpPr>
          <p:grpSpPr>
            <a:xfrm>
              <a:off x="-1351424" y="3699631"/>
              <a:ext cx="2886" cy="924608"/>
              <a:chOff x="-1351424" y="3699631"/>
              <a:chExt cx="2886" cy="924608"/>
            </a:xfrm>
            <a:solidFill>
              <a:srgbClr val="FFFFFF"/>
            </a:solidFill>
          </p:grpSpPr>
          <p:sp>
            <p:nvSpPr>
              <p:cNvPr id="137" name="Freeform 136">
                <a:extLst>
                  <a:ext uri="{FF2B5EF4-FFF2-40B4-BE49-F238E27FC236}">
                    <a16:creationId xmlns:a16="http://schemas.microsoft.com/office/drawing/2014/main" id="{2FACD9D1-CC09-7CC7-8F5A-CD33FBB43C17}"/>
                  </a:ext>
                </a:extLst>
              </p:cNvPr>
              <p:cNvSpPr/>
              <p:nvPr/>
            </p:nvSpPr>
            <p:spPr>
              <a:xfrm>
                <a:off x="-1351424" y="3699631"/>
                <a:ext cx="2886" cy="35350"/>
              </a:xfrm>
              <a:custGeom>
                <a:avLst/>
                <a:gdLst>
                  <a:gd name="connsiteX0" fmla="*/ 0 w 2886"/>
                  <a:gd name="connsiteY0" fmla="*/ 0 h 35350"/>
                  <a:gd name="connsiteX1" fmla="*/ 2886 w 2886"/>
                  <a:gd name="connsiteY1" fmla="*/ 0 h 35350"/>
                  <a:gd name="connsiteX2" fmla="*/ 2886 w 2886"/>
                  <a:gd name="connsiteY2" fmla="*/ 35351 h 35350"/>
                  <a:gd name="connsiteX3" fmla="*/ 0 w 2886"/>
                  <a:gd name="connsiteY3" fmla="*/ 35351 h 35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35350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35351"/>
                    </a:lnTo>
                    <a:lnTo>
                      <a:pt x="0" y="3535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8" name="Freeform 137">
                <a:extLst>
                  <a:ext uri="{FF2B5EF4-FFF2-40B4-BE49-F238E27FC236}">
                    <a16:creationId xmlns:a16="http://schemas.microsoft.com/office/drawing/2014/main" id="{F0B8C117-BBD6-4617-7442-E9DCF84FD5FD}"/>
                  </a:ext>
                </a:extLst>
              </p:cNvPr>
              <p:cNvSpPr/>
              <p:nvPr/>
            </p:nvSpPr>
            <p:spPr>
              <a:xfrm>
                <a:off x="-1351424" y="3800721"/>
                <a:ext cx="2886" cy="722487"/>
              </a:xfrm>
              <a:custGeom>
                <a:avLst/>
                <a:gdLst>
                  <a:gd name="connsiteX0" fmla="*/ 2886 w 2886"/>
                  <a:gd name="connsiteY0" fmla="*/ 722488 h 722487"/>
                  <a:gd name="connsiteX1" fmla="*/ 0 w 2886"/>
                  <a:gd name="connsiteY1" fmla="*/ 722488 h 722487"/>
                  <a:gd name="connsiteX2" fmla="*/ 0 w 2886"/>
                  <a:gd name="connsiteY2" fmla="*/ 656807 h 722487"/>
                  <a:gd name="connsiteX3" fmla="*/ 2886 w 2886"/>
                  <a:gd name="connsiteY3" fmla="*/ 656807 h 722487"/>
                  <a:gd name="connsiteX4" fmla="*/ 2886 w 2886"/>
                  <a:gd name="connsiteY4" fmla="*/ 722488 h 722487"/>
                  <a:gd name="connsiteX5" fmla="*/ 2886 w 2886"/>
                  <a:gd name="connsiteY5" fmla="*/ 591126 h 722487"/>
                  <a:gd name="connsiteX6" fmla="*/ 0 w 2886"/>
                  <a:gd name="connsiteY6" fmla="*/ 591126 h 722487"/>
                  <a:gd name="connsiteX7" fmla="*/ 0 w 2886"/>
                  <a:gd name="connsiteY7" fmla="*/ 525446 h 722487"/>
                  <a:gd name="connsiteX8" fmla="*/ 2886 w 2886"/>
                  <a:gd name="connsiteY8" fmla="*/ 525446 h 722487"/>
                  <a:gd name="connsiteX9" fmla="*/ 2886 w 2886"/>
                  <a:gd name="connsiteY9" fmla="*/ 591126 h 722487"/>
                  <a:gd name="connsiteX10" fmla="*/ 2886 w 2886"/>
                  <a:gd name="connsiteY10" fmla="*/ 459765 h 722487"/>
                  <a:gd name="connsiteX11" fmla="*/ 0 w 2886"/>
                  <a:gd name="connsiteY11" fmla="*/ 459765 h 722487"/>
                  <a:gd name="connsiteX12" fmla="*/ 0 w 2886"/>
                  <a:gd name="connsiteY12" fmla="*/ 394084 h 722487"/>
                  <a:gd name="connsiteX13" fmla="*/ 2886 w 2886"/>
                  <a:gd name="connsiteY13" fmla="*/ 394084 h 722487"/>
                  <a:gd name="connsiteX14" fmla="*/ 2886 w 2886"/>
                  <a:gd name="connsiteY14" fmla="*/ 459765 h 722487"/>
                  <a:gd name="connsiteX15" fmla="*/ 2886 w 2886"/>
                  <a:gd name="connsiteY15" fmla="*/ 328404 h 722487"/>
                  <a:gd name="connsiteX16" fmla="*/ 0 w 2886"/>
                  <a:gd name="connsiteY16" fmla="*/ 328404 h 722487"/>
                  <a:gd name="connsiteX17" fmla="*/ 0 w 2886"/>
                  <a:gd name="connsiteY17" fmla="*/ 262723 h 722487"/>
                  <a:gd name="connsiteX18" fmla="*/ 2886 w 2886"/>
                  <a:gd name="connsiteY18" fmla="*/ 262723 h 722487"/>
                  <a:gd name="connsiteX19" fmla="*/ 2886 w 2886"/>
                  <a:gd name="connsiteY19" fmla="*/ 328404 h 722487"/>
                  <a:gd name="connsiteX20" fmla="*/ 2886 w 2886"/>
                  <a:gd name="connsiteY20" fmla="*/ 197042 h 722487"/>
                  <a:gd name="connsiteX21" fmla="*/ 0 w 2886"/>
                  <a:gd name="connsiteY21" fmla="*/ 197042 h 722487"/>
                  <a:gd name="connsiteX22" fmla="*/ 0 w 2886"/>
                  <a:gd name="connsiteY22" fmla="*/ 131361 h 722487"/>
                  <a:gd name="connsiteX23" fmla="*/ 2886 w 2886"/>
                  <a:gd name="connsiteY23" fmla="*/ 131361 h 722487"/>
                  <a:gd name="connsiteX24" fmla="*/ 2886 w 2886"/>
                  <a:gd name="connsiteY24" fmla="*/ 197042 h 722487"/>
                  <a:gd name="connsiteX25" fmla="*/ 2886 w 2886"/>
                  <a:gd name="connsiteY25" fmla="*/ 65681 h 722487"/>
                  <a:gd name="connsiteX26" fmla="*/ 0 w 2886"/>
                  <a:gd name="connsiteY26" fmla="*/ 65681 h 722487"/>
                  <a:gd name="connsiteX27" fmla="*/ 0 w 2886"/>
                  <a:gd name="connsiteY27" fmla="*/ 0 h 722487"/>
                  <a:gd name="connsiteX28" fmla="*/ 2886 w 2886"/>
                  <a:gd name="connsiteY28" fmla="*/ 0 h 722487"/>
                  <a:gd name="connsiteX29" fmla="*/ 2886 w 2886"/>
                  <a:gd name="connsiteY29" fmla="*/ 65681 h 722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886" h="722487">
                    <a:moveTo>
                      <a:pt x="2886" y="722488"/>
                    </a:moveTo>
                    <a:lnTo>
                      <a:pt x="0" y="722488"/>
                    </a:lnTo>
                    <a:lnTo>
                      <a:pt x="0" y="656807"/>
                    </a:lnTo>
                    <a:lnTo>
                      <a:pt x="2886" y="656807"/>
                    </a:lnTo>
                    <a:lnTo>
                      <a:pt x="2886" y="722488"/>
                    </a:lnTo>
                    <a:close/>
                    <a:moveTo>
                      <a:pt x="2886" y="591126"/>
                    </a:moveTo>
                    <a:lnTo>
                      <a:pt x="0" y="591126"/>
                    </a:lnTo>
                    <a:lnTo>
                      <a:pt x="0" y="525446"/>
                    </a:lnTo>
                    <a:lnTo>
                      <a:pt x="2886" y="525446"/>
                    </a:lnTo>
                    <a:lnTo>
                      <a:pt x="2886" y="591126"/>
                    </a:lnTo>
                    <a:close/>
                    <a:moveTo>
                      <a:pt x="2886" y="459765"/>
                    </a:moveTo>
                    <a:lnTo>
                      <a:pt x="0" y="459765"/>
                    </a:lnTo>
                    <a:lnTo>
                      <a:pt x="0" y="394084"/>
                    </a:lnTo>
                    <a:lnTo>
                      <a:pt x="2886" y="394084"/>
                    </a:lnTo>
                    <a:lnTo>
                      <a:pt x="2886" y="459765"/>
                    </a:lnTo>
                    <a:close/>
                    <a:moveTo>
                      <a:pt x="2886" y="328404"/>
                    </a:moveTo>
                    <a:lnTo>
                      <a:pt x="0" y="328404"/>
                    </a:lnTo>
                    <a:lnTo>
                      <a:pt x="0" y="262723"/>
                    </a:lnTo>
                    <a:lnTo>
                      <a:pt x="2886" y="262723"/>
                    </a:lnTo>
                    <a:lnTo>
                      <a:pt x="2886" y="328404"/>
                    </a:lnTo>
                    <a:close/>
                    <a:moveTo>
                      <a:pt x="2886" y="197042"/>
                    </a:moveTo>
                    <a:lnTo>
                      <a:pt x="0" y="197042"/>
                    </a:lnTo>
                    <a:lnTo>
                      <a:pt x="0" y="131361"/>
                    </a:lnTo>
                    <a:lnTo>
                      <a:pt x="2886" y="131361"/>
                    </a:lnTo>
                    <a:lnTo>
                      <a:pt x="2886" y="197042"/>
                    </a:lnTo>
                    <a:close/>
                    <a:moveTo>
                      <a:pt x="2886" y="65681"/>
                    </a:moveTo>
                    <a:lnTo>
                      <a:pt x="0" y="65681"/>
                    </a:lnTo>
                    <a:lnTo>
                      <a:pt x="0" y="0"/>
                    </a:lnTo>
                    <a:lnTo>
                      <a:pt x="2886" y="0"/>
                    </a:lnTo>
                    <a:lnTo>
                      <a:pt x="2886" y="6568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39" name="Freeform 138">
                <a:extLst>
                  <a:ext uri="{FF2B5EF4-FFF2-40B4-BE49-F238E27FC236}">
                    <a16:creationId xmlns:a16="http://schemas.microsoft.com/office/drawing/2014/main" id="{CD2CD0D7-BA28-552E-7732-33E1B11769EC}"/>
                  </a:ext>
                </a:extLst>
              </p:cNvPr>
              <p:cNvSpPr/>
              <p:nvPr/>
            </p:nvSpPr>
            <p:spPr>
              <a:xfrm>
                <a:off x="-1351424" y="4588889"/>
                <a:ext cx="2886" cy="35350"/>
              </a:xfrm>
              <a:custGeom>
                <a:avLst/>
                <a:gdLst>
                  <a:gd name="connsiteX0" fmla="*/ 0 w 2886"/>
                  <a:gd name="connsiteY0" fmla="*/ 0 h 35350"/>
                  <a:gd name="connsiteX1" fmla="*/ 2886 w 2886"/>
                  <a:gd name="connsiteY1" fmla="*/ 0 h 35350"/>
                  <a:gd name="connsiteX2" fmla="*/ 2886 w 2886"/>
                  <a:gd name="connsiteY2" fmla="*/ 35351 h 35350"/>
                  <a:gd name="connsiteX3" fmla="*/ 0 w 2886"/>
                  <a:gd name="connsiteY3" fmla="*/ 35351 h 35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886" h="35350">
                    <a:moveTo>
                      <a:pt x="0" y="0"/>
                    </a:moveTo>
                    <a:lnTo>
                      <a:pt x="2886" y="0"/>
                    </a:lnTo>
                    <a:lnTo>
                      <a:pt x="2886" y="35351"/>
                    </a:lnTo>
                    <a:lnTo>
                      <a:pt x="0" y="3535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40" name="Graphic 10">
              <a:extLst>
                <a:ext uri="{FF2B5EF4-FFF2-40B4-BE49-F238E27FC236}">
                  <a16:creationId xmlns:a16="http://schemas.microsoft.com/office/drawing/2014/main" id="{5708555B-A868-6D07-CC54-255675A94B5F}"/>
                </a:ext>
              </a:extLst>
            </p:cNvPr>
            <p:cNvGrpSpPr/>
            <p:nvPr/>
          </p:nvGrpSpPr>
          <p:grpSpPr>
            <a:xfrm>
              <a:off x="-1236700" y="3644744"/>
              <a:ext cx="3348" cy="1251684"/>
              <a:chOff x="-1236700" y="3644744"/>
              <a:chExt cx="3348" cy="1251684"/>
            </a:xfrm>
            <a:solidFill>
              <a:srgbClr val="FFFFFF"/>
            </a:solidFill>
          </p:grpSpPr>
          <p:sp>
            <p:nvSpPr>
              <p:cNvPr id="141" name="Freeform 140">
                <a:extLst>
                  <a:ext uri="{FF2B5EF4-FFF2-40B4-BE49-F238E27FC236}">
                    <a16:creationId xmlns:a16="http://schemas.microsoft.com/office/drawing/2014/main" id="{9A685D58-8433-9925-4F11-CA8153A8F16D}"/>
                  </a:ext>
                </a:extLst>
              </p:cNvPr>
              <p:cNvSpPr/>
              <p:nvPr/>
            </p:nvSpPr>
            <p:spPr>
              <a:xfrm>
                <a:off x="-1236699" y="3644744"/>
                <a:ext cx="3347" cy="41151"/>
              </a:xfrm>
              <a:custGeom>
                <a:avLst/>
                <a:gdLst>
                  <a:gd name="connsiteX0" fmla="*/ 0 w 3347"/>
                  <a:gd name="connsiteY0" fmla="*/ 0 h 41151"/>
                  <a:gd name="connsiteX1" fmla="*/ 3348 w 3347"/>
                  <a:gd name="connsiteY1" fmla="*/ 0 h 41151"/>
                  <a:gd name="connsiteX2" fmla="*/ 3348 w 3347"/>
                  <a:gd name="connsiteY2" fmla="*/ 41151 h 41151"/>
                  <a:gd name="connsiteX3" fmla="*/ 0 w 3347"/>
                  <a:gd name="connsiteY3" fmla="*/ 41151 h 411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347" h="41151">
                    <a:moveTo>
                      <a:pt x="0" y="0"/>
                    </a:moveTo>
                    <a:lnTo>
                      <a:pt x="3348" y="0"/>
                    </a:lnTo>
                    <a:lnTo>
                      <a:pt x="3348" y="41151"/>
                    </a:lnTo>
                    <a:lnTo>
                      <a:pt x="0" y="4115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2" name="Freeform 141">
                <a:extLst>
                  <a:ext uri="{FF2B5EF4-FFF2-40B4-BE49-F238E27FC236}">
                    <a16:creationId xmlns:a16="http://schemas.microsoft.com/office/drawing/2014/main" id="{E4B3B67D-C857-1A23-301D-906FA8339556}"/>
                  </a:ext>
                </a:extLst>
              </p:cNvPr>
              <p:cNvSpPr/>
              <p:nvPr/>
            </p:nvSpPr>
            <p:spPr>
              <a:xfrm>
                <a:off x="-1236700" y="3763812"/>
                <a:ext cx="3348" cy="1013491"/>
              </a:xfrm>
              <a:custGeom>
                <a:avLst/>
                <a:gdLst>
                  <a:gd name="connsiteX0" fmla="*/ 3348 w 3348"/>
                  <a:gd name="connsiteY0" fmla="*/ 1013491 h 1013491"/>
                  <a:gd name="connsiteX1" fmla="*/ 0 w 3348"/>
                  <a:gd name="connsiteY1" fmla="*/ 1013491 h 1013491"/>
                  <a:gd name="connsiteX2" fmla="*/ 0 w 3348"/>
                  <a:gd name="connsiteY2" fmla="*/ 935546 h 1013491"/>
                  <a:gd name="connsiteX3" fmla="*/ 3348 w 3348"/>
                  <a:gd name="connsiteY3" fmla="*/ 935546 h 1013491"/>
                  <a:gd name="connsiteX4" fmla="*/ 3348 w 3348"/>
                  <a:gd name="connsiteY4" fmla="*/ 1013491 h 1013491"/>
                  <a:gd name="connsiteX5" fmla="*/ 3348 w 3348"/>
                  <a:gd name="connsiteY5" fmla="*/ 857572 h 1013491"/>
                  <a:gd name="connsiteX6" fmla="*/ 0 w 3348"/>
                  <a:gd name="connsiteY6" fmla="*/ 857572 h 1013491"/>
                  <a:gd name="connsiteX7" fmla="*/ 0 w 3348"/>
                  <a:gd name="connsiteY7" fmla="*/ 779598 h 1013491"/>
                  <a:gd name="connsiteX8" fmla="*/ 3348 w 3348"/>
                  <a:gd name="connsiteY8" fmla="*/ 779598 h 1013491"/>
                  <a:gd name="connsiteX9" fmla="*/ 3348 w 3348"/>
                  <a:gd name="connsiteY9" fmla="*/ 857572 h 1013491"/>
                  <a:gd name="connsiteX10" fmla="*/ 3348 w 3348"/>
                  <a:gd name="connsiteY10" fmla="*/ 701652 h 1013491"/>
                  <a:gd name="connsiteX11" fmla="*/ 0 w 3348"/>
                  <a:gd name="connsiteY11" fmla="*/ 701652 h 1013491"/>
                  <a:gd name="connsiteX12" fmla="*/ 0 w 3348"/>
                  <a:gd name="connsiteY12" fmla="*/ 623678 h 1013491"/>
                  <a:gd name="connsiteX13" fmla="*/ 3348 w 3348"/>
                  <a:gd name="connsiteY13" fmla="*/ 623678 h 1013491"/>
                  <a:gd name="connsiteX14" fmla="*/ 3348 w 3348"/>
                  <a:gd name="connsiteY14" fmla="*/ 701652 h 1013491"/>
                  <a:gd name="connsiteX15" fmla="*/ 3348 w 3348"/>
                  <a:gd name="connsiteY15" fmla="*/ 545733 h 1013491"/>
                  <a:gd name="connsiteX16" fmla="*/ 0 w 3348"/>
                  <a:gd name="connsiteY16" fmla="*/ 545733 h 1013491"/>
                  <a:gd name="connsiteX17" fmla="*/ 0 w 3348"/>
                  <a:gd name="connsiteY17" fmla="*/ 467759 h 1013491"/>
                  <a:gd name="connsiteX18" fmla="*/ 3348 w 3348"/>
                  <a:gd name="connsiteY18" fmla="*/ 467759 h 1013491"/>
                  <a:gd name="connsiteX19" fmla="*/ 3348 w 3348"/>
                  <a:gd name="connsiteY19" fmla="*/ 545733 h 1013491"/>
                  <a:gd name="connsiteX20" fmla="*/ 3348 w 3348"/>
                  <a:gd name="connsiteY20" fmla="*/ 389813 h 1013491"/>
                  <a:gd name="connsiteX21" fmla="*/ 0 w 3348"/>
                  <a:gd name="connsiteY21" fmla="*/ 389813 h 1013491"/>
                  <a:gd name="connsiteX22" fmla="*/ 0 w 3348"/>
                  <a:gd name="connsiteY22" fmla="*/ 311868 h 1013491"/>
                  <a:gd name="connsiteX23" fmla="*/ 3348 w 3348"/>
                  <a:gd name="connsiteY23" fmla="*/ 311868 h 1013491"/>
                  <a:gd name="connsiteX24" fmla="*/ 3348 w 3348"/>
                  <a:gd name="connsiteY24" fmla="*/ 389813 h 1013491"/>
                  <a:gd name="connsiteX25" fmla="*/ 3348 w 3348"/>
                  <a:gd name="connsiteY25" fmla="*/ 233894 h 1013491"/>
                  <a:gd name="connsiteX26" fmla="*/ 0 w 3348"/>
                  <a:gd name="connsiteY26" fmla="*/ 233894 h 1013491"/>
                  <a:gd name="connsiteX27" fmla="*/ 0 w 3348"/>
                  <a:gd name="connsiteY27" fmla="*/ 155919 h 1013491"/>
                  <a:gd name="connsiteX28" fmla="*/ 3348 w 3348"/>
                  <a:gd name="connsiteY28" fmla="*/ 155919 h 1013491"/>
                  <a:gd name="connsiteX29" fmla="*/ 3348 w 3348"/>
                  <a:gd name="connsiteY29" fmla="*/ 233894 h 1013491"/>
                  <a:gd name="connsiteX30" fmla="*/ 3348 w 3348"/>
                  <a:gd name="connsiteY30" fmla="*/ 77974 h 1013491"/>
                  <a:gd name="connsiteX31" fmla="*/ 0 w 3348"/>
                  <a:gd name="connsiteY31" fmla="*/ 77974 h 1013491"/>
                  <a:gd name="connsiteX32" fmla="*/ 0 w 3348"/>
                  <a:gd name="connsiteY32" fmla="*/ 0 h 1013491"/>
                  <a:gd name="connsiteX33" fmla="*/ 3348 w 3348"/>
                  <a:gd name="connsiteY33" fmla="*/ 0 h 1013491"/>
                  <a:gd name="connsiteX34" fmla="*/ 3348 w 3348"/>
                  <a:gd name="connsiteY34" fmla="*/ 77974 h 1013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3348" h="1013491">
                    <a:moveTo>
                      <a:pt x="3348" y="1013491"/>
                    </a:moveTo>
                    <a:lnTo>
                      <a:pt x="0" y="1013491"/>
                    </a:lnTo>
                    <a:lnTo>
                      <a:pt x="0" y="935546"/>
                    </a:lnTo>
                    <a:lnTo>
                      <a:pt x="3348" y="935546"/>
                    </a:lnTo>
                    <a:lnTo>
                      <a:pt x="3348" y="1013491"/>
                    </a:lnTo>
                    <a:close/>
                    <a:moveTo>
                      <a:pt x="3348" y="857572"/>
                    </a:moveTo>
                    <a:lnTo>
                      <a:pt x="0" y="857572"/>
                    </a:lnTo>
                    <a:lnTo>
                      <a:pt x="0" y="779598"/>
                    </a:lnTo>
                    <a:lnTo>
                      <a:pt x="3348" y="779598"/>
                    </a:lnTo>
                    <a:lnTo>
                      <a:pt x="3348" y="857572"/>
                    </a:lnTo>
                    <a:close/>
                    <a:moveTo>
                      <a:pt x="3348" y="701652"/>
                    </a:moveTo>
                    <a:lnTo>
                      <a:pt x="0" y="701652"/>
                    </a:lnTo>
                    <a:lnTo>
                      <a:pt x="0" y="623678"/>
                    </a:lnTo>
                    <a:lnTo>
                      <a:pt x="3348" y="623678"/>
                    </a:lnTo>
                    <a:lnTo>
                      <a:pt x="3348" y="701652"/>
                    </a:lnTo>
                    <a:close/>
                    <a:moveTo>
                      <a:pt x="3348" y="545733"/>
                    </a:moveTo>
                    <a:lnTo>
                      <a:pt x="0" y="545733"/>
                    </a:lnTo>
                    <a:lnTo>
                      <a:pt x="0" y="467759"/>
                    </a:lnTo>
                    <a:lnTo>
                      <a:pt x="3348" y="467759"/>
                    </a:lnTo>
                    <a:lnTo>
                      <a:pt x="3348" y="545733"/>
                    </a:lnTo>
                    <a:close/>
                    <a:moveTo>
                      <a:pt x="3348" y="389813"/>
                    </a:moveTo>
                    <a:lnTo>
                      <a:pt x="0" y="389813"/>
                    </a:lnTo>
                    <a:lnTo>
                      <a:pt x="0" y="311868"/>
                    </a:lnTo>
                    <a:lnTo>
                      <a:pt x="3348" y="311868"/>
                    </a:lnTo>
                    <a:lnTo>
                      <a:pt x="3348" y="389813"/>
                    </a:lnTo>
                    <a:close/>
                    <a:moveTo>
                      <a:pt x="3348" y="233894"/>
                    </a:moveTo>
                    <a:lnTo>
                      <a:pt x="0" y="233894"/>
                    </a:lnTo>
                    <a:lnTo>
                      <a:pt x="0" y="155919"/>
                    </a:lnTo>
                    <a:lnTo>
                      <a:pt x="3348" y="155919"/>
                    </a:lnTo>
                    <a:lnTo>
                      <a:pt x="3348" y="233894"/>
                    </a:lnTo>
                    <a:close/>
                    <a:moveTo>
                      <a:pt x="3348" y="77974"/>
                    </a:moveTo>
                    <a:lnTo>
                      <a:pt x="0" y="77974"/>
                    </a:lnTo>
                    <a:lnTo>
                      <a:pt x="0" y="0"/>
                    </a:lnTo>
                    <a:lnTo>
                      <a:pt x="3348" y="0"/>
                    </a:lnTo>
                    <a:lnTo>
                      <a:pt x="3348" y="77974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3" name="Freeform 142">
                <a:extLst>
                  <a:ext uri="{FF2B5EF4-FFF2-40B4-BE49-F238E27FC236}">
                    <a16:creationId xmlns:a16="http://schemas.microsoft.com/office/drawing/2014/main" id="{5B6F9675-6340-921B-76B8-0ED869C28426}"/>
                  </a:ext>
                </a:extLst>
              </p:cNvPr>
              <p:cNvSpPr/>
              <p:nvPr/>
            </p:nvSpPr>
            <p:spPr>
              <a:xfrm>
                <a:off x="-1236699" y="4855277"/>
                <a:ext cx="3347" cy="41151"/>
              </a:xfrm>
              <a:custGeom>
                <a:avLst/>
                <a:gdLst>
                  <a:gd name="connsiteX0" fmla="*/ 0 w 3347"/>
                  <a:gd name="connsiteY0" fmla="*/ 0 h 41151"/>
                  <a:gd name="connsiteX1" fmla="*/ 3348 w 3347"/>
                  <a:gd name="connsiteY1" fmla="*/ 0 h 41151"/>
                  <a:gd name="connsiteX2" fmla="*/ 3348 w 3347"/>
                  <a:gd name="connsiteY2" fmla="*/ 41152 h 41151"/>
                  <a:gd name="connsiteX3" fmla="*/ 0 w 3347"/>
                  <a:gd name="connsiteY3" fmla="*/ 41152 h 411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347" h="41151">
                    <a:moveTo>
                      <a:pt x="0" y="0"/>
                    </a:moveTo>
                    <a:lnTo>
                      <a:pt x="3348" y="0"/>
                    </a:lnTo>
                    <a:lnTo>
                      <a:pt x="3348" y="41152"/>
                    </a:lnTo>
                    <a:lnTo>
                      <a:pt x="0" y="41152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</p:grpSp>
      <p:grpSp>
        <p:nvGrpSpPr>
          <p:cNvPr id="144" name="Graphic 10">
            <a:extLst>
              <a:ext uri="{FF2B5EF4-FFF2-40B4-BE49-F238E27FC236}">
                <a16:creationId xmlns:a16="http://schemas.microsoft.com/office/drawing/2014/main" id="{3F1C9580-6318-99C7-4392-EFA0C8F95356}"/>
              </a:ext>
            </a:extLst>
          </p:cNvPr>
          <p:cNvGrpSpPr/>
          <p:nvPr/>
        </p:nvGrpSpPr>
        <p:grpSpPr>
          <a:xfrm>
            <a:off x="2312642" y="1926125"/>
            <a:ext cx="1167544" cy="1402195"/>
            <a:chOff x="239738" y="2681321"/>
            <a:chExt cx="913235" cy="1096775"/>
          </a:xfrm>
          <a:solidFill>
            <a:srgbClr val="FFFFFF"/>
          </a:solidFill>
        </p:grpSpPr>
        <p:grpSp>
          <p:nvGrpSpPr>
            <p:cNvPr id="145" name="Graphic 10">
              <a:extLst>
                <a:ext uri="{FF2B5EF4-FFF2-40B4-BE49-F238E27FC236}">
                  <a16:creationId xmlns:a16="http://schemas.microsoft.com/office/drawing/2014/main" id="{ACBAC10C-931D-1B75-B295-821C96BC3071}"/>
                </a:ext>
              </a:extLst>
            </p:cNvPr>
            <p:cNvGrpSpPr/>
            <p:nvPr/>
          </p:nvGrpSpPr>
          <p:grpSpPr>
            <a:xfrm>
              <a:off x="239738" y="2773089"/>
              <a:ext cx="5050" cy="792843"/>
              <a:chOff x="239738" y="2773089"/>
              <a:chExt cx="5050" cy="792843"/>
            </a:xfrm>
            <a:solidFill>
              <a:srgbClr val="FFFFFF"/>
            </a:solidFill>
          </p:grpSpPr>
          <p:sp>
            <p:nvSpPr>
              <p:cNvPr id="146" name="Freeform 145">
                <a:extLst>
                  <a:ext uri="{FF2B5EF4-FFF2-40B4-BE49-F238E27FC236}">
                    <a16:creationId xmlns:a16="http://schemas.microsoft.com/office/drawing/2014/main" id="{E1F68AD7-E45B-25D6-5979-3E67C7EC8CFB}"/>
                  </a:ext>
                </a:extLst>
              </p:cNvPr>
              <p:cNvSpPr/>
              <p:nvPr/>
            </p:nvSpPr>
            <p:spPr>
              <a:xfrm>
                <a:off x="239738" y="2773089"/>
                <a:ext cx="5050" cy="30329"/>
              </a:xfrm>
              <a:custGeom>
                <a:avLst/>
                <a:gdLst>
                  <a:gd name="connsiteX0" fmla="*/ 0 w 5050"/>
                  <a:gd name="connsiteY0" fmla="*/ 0 h 30329"/>
                  <a:gd name="connsiteX1" fmla="*/ 5051 w 5050"/>
                  <a:gd name="connsiteY1" fmla="*/ 0 h 30329"/>
                  <a:gd name="connsiteX2" fmla="*/ 5051 w 5050"/>
                  <a:gd name="connsiteY2" fmla="*/ 30330 h 30329"/>
                  <a:gd name="connsiteX3" fmla="*/ 0 w 5050"/>
                  <a:gd name="connsiteY3" fmla="*/ 30330 h 303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50" h="30329">
                    <a:moveTo>
                      <a:pt x="0" y="0"/>
                    </a:moveTo>
                    <a:lnTo>
                      <a:pt x="5051" y="0"/>
                    </a:lnTo>
                    <a:lnTo>
                      <a:pt x="5051" y="30330"/>
                    </a:lnTo>
                    <a:lnTo>
                      <a:pt x="0" y="3033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7" name="Freeform 146">
                <a:extLst>
                  <a:ext uri="{FF2B5EF4-FFF2-40B4-BE49-F238E27FC236}">
                    <a16:creationId xmlns:a16="http://schemas.microsoft.com/office/drawing/2014/main" id="{02F630FD-E000-4539-3712-4E7C79286C00}"/>
                  </a:ext>
                </a:extLst>
              </p:cNvPr>
              <p:cNvSpPr/>
              <p:nvPr/>
            </p:nvSpPr>
            <p:spPr>
              <a:xfrm>
                <a:off x="239738" y="2859778"/>
                <a:ext cx="5050" cy="619493"/>
              </a:xfrm>
              <a:custGeom>
                <a:avLst/>
                <a:gdLst>
                  <a:gd name="connsiteX0" fmla="*/ 5051 w 5050"/>
                  <a:gd name="connsiteY0" fmla="*/ 619494 h 619493"/>
                  <a:gd name="connsiteX1" fmla="*/ 0 w 5050"/>
                  <a:gd name="connsiteY1" fmla="*/ 619494 h 619493"/>
                  <a:gd name="connsiteX2" fmla="*/ 0 w 5050"/>
                  <a:gd name="connsiteY2" fmla="*/ 563163 h 619493"/>
                  <a:gd name="connsiteX3" fmla="*/ 5051 w 5050"/>
                  <a:gd name="connsiteY3" fmla="*/ 563163 h 619493"/>
                  <a:gd name="connsiteX4" fmla="*/ 5051 w 5050"/>
                  <a:gd name="connsiteY4" fmla="*/ 619494 h 619493"/>
                  <a:gd name="connsiteX5" fmla="*/ 5051 w 5050"/>
                  <a:gd name="connsiteY5" fmla="*/ 506861 h 619493"/>
                  <a:gd name="connsiteX6" fmla="*/ 0 w 5050"/>
                  <a:gd name="connsiteY6" fmla="*/ 506861 h 619493"/>
                  <a:gd name="connsiteX7" fmla="*/ 0 w 5050"/>
                  <a:gd name="connsiteY7" fmla="*/ 450530 h 619493"/>
                  <a:gd name="connsiteX8" fmla="*/ 5051 w 5050"/>
                  <a:gd name="connsiteY8" fmla="*/ 450530 h 619493"/>
                  <a:gd name="connsiteX9" fmla="*/ 5051 w 5050"/>
                  <a:gd name="connsiteY9" fmla="*/ 506861 h 619493"/>
                  <a:gd name="connsiteX10" fmla="*/ 5051 w 5050"/>
                  <a:gd name="connsiteY10" fmla="*/ 394229 h 619493"/>
                  <a:gd name="connsiteX11" fmla="*/ 0 w 5050"/>
                  <a:gd name="connsiteY11" fmla="*/ 394229 h 619493"/>
                  <a:gd name="connsiteX12" fmla="*/ 0 w 5050"/>
                  <a:gd name="connsiteY12" fmla="*/ 337898 h 619493"/>
                  <a:gd name="connsiteX13" fmla="*/ 5051 w 5050"/>
                  <a:gd name="connsiteY13" fmla="*/ 337898 h 619493"/>
                  <a:gd name="connsiteX14" fmla="*/ 5051 w 5050"/>
                  <a:gd name="connsiteY14" fmla="*/ 394229 h 619493"/>
                  <a:gd name="connsiteX15" fmla="*/ 5051 w 5050"/>
                  <a:gd name="connsiteY15" fmla="*/ 281596 h 619493"/>
                  <a:gd name="connsiteX16" fmla="*/ 0 w 5050"/>
                  <a:gd name="connsiteY16" fmla="*/ 281596 h 619493"/>
                  <a:gd name="connsiteX17" fmla="*/ 0 w 5050"/>
                  <a:gd name="connsiteY17" fmla="*/ 225265 h 619493"/>
                  <a:gd name="connsiteX18" fmla="*/ 5051 w 5050"/>
                  <a:gd name="connsiteY18" fmla="*/ 225265 h 619493"/>
                  <a:gd name="connsiteX19" fmla="*/ 5051 w 5050"/>
                  <a:gd name="connsiteY19" fmla="*/ 281596 h 619493"/>
                  <a:gd name="connsiteX20" fmla="*/ 5051 w 5050"/>
                  <a:gd name="connsiteY20" fmla="*/ 168963 h 619493"/>
                  <a:gd name="connsiteX21" fmla="*/ 0 w 5050"/>
                  <a:gd name="connsiteY21" fmla="*/ 168963 h 619493"/>
                  <a:gd name="connsiteX22" fmla="*/ 0 w 5050"/>
                  <a:gd name="connsiteY22" fmla="*/ 112633 h 619493"/>
                  <a:gd name="connsiteX23" fmla="*/ 5051 w 5050"/>
                  <a:gd name="connsiteY23" fmla="*/ 112633 h 619493"/>
                  <a:gd name="connsiteX24" fmla="*/ 5051 w 5050"/>
                  <a:gd name="connsiteY24" fmla="*/ 168963 h 619493"/>
                  <a:gd name="connsiteX25" fmla="*/ 5051 w 5050"/>
                  <a:gd name="connsiteY25" fmla="*/ 56331 h 619493"/>
                  <a:gd name="connsiteX26" fmla="*/ 0 w 5050"/>
                  <a:gd name="connsiteY26" fmla="*/ 56331 h 619493"/>
                  <a:gd name="connsiteX27" fmla="*/ 0 w 5050"/>
                  <a:gd name="connsiteY27" fmla="*/ 0 h 619493"/>
                  <a:gd name="connsiteX28" fmla="*/ 5051 w 5050"/>
                  <a:gd name="connsiteY28" fmla="*/ 0 h 619493"/>
                  <a:gd name="connsiteX29" fmla="*/ 5051 w 5050"/>
                  <a:gd name="connsiteY29" fmla="*/ 56331 h 6194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5050" h="619493">
                    <a:moveTo>
                      <a:pt x="5051" y="619494"/>
                    </a:moveTo>
                    <a:lnTo>
                      <a:pt x="0" y="619494"/>
                    </a:lnTo>
                    <a:lnTo>
                      <a:pt x="0" y="563163"/>
                    </a:lnTo>
                    <a:lnTo>
                      <a:pt x="5051" y="563163"/>
                    </a:lnTo>
                    <a:lnTo>
                      <a:pt x="5051" y="619494"/>
                    </a:lnTo>
                    <a:close/>
                    <a:moveTo>
                      <a:pt x="5051" y="506861"/>
                    </a:moveTo>
                    <a:lnTo>
                      <a:pt x="0" y="506861"/>
                    </a:lnTo>
                    <a:lnTo>
                      <a:pt x="0" y="450530"/>
                    </a:lnTo>
                    <a:lnTo>
                      <a:pt x="5051" y="450530"/>
                    </a:lnTo>
                    <a:lnTo>
                      <a:pt x="5051" y="506861"/>
                    </a:lnTo>
                    <a:close/>
                    <a:moveTo>
                      <a:pt x="5051" y="394229"/>
                    </a:moveTo>
                    <a:lnTo>
                      <a:pt x="0" y="394229"/>
                    </a:lnTo>
                    <a:lnTo>
                      <a:pt x="0" y="337898"/>
                    </a:lnTo>
                    <a:lnTo>
                      <a:pt x="5051" y="337898"/>
                    </a:lnTo>
                    <a:lnTo>
                      <a:pt x="5051" y="394229"/>
                    </a:lnTo>
                    <a:close/>
                    <a:moveTo>
                      <a:pt x="5051" y="281596"/>
                    </a:moveTo>
                    <a:lnTo>
                      <a:pt x="0" y="281596"/>
                    </a:lnTo>
                    <a:lnTo>
                      <a:pt x="0" y="225265"/>
                    </a:lnTo>
                    <a:lnTo>
                      <a:pt x="5051" y="225265"/>
                    </a:lnTo>
                    <a:lnTo>
                      <a:pt x="5051" y="281596"/>
                    </a:lnTo>
                    <a:close/>
                    <a:moveTo>
                      <a:pt x="5051" y="168963"/>
                    </a:moveTo>
                    <a:lnTo>
                      <a:pt x="0" y="168963"/>
                    </a:lnTo>
                    <a:lnTo>
                      <a:pt x="0" y="112633"/>
                    </a:lnTo>
                    <a:lnTo>
                      <a:pt x="5051" y="112633"/>
                    </a:lnTo>
                    <a:lnTo>
                      <a:pt x="5051" y="168963"/>
                    </a:lnTo>
                    <a:close/>
                    <a:moveTo>
                      <a:pt x="5051" y="56331"/>
                    </a:moveTo>
                    <a:lnTo>
                      <a:pt x="0" y="56331"/>
                    </a:lnTo>
                    <a:lnTo>
                      <a:pt x="0" y="0"/>
                    </a:lnTo>
                    <a:lnTo>
                      <a:pt x="5051" y="0"/>
                    </a:lnTo>
                    <a:lnTo>
                      <a:pt x="5051" y="5633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48" name="Freeform 147">
                <a:extLst>
                  <a:ext uri="{FF2B5EF4-FFF2-40B4-BE49-F238E27FC236}">
                    <a16:creationId xmlns:a16="http://schemas.microsoft.com/office/drawing/2014/main" id="{E349A3C0-B91E-BB46-245E-AF7CA2401971}"/>
                  </a:ext>
                </a:extLst>
              </p:cNvPr>
              <p:cNvSpPr/>
              <p:nvPr/>
            </p:nvSpPr>
            <p:spPr>
              <a:xfrm>
                <a:off x="239738" y="3535603"/>
                <a:ext cx="5050" cy="30329"/>
              </a:xfrm>
              <a:custGeom>
                <a:avLst/>
                <a:gdLst>
                  <a:gd name="connsiteX0" fmla="*/ 0 w 5050"/>
                  <a:gd name="connsiteY0" fmla="*/ 0 h 30329"/>
                  <a:gd name="connsiteX1" fmla="*/ 5051 w 5050"/>
                  <a:gd name="connsiteY1" fmla="*/ 0 h 30329"/>
                  <a:gd name="connsiteX2" fmla="*/ 5051 w 5050"/>
                  <a:gd name="connsiteY2" fmla="*/ 30330 h 30329"/>
                  <a:gd name="connsiteX3" fmla="*/ 0 w 5050"/>
                  <a:gd name="connsiteY3" fmla="*/ 30330 h 303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50" h="30329">
                    <a:moveTo>
                      <a:pt x="0" y="0"/>
                    </a:moveTo>
                    <a:lnTo>
                      <a:pt x="5051" y="0"/>
                    </a:lnTo>
                    <a:lnTo>
                      <a:pt x="5051" y="30330"/>
                    </a:lnTo>
                    <a:lnTo>
                      <a:pt x="0" y="3033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49" name="Graphic 10">
              <a:extLst>
                <a:ext uri="{FF2B5EF4-FFF2-40B4-BE49-F238E27FC236}">
                  <a16:creationId xmlns:a16="http://schemas.microsoft.com/office/drawing/2014/main" id="{F427A2BB-BB4F-5E35-666C-5C2842684805}"/>
                </a:ext>
              </a:extLst>
            </p:cNvPr>
            <p:cNvGrpSpPr/>
            <p:nvPr/>
          </p:nvGrpSpPr>
          <p:grpSpPr>
            <a:xfrm>
              <a:off x="487774" y="2681321"/>
              <a:ext cx="5050" cy="792843"/>
              <a:chOff x="487774" y="2681321"/>
              <a:chExt cx="5050" cy="792843"/>
            </a:xfrm>
            <a:solidFill>
              <a:srgbClr val="FFFFFF"/>
            </a:solidFill>
          </p:grpSpPr>
          <p:sp>
            <p:nvSpPr>
              <p:cNvPr id="150" name="Freeform 149">
                <a:extLst>
                  <a:ext uri="{FF2B5EF4-FFF2-40B4-BE49-F238E27FC236}">
                    <a16:creationId xmlns:a16="http://schemas.microsoft.com/office/drawing/2014/main" id="{4DCCC6CA-CB9C-B4D5-9139-0440CC3009EB}"/>
                  </a:ext>
                </a:extLst>
              </p:cNvPr>
              <p:cNvSpPr/>
              <p:nvPr/>
            </p:nvSpPr>
            <p:spPr>
              <a:xfrm>
                <a:off x="487774" y="2681321"/>
                <a:ext cx="5050" cy="30329"/>
              </a:xfrm>
              <a:custGeom>
                <a:avLst/>
                <a:gdLst>
                  <a:gd name="connsiteX0" fmla="*/ 0 w 5050"/>
                  <a:gd name="connsiteY0" fmla="*/ 0 h 30329"/>
                  <a:gd name="connsiteX1" fmla="*/ 5051 w 5050"/>
                  <a:gd name="connsiteY1" fmla="*/ 0 h 30329"/>
                  <a:gd name="connsiteX2" fmla="*/ 5051 w 5050"/>
                  <a:gd name="connsiteY2" fmla="*/ 30330 h 30329"/>
                  <a:gd name="connsiteX3" fmla="*/ 0 w 5050"/>
                  <a:gd name="connsiteY3" fmla="*/ 30330 h 303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50" h="30329">
                    <a:moveTo>
                      <a:pt x="0" y="0"/>
                    </a:moveTo>
                    <a:lnTo>
                      <a:pt x="5051" y="0"/>
                    </a:lnTo>
                    <a:lnTo>
                      <a:pt x="5051" y="30330"/>
                    </a:lnTo>
                    <a:lnTo>
                      <a:pt x="0" y="3033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1" name="Freeform 150">
                <a:extLst>
                  <a:ext uri="{FF2B5EF4-FFF2-40B4-BE49-F238E27FC236}">
                    <a16:creationId xmlns:a16="http://schemas.microsoft.com/office/drawing/2014/main" id="{03150F21-28E6-B264-B924-0D1D33FC964F}"/>
                  </a:ext>
                </a:extLst>
              </p:cNvPr>
              <p:cNvSpPr/>
              <p:nvPr/>
            </p:nvSpPr>
            <p:spPr>
              <a:xfrm>
                <a:off x="487774" y="2768039"/>
                <a:ext cx="5050" cy="619493"/>
              </a:xfrm>
              <a:custGeom>
                <a:avLst/>
                <a:gdLst>
                  <a:gd name="connsiteX0" fmla="*/ 5051 w 5050"/>
                  <a:gd name="connsiteY0" fmla="*/ 619494 h 619493"/>
                  <a:gd name="connsiteX1" fmla="*/ 0 w 5050"/>
                  <a:gd name="connsiteY1" fmla="*/ 619494 h 619493"/>
                  <a:gd name="connsiteX2" fmla="*/ 0 w 5050"/>
                  <a:gd name="connsiteY2" fmla="*/ 563163 h 619493"/>
                  <a:gd name="connsiteX3" fmla="*/ 5051 w 5050"/>
                  <a:gd name="connsiteY3" fmla="*/ 563163 h 619493"/>
                  <a:gd name="connsiteX4" fmla="*/ 5051 w 5050"/>
                  <a:gd name="connsiteY4" fmla="*/ 619494 h 619493"/>
                  <a:gd name="connsiteX5" fmla="*/ 5051 w 5050"/>
                  <a:gd name="connsiteY5" fmla="*/ 506861 h 619493"/>
                  <a:gd name="connsiteX6" fmla="*/ 0 w 5050"/>
                  <a:gd name="connsiteY6" fmla="*/ 506861 h 619493"/>
                  <a:gd name="connsiteX7" fmla="*/ 0 w 5050"/>
                  <a:gd name="connsiteY7" fmla="*/ 450530 h 619493"/>
                  <a:gd name="connsiteX8" fmla="*/ 5051 w 5050"/>
                  <a:gd name="connsiteY8" fmla="*/ 450530 h 619493"/>
                  <a:gd name="connsiteX9" fmla="*/ 5051 w 5050"/>
                  <a:gd name="connsiteY9" fmla="*/ 506861 h 619493"/>
                  <a:gd name="connsiteX10" fmla="*/ 5051 w 5050"/>
                  <a:gd name="connsiteY10" fmla="*/ 394229 h 619493"/>
                  <a:gd name="connsiteX11" fmla="*/ 0 w 5050"/>
                  <a:gd name="connsiteY11" fmla="*/ 394229 h 619493"/>
                  <a:gd name="connsiteX12" fmla="*/ 0 w 5050"/>
                  <a:gd name="connsiteY12" fmla="*/ 337898 h 619493"/>
                  <a:gd name="connsiteX13" fmla="*/ 5051 w 5050"/>
                  <a:gd name="connsiteY13" fmla="*/ 337898 h 619493"/>
                  <a:gd name="connsiteX14" fmla="*/ 5051 w 5050"/>
                  <a:gd name="connsiteY14" fmla="*/ 394229 h 619493"/>
                  <a:gd name="connsiteX15" fmla="*/ 5051 w 5050"/>
                  <a:gd name="connsiteY15" fmla="*/ 281596 h 619493"/>
                  <a:gd name="connsiteX16" fmla="*/ 0 w 5050"/>
                  <a:gd name="connsiteY16" fmla="*/ 281596 h 619493"/>
                  <a:gd name="connsiteX17" fmla="*/ 0 w 5050"/>
                  <a:gd name="connsiteY17" fmla="*/ 225265 h 619493"/>
                  <a:gd name="connsiteX18" fmla="*/ 5051 w 5050"/>
                  <a:gd name="connsiteY18" fmla="*/ 225265 h 619493"/>
                  <a:gd name="connsiteX19" fmla="*/ 5051 w 5050"/>
                  <a:gd name="connsiteY19" fmla="*/ 281596 h 619493"/>
                  <a:gd name="connsiteX20" fmla="*/ 5051 w 5050"/>
                  <a:gd name="connsiteY20" fmla="*/ 168963 h 619493"/>
                  <a:gd name="connsiteX21" fmla="*/ 0 w 5050"/>
                  <a:gd name="connsiteY21" fmla="*/ 168963 h 619493"/>
                  <a:gd name="connsiteX22" fmla="*/ 0 w 5050"/>
                  <a:gd name="connsiteY22" fmla="*/ 112633 h 619493"/>
                  <a:gd name="connsiteX23" fmla="*/ 5051 w 5050"/>
                  <a:gd name="connsiteY23" fmla="*/ 112633 h 619493"/>
                  <a:gd name="connsiteX24" fmla="*/ 5051 w 5050"/>
                  <a:gd name="connsiteY24" fmla="*/ 168963 h 619493"/>
                  <a:gd name="connsiteX25" fmla="*/ 5051 w 5050"/>
                  <a:gd name="connsiteY25" fmla="*/ 56331 h 619493"/>
                  <a:gd name="connsiteX26" fmla="*/ 0 w 5050"/>
                  <a:gd name="connsiteY26" fmla="*/ 56331 h 619493"/>
                  <a:gd name="connsiteX27" fmla="*/ 0 w 5050"/>
                  <a:gd name="connsiteY27" fmla="*/ 0 h 619493"/>
                  <a:gd name="connsiteX28" fmla="*/ 5051 w 5050"/>
                  <a:gd name="connsiteY28" fmla="*/ 0 h 619493"/>
                  <a:gd name="connsiteX29" fmla="*/ 5051 w 5050"/>
                  <a:gd name="connsiteY29" fmla="*/ 56331 h 6194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5050" h="619493">
                    <a:moveTo>
                      <a:pt x="5051" y="619494"/>
                    </a:moveTo>
                    <a:lnTo>
                      <a:pt x="0" y="619494"/>
                    </a:lnTo>
                    <a:lnTo>
                      <a:pt x="0" y="563163"/>
                    </a:lnTo>
                    <a:lnTo>
                      <a:pt x="5051" y="563163"/>
                    </a:lnTo>
                    <a:lnTo>
                      <a:pt x="5051" y="619494"/>
                    </a:lnTo>
                    <a:close/>
                    <a:moveTo>
                      <a:pt x="5051" y="506861"/>
                    </a:moveTo>
                    <a:lnTo>
                      <a:pt x="0" y="506861"/>
                    </a:lnTo>
                    <a:lnTo>
                      <a:pt x="0" y="450530"/>
                    </a:lnTo>
                    <a:lnTo>
                      <a:pt x="5051" y="450530"/>
                    </a:lnTo>
                    <a:lnTo>
                      <a:pt x="5051" y="506861"/>
                    </a:lnTo>
                    <a:close/>
                    <a:moveTo>
                      <a:pt x="5051" y="394229"/>
                    </a:moveTo>
                    <a:lnTo>
                      <a:pt x="0" y="394229"/>
                    </a:lnTo>
                    <a:lnTo>
                      <a:pt x="0" y="337898"/>
                    </a:lnTo>
                    <a:lnTo>
                      <a:pt x="5051" y="337898"/>
                    </a:lnTo>
                    <a:lnTo>
                      <a:pt x="5051" y="394229"/>
                    </a:lnTo>
                    <a:close/>
                    <a:moveTo>
                      <a:pt x="5051" y="281596"/>
                    </a:moveTo>
                    <a:lnTo>
                      <a:pt x="0" y="281596"/>
                    </a:lnTo>
                    <a:lnTo>
                      <a:pt x="0" y="225265"/>
                    </a:lnTo>
                    <a:lnTo>
                      <a:pt x="5051" y="225265"/>
                    </a:lnTo>
                    <a:lnTo>
                      <a:pt x="5051" y="281596"/>
                    </a:lnTo>
                    <a:close/>
                    <a:moveTo>
                      <a:pt x="5051" y="168963"/>
                    </a:moveTo>
                    <a:lnTo>
                      <a:pt x="0" y="168963"/>
                    </a:lnTo>
                    <a:lnTo>
                      <a:pt x="0" y="112633"/>
                    </a:lnTo>
                    <a:lnTo>
                      <a:pt x="5051" y="112633"/>
                    </a:lnTo>
                    <a:lnTo>
                      <a:pt x="5051" y="168963"/>
                    </a:lnTo>
                    <a:close/>
                    <a:moveTo>
                      <a:pt x="5051" y="56331"/>
                    </a:moveTo>
                    <a:lnTo>
                      <a:pt x="0" y="56331"/>
                    </a:lnTo>
                    <a:lnTo>
                      <a:pt x="0" y="0"/>
                    </a:lnTo>
                    <a:lnTo>
                      <a:pt x="5051" y="0"/>
                    </a:lnTo>
                    <a:lnTo>
                      <a:pt x="5051" y="5633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2" name="Freeform 151">
                <a:extLst>
                  <a:ext uri="{FF2B5EF4-FFF2-40B4-BE49-F238E27FC236}">
                    <a16:creationId xmlns:a16="http://schemas.microsoft.com/office/drawing/2014/main" id="{77A3EBC4-C2D7-242F-A244-A890A0111C6B}"/>
                  </a:ext>
                </a:extLst>
              </p:cNvPr>
              <p:cNvSpPr/>
              <p:nvPr/>
            </p:nvSpPr>
            <p:spPr>
              <a:xfrm>
                <a:off x="487774" y="3443835"/>
                <a:ext cx="5050" cy="30329"/>
              </a:xfrm>
              <a:custGeom>
                <a:avLst/>
                <a:gdLst>
                  <a:gd name="connsiteX0" fmla="*/ 0 w 5050"/>
                  <a:gd name="connsiteY0" fmla="*/ 0 h 30329"/>
                  <a:gd name="connsiteX1" fmla="*/ 5051 w 5050"/>
                  <a:gd name="connsiteY1" fmla="*/ 0 h 30329"/>
                  <a:gd name="connsiteX2" fmla="*/ 5051 w 5050"/>
                  <a:gd name="connsiteY2" fmla="*/ 30330 h 30329"/>
                  <a:gd name="connsiteX3" fmla="*/ 0 w 5050"/>
                  <a:gd name="connsiteY3" fmla="*/ 30330 h 303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50" h="30329">
                    <a:moveTo>
                      <a:pt x="0" y="0"/>
                    </a:moveTo>
                    <a:lnTo>
                      <a:pt x="5051" y="0"/>
                    </a:lnTo>
                    <a:lnTo>
                      <a:pt x="5051" y="30330"/>
                    </a:lnTo>
                    <a:lnTo>
                      <a:pt x="0" y="3033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53" name="Graphic 10">
              <a:extLst>
                <a:ext uri="{FF2B5EF4-FFF2-40B4-BE49-F238E27FC236}">
                  <a16:creationId xmlns:a16="http://schemas.microsoft.com/office/drawing/2014/main" id="{6B0499BF-E11D-C6D3-EF7E-2E078C50C36B}"/>
                </a:ext>
              </a:extLst>
            </p:cNvPr>
            <p:cNvGrpSpPr/>
            <p:nvPr/>
          </p:nvGrpSpPr>
          <p:grpSpPr>
            <a:xfrm>
              <a:off x="713875" y="2727638"/>
              <a:ext cx="5079" cy="792843"/>
              <a:chOff x="713875" y="2727638"/>
              <a:chExt cx="5079" cy="792843"/>
            </a:xfrm>
            <a:solidFill>
              <a:srgbClr val="FFFFFF"/>
            </a:solidFill>
          </p:grpSpPr>
          <p:sp>
            <p:nvSpPr>
              <p:cNvPr id="154" name="Freeform 153">
                <a:extLst>
                  <a:ext uri="{FF2B5EF4-FFF2-40B4-BE49-F238E27FC236}">
                    <a16:creationId xmlns:a16="http://schemas.microsoft.com/office/drawing/2014/main" id="{00363EF0-45C3-C665-CC3A-41E6809CBE4B}"/>
                  </a:ext>
                </a:extLst>
              </p:cNvPr>
              <p:cNvSpPr/>
              <p:nvPr/>
            </p:nvSpPr>
            <p:spPr>
              <a:xfrm>
                <a:off x="713875" y="2727638"/>
                <a:ext cx="5050" cy="30329"/>
              </a:xfrm>
              <a:custGeom>
                <a:avLst/>
                <a:gdLst>
                  <a:gd name="connsiteX0" fmla="*/ 0 w 5050"/>
                  <a:gd name="connsiteY0" fmla="*/ 0 h 30329"/>
                  <a:gd name="connsiteX1" fmla="*/ 5051 w 5050"/>
                  <a:gd name="connsiteY1" fmla="*/ 0 h 30329"/>
                  <a:gd name="connsiteX2" fmla="*/ 5051 w 5050"/>
                  <a:gd name="connsiteY2" fmla="*/ 30330 h 30329"/>
                  <a:gd name="connsiteX3" fmla="*/ 0 w 5050"/>
                  <a:gd name="connsiteY3" fmla="*/ 30330 h 303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50" h="30329">
                    <a:moveTo>
                      <a:pt x="0" y="0"/>
                    </a:moveTo>
                    <a:lnTo>
                      <a:pt x="5051" y="0"/>
                    </a:lnTo>
                    <a:lnTo>
                      <a:pt x="5051" y="30330"/>
                    </a:lnTo>
                    <a:lnTo>
                      <a:pt x="0" y="3033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5" name="Freeform 154">
                <a:extLst>
                  <a:ext uri="{FF2B5EF4-FFF2-40B4-BE49-F238E27FC236}">
                    <a16:creationId xmlns:a16="http://schemas.microsoft.com/office/drawing/2014/main" id="{5BF40F61-2424-9D74-D611-F7295CB9D2A5}"/>
                  </a:ext>
                </a:extLst>
              </p:cNvPr>
              <p:cNvSpPr/>
              <p:nvPr/>
            </p:nvSpPr>
            <p:spPr>
              <a:xfrm>
                <a:off x="713904" y="2814327"/>
                <a:ext cx="5050" cy="619493"/>
              </a:xfrm>
              <a:custGeom>
                <a:avLst/>
                <a:gdLst>
                  <a:gd name="connsiteX0" fmla="*/ 5051 w 5050"/>
                  <a:gd name="connsiteY0" fmla="*/ 619494 h 619493"/>
                  <a:gd name="connsiteX1" fmla="*/ 0 w 5050"/>
                  <a:gd name="connsiteY1" fmla="*/ 619494 h 619493"/>
                  <a:gd name="connsiteX2" fmla="*/ 0 w 5050"/>
                  <a:gd name="connsiteY2" fmla="*/ 563163 h 619493"/>
                  <a:gd name="connsiteX3" fmla="*/ 5051 w 5050"/>
                  <a:gd name="connsiteY3" fmla="*/ 563163 h 619493"/>
                  <a:gd name="connsiteX4" fmla="*/ 5051 w 5050"/>
                  <a:gd name="connsiteY4" fmla="*/ 619494 h 619493"/>
                  <a:gd name="connsiteX5" fmla="*/ 5051 w 5050"/>
                  <a:gd name="connsiteY5" fmla="*/ 506861 h 619493"/>
                  <a:gd name="connsiteX6" fmla="*/ 0 w 5050"/>
                  <a:gd name="connsiteY6" fmla="*/ 506861 h 619493"/>
                  <a:gd name="connsiteX7" fmla="*/ 0 w 5050"/>
                  <a:gd name="connsiteY7" fmla="*/ 450530 h 619493"/>
                  <a:gd name="connsiteX8" fmla="*/ 5051 w 5050"/>
                  <a:gd name="connsiteY8" fmla="*/ 450530 h 619493"/>
                  <a:gd name="connsiteX9" fmla="*/ 5051 w 5050"/>
                  <a:gd name="connsiteY9" fmla="*/ 506861 h 619493"/>
                  <a:gd name="connsiteX10" fmla="*/ 5051 w 5050"/>
                  <a:gd name="connsiteY10" fmla="*/ 394229 h 619493"/>
                  <a:gd name="connsiteX11" fmla="*/ 0 w 5050"/>
                  <a:gd name="connsiteY11" fmla="*/ 394229 h 619493"/>
                  <a:gd name="connsiteX12" fmla="*/ 0 w 5050"/>
                  <a:gd name="connsiteY12" fmla="*/ 337898 h 619493"/>
                  <a:gd name="connsiteX13" fmla="*/ 5051 w 5050"/>
                  <a:gd name="connsiteY13" fmla="*/ 337898 h 619493"/>
                  <a:gd name="connsiteX14" fmla="*/ 5051 w 5050"/>
                  <a:gd name="connsiteY14" fmla="*/ 394229 h 619493"/>
                  <a:gd name="connsiteX15" fmla="*/ 5051 w 5050"/>
                  <a:gd name="connsiteY15" fmla="*/ 281596 h 619493"/>
                  <a:gd name="connsiteX16" fmla="*/ 0 w 5050"/>
                  <a:gd name="connsiteY16" fmla="*/ 281596 h 619493"/>
                  <a:gd name="connsiteX17" fmla="*/ 0 w 5050"/>
                  <a:gd name="connsiteY17" fmla="*/ 225265 h 619493"/>
                  <a:gd name="connsiteX18" fmla="*/ 5051 w 5050"/>
                  <a:gd name="connsiteY18" fmla="*/ 225265 h 619493"/>
                  <a:gd name="connsiteX19" fmla="*/ 5051 w 5050"/>
                  <a:gd name="connsiteY19" fmla="*/ 281596 h 619493"/>
                  <a:gd name="connsiteX20" fmla="*/ 5051 w 5050"/>
                  <a:gd name="connsiteY20" fmla="*/ 168963 h 619493"/>
                  <a:gd name="connsiteX21" fmla="*/ 0 w 5050"/>
                  <a:gd name="connsiteY21" fmla="*/ 168963 h 619493"/>
                  <a:gd name="connsiteX22" fmla="*/ 0 w 5050"/>
                  <a:gd name="connsiteY22" fmla="*/ 112633 h 619493"/>
                  <a:gd name="connsiteX23" fmla="*/ 5051 w 5050"/>
                  <a:gd name="connsiteY23" fmla="*/ 112633 h 619493"/>
                  <a:gd name="connsiteX24" fmla="*/ 5051 w 5050"/>
                  <a:gd name="connsiteY24" fmla="*/ 168963 h 619493"/>
                  <a:gd name="connsiteX25" fmla="*/ 5051 w 5050"/>
                  <a:gd name="connsiteY25" fmla="*/ 56331 h 619493"/>
                  <a:gd name="connsiteX26" fmla="*/ 0 w 5050"/>
                  <a:gd name="connsiteY26" fmla="*/ 56331 h 619493"/>
                  <a:gd name="connsiteX27" fmla="*/ 0 w 5050"/>
                  <a:gd name="connsiteY27" fmla="*/ 0 h 619493"/>
                  <a:gd name="connsiteX28" fmla="*/ 5051 w 5050"/>
                  <a:gd name="connsiteY28" fmla="*/ 0 h 619493"/>
                  <a:gd name="connsiteX29" fmla="*/ 5051 w 5050"/>
                  <a:gd name="connsiteY29" fmla="*/ 56331 h 6194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5050" h="619493">
                    <a:moveTo>
                      <a:pt x="5051" y="619494"/>
                    </a:moveTo>
                    <a:lnTo>
                      <a:pt x="0" y="619494"/>
                    </a:lnTo>
                    <a:lnTo>
                      <a:pt x="0" y="563163"/>
                    </a:lnTo>
                    <a:lnTo>
                      <a:pt x="5051" y="563163"/>
                    </a:lnTo>
                    <a:lnTo>
                      <a:pt x="5051" y="619494"/>
                    </a:lnTo>
                    <a:close/>
                    <a:moveTo>
                      <a:pt x="5051" y="506861"/>
                    </a:moveTo>
                    <a:lnTo>
                      <a:pt x="0" y="506861"/>
                    </a:lnTo>
                    <a:lnTo>
                      <a:pt x="0" y="450530"/>
                    </a:lnTo>
                    <a:lnTo>
                      <a:pt x="5051" y="450530"/>
                    </a:lnTo>
                    <a:lnTo>
                      <a:pt x="5051" y="506861"/>
                    </a:lnTo>
                    <a:close/>
                    <a:moveTo>
                      <a:pt x="5051" y="394229"/>
                    </a:moveTo>
                    <a:lnTo>
                      <a:pt x="0" y="394229"/>
                    </a:lnTo>
                    <a:lnTo>
                      <a:pt x="0" y="337898"/>
                    </a:lnTo>
                    <a:lnTo>
                      <a:pt x="5051" y="337898"/>
                    </a:lnTo>
                    <a:lnTo>
                      <a:pt x="5051" y="394229"/>
                    </a:lnTo>
                    <a:close/>
                    <a:moveTo>
                      <a:pt x="5051" y="281596"/>
                    </a:moveTo>
                    <a:lnTo>
                      <a:pt x="0" y="281596"/>
                    </a:lnTo>
                    <a:lnTo>
                      <a:pt x="0" y="225265"/>
                    </a:lnTo>
                    <a:lnTo>
                      <a:pt x="5051" y="225265"/>
                    </a:lnTo>
                    <a:lnTo>
                      <a:pt x="5051" y="281596"/>
                    </a:lnTo>
                    <a:close/>
                    <a:moveTo>
                      <a:pt x="5051" y="168963"/>
                    </a:moveTo>
                    <a:lnTo>
                      <a:pt x="0" y="168963"/>
                    </a:lnTo>
                    <a:lnTo>
                      <a:pt x="0" y="112633"/>
                    </a:lnTo>
                    <a:lnTo>
                      <a:pt x="5051" y="112633"/>
                    </a:lnTo>
                    <a:lnTo>
                      <a:pt x="5051" y="168963"/>
                    </a:lnTo>
                    <a:close/>
                    <a:moveTo>
                      <a:pt x="5051" y="56331"/>
                    </a:moveTo>
                    <a:lnTo>
                      <a:pt x="0" y="56331"/>
                    </a:lnTo>
                    <a:lnTo>
                      <a:pt x="0" y="0"/>
                    </a:lnTo>
                    <a:lnTo>
                      <a:pt x="5051" y="0"/>
                    </a:lnTo>
                    <a:lnTo>
                      <a:pt x="5051" y="5633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6" name="Freeform 155">
                <a:extLst>
                  <a:ext uri="{FF2B5EF4-FFF2-40B4-BE49-F238E27FC236}">
                    <a16:creationId xmlns:a16="http://schemas.microsoft.com/office/drawing/2014/main" id="{519C7D34-351D-4250-730E-55DE7B06C6A2}"/>
                  </a:ext>
                </a:extLst>
              </p:cNvPr>
              <p:cNvSpPr/>
              <p:nvPr/>
            </p:nvSpPr>
            <p:spPr>
              <a:xfrm>
                <a:off x="713875" y="3490152"/>
                <a:ext cx="5050" cy="30329"/>
              </a:xfrm>
              <a:custGeom>
                <a:avLst/>
                <a:gdLst>
                  <a:gd name="connsiteX0" fmla="*/ 0 w 5050"/>
                  <a:gd name="connsiteY0" fmla="*/ 0 h 30329"/>
                  <a:gd name="connsiteX1" fmla="*/ 5051 w 5050"/>
                  <a:gd name="connsiteY1" fmla="*/ 0 h 30329"/>
                  <a:gd name="connsiteX2" fmla="*/ 5051 w 5050"/>
                  <a:gd name="connsiteY2" fmla="*/ 30330 h 30329"/>
                  <a:gd name="connsiteX3" fmla="*/ 0 w 5050"/>
                  <a:gd name="connsiteY3" fmla="*/ 30330 h 303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50" h="30329">
                    <a:moveTo>
                      <a:pt x="0" y="0"/>
                    </a:moveTo>
                    <a:lnTo>
                      <a:pt x="5051" y="0"/>
                    </a:lnTo>
                    <a:lnTo>
                      <a:pt x="5051" y="30330"/>
                    </a:lnTo>
                    <a:lnTo>
                      <a:pt x="0" y="3033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57" name="Graphic 10">
              <a:extLst>
                <a:ext uri="{FF2B5EF4-FFF2-40B4-BE49-F238E27FC236}">
                  <a16:creationId xmlns:a16="http://schemas.microsoft.com/office/drawing/2014/main" id="{4A72235C-0FA2-8B1D-FE6A-2F40428FE57C}"/>
                </a:ext>
              </a:extLst>
            </p:cNvPr>
            <p:cNvGrpSpPr/>
            <p:nvPr/>
          </p:nvGrpSpPr>
          <p:grpSpPr>
            <a:xfrm>
              <a:off x="946181" y="2751878"/>
              <a:ext cx="5050" cy="792843"/>
              <a:chOff x="946181" y="2751878"/>
              <a:chExt cx="5050" cy="792843"/>
            </a:xfrm>
            <a:solidFill>
              <a:srgbClr val="FFFFFF"/>
            </a:solidFill>
          </p:grpSpPr>
          <p:sp>
            <p:nvSpPr>
              <p:cNvPr id="158" name="Freeform 157">
                <a:extLst>
                  <a:ext uri="{FF2B5EF4-FFF2-40B4-BE49-F238E27FC236}">
                    <a16:creationId xmlns:a16="http://schemas.microsoft.com/office/drawing/2014/main" id="{EAC4FE2C-83B9-0935-D148-36DBA6EE592E}"/>
                  </a:ext>
                </a:extLst>
              </p:cNvPr>
              <p:cNvSpPr/>
              <p:nvPr/>
            </p:nvSpPr>
            <p:spPr>
              <a:xfrm>
                <a:off x="946181" y="2751878"/>
                <a:ext cx="5050" cy="30329"/>
              </a:xfrm>
              <a:custGeom>
                <a:avLst/>
                <a:gdLst>
                  <a:gd name="connsiteX0" fmla="*/ 0 w 5050"/>
                  <a:gd name="connsiteY0" fmla="*/ 0 h 30329"/>
                  <a:gd name="connsiteX1" fmla="*/ 5051 w 5050"/>
                  <a:gd name="connsiteY1" fmla="*/ 0 h 30329"/>
                  <a:gd name="connsiteX2" fmla="*/ 5051 w 5050"/>
                  <a:gd name="connsiteY2" fmla="*/ 30330 h 30329"/>
                  <a:gd name="connsiteX3" fmla="*/ 0 w 5050"/>
                  <a:gd name="connsiteY3" fmla="*/ 30330 h 303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50" h="30329">
                    <a:moveTo>
                      <a:pt x="0" y="0"/>
                    </a:moveTo>
                    <a:lnTo>
                      <a:pt x="5051" y="0"/>
                    </a:lnTo>
                    <a:lnTo>
                      <a:pt x="5051" y="30330"/>
                    </a:lnTo>
                    <a:lnTo>
                      <a:pt x="0" y="3033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59" name="Freeform 158">
                <a:extLst>
                  <a:ext uri="{FF2B5EF4-FFF2-40B4-BE49-F238E27FC236}">
                    <a16:creationId xmlns:a16="http://schemas.microsoft.com/office/drawing/2014/main" id="{6D289138-A66A-886B-10AB-F20A701E1D1E}"/>
                  </a:ext>
                </a:extLst>
              </p:cNvPr>
              <p:cNvSpPr/>
              <p:nvPr/>
            </p:nvSpPr>
            <p:spPr>
              <a:xfrm>
                <a:off x="946181" y="2838568"/>
                <a:ext cx="5050" cy="619493"/>
              </a:xfrm>
              <a:custGeom>
                <a:avLst/>
                <a:gdLst>
                  <a:gd name="connsiteX0" fmla="*/ 5051 w 5050"/>
                  <a:gd name="connsiteY0" fmla="*/ 619494 h 619493"/>
                  <a:gd name="connsiteX1" fmla="*/ 0 w 5050"/>
                  <a:gd name="connsiteY1" fmla="*/ 619494 h 619493"/>
                  <a:gd name="connsiteX2" fmla="*/ 0 w 5050"/>
                  <a:gd name="connsiteY2" fmla="*/ 563163 h 619493"/>
                  <a:gd name="connsiteX3" fmla="*/ 5051 w 5050"/>
                  <a:gd name="connsiteY3" fmla="*/ 563163 h 619493"/>
                  <a:gd name="connsiteX4" fmla="*/ 5051 w 5050"/>
                  <a:gd name="connsiteY4" fmla="*/ 619494 h 619493"/>
                  <a:gd name="connsiteX5" fmla="*/ 5051 w 5050"/>
                  <a:gd name="connsiteY5" fmla="*/ 506861 h 619493"/>
                  <a:gd name="connsiteX6" fmla="*/ 0 w 5050"/>
                  <a:gd name="connsiteY6" fmla="*/ 506861 h 619493"/>
                  <a:gd name="connsiteX7" fmla="*/ 0 w 5050"/>
                  <a:gd name="connsiteY7" fmla="*/ 450530 h 619493"/>
                  <a:gd name="connsiteX8" fmla="*/ 5051 w 5050"/>
                  <a:gd name="connsiteY8" fmla="*/ 450530 h 619493"/>
                  <a:gd name="connsiteX9" fmla="*/ 5051 w 5050"/>
                  <a:gd name="connsiteY9" fmla="*/ 506861 h 619493"/>
                  <a:gd name="connsiteX10" fmla="*/ 5051 w 5050"/>
                  <a:gd name="connsiteY10" fmla="*/ 394229 h 619493"/>
                  <a:gd name="connsiteX11" fmla="*/ 0 w 5050"/>
                  <a:gd name="connsiteY11" fmla="*/ 394229 h 619493"/>
                  <a:gd name="connsiteX12" fmla="*/ 0 w 5050"/>
                  <a:gd name="connsiteY12" fmla="*/ 337898 h 619493"/>
                  <a:gd name="connsiteX13" fmla="*/ 5051 w 5050"/>
                  <a:gd name="connsiteY13" fmla="*/ 337898 h 619493"/>
                  <a:gd name="connsiteX14" fmla="*/ 5051 w 5050"/>
                  <a:gd name="connsiteY14" fmla="*/ 394229 h 619493"/>
                  <a:gd name="connsiteX15" fmla="*/ 5051 w 5050"/>
                  <a:gd name="connsiteY15" fmla="*/ 281596 h 619493"/>
                  <a:gd name="connsiteX16" fmla="*/ 0 w 5050"/>
                  <a:gd name="connsiteY16" fmla="*/ 281596 h 619493"/>
                  <a:gd name="connsiteX17" fmla="*/ 0 w 5050"/>
                  <a:gd name="connsiteY17" fmla="*/ 225265 h 619493"/>
                  <a:gd name="connsiteX18" fmla="*/ 5051 w 5050"/>
                  <a:gd name="connsiteY18" fmla="*/ 225265 h 619493"/>
                  <a:gd name="connsiteX19" fmla="*/ 5051 w 5050"/>
                  <a:gd name="connsiteY19" fmla="*/ 281596 h 619493"/>
                  <a:gd name="connsiteX20" fmla="*/ 5051 w 5050"/>
                  <a:gd name="connsiteY20" fmla="*/ 168963 h 619493"/>
                  <a:gd name="connsiteX21" fmla="*/ 0 w 5050"/>
                  <a:gd name="connsiteY21" fmla="*/ 168963 h 619493"/>
                  <a:gd name="connsiteX22" fmla="*/ 0 w 5050"/>
                  <a:gd name="connsiteY22" fmla="*/ 112633 h 619493"/>
                  <a:gd name="connsiteX23" fmla="*/ 5051 w 5050"/>
                  <a:gd name="connsiteY23" fmla="*/ 112633 h 619493"/>
                  <a:gd name="connsiteX24" fmla="*/ 5051 w 5050"/>
                  <a:gd name="connsiteY24" fmla="*/ 168963 h 619493"/>
                  <a:gd name="connsiteX25" fmla="*/ 5051 w 5050"/>
                  <a:gd name="connsiteY25" fmla="*/ 56331 h 619493"/>
                  <a:gd name="connsiteX26" fmla="*/ 0 w 5050"/>
                  <a:gd name="connsiteY26" fmla="*/ 56331 h 619493"/>
                  <a:gd name="connsiteX27" fmla="*/ 0 w 5050"/>
                  <a:gd name="connsiteY27" fmla="*/ 0 h 619493"/>
                  <a:gd name="connsiteX28" fmla="*/ 5051 w 5050"/>
                  <a:gd name="connsiteY28" fmla="*/ 0 h 619493"/>
                  <a:gd name="connsiteX29" fmla="*/ 5051 w 5050"/>
                  <a:gd name="connsiteY29" fmla="*/ 56331 h 6194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5050" h="619493">
                    <a:moveTo>
                      <a:pt x="5051" y="619494"/>
                    </a:moveTo>
                    <a:lnTo>
                      <a:pt x="0" y="619494"/>
                    </a:lnTo>
                    <a:lnTo>
                      <a:pt x="0" y="563163"/>
                    </a:lnTo>
                    <a:lnTo>
                      <a:pt x="5051" y="563163"/>
                    </a:lnTo>
                    <a:lnTo>
                      <a:pt x="5051" y="619494"/>
                    </a:lnTo>
                    <a:close/>
                    <a:moveTo>
                      <a:pt x="5051" y="506861"/>
                    </a:moveTo>
                    <a:lnTo>
                      <a:pt x="0" y="506861"/>
                    </a:lnTo>
                    <a:lnTo>
                      <a:pt x="0" y="450530"/>
                    </a:lnTo>
                    <a:lnTo>
                      <a:pt x="5051" y="450530"/>
                    </a:lnTo>
                    <a:lnTo>
                      <a:pt x="5051" y="506861"/>
                    </a:lnTo>
                    <a:close/>
                    <a:moveTo>
                      <a:pt x="5051" y="394229"/>
                    </a:moveTo>
                    <a:lnTo>
                      <a:pt x="0" y="394229"/>
                    </a:lnTo>
                    <a:lnTo>
                      <a:pt x="0" y="337898"/>
                    </a:lnTo>
                    <a:lnTo>
                      <a:pt x="5051" y="337898"/>
                    </a:lnTo>
                    <a:lnTo>
                      <a:pt x="5051" y="394229"/>
                    </a:lnTo>
                    <a:close/>
                    <a:moveTo>
                      <a:pt x="5051" y="281596"/>
                    </a:moveTo>
                    <a:lnTo>
                      <a:pt x="0" y="281596"/>
                    </a:lnTo>
                    <a:lnTo>
                      <a:pt x="0" y="225265"/>
                    </a:lnTo>
                    <a:lnTo>
                      <a:pt x="5051" y="225265"/>
                    </a:lnTo>
                    <a:lnTo>
                      <a:pt x="5051" y="281596"/>
                    </a:lnTo>
                    <a:close/>
                    <a:moveTo>
                      <a:pt x="5051" y="168963"/>
                    </a:moveTo>
                    <a:lnTo>
                      <a:pt x="0" y="168963"/>
                    </a:lnTo>
                    <a:lnTo>
                      <a:pt x="0" y="112633"/>
                    </a:lnTo>
                    <a:lnTo>
                      <a:pt x="5051" y="112633"/>
                    </a:lnTo>
                    <a:lnTo>
                      <a:pt x="5051" y="168963"/>
                    </a:lnTo>
                    <a:close/>
                    <a:moveTo>
                      <a:pt x="5051" y="56331"/>
                    </a:moveTo>
                    <a:lnTo>
                      <a:pt x="0" y="56331"/>
                    </a:lnTo>
                    <a:lnTo>
                      <a:pt x="0" y="0"/>
                    </a:lnTo>
                    <a:lnTo>
                      <a:pt x="5051" y="0"/>
                    </a:lnTo>
                    <a:lnTo>
                      <a:pt x="5051" y="56331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60" name="Freeform 159">
                <a:extLst>
                  <a:ext uri="{FF2B5EF4-FFF2-40B4-BE49-F238E27FC236}">
                    <a16:creationId xmlns:a16="http://schemas.microsoft.com/office/drawing/2014/main" id="{2C1E4ACA-161C-1366-8EFE-A995A7D26E7F}"/>
                  </a:ext>
                </a:extLst>
              </p:cNvPr>
              <p:cNvSpPr/>
              <p:nvPr/>
            </p:nvSpPr>
            <p:spPr>
              <a:xfrm>
                <a:off x="946181" y="3514392"/>
                <a:ext cx="5050" cy="30329"/>
              </a:xfrm>
              <a:custGeom>
                <a:avLst/>
                <a:gdLst>
                  <a:gd name="connsiteX0" fmla="*/ 0 w 5050"/>
                  <a:gd name="connsiteY0" fmla="*/ 0 h 30329"/>
                  <a:gd name="connsiteX1" fmla="*/ 5051 w 5050"/>
                  <a:gd name="connsiteY1" fmla="*/ 0 h 30329"/>
                  <a:gd name="connsiteX2" fmla="*/ 5051 w 5050"/>
                  <a:gd name="connsiteY2" fmla="*/ 30330 h 30329"/>
                  <a:gd name="connsiteX3" fmla="*/ 0 w 5050"/>
                  <a:gd name="connsiteY3" fmla="*/ 30330 h 303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050" h="30329">
                    <a:moveTo>
                      <a:pt x="0" y="0"/>
                    </a:moveTo>
                    <a:lnTo>
                      <a:pt x="5051" y="0"/>
                    </a:lnTo>
                    <a:lnTo>
                      <a:pt x="5051" y="30330"/>
                    </a:lnTo>
                    <a:lnTo>
                      <a:pt x="0" y="30330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61" name="Graphic 10">
              <a:extLst>
                <a:ext uri="{FF2B5EF4-FFF2-40B4-BE49-F238E27FC236}">
                  <a16:creationId xmlns:a16="http://schemas.microsoft.com/office/drawing/2014/main" id="{CA7ECB90-B7ED-A743-7302-023152E9C54C}"/>
                </a:ext>
              </a:extLst>
            </p:cNvPr>
            <p:cNvGrpSpPr/>
            <p:nvPr/>
          </p:nvGrpSpPr>
          <p:grpSpPr>
            <a:xfrm>
              <a:off x="1147086" y="2704811"/>
              <a:ext cx="5887" cy="1073285"/>
              <a:chOff x="1147086" y="2704811"/>
              <a:chExt cx="5887" cy="1073285"/>
            </a:xfrm>
            <a:solidFill>
              <a:srgbClr val="FFFFFF"/>
            </a:solidFill>
          </p:grpSpPr>
          <p:sp>
            <p:nvSpPr>
              <p:cNvPr id="162" name="Freeform 161">
                <a:extLst>
                  <a:ext uri="{FF2B5EF4-FFF2-40B4-BE49-F238E27FC236}">
                    <a16:creationId xmlns:a16="http://schemas.microsoft.com/office/drawing/2014/main" id="{083FCA62-2590-9235-19FF-A331036D142A}"/>
                  </a:ext>
                </a:extLst>
              </p:cNvPr>
              <p:cNvSpPr/>
              <p:nvPr/>
            </p:nvSpPr>
            <p:spPr>
              <a:xfrm>
                <a:off x="1147086" y="2704811"/>
                <a:ext cx="5887" cy="35264"/>
              </a:xfrm>
              <a:custGeom>
                <a:avLst/>
                <a:gdLst>
                  <a:gd name="connsiteX0" fmla="*/ 0 w 5887"/>
                  <a:gd name="connsiteY0" fmla="*/ 0 h 35264"/>
                  <a:gd name="connsiteX1" fmla="*/ 5888 w 5887"/>
                  <a:gd name="connsiteY1" fmla="*/ 0 h 35264"/>
                  <a:gd name="connsiteX2" fmla="*/ 5888 w 5887"/>
                  <a:gd name="connsiteY2" fmla="*/ 35264 h 35264"/>
                  <a:gd name="connsiteX3" fmla="*/ 0 w 5887"/>
                  <a:gd name="connsiteY3" fmla="*/ 35264 h 352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887" h="35264">
                    <a:moveTo>
                      <a:pt x="0" y="0"/>
                    </a:moveTo>
                    <a:lnTo>
                      <a:pt x="5888" y="0"/>
                    </a:lnTo>
                    <a:lnTo>
                      <a:pt x="5888" y="35264"/>
                    </a:lnTo>
                    <a:lnTo>
                      <a:pt x="0" y="35264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63" name="Freeform 162">
                <a:extLst>
                  <a:ext uri="{FF2B5EF4-FFF2-40B4-BE49-F238E27FC236}">
                    <a16:creationId xmlns:a16="http://schemas.microsoft.com/office/drawing/2014/main" id="{E854F8A3-3A42-2F4F-D8F9-AD5C4C4FF165}"/>
                  </a:ext>
                </a:extLst>
              </p:cNvPr>
              <p:cNvSpPr/>
              <p:nvPr/>
            </p:nvSpPr>
            <p:spPr>
              <a:xfrm>
                <a:off x="1147086" y="2806939"/>
                <a:ext cx="5887" cy="869028"/>
              </a:xfrm>
              <a:custGeom>
                <a:avLst/>
                <a:gdLst>
                  <a:gd name="connsiteX0" fmla="*/ 5888 w 5887"/>
                  <a:gd name="connsiteY0" fmla="*/ 869029 h 869028"/>
                  <a:gd name="connsiteX1" fmla="*/ 0 w 5887"/>
                  <a:gd name="connsiteY1" fmla="*/ 869029 h 869028"/>
                  <a:gd name="connsiteX2" fmla="*/ 0 w 5887"/>
                  <a:gd name="connsiteY2" fmla="*/ 802193 h 869028"/>
                  <a:gd name="connsiteX3" fmla="*/ 5888 w 5887"/>
                  <a:gd name="connsiteY3" fmla="*/ 802193 h 869028"/>
                  <a:gd name="connsiteX4" fmla="*/ 5888 w 5887"/>
                  <a:gd name="connsiteY4" fmla="*/ 869029 h 869028"/>
                  <a:gd name="connsiteX5" fmla="*/ 5888 w 5887"/>
                  <a:gd name="connsiteY5" fmla="*/ 735330 h 869028"/>
                  <a:gd name="connsiteX6" fmla="*/ 0 w 5887"/>
                  <a:gd name="connsiteY6" fmla="*/ 735330 h 869028"/>
                  <a:gd name="connsiteX7" fmla="*/ 0 w 5887"/>
                  <a:gd name="connsiteY7" fmla="*/ 668495 h 869028"/>
                  <a:gd name="connsiteX8" fmla="*/ 5888 w 5887"/>
                  <a:gd name="connsiteY8" fmla="*/ 668495 h 869028"/>
                  <a:gd name="connsiteX9" fmla="*/ 5888 w 5887"/>
                  <a:gd name="connsiteY9" fmla="*/ 735330 h 869028"/>
                  <a:gd name="connsiteX10" fmla="*/ 5888 w 5887"/>
                  <a:gd name="connsiteY10" fmla="*/ 601631 h 869028"/>
                  <a:gd name="connsiteX11" fmla="*/ 0 w 5887"/>
                  <a:gd name="connsiteY11" fmla="*/ 601631 h 869028"/>
                  <a:gd name="connsiteX12" fmla="*/ 0 w 5887"/>
                  <a:gd name="connsiteY12" fmla="*/ 534796 h 869028"/>
                  <a:gd name="connsiteX13" fmla="*/ 5888 w 5887"/>
                  <a:gd name="connsiteY13" fmla="*/ 534796 h 869028"/>
                  <a:gd name="connsiteX14" fmla="*/ 5888 w 5887"/>
                  <a:gd name="connsiteY14" fmla="*/ 601631 h 869028"/>
                  <a:gd name="connsiteX15" fmla="*/ 5888 w 5887"/>
                  <a:gd name="connsiteY15" fmla="*/ 467932 h 869028"/>
                  <a:gd name="connsiteX16" fmla="*/ 0 w 5887"/>
                  <a:gd name="connsiteY16" fmla="*/ 467932 h 869028"/>
                  <a:gd name="connsiteX17" fmla="*/ 0 w 5887"/>
                  <a:gd name="connsiteY17" fmla="*/ 401097 h 869028"/>
                  <a:gd name="connsiteX18" fmla="*/ 5888 w 5887"/>
                  <a:gd name="connsiteY18" fmla="*/ 401097 h 869028"/>
                  <a:gd name="connsiteX19" fmla="*/ 5888 w 5887"/>
                  <a:gd name="connsiteY19" fmla="*/ 467932 h 869028"/>
                  <a:gd name="connsiteX20" fmla="*/ 5888 w 5887"/>
                  <a:gd name="connsiteY20" fmla="*/ 334233 h 869028"/>
                  <a:gd name="connsiteX21" fmla="*/ 0 w 5887"/>
                  <a:gd name="connsiteY21" fmla="*/ 334233 h 869028"/>
                  <a:gd name="connsiteX22" fmla="*/ 0 w 5887"/>
                  <a:gd name="connsiteY22" fmla="*/ 267398 h 869028"/>
                  <a:gd name="connsiteX23" fmla="*/ 5888 w 5887"/>
                  <a:gd name="connsiteY23" fmla="*/ 267398 h 869028"/>
                  <a:gd name="connsiteX24" fmla="*/ 5888 w 5887"/>
                  <a:gd name="connsiteY24" fmla="*/ 334233 h 869028"/>
                  <a:gd name="connsiteX25" fmla="*/ 5888 w 5887"/>
                  <a:gd name="connsiteY25" fmla="*/ 200534 h 869028"/>
                  <a:gd name="connsiteX26" fmla="*/ 0 w 5887"/>
                  <a:gd name="connsiteY26" fmla="*/ 200534 h 869028"/>
                  <a:gd name="connsiteX27" fmla="*/ 0 w 5887"/>
                  <a:gd name="connsiteY27" fmla="*/ 133699 h 869028"/>
                  <a:gd name="connsiteX28" fmla="*/ 5888 w 5887"/>
                  <a:gd name="connsiteY28" fmla="*/ 133699 h 869028"/>
                  <a:gd name="connsiteX29" fmla="*/ 5888 w 5887"/>
                  <a:gd name="connsiteY29" fmla="*/ 200534 h 869028"/>
                  <a:gd name="connsiteX30" fmla="*/ 5888 w 5887"/>
                  <a:gd name="connsiteY30" fmla="*/ 66835 h 869028"/>
                  <a:gd name="connsiteX31" fmla="*/ 0 w 5887"/>
                  <a:gd name="connsiteY31" fmla="*/ 66835 h 869028"/>
                  <a:gd name="connsiteX32" fmla="*/ 0 w 5887"/>
                  <a:gd name="connsiteY32" fmla="*/ 0 h 869028"/>
                  <a:gd name="connsiteX33" fmla="*/ 5888 w 5887"/>
                  <a:gd name="connsiteY33" fmla="*/ 0 h 869028"/>
                  <a:gd name="connsiteX34" fmla="*/ 5888 w 5887"/>
                  <a:gd name="connsiteY34" fmla="*/ 66835 h 8690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5887" h="869028">
                    <a:moveTo>
                      <a:pt x="5888" y="869029"/>
                    </a:moveTo>
                    <a:lnTo>
                      <a:pt x="0" y="869029"/>
                    </a:lnTo>
                    <a:lnTo>
                      <a:pt x="0" y="802193"/>
                    </a:lnTo>
                    <a:lnTo>
                      <a:pt x="5888" y="802193"/>
                    </a:lnTo>
                    <a:lnTo>
                      <a:pt x="5888" y="869029"/>
                    </a:lnTo>
                    <a:close/>
                    <a:moveTo>
                      <a:pt x="5888" y="735330"/>
                    </a:moveTo>
                    <a:lnTo>
                      <a:pt x="0" y="735330"/>
                    </a:lnTo>
                    <a:lnTo>
                      <a:pt x="0" y="668495"/>
                    </a:lnTo>
                    <a:lnTo>
                      <a:pt x="5888" y="668495"/>
                    </a:lnTo>
                    <a:lnTo>
                      <a:pt x="5888" y="735330"/>
                    </a:lnTo>
                    <a:close/>
                    <a:moveTo>
                      <a:pt x="5888" y="601631"/>
                    </a:moveTo>
                    <a:lnTo>
                      <a:pt x="0" y="601631"/>
                    </a:lnTo>
                    <a:lnTo>
                      <a:pt x="0" y="534796"/>
                    </a:lnTo>
                    <a:lnTo>
                      <a:pt x="5888" y="534796"/>
                    </a:lnTo>
                    <a:lnTo>
                      <a:pt x="5888" y="601631"/>
                    </a:lnTo>
                    <a:close/>
                    <a:moveTo>
                      <a:pt x="5888" y="467932"/>
                    </a:moveTo>
                    <a:lnTo>
                      <a:pt x="0" y="467932"/>
                    </a:lnTo>
                    <a:lnTo>
                      <a:pt x="0" y="401097"/>
                    </a:lnTo>
                    <a:lnTo>
                      <a:pt x="5888" y="401097"/>
                    </a:lnTo>
                    <a:lnTo>
                      <a:pt x="5888" y="467932"/>
                    </a:lnTo>
                    <a:close/>
                    <a:moveTo>
                      <a:pt x="5888" y="334233"/>
                    </a:moveTo>
                    <a:lnTo>
                      <a:pt x="0" y="334233"/>
                    </a:lnTo>
                    <a:lnTo>
                      <a:pt x="0" y="267398"/>
                    </a:lnTo>
                    <a:lnTo>
                      <a:pt x="5888" y="267398"/>
                    </a:lnTo>
                    <a:lnTo>
                      <a:pt x="5888" y="334233"/>
                    </a:lnTo>
                    <a:close/>
                    <a:moveTo>
                      <a:pt x="5888" y="200534"/>
                    </a:moveTo>
                    <a:lnTo>
                      <a:pt x="0" y="200534"/>
                    </a:lnTo>
                    <a:lnTo>
                      <a:pt x="0" y="133699"/>
                    </a:lnTo>
                    <a:lnTo>
                      <a:pt x="5888" y="133699"/>
                    </a:lnTo>
                    <a:lnTo>
                      <a:pt x="5888" y="200534"/>
                    </a:lnTo>
                    <a:close/>
                    <a:moveTo>
                      <a:pt x="5888" y="66835"/>
                    </a:moveTo>
                    <a:lnTo>
                      <a:pt x="0" y="66835"/>
                    </a:lnTo>
                    <a:lnTo>
                      <a:pt x="0" y="0"/>
                    </a:lnTo>
                    <a:lnTo>
                      <a:pt x="5888" y="0"/>
                    </a:lnTo>
                    <a:lnTo>
                      <a:pt x="5888" y="66835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64" name="Freeform 163">
                <a:extLst>
                  <a:ext uri="{FF2B5EF4-FFF2-40B4-BE49-F238E27FC236}">
                    <a16:creationId xmlns:a16="http://schemas.microsoft.com/office/drawing/2014/main" id="{9FC8C70B-EEB9-CA77-F429-E940A5279756}"/>
                  </a:ext>
                </a:extLst>
              </p:cNvPr>
              <p:cNvSpPr/>
              <p:nvPr/>
            </p:nvSpPr>
            <p:spPr>
              <a:xfrm>
                <a:off x="1147086" y="3742803"/>
                <a:ext cx="5887" cy="35293"/>
              </a:xfrm>
              <a:custGeom>
                <a:avLst/>
                <a:gdLst>
                  <a:gd name="connsiteX0" fmla="*/ 0 w 5887"/>
                  <a:gd name="connsiteY0" fmla="*/ 0 h 35293"/>
                  <a:gd name="connsiteX1" fmla="*/ 5888 w 5887"/>
                  <a:gd name="connsiteY1" fmla="*/ 0 h 35293"/>
                  <a:gd name="connsiteX2" fmla="*/ 5888 w 5887"/>
                  <a:gd name="connsiteY2" fmla="*/ 35293 h 35293"/>
                  <a:gd name="connsiteX3" fmla="*/ 0 w 5887"/>
                  <a:gd name="connsiteY3" fmla="*/ 35293 h 35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887" h="35293">
                    <a:moveTo>
                      <a:pt x="0" y="0"/>
                    </a:moveTo>
                    <a:lnTo>
                      <a:pt x="5888" y="0"/>
                    </a:lnTo>
                    <a:lnTo>
                      <a:pt x="5888" y="35293"/>
                    </a:lnTo>
                    <a:lnTo>
                      <a:pt x="0" y="35293"/>
                    </a:ln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</p:grpSp>
      <p:grpSp>
        <p:nvGrpSpPr>
          <p:cNvPr id="165" name="Graphic 10">
            <a:extLst>
              <a:ext uri="{FF2B5EF4-FFF2-40B4-BE49-F238E27FC236}">
                <a16:creationId xmlns:a16="http://schemas.microsoft.com/office/drawing/2014/main" id="{8DE7DC14-D40F-10AB-B540-D2C030893271}"/>
              </a:ext>
            </a:extLst>
          </p:cNvPr>
          <p:cNvGrpSpPr/>
          <p:nvPr/>
        </p:nvGrpSpPr>
        <p:grpSpPr>
          <a:xfrm>
            <a:off x="911111" y="2451791"/>
            <a:ext cx="3677139" cy="4391165"/>
            <a:chOff x="-856518" y="3092489"/>
            <a:chExt cx="2876202" cy="3434702"/>
          </a:xfrm>
        </p:grpSpPr>
        <p:sp>
          <p:nvSpPr>
            <p:cNvPr id="166" name="Freeform 165">
              <a:extLst>
                <a:ext uri="{FF2B5EF4-FFF2-40B4-BE49-F238E27FC236}">
                  <a16:creationId xmlns:a16="http://schemas.microsoft.com/office/drawing/2014/main" id="{7B7D841B-D1E4-FE19-B6A9-C2DB763759DF}"/>
                </a:ext>
              </a:extLst>
            </p:cNvPr>
            <p:cNvSpPr/>
            <p:nvPr/>
          </p:nvSpPr>
          <p:spPr>
            <a:xfrm>
              <a:off x="-856518" y="3092489"/>
              <a:ext cx="2876202" cy="3434702"/>
            </a:xfrm>
            <a:custGeom>
              <a:avLst/>
              <a:gdLst>
                <a:gd name="connsiteX0" fmla="*/ 2876203 w 2876202"/>
                <a:gd name="connsiteY0" fmla="*/ 1389020 h 3434702"/>
                <a:gd name="connsiteX1" fmla="*/ 2580979 w 2876202"/>
                <a:gd name="connsiteY1" fmla="*/ 2245178 h 3434702"/>
                <a:gd name="connsiteX2" fmla="*/ 2352656 w 2876202"/>
                <a:gd name="connsiteY2" fmla="*/ 2475436 h 3434702"/>
                <a:gd name="connsiteX3" fmla="*/ 2347085 w 2876202"/>
                <a:gd name="connsiteY3" fmla="*/ 2479880 h 3434702"/>
                <a:gd name="connsiteX4" fmla="*/ 2347460 w 2876202"/>
                <a:gd name="connsiteY4" fmla="*/ 2543973 h 3434702"/>
                <a:gd name="connsiteX5" fmla="*/ 2352656 w 2876202"/>
                <a:gd name="connsiteY5" fmla="*/ 3434703 h 3434702"/>
                <a:gd name="connsiteX6" fmla="*/ 680478 w 2876202"/>
                <a:gd name="connsiteY6" fmla="*/ 3434703 h 3434702"/>
                <a:gd name="connsiteX7" fmla="*/ 685558 w 2876202"/>
                <a:gd name="connsiteY7" fmla="*/ 3267789 h 3434702"/>
                <a:gd name="connsiteX8" fmla="*/ 690580 w 2876202"/>
                <a:gd name="connsiteY8" fmla="*/ 3101740 h 3434702"/>
                <a:gd name="connsiteX9" fmla="*/ 700422 w 2876202"/>
                <a:gd name="connsiteY9" fmla="*/ 2778098 h 3434702"/>
                <a:gd name="connsiteX10" fmla="*/ 650405 w 2876202"/>
                <a:gd name="connsiteY10" fmla="*/ 2778098 h 3434702"/>
                <a:gd name="connsiteX11" fmla="*/ 642958 w 2876202"/>
                <a:gd name="connsiteY11" fmla="*/ 2778040 h 3434702"/>
                <a:gd name="connsiteX12" fmla="*/ 639379 w 2876202"/>
                <a:gd name="connsiteY12" fmla="*/ 2777953 h 3434702"/>
                <a:gd name="connsiteX13" fmla="*/ 638571 w 2876202"/>
                <a:gd name="connsiteY13" fmla="*/ 2777925 h 3434702"/>
                <a:gd name="connsiteX14" fmla="*/ 631875 w 2876202"/>
                <a:gd name="connsiteY14" fmla="*/ 2777694 h 3434702"/>
                <a:gd name="connsiteX15" fmla="*/ 631818 w 2876202"/>
                <a:gd name="connsiteY15" fmla="*/ 2777694 h 3434702"/>
                <a:gd name="connsiteX16" fmla="*/ 622986 w 2876202"/>
                <a:gd name="connsiteY16" fmla="*/ 2777203 h 3434702"/>
                <a:gd name="connsiteX17" fmla="*/ 622669 w 2876202"/>
                <a:gd name="connsiteY17" fmla="*/ 2777174 h 3434702"/>
                <a:gd name="connsiteX18" fmla="*/ 605063 w 2876202"/>
                <a:gd name="connsiteY18" fmla="*/ 2775616 h 3434702"/>
                <a:gd name="connsiteX19" fmla="*/ 603533 w 2876202"/>
                <a:gd name="connsiteY19" fmla="*/ 2775414 h 3434702"/>
                <a:gd name="connsiteX20" fmla="*/ 596058 w 2876202"/>
                <a:gd name="connsiteY20" fmla="*/ 2774519 h 3434702"/>
                <a:gd name="connsiteX21" fmla="*/ 579550 w 2876202"/>
                <a:gd name="connsiteY21" fmla="*/ 2771922 h 3434702"/>
                <a:gd name="connsiteX22" fmla="*/ 574903 w 2876202"/>
                <a:gd name="connsiteY22" fmla="*/ 2771085 h 3434702"/>
                <a:gd name="connsiteX23" fmla="*/ 559289 w 2876202"/>
                <a:gd name="connsiteY23" fmla="*/ 2767853 h 3434702"/>
                <a:gd name="connsiteX24" fmla="*/ 552073 w 2876202"/>
                <a:gd name="connsiteY24" fmla="*/ 2766122 h 3434702"/>
                <a:gd name="connsiteX25" fmla="*/ 550688 w 2876202"/>
                <a:gd name="connsiteY25" fmla="*/ 2765775 h 3434702"/>
                <a:gd name="connsiteX26" fmla="*/ 542636 w 2876202"/>
                <a:gd name="connsiteY26" fmla="*/ 2763669 h 3434702"/>
                <a:gd name="connsiteX27" fmla="*/ 534093 w 2876202"/>
                <a:gd name="connsiteY27" fmla="*/ 2761245 h 3434702"/>
                <a:gd name="connsiteX28" fmla="*/ 528725 w 2876202"/>
                <a:gd name="connsiteY28" fmla="*/ 2759571 h 3434702"/>
                <a:gd name="connsiteX29" fmla="*/ 523731 w 2876202"/>
                <a:gd name="connsiteY29" fmla="*/ 2757955 h 3434702"/>
                <a:gd name="connsiteX30" fmla="*/ 508925 w 2876202"/>
                <a:gd name="connsiteY30" fmla="*/ 2752789 h 3434702"/>
                <a:gd name="connsiteX31" fmla="*/ 500758 w 2876202"/>
                <a:gd name="connsiteY31" fmla="*/ 2749615 h 3434702"/>
                <a:gd name="connsiteX32" fmla="*/ 484566 w 2876202"/>
                <a:gd name="connsiteY32" fmla="*/ 2742776 h 3434702"/>
                <a:gd name="connsiteX33" fmla="*/ 475619 w 2876202"/>
                <a:gd name="connsiteY33" fmla="*/ 2738620 h 3434702"/>
                <a:gd name="connsiteX34" fmla="*/ 468029 w 2876202"/>
                <a:gd name="connsiteY34" fmla="*/ 2734897 h 3434702"/>
                <a:gd name="connsiteX35" fmla="*/ 462891 w 2876202"/>
                <a:gd name="connsiteY35" fmla="*/ 2732242 h 3434702"/>
                <a:gd name="connsiteX36" fmla="*/ 458533 w 2876202"/>
                <a:gd name="connsiteY36" fmla="*/ 2729934 h 3434702"/>
                <a:gd name="connsiteX37" fmla="*/ 456224 w 2876202"/>
                <a:gd name="connsiteY37" fmla="*/ 2728693 h 3434702"/>
                <a:gd name="connsiteX38" fmla="*/ 449298 w 2876202"/>
                <a:gd name="connsiteY38" fmla="*/ 2724826 h 3434702"/>
                <a:gd name="connsiteX39" fmla="*/ 447248 w 2876202"/>
                <a:gd name="connsiteY39" fmla="*/ 2723672 h 3434702"/>
                <a:gd name="connsiteX40" fmla="*/ 442342 w 2876202"/>
                <a:gd name="connsiteY40" fmla="*/ 2720757 h 3434702"/>
                <a:gd name="connsiteX41" fmla="*/ 438359 w 2876202"/>
                <a:gd name="connsiteY41" fmla="*/ 2718362 h 3434702"/>
                <a:gd name="connsiteX42" fmla="*/ 431028 w 2876202"/>
                <a:gd name="connsiteY42" fmla="*/ 2713744 h 3434702"/>
                <a:gd name="connsiteX43" fmla="*/ 426670 w 2876202"/>
                <a:gd name="connsiteY43" fmla="*/ 2710887 h 3434702"/>
                <a:gd name="connsiteX44" fmla="*/ 419830 w 2876202"/>
                <a:gd name="connsiteY44" fmla="*/ 2706241 h 3434702"/>
                <a:gd name="connsiteX45" fmla="*/ 414664 w 2876202"/>
                <a:gd name="connsiteY45" fmla="*/ 2702605 h 3434702"/>
                <a:gd name="connsiteX46" fmla="*/ 412297 w 2876202"/>
                <a:gd name="connsiteY46" fmla="*/ 2700874 h 3434702"/>
                <a:gd name="connsiteX47" fmla="*/ 406785 w 2876202"/>
                <a:gd name="connsiteY47" fmla="*/ 2696805 h 3434702"/>
                <a:gd name="connsiteX48" fmla="*/ 404014 w 2876202"/>
                <a:gd name="connsiteY48" fmla="*/ 2694727 h 3434702"/>
                <a:gd name="connsiteX49" fmla="*/ 397462 w 2876202"/>
                <a:gd name="connsiteY49" fmla="*/ 2689619 h 3434702"/>
                <a:gd name="connsiteX50" fmla="*/ 397058 w 2876202"/>
                <a:gd name="connsiteY50" fmla="*/ 2689273 h 3434702"/>
                <a:gd name="connsiteX51" fmla="*/ 389237 w 2876202"/>
                <a:gd name="connsiteY51" fmla="*/ 2682867 h 3434702"/>
                <a:gd name="connsiteX52" fmla="*/ 352179 w 2876202"/>
                <a:gd name="connsiteY52" fmla="*/ 2647429 h 3434702"/>
                <a:gd name="connsiteX53" fmla="*/ 244785 w 2876202"/>
                <a:gd name="connsiteY53" fmla="*/ 2372557 h 3434702"/>
                <a:gd name="connsiteX54" fmla="*/ 244785 w 2876202"/>
                <a:gd name="connsiteY54" fmla="*/ 1944709 h 3434702"/>
                <a:gd name="connsiteX55" fmla="*/ 299 w 2876202"/>
                <a:gd name="connsiteY55" fmla="*/ 1944709 h 3434702"/>
                <a:gd name="connsiteX56" fmla="*/ 344819 w 2876202"/>
                <a:gd name="connsiteY56" fmla="*/ 1055682 h 3434702"/>
                <a:gd name="connsiteX57" fmla="*/ 331312 w 2876202"/>
                <a:gd name="connsiteY57" fmla="*/ 926485 h 3434702"/>
                <a:gd name="connsiteX58" fmla="*/ 622669 w 2876202"/>
                <a:gd name="connsiteY58" fmla="*/ 301479 h 3434702"/>
                <a:gd name="connsiteX59" fmla="*/ 1486955 w 2876202"/>
                <a:gd name="connsiteY59" fmla="*/ 0 h 3434702"/>
                <a:gd name="connsiteX60" fmla="*/ 2495895 w 2876202"/>
                <a:gd name="connsiteY60" fmla="*/ 434197 h 3434702"/>
                <a:gd name="connsiteX61" fmla="*/ 2580979 w 2876202"/>
                <a:gd name="connsiteY61" fmla="*/ 532862 h 3434702"/>
                <a:gd name="connsiteX62" fmla="*/ 2876203 w 2876202"/>
                <a:gd name="connsiteY62" fmla="*/ 1389078 h 3434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</a:cxnLst>
              <a:rect l="l" t="t" r="r" b="b"/>
              <a:pathLst>
                <a:path w="2876202" h="3434702">
                  <a:moveTo>
                    <a:pt x="2876203" y="1389020"/>
                  </a:moveTo>
                  <a:cubicBezTo>
                    <a:pt x="2876203" y="1712027"/>
                    <a:pt x="2765923" y="2009264"/>
                    <a:pt x="2580979" y="2245178"/>
                  </a:cubicBezTo>
                  <a:cubicBezTo>
                    <a:pt x="2514078" y="2330511"/>
                    <a:pt x="2437422" y="2407822"/>
                    <a:pt x="2352656" y="2475436"/>
                  </a:cubicBezTo>
                  <a:cubicBezTo>
                    <a:pt x="2350837" y="2476936"/>
                    <a:pt x="2348961" y="2478408"/>
                    <a:pt x="2347085" y="2479880"/>
                  </a:cubicBezTo>
                  <a:lnTo>
                    <a:pt x="2347460" y="2543973"/>
                  </a:lnTo>
                  <a:lnTo>
                    <a:pt x="2352656" y="3434703"/>
                  </a:lnTo>
                  <a:lnTo>
                    <a:pt x="680478" y="3434703"/>
                  </a:lnTo>
                  <a:lnTo>
                    <a:pt x="685558" y="3267789"/>
                  </a:lnTo>
                  <a:lnTo>
                    <a:pt x="690580" y="3101740"/>
                  </a:lnTo>
                  <a:lnTo>
                    <a:pt x="700422" y="2778098"/>
                  </a:lnTo>
                  <a:lnTo>
                    <a:pt x="650405" y="2778098"/>
                  </a:lnTo>
                  <a:cubicBezTo>
                    <a:pt x="647894" y="2778098"/>
                    <a:pt x="645440" y="2778069"/>
                    <a:pt x="642958" y="2778040"/>
                  </a:cubicBezTo>
                  <a:cubicBezTo>
                    <a:pt x="641775" y="2778011"/>
                    <a:pt x="640563" y="2777982"/>
                    <a:pt x="639379" y="2777953"/>
                  </a:cubicBezTo>
                  <a:cubicBezTo>
                    <a:pt x="639120" y="2777953"/>
                    <a:pt x="638831" y="2777953"/>
                    <a:pt x="638571" y="2777925"/>
                  </a:cubicBezTo>
                  <a:cubicBezTo>
                    <a:pt x="636320" y="2777896"/>
                    <a:pt x="634127" y="2777809"/>
                    <a:pt x="631875" y="2777694"/>
                  </a:cubicBezTo>
                  <a:lnTo>
                    <a:pt x="631818" y="2777694"/>
                  </a:lnTo>
                  <a:cubicBezTo>
                    <a:pt x="628874" y="2777578"/>
                    <a:pt x="625930" y="2777405"/>
                    <a:pt x="622986" y="2777203"/>
                  </a:cubicBezTo>
                  <a:cubicBezTo>
                    <a:pt x="622871" y="2777174"/>
                    <a:pt x="622755" y="2777174"/>
                    <a:pt x="622669" y="2777174"/>
                  </a:cubicBezTo>
                  <a:cubicBezTo>
                    <a:pt x="616781" y="2776770"/>
                    <a:pt x="610893" y="2776251"/>
                    <a:pt x="605063" y="2775616"/>
                  </a:cubicBezTo>
                  <a:cubicBezTo>
                    <a:pt x="604544" y="2775558"/>
                    <a:pt x="604024" y="2775500"/>
                    <a:pt x="603533" y="2775414"/>
                  </a:cubicBezTo>
                  <a:cubicBezTo>
                    <a:pt x="601023" y="2775154"/>
                    <a:pt x="598540" y="2774837"/>
                    <a:pt x="596058" y="2774519"/>
                  </a:cubicBezTo>
                  <a:cubicBezTo>
                    <a:pt x="590517" y="2773740"/>
                    <a:pt x="585004" y="2772903"/>
                    <a:pt x="579550" y="2771922"/>
                  </a:cubicBezTo>
                  <a:cubicBezTo>
                    <a:pt x="578020" y="2771663"/>
                    <a:pt x="576461" y="2771403"/>
                    <a:pt x="574903" y="2771085"/>
                  </a:cubicBezTo>
                  <a:cubicBezTo>
                    <a:pt x="569650" y="2770104"/>
                    <a:pt x="564455" y="2769007"/>
                    <a:pt x="559289" y="2767853"/>
                  </a:cubicBezTo>
                  <a:lnTo>
                    <a:pt x="552073" y="2766122"/>
                  </a:lnTo>
                  <a:cubicBezTo>
                    <a:pt x="551612" y="2766006"/>
                    <a:pt x="551150" y="2765862"/>
                    <a:pt x="550688" y="2765775"/>
                  </a:cubicBezTo>
                  <a:cubicBezTo>
                    <a:pt x="548004" y="2765112"/>
                    <a:pt x="545320" y="2764390"/>
                    <a:pt x="542636" y="2763669"/>
                  </a:cubicBezTo>
                  <a:cubicBezTo>
                    <a:pt x="539778" y="2762890"/>
                    <a:pt x="536921" y="2762053"/>
                    <a:pt x="534093" y="2761245"/>
                  </a:cubicBezTo>
                  <a:cubicBezTo>
                    <a:pt x="532303" y="2760696"/>
                    <a:pt x="530514" y="2760148"/>
                    <a:pt x="528725" y="2759571"/>
                  </a:cubicBezTo>
                  <a:cubicBezTo>
                    <a:pt x="527051" y="2759052"/>
                    <a:pt x="525377" y="2758503"/>
                    <a:pt x="523731" y="2757955"/>
                  </a:cubicBezTo>
                  <a:cubicBezTo>
                    <a:pt x="518738" y="2756310"/>
                    <a:pt x="513774" y="2754578"/>
                    <a:pt x="508925" y="2752789"/>
                  </a:cubicBezTo>
                  <a:cubicBezTo>
                    <a:pt x="506155" y="2751750"/>
                    <a:pt x="503442" y="2750712"/>
                    <a:pt x="500758" y="2749615"/>
                  </a:cubicBezTo>
                  <a:cubicBezTo>
                    <a:pt x="495303" y="2747480"/>
                    <a:pt x="489906" y="2745200"/>
                    <a:pt x="484566" y="2742776"/>
                  </a:cubicBezTo>
                  <a:cubicBezTo>
                    <a:pt x="481565" y="2741419"/>
                    <a:pt x="478563" y="2740063"/>
                    <a:pt x="475619" y="2738620"/>
                  </a:cubicBezTo>
                  <a:cubicBezTo>
                    <a:pt x="473079" y="2737408"/>
                    <a:pt x="470511" y="2736196"/>
                    <a:pt x="468029" y="2734897"/>
                  </a:cubicBezTo>
                  <a:cubicBezTo>
                    <a:pt x="466297" y="2734032"/>
                    <a:pt x="464594" y="2733166"/>
                    <a:pt x="462891" y="2732242"/>
                  </a:cubicBezTo>
                  <a:cubicBezTo>
                    <a:pt x="461419" y="2731492"/>
                    <a:pt x="459976" y="2730742"/>
                    <a:pt x="458533" y="2729934"/>
                  </a:cubicBezTo>
                  <a:cubicBezTo>
                    <a:pt x="457754" y="2729559"/>
                    <a:pt x="457004" y="2729126"/>
                    <a:pt x="456224" y="2728693"/>
                  </a:cubicBezTo>
                  <a:cubicBezTo>
                    <a:pt x="453887" y="2727452"/>
                    <a:pt x="451578" y="2726153"/>
                    <a:pt x="449298" y="2724826"/>
                  </a:cubicBezTo>
                  <a:cubicBezTo>
                    <a:pt x="448634" y="2724480"/>
                    <a:pt x="447912" y="2724047"/>
                    <a:pt x="447248" y="2723672"/>
                  </a:cubicBezTo>
                  <a:cubicBezTo>
                    <a:pt x="445603" y="2722720"/>
                    <a:pt x="443987" y="2721738"/>
                    <a:pt x="442342" y="2720757"/>
                  </a:cubicBezTo>
                  <a:cubicBezTo>
                    <a:pt x="440986" y="2719978"/>
                    <a:pt x="439687" y="2719199"/>
                    <a:pt x="438359" y="2718362"/>
                  </a:cubicBezTo>
                  <a:cubicBezTo>
                    <a:pt x="435877" y="2716861"/>
                    <a:pt x="433424" y="2715303"/>
                    <a:pt x="431028" y="2713744"/>
                  </a:cubicBezTo>
                  <a:cubicBezTo>
                    <a:pt x="429556" y="2712821"/>
                    <a:pt x="428113" y="2711840"/>
                    <a:pt x="426670" y="2710887"/>
                  </a:cubicBezTo>
                  <a:cubicBezTo>
                    <a:pt x="424361" y="2709387"/>
                    <a:pt x="422081" y="2707829"/>
                    <a:pt x="419830" y="2706241"/>
                  </a:cubicBezTo>
                  <a:cubicBezTo>
                    <a:pt x="418098" y="2705087"/>
                    <a:pt x="416367" y="2703875"/>
                    <a:pt x="414664" y="2702605"/>
                  </a:cubicBezTo>
                  <a:cubicBezTo>
                    <a:pt x="413856" y="2702057"/>
                    <a:pt x="413105" y="2701480"/>
                    <a:pt x="412297" y="2700874"/>
                  </a:cubicBezTo>
                  <a:cubicBezTo>
                    <a:pt x="410450" y="2699546"/>
                    <a:pt x="408603" y="2698219"/>
                    <a:pt x="406785" y="2696805"/>
                  </a:cubicBezTo>
                  <a:cubicBezTo>
                    <a:pt x="405861" y="2696141"/>
                    <a:pt x="404938" y="2695420"/>
                    <a:pt x="404014" y="2694727"/>
                  </a:cubicBezTo>
                  <a:cubicBezTo>
                    <a:pt x="401792" y="2693053"/>
                    <a:pt x="399627" y="2691351"/>
                    <a:pt x="397462" y="2689619"/>
                  </a:cubicBezTo>
                  <a:cubicBezTo>
                    <a:pt x="397289" y="2689504"/>
                    <a:pt x="397174" y="2689388"/>
                    <a:pt x="397058" y="2689273"/>
                  </a:cubicBezTo>
                  <a:cubicBezTo>
                    <a:pt x="394432" y="2687195"/>
                    <a:pt x="391806" y="2685031"/>
                    <a:pt x="389237" y="2682867"/>
                  </a:cubicBezTo>
                  <a:cubicBezTo>
                    <a:pt x="376163" y="2671843"/>
                    <a:pt x="363781" y="2660011"/>
                    <a:pt x="352179" y="2647429"/>
                  </a:cubicBezTo>
                  <a:cubicBezTo>
                    <a:pt x="285509" y="2575226"/>
                    <a:pt x="244785" y="2478639"/>
                    <a:pt x="244785" y="2372557"/>
                  </a:cubicBezTo>
                  <a:lnTo>
                    <a:pt x="244785" y="1944709"/>
                  </a:lnTo>
                  <a:lnTo>
                    <a:pt x="299" y="1944709"/>
                  </a:lnTo>
                  <a:cubicBezTo>
                    <a:pt x="-11765" y="1322387"/>
                    <a:pt x="344819" y="1055682"/>
                    <a:pt x="344819" y="1055682"/>
                  </a:cubicBezTo>
                  <a:cubicBezTo>
                    <a:pt x="336969" y="1010519"/>
                    <a:pt x="332668" y="967463"/>
                    <a:pt x="331312" y="926485"/>
                  </a:cubicBezTo>
                  <a:cubicBezTo>
                    <a:pt x="317805" y="503456"/>
                    <a:pt x="622669" y="301479"/>
                    <a:pt x="622669" y="301479"/>
                  </a:cubicBezTo>
                  <a:cubicBezTo>
                    <a:pt x="859881" y="112777"/>
                    <a:pt x="1160214" y="0"/>
                    <a:pt x="1486955" y="0"/>
                  </a:cubicBezTo>
                  <a:cubicBezTo>
                    <a:pt x="1884320" y="0"/>
                    <a:pt x="2242693" y="166799"/>
                    <a:pt x="2495895" y="434197"/>
                  </a:cubicBezTo>
                  <a:cubicBezTo>
                    <a:pt x="2525767" y="465710"/>
                    <a:pt x="2554166" y="498665"/>
                    <a:pt x="2580979" y="532862"/>
                  </a:cubicBezTo>
                  <a:cubicBezTo>
                    <a:pt x="2765952" y="768776"/>
                    <a:pt x="2876203" y="1066071"/>
                    <a:pt x="2876203" y="1389078"/>
                  </a:cubicBez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67" name="Freeform 166">
              <a:extLst>
                <a:ext uri="{FF2B5EF4-FFF2-40B4-BE49-F238E27FC236}">
                  <a16:creationId xmlns:a16="http://schemas.microsoft.com/office/drawing/2014/main" id="{43BC8D64-A17C-EB9D-49C8-25C34B335187}"/>
                </a:ext>
              </a:extLst>
            </p:cNvPr>
            <p:cNvSpPr/>
            <p:nvPr/>
          </p:nvSpPr>
          <p:spPr>
            <a:xfrm>
              <a:off x="-169950" y="5601111"/>
              <a:ext cx="805841" cy="919558"/>
            </a:xfrm>
            <a:custGeom>
              <a:avLst/>
              <a:gdLst>
                <a:gd name="connsiteX0" fmla="*/ 13853 w 805841"/>
                <a:gd name="connsiteY0" fmla="*/ 269505 h 919558"/>
                <a:gd name="connsiteX1" fmla="*/ 558730 w 805841"/>
                <a:gd name="connsiteY1" fmla="*/ 180276 h 919558"/>
                <a:gd name="connsiteX2" fmla="*/ 805842 w 805841"/>
                <a:gd name="connsiteY2" fmla="*/ 0 h 919558"/>
                <a:gd name="connsiteX3" fmla="*/ 805842 w 805841"/>
                <a:gd name="connsiteY3" fmla="*/ 919559 h 919558"/>
                <a:gd name="connsiteX4" fmla="*/ 0 w 805841"/>
                <a:gd name="connsiteY4" fmla="*/ 919559 h 919558"/>
                <a:gd name="connsiteX5" fmla="*/ 13853 w 805841"/>
                <a:gd name="connsiteY5" fmla="*/ 269505 h 9195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05841" h="919558">
                  <a:moveTo>
                    <a:pt x="13853" y="269505"/>
                  </a:moveTo>
                  <a:lnTo>
                    <a:pt x="558730" y="180276"/>
                  </a:lnTo>
                  <a:lnTo>
                    <a:pt x="805842" y="0"/>
                  </a:lnTo>
                  <a:lnTo>
                    <a:pt x="805842" y="919559"/>
                  </a:lnTo>
                  <a:lnTo>
                    <a:pt x="0" y="919559"/>
                  </a:lnTo>
                  <a:lnTo>
                    <a:pt x="13853" y="269505"/>
                  </a:lnTo>
                  <a:close/>
                </a:path>
              </a:pathLst>
            </a:custGeom>
            <a:solidFill>
              <a:srgbClr val="E6E6E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168" name="Freeform 167">
              <a:extLst>
                <a:ext uri="{FF2B5EF4-FFF2-40B4-BE49-F238E27FC236}">
                  <a16:creationId xmlns:a16="http://schemas.microsoft.com/office/drawing/2014/main" id="{C7781F5E-D203-FF0A-708E-97FDB11811E6}"/>
                </a:ext>
              </a:extLst>
            </p:cNvPr>
            <p:cNvSpPr/>
            <p:nvPr/>
          </p:nvSpPr>
          <p:spPr>
            <a:xfrm>
              <a:off x="-403382" y="3330094"/>
              <a:ext cx="2251023" cy="1436827"/>
            </a:xfrm>
            <a:custGeom>
              <a:avLst/>
              <a:gdLst>
                <a:gd name="connsiteX0" fmla="*/ 2251023 w 2251023"/>
                <a:gd name="connsiteY0" fmla="*/ 1153608 h 1436827"/>
                <a:gd name="connsiteX1" fmla="*/ 1094284 w 2251023"/>
                <a:gd name="connsiteY1" fmla="*/ 1358875 h 1436827"/>
                <a:gd name="connsiteX2" fmla="*/ 0 w 2251023"/>
                <a:gd name="connsiteY2" fmla="*/ 1132484 h 1436827"/>
                <a:gd name="connsiteX3" fmla="*/ 1063142 w 2251023"/>
                <a:gd name="connsiteY3" fmla="*/ 6476 h 1436827"/>
                <a:gd name="connsiteX4" fmla="*/ 2250994 w 2251023"/>
                <a:gd name="connsiteY4" fmla="*/ 1153608 h 1436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51023" h="1436827">
                  <a:moveTo>
                    <a:pt x="2251023" y="1153608"/>
                  </a:moveTo>
                  <a:cubicBezTo>
                    <a:pt x="2251023" y="1632823"/>
                    <a:pt x="1631396" y="1358875"/>
                    <a:pt x="1094284" y="1358875"/>
                  </a:cubicBezTo>
                  <a:cubicBezTo>
                    <a:pt x="557171" y="1358875"/>
                    <a:pt x="0" y="1611700"/>
                    <a:pt x="0" y="1132484"/>
                  </a:cubicBezTo>
                  <a:cubicBezTo>
                    <a:pt x="0" y="653269"/>
                    <a:pt x="487673" y="66125"/>
                    <a:pt x="1063142" y="6476"/>
                  </a:cubicBezTo>
                  <a:cubicBezTo>
                    <a:pt x="1873313" y="-77501"/>
                    <a:pt x="2250994" y="674393"/>
                    <a:pt x="2250994" y="1153608"/>
                  </a:cubicBezTo>
                  <a:close/>
                </a:path>
              </a:pathLst>
            </a:custGeom>
            <a:solidFill>
              <a:srgbClr val="CAD8ED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grpSp>
          <p:nvGrpSpPr>
            <p:cNvPr id="169" name="Graphic 10">
              <a:extLst>
                <a:ext uri="{FF2B5EF4-FFF2-40B4-BE49-F238E27FC236}">
                  <a16:creationId xmlns:a16="http://schemas.microsoft.com/office/drawing/2014/main" id="{4E89239E-B3AA-9750-67C6-22519F851DB4}"/>
                </a:ext>
              </a:extLst>
            </p:cNvPr>
            <p:cNvGrpSpPr/>
            <p:nvPr/>
          </p:nvGrpSpPr>
          <p:grpSpPr>
            <a:xfrm>
              <a:off x="-215010" y="3456449"/>
              <a:ext cx="1915175" cy="1223700"/>
              <a:chOff x="-215010" y="3456449"/>
              <a:chExt cx="1915175" cy="1223700"/>
            </a:xfrm>
            <a:solidFill>
              <a:srgbClr val="8095C6"/>
            </a:solidFill>
          </p:grpSpPr>
          <p:sp>
            <p:nvSpPr>
              <p:cNvPr id="170" name="Freeform 169">
                <a:extLst>
                  <a:ext uri="{FF2B5EF4-FFF2-40B4-BE49-F238E27FC236}">
                    <a16:creationId xmlns:a16="http://schemas.microsoft.com/office/drawing/2014/main" id="{92C452BC-6553-BBEF-4200-BEFC4D71E47C}"/>
                  </a:ext>
                </a:extLst>
              </p:cNvPr>
              <p:cNvSpPr/>
              <p:nvPr/>
            </p:nvSpPr>
            <p:spPr>
              <a:xfrm>
                <a:off x="-215010" y="3456449"/>
                <a:ext cx="1915175" cy="1223700"/>
              </a:xfrm>
              <a:custGeom>
                <a:avLst/>
                <a:gdLst>
                  <a:gd name="connsiteX0" fmla="*/ 1875341 w 1915175"/>
                  <a:gd name="connsiteY0" fmla="*/ 941256 h 1223700"/>
                  <a:gd name="connsiteX1" fmla="*/ 1878544 w 1915175"/>
                  <a:gd name="connsiteY1" fmla="*/ 934965 h 1223700"/>
                  <a:gd name="connsiteX2" fmla="*/ 1903077 w 1915175"/>
                  <a:gd name="connsiteY2" fmla="*/ 867928 h 1223700"/>
                  <a:gd name="connsiteX3" fmla="*/ 1861545 w 1915175"/>
                  <a:gd name="connsiteY3" fmla="*/ 510580 h 1223700"/>
                  <a:gd name="connsiteX4" fmla="*/ 1641101 w 1915175"/>
                  <a:gd name="connsiteY4" fmla="*/ 225088 h 1223700"/>
                  <a:gd name="connsiteX5" fmla="*/ 1550043 w 1915175"/>
                  <a:gd name="connsiteY5" fmla="*/ 175453 h 1223700"/>
                  <a:gd name="connsiteX6" fmla="*/ 1549234 w 1915175"/>
                  <a:gd name="connsiteY6" fmla="*/ 183937 h 1223700"/>
                  <a:gd name="connsiteX7" fmla="*/ 1611229 w 1915175"/>
                  <a:gd name="connsiteY7" fmla="*/ 208437 h 1223700"/>
                  <a:gd name="connsiteX8" fmla="*/ 1464584 w 1915175"/>
                  <a:gd name="connsiteY8" fmla="*/ 171326 h 1223700"/>
                  <a:gd name="connsiteX9" fmla="*/ 1422648 w 1915175"/>
                  <a:gd name="connsiteY9" fmla="*/ 169537 h 1223700"/>
                  <a:gd name="connsiteX10" fmla="*/ 1380222 w 1915175"/>
                  <a:gd name="connsiteY10" fmla="*/ 167719 h 1223700"/>
                  <a:gd name="connsiteX11" fmla="*/ 1372862 w 1915175"/>
                  <a:gd name="connsiteY11" fmla="*/ 167632 h 1223700"/>
                  <a:gd name="connsiteX12" fmla="*/ 1367984 w 1915175"/>
                  <a:gd name="connsiteY12" fmla="*/ 162265 h 1223700"/>
                  <a:gd name="connsiteX13" fmla="*/ 997518 w 1915175"/>
                  <a:gd name="connsiteY13" fmla="*/ 18985 h 1223700"/>
                  <a:gd name="connsiteX14" fmla="*/ 949377 w 1915175"/>
                  <a:gd name="connsiteY14" fmla="*/ 25997 h 1223700"/>
                  <a:gd name="connsiteX15" fmla="*/ 692798 w 1915175"/>
                  <a:gd name="connsiteY15" fmla="*/ 18148 h 1223700"/>
                  <a:gd name="connsiteX16" fmla="*/ 615363 w 1915175"/>
                  <a:gd name="connsiteY16" fmla="*/ 53499 h 1223700"/>
                  <a:gd name="connsiteX17" fmla="*/ 363258 w 1915175"/>
                  <a:gd name="connsiteY17" fmla="*/ 122989 h 1223700"/>
                  <a:gd name="connsiteX18" fmla="*/ 309893 w 1915175"/>
                  <a:gd name="connsiteY18" fmla="*/ 204715 h 1223700"/>
                  <a:gd name="connsiteX19" fmla="*/ 167519 w 1915175"/>
                  <a:gd name="connsiteY19" fmla="*/ 347562 h 1223700"/>
                  <a:gd name="connsiteX20" fmla="*/ 146277 w 1915175"/>
                  <a:gd name="connsiteY20" fmla="*/ 476470 h 1223700"/>
                  <a:gd name="connsiteX21" fmla="*/ 81541 w 1915175"/>
                  <a:gd name="connsiteY21" fmla="*/ 606071 h 1223700"/>
                  <a:gd name="connsiteX22" fmla="*/ 17497 w 1915175"/>
                  <a:gd name="connsiteY22" fmla="*/ 911013 h 1223700"/>
                  <a:gd name="connsiteX23" fmla="*/ 125872 w 1915175"/>
                  <a:gd name="connsiteY23" fmla="*/ 1053023 h 1223700"/>
                  <a:gd name="connsiteX24" fmla="*/ 131789 w 1915175"/>
                  <a:gd name="connsiteY24" fmla="*/ 1079602 h 1223700"/>
                  <a:gd name="connsiteX25" fmla="*/ 264119 w 1915175"/>
                  <a:gd name="connsiteY25" fmla="*/ 1206865 h 1223700"/>
                  <a:gd name="connsiteX26" fmla="*/ 348250 w 1915175"/>
                  <a:gd name="connsiteY26" fmla="*/ 1223314 h 1223700"/>
                  <a:gd name="connsiteX27" fmla="*/ 605550 w 1915175"/>
                  <a:gd name="connsiteY27" fmla="*/ 1123090 h 1223700"/>
                  <a:gd name="connsiteX28" fmla="*/ 609908 w 1915175"/>
                  <a:gd name="connsiteY28" fmla="*/ 1118675 h 1223700"/>
                  <a:gd name="connsiteX29" fmla="*/ 782298 w 1915175"/>
                  <a:gd name="connsiteY29" fmla="*/ 1072387 h 1223700"/>
                  <a:gd name="connsiteX30" fmla="*/ 777622 w 1915175"/>
                  <a:gd name="connsiteY30" fmla="*/ 1082747 h 1223700"/>
                  <a:gd name="connsiteX31" fmla="*/ 784924 w 1915175"/>
                  <a:gd name="connsiteY31" fmla="*/ 1087076 h 1223700"/>
                  <a:gd name="connsiteX32" fmla="*/ 784953 w 1915175"/>
                  <a:gd name="connsiteY32" fmla="*/ 1087133 h 1223700"/>
                  <a:gd name="connsiteX33" fmla="*/ 794016 w 1915175"/>
                  <a:gd name="connsiteY33" fmla="*/ 1066904 h 1223700"/>
                  <a:gd name="connsiteX34" fmla="*/ 856761 w 1915175"/>
                  <a:gd name="connsiteY34" fmla="*/ 1031437 h 1223700"/>
                  <a:gd name="connsiteX35" fmla="*/ 999423 w 1915175"/>
                  <a:gd name="connsiteY35" fmla="*/ 1064740 h 1223700"/>
                  <a:gd name="connsiteX36" fmla="*/ 1285787 w 1915175"/>
                  <a:gd name="connsiteY36" fmla="*/ 1141617 h 1223700"/>
                  <a:gd name="connsiteX37" fmla="*/ 1514774 w 1915175"/>
                  <a:gd name="connsiteY37" fmla="*/ 1143522 h 1223700"/>
                  <a:gd name="connsiteX38" fmla="*/ 1563925 w 1915175"/>
                  <a:gd name="connsiteY38" fmla="*/ 1160317 h 1223700"/>
                  <a:gd name="connsiteX39" fmla="*/ 1851790 w 1915175"/>
                  <a:gd name="connsiteY39" fmla="*/ 1159971 h 1223700"/>
                  <a:gd name="connsiteX40" fmla="*/ 1909109 w 1915175"/>
                  <a:gd name="connsiteY40" fmla="*/ 1078476 h 1223700"/>
                  <a:gd name="connsiteX41" fmla="*/ 1875341 w 1915175"/>
                  <a:gd name="connsiteY41" fmla="*/ 941314 h 1223700"/>
                  <a:gd name="connsiteX42" fmla="*/ 1894736 w 1915175"/>
                  <a:gd name="connsiteY42" fmla="*/ 866197 h 1223700"/>
                  <a:gd name="connsiteX43" fmla="*/ 1870463 w 1915175"/>
                  <a:gd name="connsiteY43" fmla="*/ 932137 h 1223700"/>
                  <a:gd name="connsiteX44" fmla="*/ 1869684 w 1915175"/>
                  <a:gd name="connsiteY44" fmla="*/ 933263 h 1223700"/>
                  <a:gd name="connsiteX45" fmla="*/ 1800099 w 1915175"/>
                  <a:gd name="connsiteY45" fmla="*/ 862330 h 1223700"/>
                  <a:gd name="connsiteX46" fmla="*/ 1863623 w 1915175"/>
                  <a:gd name="connsiteY46" fmla="*/ 753304 h 1223700"/>
                  <a:gd name="connsiteX47" fmla="*/ 1894822 w 1915175"/>
                  <a:gd name="connsiteY47" fmla="*/ 834251 h 1223700"/>
                  <a:gd name="connsiteX48" fmla="*/ 1894736 w 1915175"/>
                  <a:gd name="connsiteY48" fmla="*/ 866168 h 1223700"/>
                  <a:gd name="connsiteX49" fmla="*/ 682178 w 1915175"/>
                  <a:gd name="connsiteY49" fmla="*/ 862099 h 1223700"/>
                  <a:gd name="connsiteX50" fmla="*/ 650920 w 1915175"/>
                  <a:gd name="connsiteY50" fmla="*/ 784731 h 1223700"/>
                  <a:gd name="connsiteX51" fmla="*/ 630169 w 1915175"/>
                  <a:gd name="connsiteY51" fmla="*/ 754459 h 1223700"/>
                  <a:gd name="connsiteX52" fmla="*/ 638135 w 1915175"/>
                  <a:gd name="connsiteY52" fmla="*/ 683815 h 1223700"/>
                  <a:gd name="connsiteX53" fmla="*/ 645062 w 1915175"/>
                  <a:gd name="connsiteY53" fmla="*/ 660353 h 1223700"/>
                  <a:gd name="connsiteX54" fmla="*/ 644600 w 1915175"/>
                  <a:gd name="connsiteY54" fmla="*/ 665692 h 1223700"/>
                  <a:gd name="connsiteX55" fmla="*/ 740535 w 1915175"/>
                  <a:gd name="connsiteY55" fmla="*/ 845304 h 1223700"/>
                  <a:gd name="connsiteX56" fmla="*/ 839646 w 1915175"/>
                  <a:gd name="connsiteY56" fmla="*/ 930290 h 1223700"/>
                  <a:gd name="connsiteX57" fmla="*/ 825937 w 1915175"/>
                  <a:gd name="connsiteY57" fmla="*/ 967257 h 1223700"/>
                  <a:gd name="connsiteX58" fmla="*/ 682207 w 1915175"/>
                  <a:gd name="connsiteY58" fmla="*/ 862128 h 1223700"/>
                  <a:gd name="connsiteX59" fmla="*/ 822791 w 1915175"/>
                  <a:gd name="connsiteY59" fmla="*/ 975309 h 1223700"/>
                  <a:gd name="connsiteX60" fmla="*/ 812198 w 1915175"/>
                  <a:gd name="connsiteY60" fmla="*/ 1001916 h 1223700"/>
                  <a:gd name="connsiteX61" fmla="*/ 688498 w 1915175"/>
                  <a:gd name="connsiteY61" fmla="*/ 900884 h 1223700"/>
                  <a:gd name="connsiteX62" fmla="*/ 685064 w 1915175"/>
                  <a:gd name="connsiteY62" fmla="*/ 875749 h 1223700"/>
                  <a:gd name="connsiteX63" fmla="*/ 822791 w 1915175"/>
                  <a:gd name="connsiteY63" fmla="*/ 975309 h 1223700"/>
                  <a:gd name="connsiteX64" fmla="*/ 347933 w 1915175"/>
                  <a:gd name="connsiteY64" fmla="*/ 901606 h 1223700"/>
                  <a:gd name="connsiteX65" fmla="*/ 458443 w 1915175"/>
                  <a:gd name="connsiteY65" fmla="*/ 912312 h 1223700"/>
                  <a:gd name="connsiteX66" fmla="*/ 478646 w 1915175"/>
                  <a:gd name="connsiteY66" fmla="*/ 1016200 h 1223700"/>
                  <a:gd name="connsiteX67" fmla="*/ 405742 w 1915175"/>
                  <a:gd name="connsiteY67" fmla="*/ 1080756 h 1223700"/>
                  <a:gd name="connsiteX68" fmla="*/ 262156 w 1915175"/>
                  <a:gd name="connsiteY68" fmla="*/ 953406 h 1223700"/>
                  <a:gd name="connsiteX69" fmla="*/ 244782 w 1915175"/>
                  <a:gd name="connsiteY69" fmla="*/ 881549 h 1223700"/>
                  <a:gd name="connsiteX70" fmla="*/ 259616 w 1915175"/>
                  <a:gd name="connsiteY70" fmla="*/ 875201 h 1223700"/>
                  <a:gd name="connsiteX71" fmla="*/ 347961 w 1915175"/>
                  <a:gd name="connsiteY71" fmla="*/ 901606 h 1223700"/>
                  <a:gd name="connsiteX72" fmla="*/ 271565 w 1915175"/>
                  <a:gd name="connsiteY72" fmla="*/ 870987 h 1223700"/>
                  <a:gd name="connsiteX73" fmla="*/ 302591 w 1915175"/>
                  <a:gd name="connsiteY73" fmla="*/ 863600 h 1223700"/>
                  <a:gd name="connsiteX74" fmla="*/ 440260 w 1915175"/>
                  <a:gd name="connsiteY74" fmla="*/ 895776 h 1223700"/>
                  <a:gd name="connsiteX75" fmla="*/ 449814 w 1915175"/>
                  <a:gd name="connsiteY75" fmla="*/ 903683 h 1223700"/>
                  <a:gd name="connsiteX76" fmla="*/ 349376 w 1915175"/>
                  <a:gd name="connsiteY76" fmla="*/ 893179 h 1223700"/>
                  <a:gd name="connsiteX77" fmla="*/ 271565 w 1915175"/>
                  <a:gd name="connsiteY77" fmla="*/ 870987 h 1223700"/>
                  <a:gd name="connsiteX78" fmla="*/ 445398 w 1915175"/>
                  <a:gd name="connsiteY78" fmla="*/ 888966 h 1223700"/>
                  <a:gd name="connsiteX79" fmla="*/ 343777 w 1915175"/>
                  <a:gd name="connsiteY79" fmla="*/ 852836 h 1223700"/>
                  <a:gd name="connsiteX80" fmla="*/ 301293 w 1915175"/>
                  <a:gd name="connsiteY80" fmla="*/ 855173 h 1223700"/>
                  <a:gd name="connsiteX81" fmla="*/ 259876 w 1915175"/>
                  <a:gd name="connsiteY81" fmla="*/ 865995 h 1223700"/>
                  <a:gd name="connsiteX82" fmla="*/ 245619 w 1915175"/>
                  <a:gd name="connsiteY82" fmla="*/ 859300 h 1223700"/>
                  <a:gd name="connsiteX83" fmla="*/ 349087 w 1915175"/>
                  <a:gd name="connsiteY83" fmla="*/ 707247 h 1223700"/>
                  <a:gd name="connsiteX84" fmla="*/ 488430 w 1915175"/>
                  <a:gd name="connsiteY84" fmla="*/ 700812 h 1223700"/>
                  <a:gd name="connsiteX85" fmla="*/ 493164 w 1915175"/>
                  <a:gd name="connsiteY85" fmla="*/ 698965 h 1223700"/>
                  <a:gd name="connsiteX86" fmla="*/ 508922 w 1915175"/>
                  <a:gd name="connsiteY86" fmla="*/ 714692 h 1223700"/>
                  <a:gd name="connsiteX87" fmla="*/ 552272 w 1915175"/>
                  <a:gd name="connsiteY87" fmla="*/ 876268 h 1223700"/>
                  <a:gd name="connsiteX88" fmla="*/ 462195 w 1915175"/>
                  <a:gd name="connsiteY88" fmla="*/ 903597 h 1223700"/>
                  <a:gd name="connsiteX89" fmla="*/ 445456 w 1915175"/>
                  <a:gd name="connsiteY89" fmla="*/ 888966 h 1223700"/>
                  <a:gd name="connsiteX90" fmla="*/ 358121 w 1915175"/>
                  <a:gd name="connsiteY90" fmla="*/ 692674 h 1223700"/>
                  <a:gd name="connsiteX91" fmla="*/ 347557 w 1915175"/>
                  <a:gd name="connsiteY91" fmla="*/ 698272 h 1223700"/>
                  <a:gd name="connsiteX92" fmla="*/ 263628 w 1915175"/>
                  <a:gd name="connsiteY92" fmla="*/ 664422 h 1223700"/>
                  <a:gd name="connsiteX93" fmla="*/ 180738 w 1915175"/>
                  <a:gd name="connsiteY93" fmla="*/ 570778 h 1223700"/>
                  <a:gd name="connsiteX94" fmla="*/ 457924 w 1915175"/>
                  <a:gd name="connsiteY94" fmla="*/ 668693 h 1223700"/>
                  <a:gd name="connsiteX95" fmla="*/ 358121 w 1915175"/>
                  <a:gd name="connsiteY95" fmla="*/ 692674 h 1223700"/>
                  <a:gd name="connsiteX96" fmla="*/ 468978 w 1915175"/>
                  <a:gd name="connsiteY96" fmla="*/ 677610 h 1223700"/>
                  <a:gd name="connsiteX97" fmla="*/ 486179 w 1915175"/>
                  <a:gd name="connsiteY97" fmla="*/ 692558 h 1223700"/>
                  <a:gd name="connsiteX98" fmla="*/ 485371 w 1915175"/>
                  <a:gd name="connsiteY98" fmla="*/ 692847 h 1223700"/>
                  <a:gd name="connsiteX99" fmla="*/ 360689 w 1915175"/>
                  <a:gd name="connsiteY99" fmla="*/ 700927 h 1223700"/>
                  <a:gd name="connsiteX100" fmla="*/ 361931 w 1915175"/>
                  <a:gd name="connsiteY100" fmla="*/ 700292 h 1223700"/>
                  <a:gd name="connsiteX101" fmla="*/ 468949 w 1915175"/>
                  <a:gd name="connsiteY101" fmla="*/ 677581 h 1223700"/>
                  <a:gd name="connsiteX102" fmla="*/ 483784 w 1915175"/>
                  <a:gd name="connsiteY102" fmla="*/ 678995 h 1223700"/>
                  <a:gd name="connsiteX103" fmla="*/ 506209 w 1915175"/>
                  <a:gd name="connsiteY103" fmla="*/ 683209 h 1223700"/>
                  <a:gd name="connsiteX104" fmla="*/ 494895 w 1915175"/>
                  <a:gd name="connsiteY104" fmla="*/ 688922 h 1223700"/>
                  <a:gd name="connsiteX105" fmla="*/ 483813 w 1915175"/>
                  <a:gd name="connsiteY105" fmla="*/ 678966 h 1223700"/>
                  <a:gd name="connsiteX106" fmla="*/ 472152 w 1915175"/>
                  <a:gd name="connsiteY106" fmla="*/ 669212 h 1223700"/>
                  <a:gd name="connsiteX107" fmla="*/ 176928 w 1915175"/>
                  <a:gd name="connsiteY107" fmla="*/ 562784 h 1223700"/>
                  <a:gd name="connsiteX108" fmla="*/ 155080 w 1915175"/>
                  <a:gd name="connsiteY108" fmla="*/ 479471 h 1223700"/>
                  <a:gd name="connsiteX109" fmla="*/ 303226 w 1915175"/>
                  <a:gd name="connsiteY109" fmla="*/ 409000 h 1223700"/>
                  <a:gd name="connsiteX110" fmla="*/ 343286 w 1915175"/>
                  <a:gd name="connsiteY110" fmla="*/ 410039 h 1223700"/>
                  <a:gd name="connsiteX111" fmla="*/ 376708 w 1915175"/>
                  <a:gd name="connsiteY111" fmla="*/ 449978 h 1223700"/>
                  <a:gd name="connsiteX112" fmla="*/ 482456 w 1915175"/>
                  <a:gd name="connsiteY112" fmla="*/ 509945 h 1223700"/>
                  <a:gd name="connsiteX113" fmla="*/ 520784 w 1915175"/>
                  <a:gd name="connsiteY113" fmla="*/ 545412 h 1223700"/>
                  <a:gd name="connsiteX114" fmla="*/ 516455 w 1915175"/>
                  <a:gd name="connsiteY114" fmla="*/ 582350 h 1223700"/>
                  <a:gd name="connsiteX115" fmla="*/ 527884 w 1915175"/>
                  <a:gd name="connsiteY115" fmla="*/ 667972 h 1223700"/>
                  <a:gd name="connsiteX116" fmla="*/ 516166 w 1915175"/>
                  <a:gd name="connsiteY116" fmla="*/ 677004 h 1223700"/>
                  <a:gd name="connsiteX117" fmla="*/ 472124 w 1915175"/>
                  <a:gd name="connsiteY117" fmla="*/ 669212 h 1223700"/>
                  <a:gd name="connsiteX118" fmla="*/ 1550533 w 1915175"/>
                  <a:gd name="connsiteY118" fmla="*/ 329439 h 1223700"/>
                  <a:gd name="connsiteX119" fmla="*/ 1631288 w 1915175"/>
                  <a:gd name="connsiteY119" fmla="*/ 422679 h 1223700"/>
                  <a:gd name="connsiteX120" fmla="*/ 1577374 w 1915175"/>
                  <a:gd name="connsiteY120" fmla="*/ 450209 h 1223700"/>
                  <a:gd name="connsiteX121" fmla="*/ 1499045 w 1915175"/>
                  <a:gd name="connsiteY121" fmla="*/ 310941 h 1223700"/>
                  <a:gd name="connsiteX122" fmla="*/ 1499045 w 1915175"/>
                  <a:gd name="connsiteY122" fmla="*/ 310941 h 1223700"/>
                  <a:gd name="connsiteX123" fmla="*/ 1510445 w 1915175"/>
                  <a:gd name="connsiteY123" fmla="*/ 313163 h 1223700"/>
                  <a:gd name="connsiteX124" fmla="*/ 1550504 w 1915175"/>
                  <a:gd name="connsiteY124" fmla="*/ 329468 h 1223700"/>
                  <a:gd name="connsiteX125" fmla="*/ 1517083 w 1915175"/>
                  <a:gd name="connsiteY125" fmla="*/ 306093 h 1223700"/>
                  <a:gd name="connsiteX126" fmla="*/ 1521874 w 1915175"/>
                  <a:gd name="connsiteY126" fmla="*/ 305256 h 1223700"/>
                  <a:gd name="connsiteX127" fmla="*/ 1526925 w 1915175"/>
                  <a:gd name="connsiteY127" fmla="*/ 309267 h 1223700"/>
                  <a:gd name="connsiteX128" fmla="*/ 1517083 w 1915175"/>
                  <a:gd name="connsiteY128" fmla="*/ 306122 h 1223700"/>
                  <a:gd name="connsiteX129" fmla="*/ 487507 w 1915175"/>
                  <a:gd name="connsiteY129" fmla="*/ 502558 h 1223700"/>
                  <a:gd name="connsiteX130" fmla="*/ 477925 w 1915175"/>
                  <a:gd name="connsiteY130" fmla="*/ 489485 h 1223700"/>
                  <a:gd name="connsiteX131" fmla="*/ 454403 w 1915175"/>
                  <a:gd name="connsiteY131" fmla="*/ 442591 h 1223700"/>
                  <a:gd name="connsiteX132" fmla="*/ 536196 w 1915175"/>
                  <a:gd name="connsiteY132" fmla="*/ 499758 h 1223700"/>
                  <a:gd name="connsiteX133" fmla="*/ 531694 w 1915175"/>
                  <a:gd name="connsiteY133" fmla="*/ 509859 h 1223700"/>
                  <a:gd name="connsiteX134" fmla="*/ 487536 w 1915175"/>
                  <a:gd name="connsiteY134" fmla="*/ 502558 h 1223700"/>
                  <a:gd name="connsiteX135" fmla="*/ 528461 w 1915175"/>
                  <a:gd name="connsiteY135" fmla="*/ 518199 h 1223700"/>
                  <a:gd name="connsiteX136" fmla="*/ 522891 w 1915175"/>
                  <a:gd name="connsiteY136" fmla="*/ 536408 h 1223700"/>
                  <a:gd name="connsiteX137" fmla="*/ 497089 w 1915175"/>
                  <a:gd name="connsiteY137" fmla="*/ 513639 h 1223700"/>
                  <a:gd name="connsiteX138" fmla="*/ 528432 w 1915175"/>
                  <a:gd name="connsiteY138" fmla="*/ 518199 h 1223700"/>
                  <a:gd name="connsiteX139" fmla="*/ 537408 w 1915175"/>
                  <a:gd name="connsiteY139" fmla="*/ 518603 h 1223700"/>
                  <a:gd name="connsiteX140" fmla="*/ 550742 w 1915175"/>
                  <a:gd name="connsiteY140" fmla="*/ 518401 h 1223700"/>
                  <a:gd name="connsiteX141" fmla="*/ 568204 w 1915175"/>
                  <a:gd name="connsiteY141" fmla="*/ 560476 h 1223700"/>
                  <a:gd name="connsiteX142" fmla="*/ 530424 w 1915175"/>
                  <a:gd name="connsiteY142" fmla="*/ 541574 h 1223700"/>
                  <a:gd name="connsiteX143" fmla="*/ 537408 w 1915175"/>
                  <a:gd name="connsiteY143" fmla="*/ 518574 h 1223700"/>
                  <a:gd name="connsiteX144" fmla="*/ 560382 w 1915175"/>
                  <a:gd name="connsiteY144" fmla="*/ 517593 h 1223700"/>
                  <a:gd name="connsiteX145" fmla="*/ 570051 w 1915175"/>
                  <a:gd name="connsiteY145" fmla="*/ 516208 h 1223700"/>
                  <a:gd name="connsiteX146" fmla="*/ 657992 w 1915175"/>
                  <a:gd name="connsiteY146" fmla="*/ 457366 h 1223700"/>
                  <a:gd name="connsiteX147" fmla="*/ 658251 w 1915175"/>
                  <a:gd name="connsiteY147" fmla="*/ 458088 h 1223700"/>
                  <a:gd name="connsiteX148" fmla="*/ 695367 w 1915175"/>
                  <a:gd name="connsiteY148" fmla="*/ 508849 h 1223700"/>
                  <a:gd name="connsiteX149" fmla="*/ 691788 w 1915175"/>
                  <a:gd name="connsiteY149" fmla="*/ 537216 h 1223700"/>
                  <a:gd name="connsiteX150" fmla="*/ 671181 w 1915175"/>
                  <a:gd name="connsiteY150" fmla="*/ 571413 h 1223700"/>
                  <a:gd name="connsiteX151" fmla="*/ 600269 w 1915175"/>
                  <a:gd name="connsiteY151" fmla="*/ 569335 h 1223700"/>
                  <a:gd name="connsiteX152" fmla="*/ 577381 w 1915175"/>
                  <a:gd name="connsiteY152" fmla="*/ 563592 h 1223700"/>
                  <a:gd name="connsiteX153" fmla="*/ 560382 w 1915175"/>
                  <a:gd name="connsiteY153" fmla="*/ 517593 h 1223700"/>
                  <a:gd name="connsiteX154" fmla="*/ 1721884 w 1915175"/>
                  <a:gd name="connsiteY154" fmla="*/ 685460 h 1223700"/>
                  <a:gd name="connsiteX155" fmla="*/ 1710830 w 1915175"/>
                  <a:gd name="connsiteY155" fmla="*/ 655447 h 1223700"/>
                  <a:gd name="connsiteX156" fmla="*/ 1791527 w 1915175"/>
                  <a:gd name="connsiteY156" fmla="*/ 688720 h 1223700"/>
                  <a:gd name="connsiteX157" fmla="*/ 1791585 w 1915175"/>
                  <a:gd name="connsiteY157" fmla="*/ 691866 h 1223700"/>
                  <a:gd name="connsiteX158" fmla="*/ 1753314 w 1915175"/>
                  <a:gd name="connsiteY158" fmla="*/ 828739 h 1223700"/>
                  <a:gd name="connsiteX159" fmla="*/ 1719806 w 1915175"/>
                  <a:gd name="connsiteY159" fmla="*/ 808741 h 1223700"/>
                  <a:gd name="connsiteX160" fmla="*/ 1721884 w 1915175"/>
                  <a:gd name="connsiteY160" fmla="*/ 685488 h 1223700"/>
                  <a:gd name="connsiteX161" fmla="*/ 1350350 w 1915175"/>
                  <a:gd name="connsiteY161" fmla="*/ 895141 h 1223700"/>
                  <a:gd name="connsiteX162" fmla="*/ 1336295 w 1915175"/>
                  <a:gd name="connsiteY162" fmla="*/ 889081 h 1223700"/>
                  <a:gd name="connsiteX163" fmla="*/ 1336554 w 1915175"/>
                  <a:gd name="connsiteY163" fmla="*/ 828710 h 1223700"/>
                  <a:gd name="connsiteX164" fmla="*/ 1338950 w 1915175"/>
                  <a:gd name="connsiteY164" fmla="*/ 829749 h 1223700"/>
                  <a:gd name="connsiteX165" fmla="*/ 1443140 w 1915175"/>
                  <a:gd name="connsiteY165" fmla="*/ 870150 h 1223700"/>
                  <a:gd name="connsiteX166" fmla="*/ 1428622 w 1915175"/>
                  <a:gd name="connsiteY166" fmla="*/ 890726 h 1223700"/>
                  <a:gd name="connsiteX167" fmla="*/ 1350379 w 1915175"/>
                  <a:gd name="connsiteY167" fmla="*/ 895141 h 1223700"/>
                  <a:gd name="connsiteX168" fmla="*/ 1421061 w 1915175"/>
                  <a:gd name="connsiteY168" fmla="*/ 900307 h 1223700"/>
                  <a:gd name="connsiteX169" fmla="*/ 1413211 w 1915175"/>
                  <a:gd name="connsiteY169" fmla="*/ 909628 h 1223700"/>
                  <a:gd name="connsiteX170" fmla="*/ 1381491 w 1915175"/>
                  <a:gd name="connsiteY170" fmla="*/ 903395 h 1223700"/>
                  <a:gd name="connsiteX171" fmla="*/ 1421061 w 1915175"/>
                  <a:gd name="connsiteY171" fmla="*/ 900307 h 1223700"/>
                  <a:gd name="connsiteX172" fmla="*/ 1135649 w 1915175"/>
                  <a:gd name="connsiteY172" fmla="*/ 861175 h 1223700"/>
                  <a:gd name="connsiteX173" fmla="*/ 1090712 w 1915175"/>
                  <a:gd name="connsiteY173" fmla="*/ 808048 h 1223700"/>
                  <a:gd name="connsiteX174" fmla="*/ 1090423 w 1915175"/>
                  <a:gd name="connsiteY174" fmla="*/ 803517 h 1223700"/>
                  <a:gd name="connsiteX175" fmla="*/ 1168725 w 1915175"/>
                  <a:gd name="connsiteY175" fmla="*/ 871911 h 1223700"/>
                  <a:gd name="connsiteX176" fmla="*/ 1168725 w 1915175"/>
                  <a:gd name="connsiteY176" fmla="*/ 871968 h 1223700"/>
                  <a:gd name="connsiteX177" fmla="*/ 1135678 w 1915175"/>
                  <a:gd name="connsiteY177" fmla="*/ 861204 h 1223700"/>
                  <a:gd name="connsiteX178" fmla="*/ 1166647 w 1915175"/>
                  <a:gd name="connsiteY178" fmla="*/ 880106 h 1223700"/>
                  <a:gd name="connsiteX179" fmla="*/ 1164799 w 1915175"/>
                  <a:gd name="connsiteY179" fmla="*/ 892631 h 1223700"/>
                  <a:gd name="connsiteX180" fmla="*/ 1148002 w 1915175"/>
                  <a:gd name="connsiteY180" fmla="*/ 874768 h 1223700"/>
                  <a:gd name="connsiteX181" fmla="*/ 1166647 w 1915175"/>
                  <a:gd name="connsiteY181" fmla="*/ 880078 h 1223700"/>
                  <a:gd name="connsiteX182" fmla="*/ 1111810 w 1915175"/>
                  <a:gd name="connsiteY182" fmla="*/ 846891 h 1223700"/>
                  <a:gd name="connsiteX183" fmla="*/ 1097321 w 1915175"/>
                  <a:gd name="connsiteY183" fmla="*/ 829692 h 1223700"/>
                  <a:gd name="connsiteX184" fmla="*/ 1111810 w 1915175"/>
                  <a:gd name="connsiteY184" fmla="*/ 846891 h 1223700"/>
                  <a:gd name="connsiteX185" fmla="*/ 1090597 w 1915175"/>
                  <a:gd name="connsiteY185" fmla="*/ 791657 h 1223700"/>
                  <a:gd name="connsiteX186" fmla="*/ 1090712 w 1915175"/>
                  <a:gd name="connsiteY186" fmla="*/ 789088 h 1223700"/>
                  <a:gd name="connsiteX187" fmla="*/ 1216000 w 1915175"/>
                  <a:gd name="connsiteY187" fmla="*/ 779652 h 1223700"/>
                  <a:gd name="connsiteX188" fmla="*/ 1228266 w 1915175"/>
                  <a:gd name="connsiteY188" fmla="*/ 780229 h 1223700"/>
                  <a:gd name="connsiteX189" fmla="*/ 1241629 w 1915175"/>
                  <a:gd name="connsiteY189" fmla="*/ 786837 h 1223700"/>
                  <a:gd name="connsiteX190" fmla="*/ 1171611 w 1915175"/>
                  <a:gd name="connsiteY190" fmla="*/ 863369 h 1223700"/>
                  <a:gd name="connsiteX191" fmla="*/ 1090626 w 1915175"/>
                  <a:gd name="connsiteY191" fmla="*/ 791657 h 1223700"/>
                  <a:gd name="connsiteX192" fmla="*/ 1053452 w 1915175"/>
                  <a:gd name="connsiteY192" fmla="*/ 750794 h 1223700"/>
                  <a:gd name="connsiteX193" fmla="*/ 1084997 w 1915175"/>
                  <a:gd name="connsiteY193" fmla="*/ 760057 h 1223700"/>
                  <a:gd name="connsiteX194" fmla="*/ 1082804 w 1915175"/>
                  <a:gd name="connsiteY194" fmla="*/ 779594 h 1223700"/>
                  <a:gd name="connsiteX195" fmla="*/ 1078561 w 1915175"/>
                  <a:gd name="connsiteY195" fmla="*/ 779046 h 1223700"/>
                  <a:gd name="connsiteX196" fmla="*/ 1053452 w 1915175"/>
                  <a:gd name="connsiteY196" fmla="*/ 750765 h 1223700"/>
                  <a:gd name="connsiteX197" fmla="*/ 1054664 w 1915175"/>
                  <a:gd name="connsiteY197" fmla="*/ 775179 h 1223700"/>
                  <a:gd name="connsiteX198" fmla="*/ 1036914 w 1915175"/>
                  <a:gd name="connsiteY198" fmla="*/ 771427 h 1223700"/>
                  <a:gd name="connsiteX199" fmla="*/ 1037405 w 1915175"/>
                  <a:gd name="connsiteY199" fmla="*/ 751371 h 1223700"/>
                  <a:gd name="connsiteX200" fmla="*/ 1054664 w 1915175"/>
                  <a:gd name="connsiteY200" fmla="*/ 775179 h 1223700"/>
                  <a:gd name="connsiteX201" fmla="*/ 1043090 w 1915175"/>
                  <a:gd name="connsiteY201" fmla="*/ 738241 h 1223700"/>
                  <a:gd name="connsiteX202" fmla="*/ 1035702 w 1915175"/>
                  <a:gd name="connsiteY202" fmla="*/ 728920 h 1223700"/>
                  <a:gd name="connsiteX203" fmla="*/ 1019453 w 1915175"/>
                  <a:gd name="connsiteY203" fmla="*/ 670944 h 1223700"/>
                  <a:gd name="connsiteX204" fmla="*/ 993795 w 1915175"/>
                  <a:gd name="connsiteY204" fmla="*/ 626041 h 1223700"/>
                  <a:gd name="connsiteX205" fmla="*/ 1093858 w 1915175"/>
                  <a:gd name="connsiteY205" fmla="*/ 662084 h 1223700"/>
                  <a:gd name="connsiteX206" fmla="*/ 1103498 w 1915175"/>
                  <a:gd name="connsiteY206" fmla="*/ 679053 h 1223700"/>
                  <a:gd name="connsiteX207" fmla="*/ 1086296 w 1915175"/>
                  <a:gd name="connsiteY207" fmla="*/ 751631 h 1223700"/>
                  <a:gd name="connsiteX208" fmla="*/ 1043090 w 1915175"/>
                  <a:gd name="connsiteY208" fmla="*/ 738241 h 1223700"/>
                  <a:gd name="connsiteX209" fmla="*/ 700360 w 1915175"/>
                  <a:gd name="connsiteY209" fmla="*/ 545123 h 1223700"/>
                  <a:gd name="connsiteX210" fmla="*/ 717187 w 1915175"/>
                  <a:gd name="connsiteY210" fmla="*/ 521979 h 1223700"/>
                  <a:gd name="connsiteX211" fmla="*/ 740247 w 1915175"/>
                  <a:gd name="connsiteY211" fmla="*/ 530261 h 1223700"/>
                  <a:gd name="connsiteX212" fmla="*/ 763596 w 1915175"/>
                  <a:gd name="connsiteY212" fmla="*/ 535658 h 1223700"/>
                  <a:gd name="connsiteX213" fmla="*/ 712569 w 1915175"/>
                  <a:gd name="connsiteY213" fmla="*/ 561457 h 1223700"/>
                  <a:gd name="connsiteX214" fmla="*/ 700360 w 1915175"/>
                  <a:gd name="connsiteY214" fmla="*/ 545123 h 1223700"/>
                  <a:gd name="connsiteX215" fmla="*/ 703939 w 1915175"/>
                  <a:gd name="connsiteY215" fmla="*/ 564256 h 1223700"/>
                  <a:gd name="connsiteX216" fmla="*/ 685670 w 1915175"/>
                  <a:gd name="connsiteY216" fmla="*/ 568873 h 1223700"/>
                  <a:gd name="connsiteX217" fmla="*/ 695367 w 1915175"/>
                  <a:gd name="connsiteY217" fmla="*/ 552771 h 1223700"/>
                  <a:gd name="connsiteX218" fmla="*/ 703939 w 1915175"/>
                  <a:gd name="connsiteY218" fmla="*/ 564227 h 1223700"/>
                  <a:gd name="connsiteX219" fmla="*/ 701803 w 1915175"/>
                  <a:gd name="connsiteY219" fmla="*/ 523711 h 1223700"/>
                  <a:gd name="connsiteX220" fmla="*/ 703131 w 1915175"/>
                  <a:gd name="connsiteY220" fmla="*/ 514245 h 1223700"/>
                  <a:gd name="connsiteX221" fmla="*/ 707403 w 1915175"/>
                  <a:gd name="connsiteY221" fmla="*/ 516842 h 1223700"/>
                  <a:gd name="connsiteX222" fmla="*/ 701803 w 1915175"/>
                  <a:gd name="connsiteY222" fmla="*/ 523711 h 1223700"/>
                  <a:gd name="connsiteX223" fmla="*/ 882332 w 1915175"/>
                  <a:gd name="connsiteY223" fmla="*/ 524865 h 1223700"/>
                  <a:gd name="connsiteX224" fmla="*/ 865650 w 1915175"/>
                  <a:gd name="connsiteY224" fmla="*/ 513697 h 1223700"/>
                  <a:gd name="connsiteX225" fmla="*/ 833758 w 1915175"/>
                  <a:gd name="connsiteY225" fmla="*/ 474190 h 1223700"/>
                  <a:gd name="connsiteX226" fmla="*/ 850584 w 1915175"/>
                  <a:gd name="connsiteY226" fmla="*/ 441956 h 1223700"/>
                  <a:gd name="connsiteX227" fmla="*/ 891048 w 1915175"/>
                  <a:gd name="connsiteY227" fmla="*/ 503452 h 1223700"/>
                  <a:gd name="connsiteX228" fmla="*/ 891885 w 1915175"/>
                  <a:gd name="connsiteY228" fmla="*/ 506569 h 1223700"/>
                  <a:gd name="connsiteX229" fmla="*/ 882332 w 1915175"/>
                  <a:gd name="connsiteY229" fmla="*/ 524836 h 1223700"/>
                  <a:gd name="connsiteX230" fmla="*/ 889288 w 1915175"/>
                  <a:gd name="connsiteY230" fmla="*/ 542786 h 1223700"/>
                  <a:gd name="connsiteX231" fmla="*/ 887527 w 1915175"/>
                  <a:gd name="connsiteY231" fmla="*/ 555310 h 1223700"/>
                  <a:gd name="connsiteX232" fmla="*/ 882563 w 1915175"/>
                  <a:gd name="connsiteY232" fmla="*/ 544056 h 1223700"/>
                  <a:gd name="connsiteX233" fmla="*/ 882938 w 1915175"/>
                  <a:gd name="connsiteY233" fmla="*/ 543219 h 1223700"/>
                  <a:gd name="connsiteX234" fmla="*/ 889288 w 1915175"/>
                  <a:gd name="connsiteY234" fmla="*/ 542786 h 1223700"/>
                  <a:gd name="connsiteX235" fmla="*/ 846977 w 1915175"/>
                  <a:gd name="connsiteY235" fmla="*/ 502240 h 1223700"/>
                  <a:gd name="connsiteX236" fmla="*/ 823079 w 1915175"/>
                  <a:gd name="connsiteY236" fmla="*/ 489889 h 1223700"/>
                  <a:gd name="connsiteX237" fmla="*/ 828967 w 1915175"/>
                  <a:gd name="connsiteY237" fmla="*/ 481549 h 1223700"/>
                  <a:gd name="connsiteX238" fmla="*/ 846977 w 1915175"/>
                  <a:gd name="connsiteY238" fmla="*/ 502240 h 1223700"/>
                  <a:gd name="connsiteX239" fmla="*/ 859387 w 1915175"/>
                  <a:gd name="connsiteY239" fmla="*/ 519844 h 1223700"/>
                  <a:gd name="connsiteX240" fmla="*/ 868594 w 1915175"/>
                  <a:gd name="connsiteY240" fmla="*/ 535456 h 1223700"/>
                  <a:gd name="connsiteX241" fmla="*/ 784434 w 1915175"/>
                  <a:gd name="connsiteY241" fmla="*/ 530665 h 1223700"/>
                  <a:gd name="connsiteX242" fmla="*/ 817682 w 1915175"/>
                  <a:gd name="connsiteY242" fmla="*/ 496902 h 1223700"/>
                  <a:gd name="connsiteX243" fmla="*/ 859387 w 1915175"/>
                  <a:gd name="connsiteY243" fmla="*/ 519844 h 1223700"/>
                  <a:gd name="connsiteX244" fmla="*/ 773034 w 1915175"/>
                  <a:gd name="connsiteY244" fmla="*/ 528790 h 1223700"/>
                  <a:gd name="connsiteX245" fmla="*/ 742412 w 1915175"/>
                  <a:gd name="connsiteY245" fmla="*/ 522037 h 1223700"/>
                  <a:gd name="connsiteX246" fmla="*/ 722786 w 1915175"/>
                  <a:gd name="connsiteY246" fmla="*/ 515169 h 1223700"/>
                  <a:gd name="connsiteX247" fmla="*/ 735225 w 1915175"/>
                  <a:gd name="connsiteY247" fmla="*/ 501577 h 1223700"/>
                  <a:gd name="connsiteX248" fmla="*/ 809399 w 1915175"/>
                  <a:gd name="connsiteY248" fmla="*/ 493554 h 1223700"/>
                  <a:gd name="connsiteX249" fmla="*/ 773034 w 1915175"/>
                  <a:gd name="connsiteY249" fmla="*/ 528818 h 1223700"/>
                  <a:gd name="connsiteX250" fmla="*/ 775256 w 1915175"/>
                  <a:gd name="connsiteY250" fmla="*/ 537822 h 1223700"/>
                  <a:gd name="connsiteX251" fmla="*/ 872836 w 1915175"/>
                  <a:gd name="connsiteY251" fmla="*/ 543738 h 1223700"/>
                  <a:gd name="connsiteX252" fmla="*/ 873096 w 1915175"/>
                  <a:gd name="connsiteY252" fmla="*/ 544286 h 1223700"/>
                  <a:gd name="connsiteX253" fmla="*/ 834941 w 1915175"/>
                  <a:gd name="connsiteY253" fmla="*/ 677754 h 1223700"/>
                  <a:gd name="connsiteX254" fmla="*/ 718110 w 1915175"/>
                  <a:gd name="connsiteY254" fmla="*/ 568556 h 1223700"/>
                  <a:gd name="connsiteX255" fmla="*/ 775227 w 1915175"/>
                  <a:gd name="connsiteY255" fmla="*/ 537822 h 1223700"/>
                  <a:gd name="connsiteX256" fmla="*/ 877858 w 1915175"/>
                  <a:gd name="connsiteY256" fmla="*/ 554560 h 1223700"/>
                  <a:gd name="connsiteX257" fmla="*/ 885305 w 1915175"/>
                  <a:gd name="connsiteY257" fmla="*/ 573808 h 1223700"/>
                  <a:gd name="connsiteX258" fmla="*/ 881351 w 1915175"/>
                  <a:gd name="connsiteY258" fmla="*/ 636805 h 1223700"/>
                  <a:gd name="connsiteX259" fmla="*/ 881351 w 1915175"/>
                  <a:gd name="connsiteY259" fmla="*/ 638392 h 1223700"/>
                  <a:gd name="connsiteX260" fmla="*/ 882332 w 1915175"/>
                  <a:gd name="connsiteY260" fmla="*/ 639604 h 1223700"/>
                  <a:gd name="connsiteX261" fmla="*/ 899966 w 1915175"/>
                  <a:gd name="connsiteY261" fmla="*/ 659170 h 1223700"/>
                  <a:gd name="connsiteX262" fmla="*/ 897427 w 1915175"/>
                  <a:gd name="connsiteY262" fmla="*/ 705573 h 1223700"/>
                  <a:gd name="connsiteX263" fmla="*/ 895810 w 1915175"/>
                  <a:gd name="connsiteY263" fmla="*/ 716164 h 1223700"/>
                  <a:gd name="connsiteX264" fmla="*/ 842821 w 1915175"/>
                  <a:gd name="connsiteY264" fmla="*/ 683295 h 1223700"/>
                  <a:gd name="connsiteX265" fmla="*/ 877887 w 1915175"/>
                  <a:gd name="connsiteY265" fmla="*/ 554589 h 1223700"/>
                  <a:gd name="connsiteX266" fmla="*/ 891856 w 1915175"/>
                  <a:gd name="connsiteY266" fmla="*/ 596115 h 1223700"/>
                  <a:gd name="connsiteX267" fmla="*/ 899447 w 1915175"/>
                  <a:gd name="connsiteY267" fmla="*/ 646241 h 1223700"/>
                  <a:gd name="connsiteX268" fmla="*/ 889923 w 1915175"/>
                  <a:gd name="connsiteY268" fmla="*/ 635391 h 1223700"/>
                  <a:gd name="connsiteX269" fmla="*/ 891856 w 1915175"/>
                  <a:gd name="connsiteY269" fmla="*/ 596144 h 1223700"/>
                  <a:gd name="connsiteX270" fmla="*/ 894021 w 1915175"/>
                  <a:gd name="connsiteY270" fmla="*/ 572769 h 1223700"/>
                  <a:gd name="connsiteX271" fmla="*/ 897455 w 1915175"/>
                  <a:gd name="connsiteY271" fmla="*/ 545816 h 1223700"/>
                  <a:gd name="connsiteX272" fmla="*/ 919477 w 1915175"/>
                  <a:gd name="connsiteY272" fmla="*/ 562120 h 1223700"/>
                  <a:gd name="connsiteX273" fmla="*/ 943403 w 1915175"/>
                  <a:gd name="connsiteY273" fmla="*/ 590834 h 1223700"/>
                  <a:gd name="connsiteX274" fmla="*/ 945827 w 1915175"/>
                  <a:gd name="connsiteY274" fmla="*/ 596346 h 1223700"/>
                  <a:gd name="connsiteX275" fmla="*/ 942710 w 1915175"/>
                  <a:gd name="connsiteY275" fmla="*/ 596692 h 1223700"/>
                  <a:gd name="connsiteX276" fmla="*/ 945654 w 1915175"/>
                  <a:gd name="connsiteY276" fmla="*/ 602262 h 1223700"/>
                  <a:gd name="connsiteX277" fmla="*/ 1022772 w 1915175"/>
                  <a:gd name="connsiteY277" fmla="*/ 730391 h 1223700"/>
                  <a:gd name="connsiteX278" fmla="*/ 908423 w 1915175"/>
                  <a:gd name="connsiteY278" fmla="*/ 655620 h 1223700"/>
                  <a:gd name="connsiteX279" fmla="*/ 894021 w 1915175"/>
                  <a:gd name="connsiteY279" fmla="*/ 572798 h 1223700"/>
                  <a:gd name="connsiteX280" fmla="*/ 1427468 w 1915175"/>
                  <a:gd name="connsiteY280" fmla="*/ 420890 h 1223700"/>
                  <a:gd name="connsiteX281" fmla="*/ 1487904 w 1915175"/>
                  <a:gd name="connsiteY281" fmla="*/ 456760 h 1223700"/>
                  <a:gd name="connsiteX282" fmla="*/ 1498063 w 1915175"/>
                  <a:gd name="connsiteY282" fmla="*/ 479212 h 1223700"/>
                  <a:gd name="connsiteX283" fmla="*/ 1498409 w 1915175"/>
                  <a:gd name="connsiteY283" fmla="*/ 484031 h 1223700"/>
                  <a:gd name="connsiteX284" fmla="*/ 1472809 w 1915175"/>
                  <a:gd name="connsiteY284" fmla="*/ 475114 h 1223700"/>
                  <a:gd name="connsiteX285" fmla="*/ 1416962 w 1915175"/>
                  <a:gd name="connsiteY285" fmla="*/ 438522 h 1223700"/>
                  <a:gd name="connsiteX286" fmla="*/ 1399588 w 1915175"/>
                  <a:gd name="connsiteY286" fmla="*/ 427844 h 1223700"/>
                  <a:gd name="connsiteX287" fmla="*/ 1240474 w 1915175"/>
                  <a:gd name="connsiteY287" fmla="*/ 381672 h 1223700"/>
                  <a:gd name="connsiteX288" fmla="*/ 1223013 w 1915175"/>
                  <a:gd name="connsiteY288" fmla="*/ 351919 h 1223700"/>
                  <a:gd name="connsiteX289" fmla="*/ 1222176 w 1915175"/>
                  <a:gd name="connsiteY289" fmla="*/ 350505 h 1223700"/>
                  <a:gd name="connsiteX290" fmla="*/ 1168494 w 1915175"/>
                  <a:gd name="connsiteY290" fmla="*/ 295127 h 1223700"/>
                  <a:gd name="connsiteX291" fmla="*/ 1182838 w 1915175"/>
                  <a:gd name="connsiteY291" fmla="*/ 280582 h 1223700"/>
                  <a:gd name="connsiteX292" fmla="*/ 1325760 w 1915175"/>
                  <a:gd name="connsiteY292" fmla="*/ 310739 h 1223700"/>
                  <a:gd name="connsiteX293" fmla="*/ 1418579 w 1915175"/>
                  <a:gd name="connsiteY293" fmla="*/ 369927 h 1223700"/>
                  <a:gd name="connsiteX294" fmla="*/ 1427497 w 1915175"/>
                  <a:gd name="connsiteY294" fmla="*/ 420861 h 1223700"/>
                  <a:gd name="connsiteX295" fmla="*/ 1481958 w 1915175"/>
                  <a:gd name="connsiteY295" fmla="*/ 445765 h 1223700"/>
                  <a:gd name="connsiteX296" fmla="*/ 1433587 w 1915175"/>
                  <a:gd name="connsiteY296" fmla="*/ 414945 h 1223700"/>
                  <a:gd name="connsiteX297" fmla="*/ 1425188 w 1915175"/>
                  <a:gd name="connsiteY297" fmla="*/ 375785 h 1223700"/>
                  <a:gd name="connsiteX298" fmla="*/ 1481958 w 1915175"/>
                  <a:gd name="connsiteY298" fmla="*/ 445765 h 1223700"/>
                  <a:gd name="connsiteX299" fmla="*/ 1429027 w 1915175"/>
                  <a:gd name="connsiteY299" fmla="*/ 367762 h 1223700"/>
                  <a:gd name="connsiteX300" fmla="*/ 1445737 w 1915175"/>
                  <a:gd name="connsiteY300" fmla="*/ 345888 h 1223700"/>
                  <a:gd name="connsiteX301" fmla="*/ 1462997 w 1915175"/>
                  <a:gd name="connsiteY301" fmla="*/ 330247 h 1223700"/>
                  <a:gd name="connsiteX302" fmla="*/ 1494831 w 1915175"/>
                  <a:gd name="connsiteY302" fmla="*/ 449921 h 1223700"/>
                  <a:gd name="connsiteX303" fmla="*/ 1494282 w 1915175"/>
                  <a:gd name="connsiteY303" fmla="*/ 449776 h 1223700"/>
                  <a:gd name="connsiteX304" fmla="*/ 1493792 w 1915175"/>
                  <a:gd name="connsiteY304" fmla="*/ 449632 h 1223700"/>
                  <a:gd name="connsiteX305" fmla="*/ 1429027 w 1915175"/>
                  <a:gd name="connsiteY305" fmla="*/ 367791 h 1223700"/>
                  <a:gd name="connsiteX306" fmla="*/ 1507992 w 1915175"/>
                  <a:gd name="connsiteY306" fmla="*/ 515573 h 1223700"/>
                  <a:gd name="connsiteX307" fmla="*/ 1507992 w 1915175"/>
                  <a:gd name="connsiteY307" fmla="*/ 513524 h 1223700"/>
                  <a:gd name="connsiteX308" fmla="*/ 1509608 w 1915175"/>
                  <a:gd name="connsiteY308" fmla="*/ 514909 h 1223700"/>
                  <a:gd name="connsiteX309" fmla="*/ 1515986 w 1915175"/>
                  <a:gd name="connsiteY309" fmla="*/ 547518 h 1223700"/>
                  <a:gd name="connsiteX310" fmla="*/ 1494340 w 1915175"/>
                  <a:gd name="connsiteY310" fmla="*/ 653485 h 1223700"/>
                  <a:gd name="connsiteX311" fmla="*/ 1479996 w 1915175"/>
                  <a:gd name="connsiteY311" fmla="*/ 618451 h 1223700"/>
                  <a:gd name="connsiteX312" fmla="*/ 1508020 w 1915175"/>
                  <a:gd name="connsiteY312" fmla="*/ 515573 h 1223700"/>
                  <a:gd name="connsiteX313" fmla="*/ 1456099 w 1915175"/>
                  <a:gd name="connsiteY313" fmla="*/ 865389 h 1223700"/>
                  <a:gd name="connsiteX314" fmla="*/ 1499448 w 1915175"/>
                  <a:gd name="connsiteY314" fmla="*/ 749062 h 1223700"/>
                  <a:gd name="connsiteX315" fmla="*/ 1639138 w 1915175"/>
                  <a:gd name="connsiteY315" fmla="*/ 780950 h 1223700"/>
                  <a:gd name="connsiteX316" fmla="*/ 1492493 w 1915175"/>
                  <a:gd name="connsiteY316" fmla="*/ 876124 h 1223700"/>
                  <a:gd name="connsiteX317" fmla="*/ 1456128 w 1915175"/>
                  <a:gd name="connsiteY317" fmla="*/ 865389 h 1223700"/>
                  <a:gd name="connsiteX318" fmla="*/ 1477196 w 1915175"/>
                  <a:gd name="connsiteY318" fmla="*/ 880712 h 1223700"/>
                  <a:gd name="connsiteX319" fmla="*/ 1457340 w 1915175"/>
                  <a:gd name="connsiteY319" fmla="*/ 885589 h 1223700"/>
                  <a:gd name="connsiteX320" fmla="*/ 1440542 w 1915175"/>
                  <a:gd name="connsiteY320" fmla="*/ 888821 h 1223700"/>
                  <a:gd name="connsiteX321" fmla="*/ 1451452 w 1915175"/>
                  <a:gd name="connsiteY321" fmla="*/ 872834 h 1223700"/>
                  <a:gd name="connsiteX322" fmla="*/ 1477225 w 1915175"/>
                  <a:gd name="connsiteY322" fmla="*/ 880712 h 1223700"/>
                  <a:gd name="connsiteX323" fmla="*/ 1094551 w 1915175"/>
                  <a:gd name="connsiteY323" fmla="*/ 753708 h 1223700"/>
                  <a:gd name="connsiteX324" fmla="*/ 1109645 w 1915175"/>
                  <a:gd name="connsiteY324" fmla="*/ 688288 h 1223700"/>
                  <a:gd name="connsiteX325" fmla="*/ 1147656 w 1915175"/>
                  <a:gd name="connsiteY325" fmla="*/ 729150 h 1223700"/>
                  <a:gd name="connsiteX326" fmla="*/ 1210401 w 1915175"/>
                  <a:gd name="connsiteY326" fmla="*/ 770792 h 1223700"/>
                  <a:gd name="connsiteX327" fmla="*/ 1094551 w 1915175"/>
                  <a:gd name="connsiteY327" fmla="*/ 753708 h 1223700"/>
                  <a:gd name="connsiteX328" fmla="*/ 1186676 w 1915175"/>
                  <a:gd name="connsiteY328" fmla="*/ 777487 h 1223700"/>
                  <a:gd name="connsiteX329" fmla="*/ 1091260 w 1915175"/>
                  <a:gd name="connsiteY329" fmla="*/ 780546 h 1223700"/>
                  <a:gd name="connsiteX330" fmla="*/ 1093281 w 1915175"/>
                  <a:gd name="connsiteY330" fmla="*/ 762164 h 1223700"/>
                  <a:gd name="connsiteX331" fmla="*/ 1186676 w 1915175"/>
                  <a:gd name="connsiteY331" fmla="*/ 777487 h 1223700"/>
                  <a:gd name="connsiteX332" fmla="*/ 1073106 w 1915175"/>
                  <a:gd name="connsiteY332" fmla="*/ 603561 h 1223700"/>
                  <a:gd name="connsiteX333" fmla="*/ 1032470 w 1915175"/>
                  <a:gd name="connsiteY333" fmla="*/ 596490 h 1223700"/>
                  <a:gd name="connsiteX334" fmla="*/ 936361 w 1915175"/>
                  <a:gd name="connsiteY334" fmla="*/ 536956 h 1223700"/>
                  <a:gd name="connsiteX335" fmla="*/ 1070769 w 1915175"/>
                  <a:gd name="connsiteY335" fmla="*/ 485099 h 1223700"/>
                  <a:gd name="connsiteX336" fmla="*/ 1067392 w 1915175"/>
                  <a:gd name="connsiteY336" fmla="*/ 515111 h 1223700"/>
                  <a:gd name="connsiteX337" fmla="*/ 1073106 w 1915175"/>
                  <a:gd name="connsiteY337" fmla="*/ 603561 h 1223700"/>
                  <a:gd name="connsiteX338" fmla="*/ 1323884 w 1915175"/>
                  <a:gd name="connsiteY338" fmla="*/ 497883 h 1223700"/>
                  <a:gd name="connsiteX339" fmla="*/ 1310925 w 1915175"/>
                  <a:gd name="connsiteY339" fmla="*/ 484550 h 1223700"/>
                  <a:gd name="connsiteX340" fmla="*/ 1469635 w 1915175"/>
                  <a:gd name="connsiteY340" fmla="*/ 617788 h 1223700"/>
                  <a:gd name="connsiteX341" fmla="*/ 1402647 w 1915175"/>
                  <a:gd name="connsiteY341" fmla="*/ 655678 h 1223700"/>
                  <a:gd name="connsiteX342" fmla="*/ 1364175 w 1915175"/>
                  <a:gd name="connsiteY342" fmla="*/ 659199 h 1223700"/>
                  <a:gd name="connsiteX343" fmla="*/ 1323884 w 1915175"/>
                  <a:gd name="connsiteY343" fmla="*/ 497883 h 1223700"/>
                  <a:gd name="connsiteX344" fmla="*/ 1317535 w 1915175"/>
                  <a:gd name="connsiteY344" fmla="*/ 503568 h 1223700"/>
                  <a:gd name="connsiteX345" fmla="*/ 1355314 w 1915175"/>
                  <a:gd name="connsiteY345" fmla="*/ 659401 h 1223700"/>
                  <a:gd name="connsiteX346" fmla="*/ 1217154 w 1915175"/>
                  <a:gd name="connsiteY346" fmla="*/ 645809 h 1223700"/>
                  <a:gd name="connsiteX347" fmla="*/ 1285787 w 1915175"/>
                  <a:gd name="connsiteY347" fmla="*/ 583331 h 1223700"/>
                  <a:gd name="connsiteX348" fmla="*/ 1288096 w 1915175"/>
                  <a:gd name="connsiteY348" fmla="*/ 475431 h 1223700"/>
                  <a:gd name="connsiteX349" fmla="*/ 1317592 w 1915175"/>
                  <a:gd name="connsiteY349" fmla="*/ 503568 h 1223700"/>
                  <a:gd name="connsiteX350" fmla="*/ 1123701 w 1915175"/>
                  <a:gd name="connsiteY350" fmla="*/ 643154 h 1223700"/>
                  <a:gd name="connsiteX351" fmla="*/ 1130454 w 1915175"/>
                  <a:gd name="connsiteY351" fmla="*/ 656861 h 1223700"/>
                  <a:gd name="connsiteX352" fmla="*/ 1119372 w 1915175"/>
                  <a:gd name="connsiteY352" fmla="*/ 656457 h 1223700"/>
                  <a:gd name="connsiteX353" fmla="*/ 1123701 w 1915175"/>
                  <a:gd name="connsiteY353" fmla="*/ 643154 h 1223700"/>
                  <a:gd name="connsiteX354" fmla="*/ 1159489 w 1915175"/>
                  <a:gd name="connsiteY354" fmla="*/ 501028 h 1223700"/>
                  <a:gd name="connsiteX355" fmla="*/ 1148983 w 1915175"/>
                  <a:gd name="connsiteY355" fmla="*/ 536928 h 1223700"/>
                  <a:gd name="connsiteX356" fmla="*/ 1138333 w 1915175"/>
                  <a:gd name="connsiteY356" fmla="*/ 572914 h 1223700"/>
                  <a:gd name="connsiteX357" fmla="*/ 1126442 w 1915175"/>
                  <a:gd name="connsiteY357" fmla="*/ 608322 h 1223700"/>
                  <a:gd name="connsiteX358" fmla="*/ 1123759 w 1915175"/>
                  <a:gd name="connsiteY358" fmla="*/ 616200 h 1223700"/>
                  <a:gd name="connsiteX359" fmla="*/ 1123585 w 1915175"/>
                  <a:gd name="connsiteY359" fmla="*/ 615421 h 1223700"/>
                  <a:gd name="connsiteX360" fmla="*/ 1159518 w 1915175"/>
                  <a:gd name="connsiteY360" fmla="*/ 500999 h 1223700"/>
                  <a:gd name="connsiteX361" fmla="*/ 1130945 w 1915175"/>
                  <a:gd name="connsiteY361" fmla="*/ 638334 h 1223700"/>
                  <a:gd name="connsiteX362" fmla="*/ 1161538 w 1915175"/>
                  <a:gd name="connsiteY362" fmla="*/ 645001 h 1223700"/>
                  <a:gd name="connsiteX363" fmla="*/ 1174872 w 1915175"/>
                  <a:gd name="connsiteY363" fmla="*/ 652215 h 1223700"/>
                  <a:gd name="connsiteX364" fmla="*/ 1165290 w 1915175"/>
                  <a:gd name="connsiteY364" fmla="*/ 654149 h 1223700"/>
                  <a:gd name="connsiteX365" fmla="*/ 1140209 w 1915175"/>
                  <a:gd name="connsiteY365" fmla="*/ 656746 h 1223700"/>
                  <a:gd name="connsiteX366" fmla="*/ 1130916 w 1915175"/>
                  <a:gd name="connsiteY366" fmla="*/ 638334 h 1223700"/>
                  <a:gd name="connsiteX367" fmla="*/ 1166762 w 1915175"/>
                  <a:gd name="connsiteY367" fmla="*/ 662575 h 1223700"/>
                  <a:gd name="connsiteX368" fmla="*/ 1185291 w 1915175"/>
                  <a:gd name="connsiteY368" fmla="*/ 658362 h 1223700"/>
                  <a:gd name="connsiteX369" fmla="*/ 1250085 w 1915175"/>
                  <a:gd name="connsiteY369" fmla="*/ 708171 h 1223700"/>
                  <a:gd name="connsiteX370" fmla="*/ 1281689 w 1915175"/>
                  <a:gd name="connsiteY370" fmla="*/ 743089 h 1223700"/>
                  <a:gd name="connsiteX371" fmla="*/ 1277302 w 1915175"/>
                  <a:gd name="connsiteY371" fmla="*/ 745571 h 1223700"/>
                  <a:gd name="connsiteX372" fmla="*/ 1145549 w 1915175"/>
                  <a:gd name="connsiteY372" fmla="*/ 665028 h 1223700"/>
                  <a:gd name="connsiteX373" fmla="*/ 1166762 w 1915175"/>
                  <a:gd name="connsiteY373" fmla="*/ 662575 h 1223700"/>
                  <a:gd name="connsiteX374" fmla="*/ 1256002 w 1915175"/>
                  <a:gd name="connsiteY374" fmla="*/ 701995 h 1223700"/>
                  <a:gd name="connsiteX375" fmla="*/ 1195999 w 1915175"/>
                  <a:gd name="connsiteY375" fmla="*/ 654957 h 1223700"/>
                  <a:gd name="connsiteX376" fmla="*/ 1203243 w 1915175"/>
                  <a:gd name="connsiteY376" fmla="*/ 652186 h 1223700"/>
                  <a:gd name="connsiteX377" fmla="*/ 1352370 w 1915175"/>
                  <a:gd name="connsiteY377" fmla="*/ 667943 h 1223700"/>
                  <a:gd name="connsiteX378" fmla="*/ 1326308 w 1915175"/>
                  <a:gd name="connsiteY378" fmla="*/ 711028 h 1223700"/>
                  <a:gd name="connsiteX379" fmla="*/ 1289019 w 1915175"/>
                  <a:gd name="connsiteY379" fmla="*/ 738645 h 1223700"/>
                  <a:gd name="connsiteX380" fmla="*/ 1256002 w 1915175"/>
                  <a:gd name="connsiteY380" fmla="*/ 701966 h 1223700"/>
                  <a:gd name="connsiteX381" fmla="*/ 1278773 w 1915175"/>
                  <a:gd name="connsiteY381" fmla="*/ 578454 h 1223700"/>
                  <a:gd name="connsiteX382" fmla="*/ 1202204 w 1915175"/>
                  <a:gd name="connsiteY382" fmla="*/ 643385 h 1223700"/>
                  <a:gd name="connsiteX383" fmla="*/ 1190833 w 1915175"/>
                  <a:gd name="connsiteY383" fmla="*/ 641538 h 1223700"/>
                  <a:gd name="connsiteX384" fmla="*/ 1164395 w 1915175"/>
                  <a:gd name="connsiteY384" fmla="*/ 636834 h 1223700"/>
                  <a:gd name="connsiteX385" fmla="*/ 1130974 w 1915175"/>
                  <a:gd name="connsiteY385" fmla="*/ 621626 h 1223700"/>
                  <a:gd name="connsiteX386" fmla="*/ 1134553 w 1915175"/>
                  <a:gd name="connsiteY386" fmla="*/ 611064 h 1223700"/>
                  <a:gd name="connsiteX387" fmla="*/ 1146472 w 1915175"/>
                  <a:gd name="connsiteY387" fmla="*/ 575540 h 1223700"/>
                  <a:gd name="connsiteX388" fmla="*/ 1157238 w 1915175"/>
                  <a:gd name="connsiteY388" fmla="*/ 539236 h 1223700"/>
                  <a:gd name="connsiteX389" fmla="*/ 1172217 w 1915175"/>
                  <a:gd name="connsiteY389" fmla="*/ 489572 h 1223700"/>
                  <a:gd name="connsiteX390" fmla="*/ 1192016 w 1915175"/>
                  <a:gd name="connsiteY390" fmla="*/ 475806 h 1223700"/>
                  <a:gd name="connsiteX391" fmla="*/ 1248440 w 1915175"/>
                  <a:gd name="connsiteY391" fmla="*/ 454076 h 1223700"/>
                  <a:gd name="connsiteX392" fmla="*/ 1275079 w 1915175"/>
                  <a:gd name="connsiteY392" fmla="*/ 466456 h 1223700"/>
                  <a:gd name="connsiteX393" fmla="*/ 1278745 w 1915175"/>
                  <a:gd name="connsiteY393" fmla="*/ 578425 h 1223700"/>
                  <a:gd name="connsiteX394" fmla="*/ 1273434 w 1915175"/>
                  <a:gd name="connsiteY394" fmla="*/ 441754 h 1223700"/>
                  <a:gd name="connsiteX395" fmla="*/ 1258715 w 1915175"/>
                  <a:gd name="connsiteY395" fmla="*/ 405999 h 1223700"/>
                  <a:gd name="connsiteX396" fmla="*/ 1258080 w 1915175"/>
                  <a:gd name="connsiteY396" fmla="*/ 404787 h 1223700"/>
                  <a:gd name="connsiteX397" fmla="*/ 1245814 w 1915175"/>
                  <a:gd name="connsiteY397" fmla="*/ 388800 h 1223700"/>
                  <a:gd name="connsiteX398" fmla="*/ 1395172 w 1915175"/>
                  <a:gd name="connsiteY398" fmla="*/ 435088 h 1223700"/>
                  <a:gd name="connsiteX399" fmla="*/ 1412662 w 1915175"/>
                  <a:gd name="connsiteY399" fmla="*/ 445823 h 1223700"/>
                  <a:gd name="connsiteX400" fmla="*/ 1445824 w 1915175"/>
                  <a:gd name="connsiteY400" fmla="*/ 466716 h 1223700"/>
                  <a:gd name="connsiteX401" fmla="*/ 1388130 w 1915175"/>
                  <a:gd name="connsiteY401" fmla="*/ 451797 h 1223700"/>
                  <a:gd name="connsiteX402" fmla="*/ 1314187 w 1915175"/>
                  <a:gd name="connsiteY402" fmla="*/ 441033 h 1223700"/>
                  <a:gd name="connsiteX403" fmla="*/ 1273463 w 1915175"/>
                  <a:gd name="connsiteY403" fmla="*/ 441754 h 1223700"/>
                  <a:gd name="connsiteX404" fmla="*/ 1250893 w 1915175"/>
                  <a:gd name="connsiteY404" fmla="*/ 409491 h 1223700"/>
                  <a:gd name="connsiteX405" fmla="*/ 1264516 w 1915175"/>
                  <a:gd name="connsiteY405" fmla="*/ 442735 h 1223700"/>
                  <a:gd name="connsiteX406" fmla="*/ 1260129 w 1915175"/>
                  <a:gd name="connsiteY406" fmla="*/ 443341 h 1223700"/>
                  <a:gd name="connsiteX407" fmla="*/ 1210862 w 1915175"/>
                  <a:gd name="connsiteY407" fmla="*/ 414887 h 1223700"/>
                  <a:gd name="connsiteX408" fmla="*/ 1231123 w 1915175"/>
                  <a:gd name="connsiteY408" fmla="*/ 396505 h 1223700"/>
                  <a:gd name="connsiteX409" fmla="*/ 1237848 w 1915175"/>
                  <a:gd name="connsiteY409" fmla="*/ 392407 h 1223700"/>
                  <a:gd name="connsiteX410" fmla="*/ 1250922 w 1915175"/>
                  <a:gd name="connsiteY410" fmla="*/ 409462 h 1223700"/>
                  <a:gd name="connsiteX411" fmla="*/ 1240186 w 1915175"/>
                  <a:gd name="connsiteY411" fmla="*/ 441177 h 1223700"/>
                  <a:gd name="connsiteX412" fmla="*/ 1202291 w 1915175"/>
                  <a:gd name="connsiteY412" fmla="*/ 426026 h 1223700"/>
                  <a:gd name="connsiteX413" fmla="*/ 1205004 w 1915175"/>
                  <a:gd name="connsiteY413" fmla="*/ 422275 h 1223700"/>
                  <a:gd name="connsiteX414" fmla="*/ 1240186 w 1915175"/>
                  <a:gd name="connsiteY414" fmla="*/ 441206 h 1223700"/>
                  <a:gd name="connsiteX415" fmla="*/ 1235481 w 1915175"/>
                  <a:gd name="connsiteY415" fmla="*/ 448449 h 1223700"/>
                  <a:gd name="connsiteX416" fmla="*/ 1187687 w 1915175"/>
                  <a:gd name="connsiteY416" fmla="*/ 468505 h 1223700"/>
                  <a:gd name="connsiteX417" fmla="*/ 1177441 w 1915175"/>
                  <a:gd name="connsiteY417" fmla="*/ 475056 h 1223700"/>
                  <a:gd name="connsiteX418" fmla="*/ 1197471 w 1915175"/>
                  <a:gd name="connsiteY418" fmla="*/ 433327 h 1223700"/>
                  <a:gd name="connsiteX419" fmla="*/ 1235452 w 1915175"/>
                  <a:gd name="connsiteY419" fmla="*/ 448420 h 1223700"/>
                  <a:gd name="connsiteX420" fmla="*/ 1194007 w 1915175"/>
                  <a:gd name="connsiteY420" fmla="*/ 422996 h 1223700"/>
                  <a:gd name="connsiteX421" fmla="*/ 1138940 w 1915175"/>
                  <a:gd name="connsiteY421" fmla="*/ 405682 h 1223700"/>
                  <a:gd name="connsiteX422" fmla="*/ 1142143 w 1915175"/>
                  <a:gd name="connsiteY422" fmla="*/ 398900 h 1223700"/>
                  <a:gd name="connsiteX423" fmla="*/ 1197096 w 1915175"/>
                  <a:gd name="connsiteY423" fmla="*/ 418610 h 1223700"/>
                  <a:gd name="connsiteX424" fmla="*/ 1194007 w 1915175"/>
                  <a:gd name="connsiteY424" fmla="*/ 422996 h 1223700"/>
                  <a:gd name="connsiteX425" fmla="*/ 1189274 w 1915175"/>
                  <a:gd name="connsiteY425" fmla="*/ 430384 h 1223700"/>
                  <a:gd name="connsiteX426" fmla="*/ 1164944 w 1915175"/>
                  <a:gd name="connsiteY426" fmla="*/ 484579 h 1223700"/>
                  <a:gd name="connsiteX427" fmla="*/ 1114898 w 1915175"/>
                  <a:gd name="connsiteY427" fmla="*/ 615681 h 1223700"/>
                  <a:gd name="connsiteX428" fmla="*/ 1082429 w 1915175"/>
                  <a:gd name="connsiteY428" fmla="*/ 605869 h 1223700"/>
                  <a:gd name="connsiteX429" fmla="*/ 1075935 w 1915175"/>
                  <a:gd name="connsiteY429" fmla="*/ 515775 h 1223700"/>
                  <a:gd name="connsiteX430" fmla="*/ 1080668 w 1915175"/>
                  <a:gd name="connsiteY430" fmla="*/ 477826 h 1223700"/>
                  <a:gd name="connsiteX431" fmla="*/ 1102055 w 1915175"/>
                  <a:gd name="connsiteY431" fmla="*/ 458405 h 1223700"/>
                  <a:gd name="connsiteX432" fmla="*/ 1134899 w 1915175"/>
                  <a:gd name="connsiteY432" fmla="*/ 413502 h 1223700"/>
                  <a:gd name="connsiteX433" fmla="*/ 1189274 w 1915175"/>
                  <a:gd name="connsiteY433" fmla="*/ 430413 h 1223700"/>
                  <a:gd name="connsiteX434" fmla="*/ 1117611 w 1915175"/>
                  <a:gd name="connsiteY434" fmla="*/ 626185 h 1223700"/>
                  <a:gd name="connsiteX435" fmla="*/ 1085228 w 1915175"/>
                  <a:gd name="connsiteY435" fmla="*/ 616662 h 1223700"/>
                  <a:gd name="connsiteX436" fmla="*/ 1084853 w 1915175"/>
                  <a:gd name="connsiteY436" fmla="*/ 615277 h 1223700"/>
                  <a:gd name="connsiteX437" fmla="*/ 1117467 w 1915175"/>
                  <a:gd name="connsiteY437" fmla="*/ 625608 h 1223700"/>
                  <a:gd name="connsiteX438" fmla="*/ 1117611 w 1915175"/>
                  <a:gd name="connsiteY438" fmla="*/ 626156 h 1223700"/>
                  <a:gd name="connsiteX439" fmla="*/ 1008226 w 1915175"/>
                  <a:gd name="connsiteY439" fmla="*/ 594413 h 1223700"/>
                  <a:gd name="connsiteX440" fmla="*/ 967791 w 1915175"/>
                  <a:gd name="connsiteY440" fmla="*/ 594441 h 1223700"/>
                  <a:gd name="connsiteX441" fmla="*/ 944846 w 1915175"/>
                  <a:gd name="connsiteY441" fmla="*/ 572105 h 1223700"/>
                  <a:gd name="connsiteX442" fmla="*/ 935726 w 1915175"/>
                  <a:gd name="connsiteY442" fmla="*/ 547547 h 1223700"/>
                  <a:gd name="connsiteX443" fmla="*/ 1008226 w 1915175"/>
                  <a:gd name="connsiteY443" fmla="*/ 594384 h 1223700"/>
                  <a:gd name="connsiteX444" fmla="*/ 973996 w 1915175"/>
                  <a:gd name="connsiteY444" fmla="*/ 614325 h 1223700"/>
                  <a:gd name="connsiteX445" fmla="*/ 1011661 w 1915175"/>
                  <a:gd name="connsiteY445" fmla="*/ 674349 h 1223700"/>
                  <a:gd name="connsiteX446" fmla="*/ 1024504 w 1915175"/>
                  <a:gd name="connsiteY446" fmla="*/ 714115 h 1223700"/>
                  <a:gd name="connsiteX447" fmla="*/ 958699 w 1915175"/>
                  <a:gd name="connsiteY447" fmla="*/ 604195 h 1223700"/>
                  <a:gd name="connsiteX448" fmla="*/ 973996 w 1915175"/>
                  <a:gd name="connsiteY448" fmla="*/ 614325 h 1223700"/>
                  <a:gd name="connsiteX449" fmla="*/ 975237 w 1915175"/>
                  <a:gd name="connsiteY449" fmla="*/ 602637 h 1223700"/>
                  <a:gd name="connsiteX450" fmla="*/ 1030189 w 1915175"/>
                  <a:gd name="connsiteY450" fmla="*/ 604830 h 1223700"/>
                  <a:gd name="connsiteX451" fmla="*/ 1078331 w 1915175"/>
                  <a:gd name="connsiteY451" fmla="*/ 623386 h 1223700"/>
                  <a:gd name="connsiteX452" fmla="*/ 1089327 w 1915175"/>
                  <a:gd name="connsiteY452" fmla="*/ 652619 h 1223700"/>
                  <a:gd name="connsiteX453" fmla="*/ 979826 w 1915175"/>
                  <a:gd name="connsiteY453" fmla="*/ 607976 h 1223700"/>
                  <a:gd name="connsiteX454" fmla="*/ 975266 w 1915175"/>
                  <a:gd name="connsiteY454" fmla="*/ 602637 h 1223700"/>
                  <a:gd name="connsiteX455" fmla="*/ 1088317 w 1915175"/>
                  <a:gd name="connsiteY455" fmla="*/ 626589 h 1223700"/>
                  <a:gd name="connsiteX456" fmla="*/ 1117495 w 1915175"/>
                  <a:gd name="connsiteY456" fmla="*/ 634958 h 1223700"/>
                  <a:gd name="connsiteX457" fmla="*/ 1110684 w 1915175"/>
                  <a:gd name="connsiteY457" fmla="*/ 655736 h 1223700"/>
                  <a:gd name="connsiteX458" fmla="*/ 1099573 w 1915175"/>
                  <a:gd name="connsiteY458" fmla="*/ 654351 h 1223700"/>
                  <a:gd name="connsiteX459" fmla="*/ 1088288 w 1915175"/>
                  <a:gd name="connsiteY459" fmla="*/ 626589 h 1223700"/>
                  <a:gd name="connsiteX460" fmla="*/ 1153139 w 1915175"/>
                  <a:gd name="connsiteY460" fmla="*/ 722571 h 1223700"/>
                  <a:gd name="connsiteX461" fmla="*/ 1112849 w 1915175"/>
                  <a:gd name="connsiteY461" fmla="*/ 677697 h 1223700"/>
                  <a:gd name="connsiteX462" fmla="*/ 1116803 w 1915175"/>
                  <a:gd name="connsiteY462" fmla="*/ 664826 h 1223700"/>
                  <a:gd name="connsiteX463" fmla="*/ 1135649 w 1915175"/>
                  <a:gd name="connsiteY463" fmla="*/ 665403 h 1223700"/>
                  <a:gd name="connsiteX464" fmla="*/ 1266277 w 1915175"/>
                  <a:gd name="connsiteY464" fmla="*/ 751429 h 1223700"/>
                  <a:gd name="connsiteX465" fmla="*/ 1224081 w 1915175"/>
                  <a:gd name="connsiteY465" fmla="*/ 768397 h 1223700"/>
                  <a:gd name="connsiteX466" fmla="*/ 1153139 w 1915175"/>
                  <a:gd name="connsiteY466" fmla="*/ 722542 h 1223700"/>
                  <a:gd name="connsiteX467" fmla="*/ 1278687 w 1915175"/>
                  <a:gd name="connsiteY467" fmla="*/ 754517 h 1223700"/>
                  <a:gd name="connsiteX468" fmla="*/ 1292396 w 1915175"/>
                  <a:gd name="connsiteY468" fmla="*/ 757316 h 1223700"/>
                  <a:gd name="connsiteX469" fmla="*/ 1295860 w 1915175"/>
                  <a:gd name="connsiteY469" fmla="*/ 762308 h 1223700"/>
                  <a:gd name="connsiteX470" fmla="*/ 1270404 w 1915175"/>
                  <a:gd name="connsiteY470" fmla="*/ 772207 h 1223700"/>
                  <a:gd name="connsiteX471" fmla="*/ 1239810 w 1915175"/>
                  <a:gd name="connsiteY471" fmla="*/ 772033 h 1223700"/>
                  <a:gd name="connsiteX472" fmla="*/ 1278687 w 1915175"/>
                  <a:gd name="connsiteY472" fmla="*/ 754488 h 1223700"/>
                  <a:gd name="connsiteX473" fmla="*/ 1272770 w 1915175"/>
                  <a:gd name="connsiteY473" fmla="*/ 780691 h 1223700"/>
                  <a:gd name="connsiteX474" fmla="*/ 1306654 w 1915175"/>
                  <a:gd name="connsiteY474" fmla="*/ 779479 h 1223700"/>
                  <a:gd name="connsiteX475" fmla="*/ 1320854 w 1915175"/>
                  <a:gd name="connsiteY475" fmla="*/ 807961 h 1223700"/>
                  <a:gd name="connsiteX476" fmla="*/ 1318487 w 1915175"/>
                  <a:gd name="connsiteY476" fmla="*/ 811655 h 1223700"/>
                  <a:gd name="connsiteX477" fmla="*/ 1260793 w 1915175"/>
                  <a:gd name="connsiteY477" fmla="*/ 786405 h 1223700"/>
                  <a:gd name="connsiteX478" fmla="*/ 1272799 w 1915175"/>
                  <a:gd name="connsiteY478" fmla="*/ 780691 h 1223700"/>
                  <a:gd name="connsiteX479" fmla="*/ 1315976 w 1915175"/>
                  <a:gd name="connsiteY479" fmla="*/ 778901 h 1223700"/>
                  <a:gd name="connsiteX480" fmla="*/ 1325760 w 1915175"/>
                  <a:gd name="connsiteY480" fmla="*/ 778180 h 1223700"/>
                  <a:gd name="connsiteX481" fmla="*/ 1346598 w 1915175"/>
                  <a:gd name="connsiteY481" fmla="*/ 774371 h 1223700"/>
                  <a:gd name="connsiteX482" fmla="*/ 1344866 w 1915175"/>
                  <a:gd name="connsiteY482" fmla="*/ 776506 h 1223700"/>
                  <a:gd name="connsiteX483" fmla="*/ 1342269 w 1915175"/>
                  <a:gd name="connsiteY483" fmla="*/ 779710 h 1223700"/>
                  <a:gd name="connsiteX484" fmla="*/ 1326510 w 1915175"/>
                  <a:gd name="connsiteY484" fmla="*/ 799852 h 1223700"/>
                  <a:gd name="connsiteX485" fmla="*/ 1316005 w 1915175"/>
                  <a:gd name="connsiteY485" fmla="*/ 778901 h 1223700"/>
                  <a:gd name="connsiteX486" fmla="*/ 1324808 w 1915175"/>
                  <a:gd name="connsiteY486" fmla="*/ 769696 h 1223700"/>
                  <a:gd name="connsiteX487" fmla="*/ 1311185 w 1915175"/>
                  <a:gd name="connsiteY487" fmla="*/ 770677 h 1223700"/>
                  <a:gd name="connsiteX488" fmla="*/ 1308962 w 1915175"/>
                  <a:gd name="connsiteY488" fmla="*/ 767070 h 1223700"/>
                  <a:gd name="connsiteX489" fmla="*/ 1319382 w 1915175"/>
                  <a:gd name="connsiteY489" fmla="*/ 764011 h 1223700"/>
                  <a:gd name="connsiteX490" fmla="*/ 1327434 w 1915175"/>
                  <a:gd name="connsiteY490" fmla="*/ 761875 h 1223700"/>
                  <a:gd name="connsiteX491" fmla="*/ 1356584 w 1915175"/>
                  <a:gd name="connsiteY491" fmla="*/ 762741 h 1223700"/>
                  <a:gd name="connsiteX492" fmla="*/ 1356151 w 1915175"/>
                  <a:gd name="connsiteY492" fmla="*/ 763232 h 1223700"/>
                  <a:gd name="connsiteX493" fmla="*/ 1324808 w 1915175"/>
                  <a:gd name="connsiteY493" fmla="*/ 769696 h 1223700"/>
                  <a:gd name="connsiteX494" fmla="*/ 1326568 w 1915175"/>
                  <a:gd name="connsiteY494" fmla="*/ 753304 h 1223700"/>
                  <a:gd name="connsiteX495" fmla="*/ 1297274 w 1915175"/>
                  <a:gd name="connsiteY495" fmla="*/ 749640 h 1223700"/>
                  <a:gd name="connsiteX496" fmla="*/ 1294214 w 1915175"/>
                  <a:gd name="connsiteY496" fmla="*/ 745455 h 1223700"/>
                  <a:gd name="connsiteX497" fmla="*/ 1332341 w 1915175"/>
                  <a:gd name="connsiteY497" fmla="*/ 717117 h 1223700"/>
                  <a:gd name="connsiteX498" fmla="*/ 1361462 w 1915175"/>
                  <a:gd name="connsiteY498" fmla="*/ 667856 h 1223700"/>
                  <a:gd name="connsiteX499" fmla="*/ 1404032 w 1915175"/>
                  <a:gd name="connsiteY499" fmla="*/ 664133 h 1223700"/>
                  <a:gd name="connsiteX500" fmla="*/ 1474108 w 1915175"/>
                  <a:gd name="connsiteY500" fmla="*/ 626070 h 1223700"/>
                  <a:gd name="connsiteX501" fmla="*/ 1488366 w 1915175"/>
                  <a:gd name="connsiteY501" fmla="*/ 664509 h 1223700"/>
                  <a:gd name="connsiteX502" fmla="*/ 1484296 w 1915175"/>
                  <a:gd name="connsiteY502" fmla="*/ 671146 h 1223700"/>
                  <a:gd name="connsiteX503" fmla="*/ 1375171 w 1915175"/>
                  <a:gd name="connsiteY503" fmla="*/ 743666 h 1223700"/>
                  <a:gd name="connsiteX504" fmla="*/ 1326539 w 1915175"/>
                  <a:gd name="connsiteY504" fmla="*/ 753333 h 1223700"/>
                  <a:gd name="connsiteX505" fmla="*/ 1474599 w 1915175"/>
                  <a:gd name="connsiteY505" fmla="*/ 685027 h 1223700"/>
                  <a:gd name="connsiteX506" fmla="*/ 1412662 w 1915175"/>
                  <a:gd name="connsiteY506" fmla="*/ 739568 h 1223700"/>
                  <a:gd name="connsiteX507" fmla="*/ 1389890 w 1915175"/>
                  <a:gd name="connsiteY507" fmla="*/ 741704 h 1223700"/>
                  <a:gd name="connsiteX508" fmla="*/ 1474628 w 1915175"/>
                  <a:gd name="connsiteY508" fmla="*/ 685027 h 1223700"/>
                  <a:gd name="connsiteX509" fmla="*/ 1490126 w 1915175"/>
                  <a:gd name="connsiteY509" fmla="*/ 677870 h 1223700"/>
                  <a:gd name="connsiteX510" fmla="*/ 1491137 w 1915175"/>
                  <a:gd name="connsiteY510" fmla="*/ 677437 h 1223700"/>
                  <a:gd name="connsiteX511" fmla="*/ 1494023 w 1915175"/>
                  <a:gd name="connsiteY511" fmla="*/ 709296 h 1223700"/>
                  <a:gd name="connsiteX512" fmla="*/ 1440542 w 1915175"/>
                  <a:gd name="connsiteY512" fmla="*/ 738298 h 1223700"/>
                  <a:gd name="connsiteX513" fmla="*/ 1430094 w 1915175"/>
                  <a:gd name="connsiteY513" fmla="*/ 738587 h 1223700"/>
                  <a:gd name="connsiteX514" fmla="*/ 1490126 w 1915175"/>
                  <a:gd name="connsiteY514" fmla="*/ 677841 h 1223700"/>
                  <a:gd name="connsiteX515" fmla="*/ 1493849 w 1915175"/>
                  <a:gd name="connsiteY515" fmla="*/ 719916 h 1223700"/>
                  <a:gd name="connsiteX516" fmla="*/ 1492204 w 1915175"/>
                  <a:gd name="connsiteY516" fmla="*/ 739886 h 1223700"/>
                  <a:gd name="connsiteX517" fmla="*/ 1476763 w 1915175"/>
                  <a:gd name="connsiteY517" fmla="*/ 738904 h 1223700"/>
                  <a:gd name="connsiteX518" fmla="*/ 1462102 w 1915175"/>
                  <a:gd name="connsiteY518" fmla="*/ 738385 h 1223700"/>
                  <a:gd name="connsiteX519" fmla="*/ 1493849 w 1915175"/>
                  <a:gd name="connsiteY519" fmla="*/ 719945 h 1223700"/>
                  <a:gd name="connsiteX520" fmla="*/ 1524529 w 1915175"/>
                  <a:gd name="connsiteY520" fmla="*/ 546682 h 1223700"/>
                  <a:gd name="connsiteX521" fmla="*/ 1520662 w 1915175"/>
                  <a:gd name="connsiteY521" fmla="*/ 524634 h 1223700"/>
                  <a:gd name="connsiteX522" fmla="*/ 1575152 w 1915175"/>
                  <a:gd name="connsiteY522" fmla="*/ 582841 h 1223700"/>
                  <a:gd name="connsiteX523" fmla="*/ 1548917 w 1915175"/>
                  <a:gd name="connsiteY523" fmla="*/ 649041 h 1223700"/>
                  <a:gd name="connsiteX524" fmla="*/ 1497630 w 1915175"/>
                  <a:gd name="connsiteY524" fmla="*/ 665519 h 1223700"/>
                  <a:gd name="connsiteX525" fmla="*/ 1524529 w 1915175"/>
                  <a:gd name="connsiteY525" fmla="*/ 546682 h 1223700"/>
                  <a:gd name="connsiteX526" fmla="*/ 1542106 w 1915175"/>
                  <a:gd name="connsiteY526" fmla="*/ 659603 h 1223700"/>
                  <a:gd name="connsiteX527" fmla="*/ 1535554 w 1915175"/>
                  <a:gd name="connsiteY527" fmla="*/ 668606 h 1223700"/>
                  <a:gd name="connsiteX528" fmla="*/ 1502392 w 1915175"/>
                  <a:gd name="connsiteY528" fmla="*/ 702774 h 1223700"/>
                  <a:gd name="connsiteX529" fmla="*/ 1499275 w 1915175"/>
                  <a:gd name="connsiteY529" fmla="*/ 674032 h 1223700"/>
                  <a:gd name="connsiteX530" fmla="*/ 1542077 w 1915175"/>
                  <a:gd name="connsiteY530" fmla="*/ 659603 h 1223700"/>
                  <a:gd name="connsiteX531" fmla="*/ 1500690 w 1915175"/>
                  <a:gd name="connsiteY531" fmla="*/ 740607 h 1223700"/>
                  <a:gd name="connsiteX532" fmla="*/ 1502566 w 1915175"/>
                  <a:gd name="connsiteY532" fmla="*/ 713538 h 1223700"/>
                  <a:gd name="connsiteX533" fmla="*/ 1542337 w 1915175"/>
                  <a:gd name="connsiteY533" fmla="*/ 673801 h 1223700"/>
                  <a:gd name="connsiteX534" fmla="*/ 1554343 w 1915175"/>
                  <a:gd name="connsiteY534" fmla="*/ 656486 h 1223700"/>
                  <a:gd name="connsiteX535" fmla="*/ 1616597 w 1915175"/>
                  <a:gd name="connsiteY535" fmla="*/ 647280 h 1223700"/>
                  <a:gd name="connsiteX536" fmla="*/ 1654031 w 1915175"/>
                  <a:gd name="connsiteY536" fmla="*/ 761760 h 1223700"/>
                  <a:gd name="connsiteX537" fmla="*/ 1644910 w 1915175"/>
                  <a:gd name="connsiteY537" fmla="*/ 773967 h 1223700"/>
                  <a:gd name="connsiteX538" fmla="*/ 1500690 w 1915175"/>
                  <a:gd name="connsiteY538" fmla="*/ 740607 h 1223700"/>
                  <a:gd name="connsiteX539" fmla="*/ 1587534 w 1915175"/>
                  <a:gd name="connsiteY539" fmla="*/ 584976 h 1223700"/>
                  <a:gd name="connsiteX540" fmla="*/ 1584301 w 1915175"/>
                  <a:gd name="connsiteY540" fmla="*/ 580734 h 1223700"/>
                  <a:gd name="connsiteX541" fmla="*/ 1589179 w 1915175"/>
                  <a:gd name="connsiteY541" fmla="*/ 536437 h 1223700"/>
                  <a:gd name="connsiteX542" fmla="*/ 1695360 w 1915175"/>
                  <a:gd name="connsiteY542" fmla="*/ 643240 h 1223700"/>
                  <a:gd name="connsiteX543" fmla="*/ 1668866 w 1915175"/>
                  <a:gd name="connsiteY543" fmla="*/ 639575 h 1223700"/>
                  <a:gd name="connsiteX544" fmla="*/ 1654608 w 1915175"/>
                  <a:gd name="connsiteY544" fmla="*/ 638565 h 1223700"/>
                  <a:gd name="connsiteX545" fmla="*/ 1621590 w 1915175"/>
                  <a:gd name="connsiteY545" fmla="*/ 638479 h 1223700"/>
                  <a:gd name="connsiteX546" fmla="*/ 1587505 w 1915175"/>
                  <a:gd name="connsiteY546" fmla="*/ 584976 h 1223700"/>
                  <a:gd name="connsiteX547" fmla="*/ 1612210 w 1915175"/>
                  <a:gd name="connsiteY547" fmla="*/ 638998 h 1223700"/>
                  <a:gd name="connsiteX548" fmla="*/ 1560260 w 1915175"/>
                  <a:gd name="connsiteY548" fmla="*/ 646386 h 1223700"/>
                  <a:gd name="connsiteX549" fmla="*/ 1581819 w 1915175"/>
                  <a:gd name="connsiteY549" fmla="*/ 591556 h 1223700"/>
                  <a:gd name="connsiteX550" fmla="*/ 1612210 w 1915175"/>
                  <a:gd name="connsiteY550" fmla="*/ 638969 h 1223700"/>
                  <a:gd name="connsiteX551" fmla="*/ 1577259 w 1915175"/>
                  <a:gd name="connsiteY551" fmla="*/ 571846 h 1223700"/>
                  <a:gd name="connsiteX552" fmla="*/ 1517227 w 1915175"/>
                  <a:gd name="connsiteY552" fmla="*/ 510147 h 1223700"/>
                  <a:gd name="connsiteX553" fmla="*/ 1514139 w 1915175"/>
                  <a:gd name="connsiteY553" fmla="*/ 499153 h 1223700"/>
                  <a:gd name="connsiteX554" fmla="*/ 1580722 w 1915175"/>
                  <a:gd name="connsiteY554" fmla="*/ 531329 h 1223700"/>
                  <a:gd name="connsiteX555" fmla="*/ 1577288 w 1915175"/>
                  <a:gd name="connsiteY555" fmla="*/ 571817 h 1223700"/>
                  <a:gd name="connsiteX556" fmla="*/ 1475291 w 1915175"/>
                  <a:gd name="connsiteY556" fmla="*/ 609967 h 1223700"/>
                  <a:gd name="connsiteX557" fmla="*/ 1285498 w 1915175"/>
                  <a:gd name="connsiteY557" fmla="*/ 462041 h 1223700"/>
                  <a:gd name="connsiteX558" fmla="*/ 1280909 w 1915175"/>
                  <a:gd name="connsiteY558" fmla="*/ 458405 h 1223700"/>
                  <a:gd name="connsiteX559" fmla="*/ 1277157 w 1915175"/>
                  <a:gd name="connsiteY559" fmla="*/ 450007 h 1223700"/>
                  <a:gd name="connsiteX560" fmla="*/ 1386196 w 1915175"/>
                  <a:gd name="connsiteY560" fmla="*/ 460137 h 1223700"/>
                  <a:gd name="connsiteX561" fmla="*/ 1468942 w 1915175"/>
                  <a:gd name="connsiteY561" fmla="*/ 482790 h 1223700"/>
                  <a:gd name="connsiteX562" fmla="*/ 1499448 w 1915175"/>
                  <a:gd name="connsiteY562" fmla="*/ 506309 h 1223700"/>
                  <a:gd name="connsiteX563" fmla="*/ 1499535 w 1915175"/>
                  <a:gd name="connsiteY563" fmla="*/ 515544 h 1223700"/>
                  <a:gd name="connsiteX564" fmla="*/ 1475291 w 1915175"/>
                  <a:gd name="connsiteY564" fmla="*/ 609967 h 1223700"/>
                  <a:gd name="connsiteX565" fmla="*/ 1162346 w 1915175"/>
                  <a:gd name="connsiteY565" fmla="*/ 289297 h 1223700"/>
                  <a:gd name="connsiteX566" fmla="*/ 1159864 w 1915175"/>
                  <a:gd name="connsiteY566" fmla="*/ 287018 h 1223700"/>
                  <a:gd name="connsiteX567" fmla="*/ 1159172 w 1915175"/>
                  <a:gd name="connsiteY567" fmla="*/ 280294 h 1223700"/>
                  <a:gd name="connsiteX568" fmla="*/ 1170976 w 1915175"/>
                  <a:gd name="connsiteY568" fmla="*/ 280236 h 1223700"/>
                  <a:gd name="connsiteX569" fmla="*/ 1162317 w 1915175"/>
                  <a:gd name="connsiteY569" fmla="*/ 289269 h 1223700"/>
                  <a:gd name="connsiteX570" fmla="*/ 1160788 w 1915175"/>
                  <a:gd name="connsiteY570" fmla="*/ 303900 h 1223700"/>
                  <a:gd name="connsiteX571" fmla="*/ 1162895 w 1915175"/>
                  <a:gd name="connsiteY571" fmla="*/ 301447 h 1223700"/>
                  <a:gd name="connsiteX572" fmla="*/ 1215365 w 1915175"/>
                  <a:gd name="connsiteY572" fmla="*/ 355526 h 1223700"/>
                  <a:gd name="connsiteX573" fmla="*/ 1232797 w 1915175"/>
                  <a:gd name="connsiteY573" fmla="*/ 385423 h 1223700"/>
                  <a:gd name="connsiteX574" fmla="*/ 1226332 w 1915175"/>
                  <a:gd name="connsiteY574" fmla="*/ 389435 h 1223700"/>
                  <a:gd name="connsiteX575" fmla="*/ 1202925 w 1915175"/>
                  <a:gd name="connsiteY575" fmla="*/ 411078 h 1223700"/>
                  <a:gd name="connsiteX576" fmla="*/ 1145809 w 1915175"/>
                  <a:gd name="connsiteY576" fmla="*/ 390242 h 1223700"/>
                  <a:gd name="connsiteX577" fmla="*/ 1160817 w 1915175"/>
                  <a:gd name="connsiteY577" fmla="*/ 303900 h 1223700"/>
                  <a:gd name="connsiteX578" fmla="*/ 1137439 w 1915175"/>
                  <a:gd name="connsiteY578" fmla="*/ 388078 h 1223700"/>
                  <a:gd name="connsiteX579" fmla="*/ 1110800 w 1915175"/>
                  <a:gd name="connsiteY579" fmla="*/ 382595 h 1223700"/>
                  <a:gd name="connsiteX580" fmla="*/ 1152274 w 1915175"/>
                  <a:gd name="connsiteY580" fmla="*/ 314375 h 1223700"/>
                  <a:gd name="connsiteX581" fmla="*/ 1137468 w 1915175"/>
                  <a:gd name="connsiteY581" fmla="*/ 388078 h 1223700"/>
                  <a:gd name="connsiteX582" fmla="*/ 1133744 w 1915175"/>
                  <a:gd name="connsiteY582" fmla="*/ 396678 h 1223700"/>
                  <a:gd name="connsiteX583" fmla="*/ 1130512 w 1915175"/>
                  <a:gd name="connsiteY583" fmla="*/ 403431 h 1223700"/>
                  <a:gd name="connsiteX584" fmla="*/ 1104277 w 1915175"/>
                  <a:gd name="connsiteY584" fmla="*/ 397371 h 1223700"/>
                  <a:gd name="connsiteX585" fmla="*/ 1106875 w 1915175"/>
                  <a:gd name="connsiteY585" fmla="*/ 391253 h 1223700"/>
                  <a:gd name="connsiteX586" fmla="*/ 1133744 w 1915175"/>
                  <a:gd name="connsiteY586" fmla="*/ 396707 h 1223700"/>
                  <a:gd name="connsiteX587" fmla="*/ 1126385 w 1915175"/>
                  <a:gd name="connsiteY587" fmla="*/ 411193 h 1223700"/>
                  <a:gd name="connsiteX588" fmla="*/ 1095907 w 1915175"/>
                  <a:gd name="connsiteY588" fmla="*/ 452432 h 1223700"/>
                  <a:gd name="connsiteX589" fmla="*/ 1083295 w 1915175"/>
                  <a:gd name="connsiteY589" fmla="*/ 464523 h 1223700"/>
                  <a:gd name="connsiteX590" fmla="*/ 1101045 w 1915175"/>
                  <a:gd name="connsiteY590" fmla="*/ 405422 h 1223700"/>
                  <a:gd name="connsiteX591" fmla="*/ 1126414 w 1915175"/>
                  <a:gd name="connsiteY591" fmla="*/ 411193 h 1223700"/>
                  <a:gd name="connsiteX592" fmla="*/ 1095763 w 1915175"/>
                  <a:gd name="connsiteY592" fmla="*/ 395668 h 1223700"/>
                  <a:gd name="connsiteX593" fmla="*/ 1041445 w 1915175"/>
                  <a:gd name="connsiteY593" fmla="*/ 388021 h 1223700"/>
                  <a:gd name="connsiteX594" fmla="*/ 1098158 w 1915175"/>
                  <a:gd name="connsiteY594" fmla="*/ 389954 h 1223700"/>
                  <a:gd name="connsiteX595" fmla="*/ 1095763 w 1915175"/>
                  <a:gd name="connsiteY595" fmla="*/ 395639 h 1223700"/>
                  <a:gd name="connsiteX596" fmla="*/ 1092559 w 1915175"/>
                  <a:gd name="connsiteY596" fmla="*/ 403748 h 1223700"/>
                  <a:gd name="connsiteX597" fmla="*/ 1072876 w 1915175"/>
                  <a:gd name="connsiteY597" fmla="*/ 473007 h 1223700"/>
                  <a:gd name="connsiteX598" fmla="*/ 929867 w 1915175"/>
                  <a:gd name="connsiteY598" fmla="*/ 529511 h 1223700"/>
                  <a:gd name="connsiteX599" fmla="*/ 917370 w 1915175"/>
                  <a:gd name="connsiteY599" fmla="*/ 480250 h 1223700"/>
                  <a:gd name="connsiteX600" fmla="*/ 978701 w 1915175"/>
                  <a:gd name="connsiteY600" fmla="*/ 400574 h 1223700"/>
                  <a:gd name="connsiteX601" fmla="*/ 998269 w 1915175"/>
                  <a:gd name="connsiteY601" fmla="*/ 394773 h 1223700"/>
                  <a:gd name="connsiteX602" fmla="*/ 1092559 w 1915175"/>
                  <a:gd name="connsiteY602" fmla="*/ 403748 h 1223700"/>
                  <a:gd name="connsiteX603" fmla="*/ 924008 w 1915175"/>
                  <a:gd name="connsiteY603" fmla="*/ 538919 h 1223700"/>
                  <a:gd name="connsiteX604" fmla="*/ 931454 w 1915175"/>
                  <a:gd name="connsiteY604" fmla="*/ 560649 h 1223700"/>
                  <a:gd name="connsiteX605" fmla="*/ 925624 w 1915175"/>
                  <a:gd name="connsiteY605" fmla="*/ 555945 h 1223700"/>
                  <a:gd name="connsiteX606" fmla="*/ 915523 w 1915175"/>
                  <a:gd name="connsiteY606" fmla="*/ 540102 h 1223700"/>
                  <a:gd name="connsiteX607" fmla="*/ 924008 w 1915175"/>
                  <a:gd name="connsiteY607" fmla="*/ 538919 h 1223700"/>
                  <a:gd name="connsiteX608" fmla="*/ 911222 w 1915175"/>
                  <a:gd name="connsiteY608" fmla="*/ 532166 h 1223700"/>
                  <a:gd name="connsiteX609" fmla="*/ 905392 w 1915175"/>
                  <a:gd name="connsiteY609" fmla="*/ 519411 h 1223700"/>
                  <a:gd name="connsiteX610" fmla="*/ 917428 w 1915175"/>
                  <a:gd name="connsiteY610" fmla="*/ 531358 h 1223700"/>
                  <a:gd name="connsiteX611" fmla="*/ 911222 w 1915175"/>
                  <a:gd name="connsiteY611" fmla="*/ 532166 h 1223700"/>
                  <a:gd name="connsiteX612" fmla="*/ 915090 w 1915175"/>
                  <a:gd name="connsiteY612" fmla="*/ 468101 h 1223700"/>
                  <a:gd name="connsiteX613" fmla="*/ 914455 w 1915175"/>
                  <a:gd name="connsiteY613" fmla="*/ 464407 h 1223700"/>
                  <a:gd name="connsiteX614" fmla="*/ 935610 w 1915175"/>
                  <a:gd name="connsiteY614" fmla="*/ 399794 h 1223700"/>
                  <a:gd name="connsiteX615" fmla="*/ 971572 w 1915175"/>
                  <a:gd name="connsiteY615" fmla="*/ 395726 h 1223700"/>
                  <a:gd name="connsiteX616" fmla="*/ 915090 w 1915175"/>
                  <a:gd name="connsiteY616" fmla="*/ 468101 h 1223700"/>
                  <a:gd name="connsiteX617" fmla="*/ 929405 w 1915175"/>
                  <a:gd name="connsiteY617" fmla="*/ 392176 h 1223700"/>
                  <a:gd name="connsiteX618" fmla="*/ 924210 w 1915175"/>
                  <a:gd name="connsiteY618" fmla="*/ 393100 h 1223700"/>
                  <a:gd name="connsiteX619" fmla="*/ 934946 w 1915175"/>
                  <a:gd name="connsiteY619" fmla="*/ 378526 h 1223700"/>
                  <a:gd name="connsiteX620" fmla="*/ 929405 w 1915175"/>
                  <a:gd name="connsiteY620" fmla="*/ 392147 h 1223700"/>
                  <a:gd name="connsiteX621" fmla="*/ 925826 w 1915175"/>
                  <a:gd name="connsiteY621" fmla="*/ 401497 h 1223700"/>
                  <a:gd name="connsiteX622" fmla="*/ 911453 w 1915175"/>
                  <a:gd name="connsiteY622" fmla="*/ 443947 h 1223700"/>
                  <a:gd name="connsiteX623" fmla="*/ 908971 w 1915175"/>
                  <a:gd name="connsiteY623" fmla="*/ 418870 h 1223700"/>
                  <a:gd name="connsiteX624" fmla="*/ 917832 w 1915175"/>
                  <a:gd name="connsiteY624" fmla="*/ 403084 h 1223700"/>
                  <a:gd name="connsiteX625" fmla="*/ 925855 w 1915175"/>
                  <a:gd name="connsiteY625" fmla="*/ 401497 h 1223700"/>
                  <a:gd name="connsiteX626" fmla="*/ 906027 w 1915175"/>
                  <a:gd name="connsiteY626" fmla="*/ 498922 h 1223700"/>
                  <a:gd name="connsiteX627" fmla="*/ 910963 w 1915175"/>
                  <a:gd name="connsiteY627" fmla="*/ 490611 h 1223700"/>
                  <a:gd name="connsiteX628" fmla="*/ 918467 w 1915175"/>
                  <a:gd name="connsiteY628" fmla="*/ 520478 h 1223700"/>
                  <a:gd name="connsiteX629" fmla="*/ 904555 w 1915175"/>
                  <a:gd name="connsiteY629" fmla="*/ 505905 h 1223700"/>
                  <a:gd name="connsiteX630" fmla="*/ 906027 w 1915175"/>
                  <a:gd name="connsiteY630" fmla="*/ 498922 h 1223700"/>
                  <a:gd name="connsiteX631" fmla="*/ 905970 w 1915175"/>
                  <a:gd name="connsiteY631" fmla="*/ 706670 h 1223700"/>
                  <a:gd name="connsiteX632" fmla="*/ 908625 w 1915175"/>
                  <a:gd name="connsiteY632" fmla="*/ 667539 h 1223700"/>
                  <a:gd name="connsiteX633" fmla="*/ 1028429 w 1915175"/>
                  <a:gd name="connsiteY633" fmla="*/ 741733 h 1223700"/>
                  <a:gd name="connsiteX634" fmla="*/ 1028487 w 1915175"/>
                  <a:gd name="connsiteY634" fmla="*/ 769321 h 1223700"/>
                  <a:gd name="connsiteX635" fmla="*/ 903834 w 1915175"/>
                  <a:gd name="connsiteY635" fmla="*/ 720406 h 1223700"/>
                  <a:gd name="connsiteX636" fmla="*/ 905941 w 1915175"/>
                  <a:gd name="connsiteY636" fmla="*/ 706641 h 1223700"/>
                  <a:gd name="connsiteX637" fmla="*/ 1174988 w 1915175"/>
                  <a:gd name="connsiteY637" fmla="*/ 881982 h 1223700"/>
                  <a:gd name="connsiteX638" fmla="*/ 1185349 w 1915175"/>
                  <a:gd name="connsiteY638" fmla="*/ 884118 h 1223700"/>
                  <a:gd name="connsiteX639" fmla="*/ 1280361 w 1915175"/>
                  <a:gd name="connsiteY639" fmla="*/ 941891 h 1223700"/>
                  <a:gd name="connsiteX640" fmla="*/ 1234587 w 1915175"/>
                  <a:gd name="connsiteY640" fmla="*/ 959610 h 1223700"/>
                  <a:gd name="connsiteX641" fmla="*/ 1172881 w 1915175"/>
                  <a:gd name="connsiteY641" fmla="*/ 900913 h 1223700"/>
                  <a:gd name="connsiteX642" fmla="*/ 1174959 w 1915175"/>
                  <a:gd name="connsiteY642" fmla="*/ 881982 h 1223700"/>
                  <a:gd name="connsiteX643" fmla="*/ 1205033 w 1915175"/>
                  <a:gd name="connsiteY643" fmla="*/ 887494 h 1223700"/>
                  <a:gd name="connsiteX644" fmla="*/ 1224543 w 1915175"/>
                  <a:gd name="connsiteY644" fmla="*/ 890351 h 1223700"/>
                  <a:gd name="connsiteX645" fmla="*/ 1244919 w 1915175"/>
                  <a:gd name="connsiteY645" fmla="*/ 893381 h 1223700"/>
                  <a:gd name="connsiteX646" fmla="*/ 1320911 w 1915175"/>
                  <a:gd name="connsiteY646" fmla="*/ 902327 h 1223700"/>
                  <a:gd name="connsiteX647" fmla="*/ 1318747 w 1915175"/>
                  <a:gd name="connsiteY647" fmla="*/ 905732 h 1223700"/>
                  <a:gd name="connsiteX648" fmla="*/ 1288702 w 1915175"/>
                  <a:gd name="connsiteY648" fmla="*/ 936495 h 1223700"/>
                  <a:gd name="connsiteX649" fmla="*/ 1205004 w 1915175"/>
                  <a:gd name="connsiteY649" fmla="*/ 887465 h 1223700"/>
                  <a:gd name="connsiteX650" fmla="*/ 1246304 w 1915175"/>
                  <a:gd name="connsiteY650" fmla="*/ 884983 h 1223700"/>
                  <a:gd name="connsiteX651" fmla="*/ 1225726 w 1915175"/>
                  <a:gd name="connsiteY651" fmla="*/ 881924 h 1223700"/>
                  <a:gd name="connsiteX652" fmla="*/ 1188812 w 1915175"/>
                  <a:gd name="connsiteY652" fmla="*/ 876153 h 1223700"/>
                  <a:gd name="connsiteX653" fmla="*/ 1178711 w 1915175"/>
                  <a:gd name="connsiteY653" fmla="*/ 868736 h 1223700"/>
                  <a:gd name="connsiteX654" fmla="*/ 1251297 w 1915175"/>
                  <a:gd name="connsiteY654" fmla="*/ 791426 h 1223700"/>
                  <a:gd name="connsiteX655" fmla="*/ 1314129 w 1915175"/>
                  <a:gd name="connsiteY655" fmla="*/ 819101 h 1223700"/>
                  <a:gd name="connsiteX656" fmla="*/ 1304230 w 1915175"/>
                  <a:gd name="connsiteY656" fmla="*/ 858665 h 1223700"/>
                  <a:gd name="connsiteX657" fmla="*/ 1325789 w 1915175"/>
                  <a:gd name="connsiteY657" fmla="*/ 892862 h 1223700"/>
                  <a:gd name="connsiteX658" fmla="*/ 1325240 w 1915175"/>
                  <a:gd name="connsiteY658" fmla="*/ 894131 h 1223700"/>
                  <a:gd name="connsiteX659" fmla="*/ 1246304 w 1915175"/>
                  <a:gd name="connsiteY659" fmla="*/ 885041 h 1223700"/>
                  <a:gd name="connsiteX660" fmla="*/ 1312715 w 1915175"/>
                  <a:gd name="connsiteY660" fmla="*/ 857713 h 1223700"/>
                  <a:gd name="connsiteX661" fmla="*/ 1322008 w 1915175"/>
                  <a:gd name="connsiteY661" fmla="*/ 822419 h 1223700"/>
                  <a:gd name="connsiteX662" fmla="*/ 1326712 w 1915175"/>
                  <a:gd name="connsiteY662" fmla="*/ 824410 h 1223700"/>
                  <a:gd name="connsiteX663" fmla="*/ 1328819 w 1915175"/>
                  <a:gd name="connsiteY663" fmla="*/ 884349 h 1223700"/>
                  <a:gd name="connsiteX664" fmla="*/ 1312715 w 1915175"/>
                  <a:gd name="connsiteY664" fmla="*/ 857684 h 1223700"/>
                  <a:gd name="connsiteX665" fmla="*/ 1333466 w 1915175"/>
                  <a:gd name="connsiteY665" fmla="*/ 818033 h 1223700"/>
                  <a:gd name="connsiteX666" fmla="*/ 1330320 w 1915175"/>
                  <a:gd name="connsiteY666" fmla="*/ 809174 h 1223700"/>
                  <a:gd name="connsiteX667" fmla="*/ 1348849 w 1915175"/>
                  <a:gd name="connsiteY667" fmla="*/ 785077 h 1223700"/>
                  <a:gd name="connsiteX668" fmla="*/ 1351447 w 1915175"/>
                  <a:gd name="connsiteY668" fmla="*/ 781874 h 1223700"/>
                  <a:gd name="connsiteX669" fmla="*/ 1360885 w 1915175"/>
                  <a:gd name="connsiteY669" fmla="*/ 770735 h 1223700"/>
                  <a:gd name="connsiteX670" fmla="*/ 1391362 w 1915175"/>
                  <a:gd name="connsiteY670" fmla="*/ 759855 h 1223700"/>
                  <a:gd name="connsiteX671" fmla="*/ 1442158 w 1915175"/>
                  <a:gd name="connsiteY671" fmla="*/ 746811 h 1223700"/>
                  <a:gd name="connsiteX672" fmla="*/ 1490992 w 1915175"/>
                  <a:gd name="connsiteY672" fmla="*/ 748341 h 1223700"/>
                  <a:gd name="connsiteX673" fmla="*/ 1447844 w 1915175"/>
                  <a:gd name="connsiteY673" fmla="*/ 862676 h 1223700"/>
                  <a:gd name="connsiteX674" fmla="*/ 1342355 w 1915175"/>
                  <a:gd name="connsiteY674" fmla="*/ 821871 h 1223700"/>
                  <a:gd name="connsiteX675" fmla="*/ 1333495 w 1915175"/>
                  <a:gd name="connsiteY675" fmla="*/ 818062 h 1223700"/>
                  <a:gd name="connsiteX676" fmla="*/ 1433269 w 1915175"/>
                  <a:gd name="connsiteY676" fmla="*/ 898604 h 1223700"/>
                  <a:gd name="connsiteX677" fmla="*/ 1459187 w 1915175"/>
                  <a:gd name="connsiteY677" fmla="*/ 893900 h 1223700"/>
                  <a:gd name="connsiteX678" fmla="*/ 1492753 w 1915175"/>
                  <a:gd name="connsiteY678" fmla="*/ 884983 h 1223700"/>
                  <a:gd name="connsiteX679" fmla="*/ 1538614 w 1915175"/>
                  <a:gd name="connsiteY679" fmla="*/ 895574 h 1223700"/>
                  <a:gd name="connsiteX680" fmla="*/ 1604562 w 1915175"/>
                  <a:gd name="connsiteY680" fmla="*/ 905097 h 1223700"/>
                  <a:gd name="connsiteX681" fmla="*/ 1543953 w 1915175"/>
                  <a:gd name="connsiteY681" fmla="*/ 917535 h 1223700"/>
                  <a:gd name="connsiteX682" fmla="*/ 1423081 w 1915175"/>
                  <a:gd name="connsiteY682" fmla="*/ 911215 h 1223700"/>
                  <a:gd name="connsiteX683" fmla="*/ 1433269 w 1915175"/>
                  <a:gd name="connsiteY683" fmla="*/ 898604 h 1223700"/>
                  <a:gd name="connsiteX684" fmla="*/ 1540230 w 1915175"/>
                  <a:gd name="connsiteY684" fmla="*/ 887205 h 1223700"/>
                  <a:gd name="connsiteX685" fmla="*/ 1507472 w 1915175"/>
                  <a:gd name="connsiteY685" fmla="*/ 879962 h 1223700"/>
                  <a:gd name="connsiteX686" fmla="*/ 1647652 w 1915175"/>
                  <a:gd name="connsiteY686" fmla="*/ 784125 h 1223700"/>
                  <a:gd name="connsiteX687" fmla="*/ 1656628 w 1915175"/>
                  <a:gd name="connsiteY687" fmla="*/ 787703 h 1223700"/>
                  <a:gd name="connsiteX688" fmla="*/ 1644622 w 1915175"/>
                  <a:gd name="connsiteY688" fmla="*/ 885849 h 1223700"/>
                  <a:gd name="connsiteX689" fmla="*/ 1622485 w 1915175"/>
                  <a:gd name="connsiteY689" fmla="*/ 897825 h 1223700"/>
                  <a:gd name="connsiteX690" fmla="*/ 1540259 w 1915175"/>
                  <a:gd name="connsiteY690" fmla="*/ 887205 h 1223700"/>
                  <a:gd name="connsiteX691" fmla="*/ 1625948 w 1915175"/>
                  <a:gd name="connsiteY691" fmla="*/ 646819 h 1223700"/>
                  <a:gd name="connsiteX692" fmla="*/ 1668086 w 1915175"/>
                  <a:gd name="connsiteY692" fmla="*/ 648031 h 1223700"/>
                  <a:gd name="connsiteX693" fmla="*/ 1695851 w 1915175"/>
                  <a:gd name="connsiteY693" fmla="*/ 652042 h 1223700"/>
                  <a:gd name="connsiteX694" fmla="*/ 1660986 w 1915175"/>
                  <a:gd name="connsiteY694" fmla="*/ 751227 h 1223700"/>
                  <a:gd name="connsiteX695" fmla="*/ 1625920 w 1915175"/>
                  <a:gd name="connsiteY695" fmla="*/ 646819 h 1223700"/>
                  <a:gd name="connsiteX696" fmla="*/ 1665344 w 1915175"/>
                  <a:gd name="connsiteY696" fmla="*/ 791397 h 1223700"/>
                  <a:gd name="connsiteX697" fmla="*/ 1691204 w 1915175"/>
                  <a:gd name="connsiteY697" fmla="*/ 803315 h 1223700"/>
                  <a:gd name="connsiteX698" fmla="*/ 1709012 w 1915175"/>
                  <a:gd name="connsiteY698" fmla="*/ 812492 h 1223700"/>
                  <a:gd name="connsiteX699" fmla="*/ 1694408 w 1915175"/>
                  <a:gd name="connsiteY699" fmla="*/ 838724 h 1223700"/>
                  <a:gd name="connsiteX700" fmla="*/ 1655762 w 1915175"/>
                  <a:gd name="connsiteY700" fmla="*/ 878260 h 1223700"/>
                  <a:gd name="connsiteX701" fmla="*/ 1665344 w 1915175"/>
                  <a:gd name="connsiteY701" fmla="*/ 791368 h 1223700"/>
                  <a:gd name="connsiteX702" fmla="*/ 1694985 w 1915175"/>
                  <a:gd name="connsiteY702" fmla="*/ 795668 h 1223700"/>
                  <a:gd name="connsiteX703" fmla="*/ 1664796 w 1915175"/>
                  <a:gd name="connsiteY703" fmla="*/ 781874 h 1223700"/>
                  <a:gd name="connsiteX704" fmla="*/ 1662949 w 1915175"/>
                  <a:gd name="connsiteY704" fmla="*/ 763895 h 1223700"/>
                  <a:gd name="connsiteX705" fmla="*/ 1703499 w 1915175"/>
                  <a:gd name="connsiteY705" fmla="*/ 659891 h 1223700"/>
                  <a:gd name="connsiteX706" fmla="*/ 1713745 w 1915175"/>
                  <a:gd name="connsiteY706" fmla="*/ 687826 h 1223700"/>
                  <a:gd name="connsiteX707" fmla="*/ 1712273 w 1915175"/>
                  <a:gd name="connsiteY707" fmla="*/ 804527 h 1223700"/>
                  <a:gd name="connsiteX708" fmla="*/ 1695043 w 1915175"/>
                  <a:gd name="connsiteY708" fmla="*/ 795668 h 1223700"/>
                  <a:gd name="connsiteX709" fmla="*/ 1706126 w 1915175"/>
                  <a:gd name="connsiteY709" fmla="*/ 645405 h 1223700"/>
                  <a:gd name="connsiteX710" fmla="*/ 1705231 w 1915175"/>
                  <a:gd name="connsiteY710" fmla="*/ 643644 h 1223700"/>
                  <a:gd name="connsiteX711" fmla="*/ 1705491 w 1915175"/>
                  <a:gd name="connsiteY711" fmla="*/ 639835 h 1223700"/>
                  <a:gd name="connsiteX712" fmla="*/ 1642399 w 1915175"/>
                  <a:gd name="connsiteY712" fmla="*/ 424006 h 1223700"/>
                  <a:gd name="connsiteX713" fmla="*/ 1658908 w 1915175"/>
                  <a:gd name="connsiteY713" fmla="*/ 404239 h 1223700"/>
                  <a:gd name="connsiteX714" fmla="*/ 1791152 w 1915175"/>
                  <a:gd name="connsiteY714" fmla="*/ 677841 h 1223700"/>
                  <a:gd name="connsiteX715" fmla="*/ 1706155 w 1915175"/>
                  <a:gd name="connsiteY715" fmla="*/ 645376 h 1223700"/>
                  <a:gd name="connsiteX716" fmla="*/ 1637609 w 1915175"/>
                  <a:gd name="connsiteY716" fmla="*/ 416734 h 1223700"/>
                  <a:gd name="connsiteX717" fmla="*/ 1588429 w 1915175"/>
                  <a:gd name="connsiteY717" fmla="*/ 354863 h 1223700"/>
                  <a:gd name="connsiteX718" fmla="*/ 1590391 w 1915175"/>
                  <a:gd name="connsiteY718" fmla="*/ 356306 h 1223700"/>
                  <a:gd name="connsiteX719" fmla="*/ 1634376 w 1915175"/>
                  <a:gd name="connsiteY719" fmla="*/ 384875 h 1223700"/>
                  <a:gd name="connsiteX720" fmla="*/ 1652299 w 1915175"/>
                  <a:gd name="connsiteY720" fmla="*/ 398698 h 1223700"/>
                  <a:gd name="connsiteX721" fmla="*/ 1637609 w 1915175"/>
                  <a:gd name="connsiteY721" fmla="*/ 416705 h 1223700"/>
                  <a:gd name="connsiteX722" fmla="*/ 1697410 w 1915175"/>
                  <a:gd name="connsiteY722" fmla="*/ 629475 h 1223700"/>
                  <a:gd name="connsiteX723" fmla="*/ 1589208 w 1915175"/>
                  <a:gd name="connsiteY723" fmla="*/ 526452 h 1223700"/>
                  <a:gd name="connsiteX724" fmla="*/ 1586495 w 1915175"/>
                  <a:gd name="connsiteY724" fmla="*/ 492140 h 1223700"/>
                  <a:gd name="connsiteX725" fmla="*/ 1579626 w 1915175"/>
                  <a:gd name="connsiteY725" fmla="*/ 458290 h 1223700"/>
                  <a:gd name="connsiteX726" fmla="*/ 1635963 w 1915175"/>
                  <a:gd name="connsiteY726" fmla="*/ 429778 h 1223700"/>
                  <a:gd name="connsiteX727" fmla="*/ 1697381 w 1915175"/>
                  <a:gd name="connsiteY727" fmla="*/ 629475 h 1223700"/>
                  <a:gd name="connsiteX728" fmla="*/ 1578067 w 1915175"/>
                  <a:gd name="connsiteY728" fmla="*/ 493323 h 1223700"/>
                  <a:gd name="connsiteX729" fmla="*/ 1580549 w 1915175"/>
                  <a:gd name="connsiteY729" fmla="*/ 521402 h 1223700"/>
                  <a:gd name="connsiteX730" fmla="*/ 1510733 w 1915175"/>
                  <a:gd name="connsiteY730" fmla="*/ 488619 h 1223700"/>
                  <a:gd name="connsiteX731" fmla="*/ 1506549 w 1915175"/>
                  <a:gd name="connsiteY731" fmla="*/ 477220 h 1223700"/>
                  <a:gd name="connsiteX732" fmla="*/ 1504961 w 1915175"/>
                  <a:gd name="connsiteY732" fmla="*/ 460887 h 1223700"/>
                  <a:gd name="connsiteX733" fmla="*/ 1571371 w 1915175"/>
                  <a:gd name="connsiteY733" fmla="*/ 460252 h 1223700"/>
                  <a:gd name="connsiteX734" fmla="*/ 1578067 w 1915175"/>
                  <a:gd name="connsiteY734" fmla="*/ 493323 h 1223700"/>
                  <a:gd name="connsiteX735" fmla="*/ 1503835 w 1915175"/>
                  <a:gd name="connsiteY735" fmla="*/ 451970 h 1223700"/>
                  <a:gd name="connsiteX736" fmla="*/ 1470212 w 1915175"/>
                  <a:gd name="connsiteY736" fmla="*/ 325081 h 1223700"/>
                  <a:gd name="connsiteX737" fmla="*/ 1490617 w 1915175"/>
                  <a:gd name="connsiteY737" fmla="*/ 314058 h 1223700"/>
                  <a:gd name="connsiteX738" fmla="*/ 1569034 w 1915175"/>
                  <a:gd name="connsiteY738" fmla="*/ 452027 h 1223700"/>
                  <a:gd name="connsiteX739" fmla="*/ 1503835 w 1915175"/>
                  <a:gd name="connsiteY739" fmla="*/ 451941 h 1223700"/>
                  <a:gd name="connsiteX740" fmla="*/ 1466922 w 1915175"/>
                  <a:gd name="connsiteY740" fmla="*/ 317030 h 1223700"/>
                  <a:gd name="connsiteX741" fmla="*/ 1460630 w 1915175"/>
                  <a:gd name="connsiteY741" fmla="*/ 302659 h 1223700"/>
                  <a:gd name="connsiteX742" fmla="*/ 1483835 w 1915175"/>
                  <a:gd name="connsiteY742" fmla="*/ 307709 h 1223700"/>
                  <a:gd name="connsiteX743" fmla="*/ 1466893 w 1915175"/>
                  <a:gd name="connsiteY743" fmla="*/ 317030 h 1223700"/>
                  <a:gd name="connsiteX744" fmla="*/ 1459764 w 1915175"/>
                  <a:gd name="connsiteY744" fmla="*/ 321994 h 1223700"/>
                  <a:gd name="connsiteX745" fmla="*/ 1439619 w 1915175"/>
                  <a:gd name="connsiteY745" fmla="*/ 340001 h 1223700"/>
                  <a:gd name="connsiteX746" fmla="*/ 1422648 w 1915175"/>
                  <a:gd name="connsiteY746" fmla="*/ 362106 h 1223700"/>
                  <a:gd name="connsiteX747" fmla="*/ 1329223 w 1915175"/>
                  <a:gd name="connsiteY747" fmla="*/ 302890 h 1223700"/>
                  <a:gd name="connsiteX748" fmla="*/ 1191814 w 1915175"/>
                  <a:gd name="connsiteY748" fmla="*/ 272502 h 1223700"/>
                  <a:gd name="connsiteX749" fmla="*/ 1220531 w 1915175"/>
                  <a:gd name="connsiteY749" fmla="*/ 251118 h 1223700"/>
                  <a:gd name="connsiteX750" fmla="*/ 1391420 w 1915175"/>
                  <a:gd name="connsiteY750" fmla="*/ 286267 h 1223700"/>
                  <a:gd name="connsiteX751" fmla="*/ 1450211 w 1915175"/>
                  <a:gd name="connsiteY751" fmla="*/ 300235 h 1223700"/>
                  <a:gd name="connsiteX752" fmla="*/ 1459793 w 1915175"/>
                  <a:gd name="connsiteY752" fmla="*/ 321965 h 1223700"/>
                  <a:gd name="connsiteX753" fmla="*/ 1179634 w 1915175"/>
                  <a:gd name="connsiteY753" fmla="*/ 271954 h 1223700"/>
                  <a:gd name="connsiteX754" fmla="*/ 1158104 w 1915175"/>
                  <a:gd name="connsiteY754" fmla="*/ 271838 h 1223700"/>
                  <a:gd name="connsiteX755" fmla="*/ 1152880 w 1915175"/>
                  <a:gd name="connsiteY755" fmla="*/ 245433 h 1223700"/>
                  <a:gd name="connsiteX756" fmla="*/ 1207572 w 1915175"/>
                  <a:gd name="connsiteY756" fmla="*/ 249502 h 1223700"/>
                  <a:gd name="connsiteX757" fmla="*/ 1179663 w 1915175"/>
                  <a:gd name="connsiteY757" fmla="*/ 271954 h 1223700"/>
                  <a:gd name="connsiteX758" fmla="*/ 1151667 w 1915175"/>
                  <a:gd name="connsiteY758" fmla="*/ 291087 h 1223700"/>
                  <a:gd name="connsiteX759" fmla="*/ 1152187 w 1915175"/>
                  <a:gd name="connsiteY759" fmla="*/ 300927 h 1223700"/>
                  <a:gd name="connsiteX760" fmla="*/ 1102026 w 1915175"/>
                  <a:gd name="connsiteY760" fmla="*/ 381297 h 1223700"/>
                  <a:gd name="connsiteX761" fmla="*/ 997028 w 1915175"/>
                  <a:gd name="connsiteY761" fmla="*/ 386260 h 1223700"/>
                  <a:gd name="connsiteX762" fmla="*/ 939189 w 1915175"/>
                  <a:gd name="connsiteY762" fmla="*/ 390647 h 1223700"/>
                  <a:gd name="connsiteX763" fmla="*/ 953360 w 1915175"/>
                  <a:gd name="connsiteY763" fmla="*/ 358095 h 1223700"/>
                  <a:gd name="connsiteX764" fmla="*/ 1140325 w 1915175"/>
                  <a:gd name="connsiteY764" fmla="*/ 281102 h 1223700"/>
                  <a:gd name="connsiteX765" fmla="*/ 1151610 w 1915175"/>
                  <a:gd name="connsiteY765" fmla="*/ 291115 h 1223700"/>
                  <a:gd name="connsiteX766" fmla="*/ 1143384 w 1915175"/>
                  <a:gd name="connsiteY766" fmla="*/ 272416 h 1223700"/>
                  <a:gd name="connsiteX767" fmla="*/ 1110425 w 1915175"/>
                  <a:gd name="connsiteY767" fmla="*/ 246010 h 1223700"/>
                  <a:gd name="connsiteX768" fmla="*/ 1144019 w 1915175"/>
                  <a:gd name="connsiteY768" fmla="*/ 245289 h 1223700"/>
                  <a:gd name="connsiteX769" fmla="*/ 1149503 w 1915175"/>
                  <a:gd name="connsiteY769" fmla="*/ 272127 h 1223700"/>
                  <a:gd name="connsiteX770" fmla="*/ 1143356 w 1915175"/>
                  <a:gd name="connsiteY770" fmla="*/ 272444 h 1223700"/>
                  <a:gd name="connsiteX771" fmla="*/ 1099630 w 1915175"/>
                  <a:gd name="connsiteY771" fmla="*/ 238161 h 1223700"/>
                  <a:gd name="connsiteX772" fmla="*/ 1097783 w 1915175"/>
                  <a:gd name="connsiteY772" fmla="*/ 236863 h 1223700"/>
                  <a:gd name="connsiteX773" fmla="*/ 1107596 w 1915175"/>
                  <a:gd name="connsiteY773" fmla="*/ 233544 h 1223700"/>
                  <a:gd name="connsiteX774" fmla="*/ 1137410 w 1915175"/>
                  <a:gd name="connsiteY774" fmla="*/ 223501 h 1223700"/>
                  <a:gd name="connsiteX775" fmla="*/ 1141624 w 1915175"/>
                  <a:gd name="connsiteY775" fmla="*/ 236689 h 1223700"/>
                  <a:gd name="connsiteX776" fmla="*/ 1099601 w 1915175"/>
                  <a:gd name="connsiteY776" fmla="*/ 238161 h 1223700"/>
                  <a:gd name="connsiteX777" fmla="*/ 1131205 w 1915175"/>
                  <a:gd name="connsiteY777" fmla="*/ 273310 h 1223700"/>
                  <a:gd name="connsiteX778" fmla="*/ 963548 w 1915175"/>
                  <a:gd name="connsiteY778" fmla="*/ 337432 h 1223700"/>
                  <a:gd name="connsiteX779" fmla="*/ 1006581 w 1915175"/>
                  <a:gd name="connsiteY779" fmla="*/ 266009 h 1223700"/>
                  <a:gd name="connsiteX780" fmla="*/ 1036366 w 1915175"/>
                  <a:gd name="connsiteY780" fmla="*/ 257063 h 1223700"/>
                  <a:gd name="connsiteX781" fmla="*/ 1097264 w 1915175"/>
                  <a:gd name="connsiteY781" fmla="*/ 246963 h 1223700"/>
                  <a:gd name="connsiteX782" fmla="*/ 1131205 w 1915175"/>
                  <a:gd name="connsiteY782" fmla="*/ 273310 h 1223700"/>
                  <a:gd name="connsiteX783" fmla="*/ 946318 w 1915175"/>
                  <a:gd name="connsiteY783" fmla="*/ 353073 h 1223700"/>
                  <a:gd name="connsiteX784" fmla="*/ 912435 w 1915175"/>
                  <a:gd name="connsiteY784" fmla="*/ 395524 h 1223700"/>
                  <a:gd name="connsiteX785" fmla="*/ 907845 w 1915175"/>
                  <a:gd name="connsiteY785" fmla="*/ 396562 h 1223700"/>
                  <a:gd name="connsiteX786" fmla="*/ 909952 w 1915175"/>
                  <a:gd name="connsiteY786" fmla="*/ 339308 h 1223700"/>
                  <a:gd name="connsiteX787" fmla="*/ 976507 w 1915175"/>
                  <a:gd name="connsiteY787" fmla="*/ 280727 h 1223700"/>
                  <a:gd name="connsiteX788" fmla="*/ 990736 w 1915175"/>
                  <a:gd name="connsiteY788" fmla="*/ 274147 h 1223700"/>
                  <a:gd name="connsiteX789" fmla="*/ 946289 w 1915175"/>
                  <a:gd name="connsiteY789" fmla="*/ 353102 h 1223700"/>
                  <a:gd name="connsiteX790" fmla="*/ 905768 w 1915175"/>
                  <a:gd name="connsiteY790" fmla="*/ 463773 h 1223700"/>
                  <a:gd name="connsiteX791" fmla="*/ 898004 w 1915175"/>
                  <a:gd name="connsiteY791" fmla="*/ 495574 h 1223700"/>
                  <a:gd name="connsiteX792" fmla="*/ 901842 w 1915175"/>
                  <a:gd name="connsiteY792" fmla="*/ 434655 h 1223700"/>
                  <a:gd name="connsiteX793" fmla="*/ 905768 w 1915175"/>
                  <a:gd name="connsiteY793" fmla="*/ 463773 h 1223700"/>
                  <a:gd name="connsiteX794" fmla="*/ 898321 w 1915175"/>
                  <a:gd name="connsiteY794" fmla="*/ 421092 h 1223700"/>
                  <a:gd name="connsiteX795" fmla="*/ 887700 w 1915175"/>
                  <a:gd name="connsiteY795" fmla="*/ 485445 h 1223700"/>
                  <a:gd name="connsiteX796" fmla="*/ 855895 w 1915175"/>
                  <a:gd name="connsiteY796" fmla="*/ 433327 h 1223700"/>
                  <a:gd name="connsiteX797" fmla="*/ 854942 w 1915175"/>
                  <a:gd name="connsiteY797" fmla="*/ 431336 h 1223700"/>
                  <a:gd name="connsiteX798" fmla="*/ 858695 w 1915175"/>
                  <a:gd name="connsiteY798" fmla="*/ 420630 h 1223700"/>
                  <a:gd name="connsiteX799" fmla="*/ 883977 w 1915175"/>
                  <a:gd name="connsiteY799" fmla="*/ 411799 h 1223700"/>
                  <a:gd name="connsiteX800" fmla="*/ 899793 w 1915175"/>
                  <a:gd name="connsiteY800" fmla="*/ 407327 h 1223700"/>
                  <a:gd name="connsiteX801" fmla="*/ 900342 w 1915175"/>
                  <a:gd name="connsiteY801" fmla="*/ 416994 h 1223700"/>
                  <a:gd name="connsiteX802" fmla="*/ 898321 w 1915175"/>
                  <a:gd name="connsiteY802" fmla="*/ 421092 h 1223700"/>
                  <a:gd name="connsiteX803" fmla="*/ 855115 w 1915175"/>
                  <a:gd name="connsiteY803" fmla="*/ 402103 h 1223700"/>
                  <a:gd name="connsiteX804" fmla="*/ 851739 w 1915175"/>
                  <a:gd name="connsiteY804" fmla="*/ 414166 h 1223700"/>
                  <a:gd name="connsiteX805" fmla="*/ 848045 w 1915175"/>
                  <a:gd name="connsiteY805" fmla="*/ 415666 h 1223700"/>
                  <a:gd name="connsiteX806" fmla="*/ 844639 w 1915175"/>
                  <a:gd name="connsiteY806" fmla="*/ 242980 h 1223700"/>
                  <a:gd name="connsiteX807" fmla="*/ 855087 w 1915175"/>
                  <a:gd name="connsiteY807" fmla="*/ 402074 h 1223700"/>
                  <a:gd name="connsiteX808" fmla="*/ 845649 w 1915175"/>
                  <a:gd name="connsiteY808" fmla="*/ 431625 h 1223700"/>
                  <a:gd name="connsiteX809" fmla="*/ 827524 w 1915175"/>
                  <a:gd name="connsiteY809" fmla="*/ 468072 h 1223700"/>
                  <a:gd name="connsiteX810" fmla="*/ 802963 w 1915175"/>
                  <a:gd name="connsiteY810" fmla="*/ 447785 h 1223700"/>
                  <a:gd name="connsiteX811" fmla="*/ 843542 w 1915175"/>
                  <a:gd name="connsiteY811" fmla="*/ 426921 h 1223700"/>
                  <a:gd name="connsiteX812" fmla="*/ 845649 w 1915175"/>
                  <a:gd name="connsiteY812" fmla="*/ 431654 h 1223700"/>
                  <a:gd name="connsiteX813" fmla="*/ 822849 w 1915175"/>
                  <a:gd name="connsiteY813" fmla="*/ 475431 h 1223700"/>
                  <a:gd name="connsiteX814" fmla="*/ 815027 w 1915175"/>
                  <a:gd name="connsiteY814" fmla="*/ 486455 h 1223700"/>
                  <a:gd name="connsiteX815" fmla="*/ 777421 w 1915175"/>
                  <a:gd name="connsiteY815" fmla="*/ 477451 h 1223700"/>
                  <a:gd name="connsiteX816" fmla="*/ 757997 w 1915175"/>
                  <a:gd name="connsiteY816" fmla="*/ 479096 h 1223700"/>
                  <a:gd name="connsiteX817" fmla="*/ 795026 w 1915175"/>
                  <a:gd name="connsiteY817" fmla="*/ 452633 h 1223700"/>
                  <a:gd name="connsiteX818" fmla="*/ 822849 w 1915175"/>
                  <a:gd name="connsiteY818" fmla="*/ 475460 h 1223700"/>
                  <a:gd name="connsiteX819" fmla="*/ 713146 w 1915175"/>
                  <a:gd name="connsiteY819" fmla="*/ 510234 h 1223700"/>
                  <a:gd name="connsiteX820" fmla="*/ 704718 w 1915175"/>
                  <a:gd name="connsiteY820" fmla="*/ 504953 h 1223700"/>
                  <a:gd name="connsiteX821" fmla="*/ 728269 w 1915175"/>
                  <a:gd name="connsiteY821" fmla="*/ 418466 h 1223700"/>
                  <a:gd name="connsiteX822" fmla="*/ 780970 w 1915175"/>
                  <a:gd name="connsiteY822" fmla="*/ 443399 h 1223700"/>
                  <a:gd name="connsiteX823" fmla="*/ 787349 w 1915175"/>
                  <a:gd name="connsiteY823" fmla="*/ 447410 h 1223700"/>
                  <a:gd name="connsiteX824" fmla="*/ 713146 w 1915175"/>
                  <a:gd name="connsiteY824" fmla="*/ 510234 h 1223700"/>
                  <a:gd name="connsiteX825" fmla="*/ 697099 w 1915175"/>
                  <a:gd name="connsiteY825" fmla="*/ 499124 h 1223700"/>
                  <a:gd name="connsiteX826" fmla="*/ 666246 w 1915175"/>
                  <a:gd name="connsiteY826" fmla="*/ 454942 h 1223700"/>
                  <a:gd name="connsiteX827" fmla="*/ 663562 w 1915175"/>
                  <a:gd name="connsiteY827" fmla="*/ 447410 h 1223700"/>
                  <a:gd name="connsiteX828" fmla="*/ 665323 w 1915175"/>
                  <a:gd name="connsiteY828" fmla="*/ 443861 h 1223700"/>
                  <a:gd name="connsiteX829" fmla="*/ 676896 w 1915175"/>
                  <a:gd name="connsiteY829" fmla="*/ 412204 h 1223700"/>
                  <a:gd name="connsiteX830" fmla="*/ 719986 w 1915175"/>
                  <a:gd name="connsiteY830" fmla="*/ 416272 h 1223700"/>
                  <a:gd name="connsiteX831" fmla="*/ 697099 w 1915175"/>
                  <a:gd name="connsiteY831" fmla="*/ 499095 h 1223700"/>
                  <a:gd name="connsiteX832" fmla="*/ 660099 w 1915175"/>
                  <a:gd name="connsiteY832" fmla="*/ 434828 h 1223700"/>
                  <a:gd name="connsiteX833" fmla="*/ 656635 w 1915175"/>
                  <a:gd name="connsiteY833" fmla="*/ 414541 h 1223700"/>
                  <a:gd name="connsiteX834" fmla="*/ 667891 w 1915175"/>
                  <a:gd name="connsiteY834" fmla="*/ 412925 h 1223700"/>
                  <a:gd name="connsiteX835" fmla="*/ 660099 w 1915175"/>
                  <a:gd name="connsiteY835" fmla="*/ 434857 h 1223700"/>
                  <a:gd name="connsiteX836" fmla="*/ 680330 w 1915175"/>
                  <a:gd name="connsiteY836" fmla="*/ 578598 h 1223700"/>
                  <a:gd name="connsiteX837" fmla="*/ 709654 w 1915175"/>
                  <a:gd name="connsiteY837" fmla="*/ 571442 h 1223700"/>
                  <a:gd name="connsiteX838" fmla="*/ 834018 w 1915175"/>
                  <a:gd name="connsiteY838" fmla="*/ 687364 h 1223700"/>
                  <a:gd name="connsiteX839" fmla="*/ 844928 w 1915175"/>
                  <a:gd name="connsiteY839" fmla="*/ 818004 h 1223700"/>
                  <a:gd name="connsiteX840" fmla="*/ 864871 w 1915175"/>
                  <a:gd name="connsiteY840" fmla="*/ 853038 h 1223700"/>
                  <a:gd name="connsiteX841" fmla="*/ 842734 w 1915175"/>
                  <a:gd name="connsiteY841" fmla="*/ 921691 h 1223700"/>
                  <a:gd name="connsiteX842" fmla="*/ 746308 w 1915175"/>
                  <a:gd name="connsiteY842" fmla="*/ 838897 h 1223700"/>
                  <a:gd name="connsiteX843" fmla="*/ 653201 w 1915175"/>
                  <a:gd name="connsiteY843" fmla="*/ 666269 h 1223700"/>
                  <a:gd name="connsiteX844" fmla="*/ 663389 w 1915175"/>
                  <a:gd name="connsiteY844" fmla="*/ 613113 h 1223700"/>
                  <a:gd name="connsiteX845" fmla="*/ 680330 w 1915175"/>
                  <a:gd name="connsiteY845" fmla="*/ 578598 h 1223700"/>
                  <a:gd name="connsiteX846" fmla="*/ 852922 w 1915175"/>
                  <a:gd name="connsiteY846" fmla="*/ 815089 h 1223700"/>
                  <a:gd name="connsiteX847" fmla="*/ 841955 w 1915175"/>
                  <a:gd name="connsiteY847" fmla="*/ 692876 h 1223700"/>
                  <a:gd name="connsiteX848" fmla="*/ 894483 w 1915175"/>
                  <a:gd name="connsiteY848" fmla="*/ 725024 h 1223700"/>
                  <a:gd name="connsiteX849" fmla="*/ 867872 w 1915175"/>
                  <a:gd name="connsiteY849" fmla="*/ 842562 h 1223700"/>
                  <a:gd name="connsiteX850" fmla="*/ 852922 w 1915175"/>
                  <a:gd name="connsiteY850" fmla="*/ 815118 h 1223700"/>
                  <a:gd name="connsiteX851" fmla="*/ 902391 w 1915175"/>
                  <a:gd name="connsiteY851" fmla="*/ 729266 h 1223700"/>
                  <a:gd name="connsiteX852" fmla="*/ 1027765 w 1915175"/>
                  <a:gd name="connsiteY852" fmla="*/ 777949 h 1223700"/>
                  <a:gd name="connsiteX853" fmla="*/ 965338 w 1915175"/>
                  <a:gd name="connsiteY853" fmla="*/ 921258 h 1223700"/>
                  <a:gd name="connsiteX854" fmla="*/ 874164 w 1915175"/>
                  <a:gd name="connsiteY854" fmla="*/ 851508 h 1223700"/>
                  <a:gd name="connsiteX855" fmla="*/ 902391 w 1915175"/>
                  <a:gd name="connsiteY855" fmla="*/ 729295 h 1223700"/>
                  <a:gd name="connsiteX856" fmla="*/ 1036164 w 1915175"/>
                  <a:gd name="connsiteY856" fmla="*/ 779940 h 1223700"/>
                  <a:gd name="connsiteX857" fmla="*/ 1062197 w 1915175"/>
                  <a:gd name="connsiteY857" fmla="*/ 785164 h 1223700"/>
                  <a:gd name="connsiteX858" fmla="*/ 1082544 w 1915175"/>
                  <a:gd name="connsiteY858" fmla="*/ 811367 h 1223700"/>
                  <a:gd name="connsiteX859" fmla="*/ 1130252 w 1915175"/>
                  <a:gd name="connsiteY859" fmla="*/ 867813 h 1223700"/>
                  <a:gd name="connsiteX860" fmla="*/ 1164511 w 1915175"/>
                  <a:gd name="connsiteY860" fmla="*/ 904491 h 1223700"/>
                  <a:gd name="connsiteX861" fmla="*/ 1186763 w 1915175"/>
                  <a:gd name="connsiteY861" fmla="*/ 966998 h 1223700"/>
                  <a:gd name="connsiteX862" fmla="*/ 1155997 w 1915175"/>
                  <a:gd name="connsiteY862" fmla="*/ 969422 h 1223700"/>
                  <a:gd name="connsiteX863" fmla="*/ 1130396 w 1915175"/>
                  <a:gd name="connsiteY863" fmla="*/ 971384 h 1223700"/>
                  <a:gd name="connsiteX864" fmla="*/ 1091405 w 1915175"/>
                  <a:gd name="connsiteY864" fmla="*/ 952655 h 1223700"/>
                  <a:gd name="connsiteX865" fmla="*/ 1089933 w 1915175"/>
                  <a:gd name="connsiteY865" fmla="*/ 952251 h 1223700"/>
                  <a:gd name="connsiteX866" fmla="*/ 973419 w 1915175"/>
                  <a:gd name="connsiteY866" fmla="*/ 924663 h 1223700"/>
                  <a:gd name="connsiteX867" fmla="*/ 1036164 w 1915175"/>
                  <a:gd name="connsiteY867" fmla="*/ 779912 h 1223700"/>
                  <a:gd name="connsiteX868" fmla="*/ 1173718 w 1915175"/>
                  <a:gd name="connsiteY868" fmla="*/ 913870 h 1223700"/>
                  <a:gd name="connsiteX869" fmla="*/ 1224312 w 1915175"/>
                  <a:gd name="connsiteY869" fmla="*/ 961832 h 1223700"/>
                  <a:gd name="connsiteX870" fmla="*/ 1196951 w 1915175"/>
                  <a:gd name="connsiteY870" fmla="*/ 965959 h 1223700"/>
                  <a:gd name="connsiteX871" fmla="*/ 1173718 w 1915175"/>
                  <a:gd name="connsiteY871" fmla="*/ 913870 h 1223700"/>
                  <a:gd name="connsiteX872" fmla="*/ 1232335 w 1915175"/>
                  <a:gd name="connsiteY872" fmla="*/ 968931 h 1223700"/>
                  <a:gd name="connsiteX873" fmla="*/ 1281544 w 1915175"/>
                  <a:gd name="connsiteY873" fmla="*/ 1009563 h 1223700"/>
                  <a:gd name="connsiteX874" fmla="*/ 1262871 w 1915175"/>
                  <a:gd name="connsiteY874" fmla="*/ 1018105 h 1223700"/>
                  <a:gd name="connsiteX875" fmla="*/ 1238166 w 1915175"/>
                  <a:gd name="connsiteY875" fmla="*/ 1003503 h 1223700"/>
                  <a:gd name="connsiteX876" fmla="*/ 1203503 w 1915175"/>
                  <a:gd name="connsiteY876" fmla="*/ 973779 h 1223700"/>
                  <a:gd name="connsiteX877" fmla="*/ 1232335 w 1915175"/>
                  <a:gd name="connsiteY877" fmla="*/ 968931 h 1223700"/>
                  <a:gd name="connsiteX878" fmla="*/ 1289048 w 1915175"/>
                  <a:gd name="connsiteY878" fmla="*/ 1015364 h 1223700"/>
                  <a:gd name="connsiteX879" fmla="*/ 1330407 w 1915175"/>
                  <a:gd name="connsiteY879" fmla="*/ 1045376 h 1223700"/>
                  <a:gd name="connsiteX880" fmla="*/ 1272684 w 1915175"/>
                  <a:gd name="connsiteY880" fmla="*/ 1023126 h 1223700"/>
                  <a:gd name="connsiteX881" fmla="*/ 1289048 w 1915175"/>
                  <a:gd name="connsiteY881" fmla="*/ 1015393 h 1223700"/>
                  <a:gd name="connsiteX882" fmla="*/ 1289943 w 1915175"/>
                  <a:gd name="connsiteY882" fmla="*/ 1005321 h 1223700"/>
                  <a:gd name="connsiteX883" fmla="*/ 1242466 w 1915175"/>
                  <a:gd name="connsiteY883" fmla="*/ 966449 h 1223700"/>
                  <a:gd name="connsiteX884" fmla="*/ 1289481 w 1915175"/>
                  <a:gd name="connsiteY884" fmla="*/ 946364 h 1223700"/>
                  <a:gd name="connsiteX885" fmla="*/ 1291213 w 1915175"/>
                  <a:gd name="connsiteY885" fmla="*/ 947201 h 1223700"/>
                  <a:gd name="connsiteX886" fmla="*/ 1346973 w 1915175"/>
                  <a:gd name="connsiteY886" fmla="*/ 970201 h 1223700"/>
                  <a:gd name="connsiteX887" fmla="*/ 1291703 w 1915175"/>
                  <a:gd name="connsiteY887" fmla="*/ 1004426 h 1223700"/>
                  <a:gd name="connsiteX888" fmla="*/ 1289972 w 1915175"/>
                  <a:gd name="connsiteY888" fmla="*/ 1005321 h 1223700"/>
                  <a:gd name="connsiteX889" fmla="*/ 1297476 w 1915175"/>
                  <a:gd name="connsiteY889" fmla="*/ 940737 h 1223700"/>
                  <a:gd name="connsiteX890" fmla="*/ 1325847 w 1915175"/>
                  <a:gd name="connsiteY890" fmla="*/ 910465 h 1223700"/>
                  <a:gd name="connsiteX891" fmla="*/ 1330407 w 1915175"/>
                  <a:gd name="connsiteY891" fmla="*/ 902875 h 1223700"/>
                  <a:gd name="connsiteX892" fmla="*/ 1348301 w 1915175"/>
                  <a:gd name="connsiteY892" fmla="*/ 903539 h 1223700"/>
                  <a:gd name="connsiteX893" fmla="*/ 1371592 w 1915175"/>
                  <a:gd name="connsiteY893" fmla="*/ 909830 h 1223700"/>
                  <a:gd name="connsiteX894" fmla="*/ 1406572 w 1915175"/>
                  <a:gd name="connsiteY894" fmla="*/ 917045 h 1223700"/>
                  <a:gd name="connsiteX895" fmla="*/ 1355285 w 1915175"/>
                  <a:gd name="connsiteY895" fmla="*/ 963968 h 1223700"/>
                  <a:gd name="connsiteX896" fmla="*/ 1297505 w 1915175"/>
                  <a:gd name="connsiteY896" fmla="*/ 940737 h 1223700"/>
                  <a:gd name="connsiteX897" fmla="*/ 1416472 w 1915175"/>
                  <a:gd name="connsiteY897" fmla="*/ 918776 h 1223700"/>
                  <a:gd name="connsiteX898" fmla="*/ 1544530 w 1915175"/>
                  <a:gd name="connsiteY898" fmla="*/ 926019 h 1223700"/>
                  <a:gd name="connsiteX899" fmla="*/ 1624072 w 1915175"/>
                  <a:gd name="connsiteY899" fmla="*/ 906425 h 1223700"/>
                  <a:gd name="connsiteX900" fmla="*/ 1636887 w 1915175"/>
                  <a:gd name="connsiteY900" fmla="*/ 906887 h 1223700"/>
                  <a:gd name="connsiteX901" fmla="*/ 1624910 w 1915175"/>
                  <a:gd name="connsiteY901" fmla="*/ 931993 h 1223700"/>
                  <a:gd name="connsiteX902" fmla="*/ 1612701 w 1915175"/>
                  <a:gd name="connsiteY902" fmla="*/ 952367 h 1223700"/>
                  <a:gd name="connsiteX903" fmla="*/ 1365127 w 1915175"/>
                  <a:gd name="connsiteY903" fmla="*/ 967084 h 1223700"/>
                  <a:gd name="connsiteX904" fmla="*/ 1416472 w 1915175"/>
                  <a:gd name="connsiteY904" fmla="*/ 918747 h 1223700"/>
                  <a:gd name="connsiteX905" fmla="*/ 1632413 w 1915175"/>
                  <a:gd name="connsiteY905" fmla="*/ 936062 h 1223700"/>
                  <a:gd name="connsiteX906" fmla="*/ 1646036 w 1915175"/>
                  <a:gd name="connsiteY906" fmla="*/ 907031 h 1223700"/>
                  <a:gd name="connsiteX907" fmla="*/ 1690656 w 1915175"/>
                  <a:gd name="connsiteY907" fmla="*/ 904693 h 1223700"/>
                  <a:gd name="connsiteX908" fmla="*/ 1626872 w 1915175"/>
                  <a:gd name="connsiteY908" fmla="*/ 945787 h 1223700"/>
                  <a:gd name="connsiteX909" fmla="*/ 1632385 w 1915175"/>
                  <a:gd name="connsiteY909" fmla="*/ 936062 h 1223700"/>
                  <a:gd name="connsiteX910" fmla="*/ 1649297 w 1915175"/>
                  <a:gd name="connsiteY910" fmla="*/ 898489 h 1223700"/>
                  <a:gd name="connsiteX911" fmla="*/ 1651750 w 1915175"/>
                  <a:gd name="connsiteY911" fmla="*/ 891361 h 1223700"/>
                  <a:gd name="connsiteX912" fmla="*/ 1701421 w 1915175"/>
                  <a:gd name="connsiteY912" fmla="*/ 843543 h 1223700"/>
                  <a:gd name="connsiteX913" fmla="*/ 1716516 w 1915175"/>
                  <a:gd name="connsiteY913" fmla="*/ 816561 h 1223700"/>
                  <a:gd name="connsiteX914" fmla="*/ 1748956 w 1915175"/>
                  <a:gd name="connsiteY914" fmla="*/ 835954 h 1223700"/>
                  <a:gd name="connsiteX915" fmla="*/ 1701797 w 1915175"/>
                  <a:gd name="connsiteY915" fmla="*/ 894593 h 1223700"/>
                  <a:gd name="connsiteX916" fmla="*/ 1649268 w 1915175"/>
                  <a:gd name="connsiteY916" fmla="*/ 898460 h 1223700"/>
                  <a:gd name="connsiteX917" fmla="*/ 1756114 w 1915175"/>
                  <a:gd name="connsiteY917" fmla="*/ 840629 h 1223700"/>
                  <a:gd name="connsiteX918" fmla="*/ 1786534 w 1915175"/>
                  <a:gd name="connsiteY918" fmla="*/ 862359 h 1223700"/>
                  <a:gd name="connsiteX919" fmla="*/ 1742318 w 1915175"/>
                  <a:gd name="connsiteY919" fmla="*/ 885416 h 1223700"/>
                  <a:gd name="connsiteX920" fmla="*/ 1716545 w 1915175"/>
                  <a:gd name="connsiteY920" fmla="*/ 891996 h 1223700"/>
                  <a:gd name="connsiteX921" fmla="*/ 1756085 w 1915175"/>
                  <a:gd name="connsiteY921" fmla="*/ 840629 h 1223700"/>
                  <a:gd name="connsiteX922" fmla="*/ 1760443 w 1915175"/>
                  <a:gd name="connsiteY922" fmla="*/ 833299 h 1223700"/>
                  <a:gd name="connsiteX923" fmla="*/ 1800041 w 1915175"/>
                  <a:gd name="connsiteY923" fmla="*/ 693915 h 1223700"/>
                  <a:gd name="connsiteX924" fmla="*/ 1857100 w 1915175"/>
                  <a:gd name="connsiteY924" fmla="*/ 744647 h 1223700"/>
                  <a:gd name="connsiteX925" fmla="*/ 1793258 w 1915175"/>
                  <a:gd name="connsiteY925" fmla="*/ 856847 h 1223700"/>
                  <a:gd name="connsiteX926" fmla="*/ 1760443 w 1915175"/>
                  <a:gd name="connsiteY926" fmla="*/ 833299 h 1223700"/>
                  <a:gd name="connsiteX927" fmla="*/ 1799868 w 1915175"/>
                  <a:gd name="connsiteY927" fmla="*/ 682978 h 1223700"/>
                  <a:gd name="connsiteX928" fmla="*/ 1663382 w 1915175"/>
                  <a:gd name="connsiteY928" fmla="*/ 396966 h 1223700"/>
                  <a:gd name="connsiteX929" fmla="*/ 1679515 w 1915175"/>
                  <a:gd name="connsiteY929" fmla="*/ 346580 h 1223700"/>
                  <a:gd name="connsiteX930" fmla="*/ 1770573 w 1915175"/>
                  <a:gd name="connsiteY930" fmla="*/ 421900 h 1223700"/>
                  <a:gd name="connsiteX931" fmla="*/ 1859813 w 1915175"/>
                  <a:gd name="connsiteY931" fmla="*/ 733421 h 1223700"/>
                  <a:gd name="connsiteX932" fmla="*/ 1799897 w 1915175"/>
                  <a:gd name="connsiteY932" fmla="*/ 682978 h 1223700"/>
                  <a:gd name="connsiteX933" fmla="*/ 1656686 w 1915175"/>
                  <a:gd name="connsiteY933" fmla="*/ 391397 h 1223700"/>
                  <a:gd name="connsiteX934" fmla="*/ 1638705 w 1915175"/>
                  <a:gd name="connsiteY934" fmla="*/ 377574 h 1223700"/>
                  <a:gd name="connsiteX935" fmla="*/ 1595442 w 1915175"/>
                  <a:gd name="connsiteY935" fmla="*/ 349437 h 1223700"/>
                  <a:gd name="connsiteX936" fmla="*/ 1555497 w 1915175"/>
                  <a:gd name="connsiteY936" fmla="*/ 322340 h 1223700"/>
                  <a:gd name="connsiteX937" fmla="*/ 1550880 w 1915175"/>
                  <a:gd name="connsiteY937" fmla="*/ 318213 h 1223700"/>
                  <a:gd name="connsiteX938" fmla="*/ 1533794 w 1915175"/>
                  <a:gd name="connsiteY938" fmla="*/ 303755 h 1223700"/>
                  <a:gd name="connsiteX939" fmla="*/ 1548398 w 1915175"/>
                  <a:gd name="connsiteY939" fmla="*/ 303351 h 1223700"/>
                  <a:gd name="connsiteX940" fmla="*/ 1671348 w 1915175"/>
                  <a:gd name="connsiteY940" fmla="*/ 341790 h 1223700"/>
                  <a:gd name="connsiteX941" fmla="*/ 1656686 w 1915175"/>
                  <a:gd name="connsiteY941" fmla="*/ 391397 h 1223700"/>
                  <a:gd name="connsiteX942" fmla="*/ 1498380 w 1915175"/>
                  <a:gd name="connsiteY942" fmla="*/ 301966 h 1223700"/>
                  <a:gd name="connsiteX943" fmla="*/ 1489809 w 1915175"/>
                  <a:gd name="connsiteY943" fmla="*/ 300206 h 1223700"/>
                  <a:gd name="connsiteX944" fmla="*/ 1446603 w 1915175"/>
                  <a:gd name="connsiteY944" fmla="*/ 256544 h 1223700"/>
                  <a:gd name="connsiteX945" fmla="*/ 1512667 w 1915175"/>
                  <a:gd name="connsiteY945" fmla="*/ 298128 h 1223700"/>
                  <a:gd name="connsiteX946" fmla="*/ 1498380 w 1915175"/>
                  <a:gd name="connsiteY946" fmla="*/ 301966 h 1223700"/>
                  <a:gd name="connsiteX947" fmla="*/ 1475522 w 1915175"/>
                  <a:gd name="connsiteY947" fmla="*/ 297176 h 1223700"/>
                  <a:gd name="connsiteX948" fmla="*/ 1456041 w 1915175"/>
                  <a:gd name="connsiteY948" fmla="*/ 292847 h 1223700"/>
                  <a:gd name="connsiteX949" fmla="*/ 1440254 w 1915175"/>
                  <a:gd name="connsiteY949" fmla="*/ 262286 h 1223700"/>
                  <a:gd name="connsiteX950" fmla="*/ 1475551 w 1915175"/>
                  <a:gd name="connsiteY950" fmla="*/ 297176 h 1223700"/>
                  <a:gd name="connsiteX951" fmla="*/ 1445362 w 1915175"/>
                  <a:gd name="connsiteY951" fmla="*/ 290394 h 1223700"/>
                  <a:gd name="connsiteX952" fmla="*/ 1393325 w 1915175"/>
                  <a:gd name="connsiteY952" fmla="*/ 277985 h 1223700"/>
                  <a:gd name="connsiteX953" fmla="*/ 1232307 w 1915175"/>
                  <a:gd name="connsiteY953" fmla="*/ 244135 h 1223700"/>
                  <a:gd name="connsiteX954" fmla="*/ 1419156 w 1915175"/>
                  <a:gd name="connsiteY954" fmla="*/ 243760 h 1223700"/>
                  <a:gd name="connsiteX955" fmla="*/ 1419704 w 1915175"/>
                  <a:gd name="connsiteY955" fmla="*/ 244221 h 1223700"/>
                  <a:gd name="connsiteX956" fmla="*/ 1445362 w 1915175"/>
                  <a:gd name="connsiteY956" fmla="*/ 290365 h 1223700"/>
                  <a:gd name="connsiteX957" fmla="*/ 1219925 w 1915175"/>
                  <a:gd name="connsiteY957" fmla="*/ 241393 h 1223700"/>
                  <a:gd name="connsiteX958" fmla="*/ 1218540 w 1915175"/>
                  <a:gd name="connsiteY958" fmla="*/ 242230 h 1223700"/>
                  <a:gd name="connsiteX959" fmla="*/ 1165030 w 1915175"/>
                  <a:gd name="connsiteY959" fmla="*/ 237324 h 1223700"/>
                  <a:gd name="connsiteX960" fmla="*/ 1150455 w 1915175"/>
                  <a:gd name="connsiteY960" fmla="*/ 236776 h 1223700"/>
                  <a:gd name="connsiteX961" fmla="*/ 1145434 w 1915175"/>
                  <a:gd name="connsiteY961" fmla="*/ 220760 h 1223700"/>
                  <a:gd name="connsiteX962" fmla="*/ 1329137 w 1915175"/>
                  <a:gd name="connsiteY962" fmla="*/ 177790 h 1223700"/>
                  <a:gd name="connsiteX963" fmla="*/ 1398549 w 1915175"/>
                  <a:gd name="connsiteY963" fmla="*/ 226993 h 1223700"/>
                  <a:gd name="connsiteX964" fmla="*/ 1219925 w 1915175"/>
                  <a:gd name="connsiteY964" fmla="*/ 241364 h 1223700"/>
                  <a:gd name="connsiteX965" fmla="*/ 1142518 w 1915175"/>
                  <a:gd name="connsiteY965" fmla="*/ 212766 h 1223700"/>
                  <a:gd name="connsiteX966" fmla="*/ 1068835 w 1915175"/>
                  <a:gd name="connsiteY966" fmla="*/ 101144 h 1223700"/>
                  <a:gd name="connsiteX967" fmla="*/ 1065487 w 1915175"/>
                  <a:gd name="connsiteY967" fmla="*/ 97998 h 1223700"/>
                  <a:gd name="connsiteX968" fmla="*/ 1317303 w 1915175"/>
                  <a:gd name="connsiteY968" fmla="*/ 170403 h 1223700"/>
                  <a:gd name="connsiteX969" fmla="*/ 1142518 w 1915175"/>
                  <a:gd name="connsiteY969" fmla="*/ 212766 h 1223700"/>
                  <a:gd name="connsiteX970" fmla="*/ 1134437 w 1915175"/>
                  <a:gd name="connsiteY970" fmla="*/ 215450 h 1223700"/>
                  <a:gd name="connsiteX971" fmla="*/ 1104796 w 1915175"/>
                  <a:gd name="connsiteY971" fmla="*/ 225435 h 1223700"/>
                  <a:gd name="connsiteX972" fmla="*/ 1088922 w 1915175"/>
                  <a:gd name="connsiteY972" fmla="*/ 230802 h 1223700"/>
                  <a:gd name="connsiteX973" fmla="*/ 932147 w 1915175"/>
                  <a:gd name="connsiteY973" fmla="*/ 172307 h 1223700"/>
                  <a:gd name="connsiteX974" fmla="*/ 889143 w 1915175"/>
                  <a:gd name="connsiteY974" fmla="*/ 174501 h 1223700"/>
                  <a:gd name="connsiteX975" fmla="*/ 942970 w 1915175"/>
                  <a:gd name="connsiteY975" fmla="*/ 133349 h 1223700"/>
                  <a:gd name="connsiteX976" fmla="*/ 1053798 w 1915175"/>
                  <a:gd name="connsiteY976" fmla="*/ 98922 h 1223700"/>
                  <a:gd name="connsiteX977" fmla="*/ 1062947 w 1915175"/>
                  <a:gd name="connsiteY977" fmla="*/ 107319 h 1223700"/>
                  <a:gd name="connsiteX978" fmla="*/ 1134437 w 1915175"/>
                  <a:gd name="connsiteY978" fmla="*/ 215450 h 1223700"/>
                  <a:gd name="connsiteX979" fmla="*/ 1078648 w 1915175"/>
                  <a:gd name="connsiteY979" fmla="*/ 234265 h 1223700"/>
                  <a:gd name="connsiteX980" fmla="*/ 1034057 w 1915175"/>
                  <a:gd name="connsiteY980" fmla="*/ 248781 h 1223700"/>
                  <a:gd name="connsiteX981" fmla="*/ 1002598 w 1915175"/>
                  <a:gd name="connsiteY981" fmla="*/ 258217 h 1223700"/>
                  <a:gd name="connsiteX982" fmla="*/ 1001184 w 1915175"/>
                  <a:gd name="connsiteY982" fmla="*/ 258708 h 1223700"/>
                  <a:gd name="connsiteX983" fmla="*/ 1000924 w 1915175"/>
                  <a:gd name="connsiteY983" fmla="*/ 259083 h 1223700"/>
                  <a:gd name="connsiteX984" fmla="*/ 972899 w 1915175"/>
                  <a:gd name="connsiteY984" fmla="*/ 272877 h 1223700"/>
                  <a:gd name="connsiteX985" fmla="*/ 901467 w 1915175"/>
                  <a:gd name="connsiteY985" fmla="*/ 337952 h 1223700"/>
                  <a:gd name="connsiteX986" fmla="*/ 899360 w 1915175"/>
                  <a:gd name="connsiteY986" fmla="*/ 398525 h 1223700"/>
                  <a:gd name="connsiteX987" fmla="*/ 881351 w 1915175"/>
                  <a:gd name="connsiteY987" fmla="*/ 403575 h 1223700"/>
                  <a:gd name="connsiteX988" fmla="*/ 861696 w 1915175"/>
                  <a:gd name="connsiteY988" fmla="*/ 410241 h 1223700"/>
                  <a:gd name="connsiteX989" fmla="*/ 863312 w 1915175"/>
                  <a:gd name="connsiteY989" fmla="*/ 404152 h 1223700"/>
                  <a:gd name="connsiteX990" fmla="*/ 849315 w 1915175"/>
                  <a:gd name="connsiteY990" fmla="*/ 232043 h 1223700"/>
                  <a:gd name="connsiteX991" fmla="*/ 879648 w 1915175"/>
                  <a:gd name="connsiteY991" fmla="*/ 184947 h 1223700"/>
                  <a:gd name="connsiteX992" fmla="*/ 1078648 w 1915175"/>
                  <a:gd name="connsiteY992" fmla="*/ 234265 h 1223700"/>
                  <a:gd name="connsiteX993" fmla="*/ 845216 w 1915175"/>
                  <a:gd name="connsiteY993" fmla="*/ 222982 h 1223700"/>
                  <a:gd name="connsiteX994" fmla="*/ 833354 w 1915175"/>
                  <a:gd name="connsiteY994" fmla="*/ 200703 h 1223700"/>
                  <a:gd name="connsiteX995" fmla="*/ 866862 w 1915175"/>
                  <a:gd name="connsiteY995" fmla="*/ 188093 h 1223700"/>
                  <a:gd name="connsiteX996" fmla="*/ 845187 w 1915175"/>
                  <a:gd name="connsiteY996" fmla="*/ 222982 h 1223700"/>
                  <a:gd name="connsiteX997" fmla="*/ 840454 w 1915175"/>
                  <a:gd name="connsiteY997" fmla="*/ 233140 h 1223700"/>
                  <a:gd name="connsiteX998" fmla="*/ 840165 w 1915175"/>
                  <a:gd name="connsiteY998" fmla="*/ 419014 h 1223700"/>
                  <a:gd name="connsiteX999" fmla="*/ 795228 w 1915175"/>
                  <a:gd name="connsiteY999" fmla="*/ 442418 h 1223700"/>
                  <a:gd name="connsiteX1000" fmla="*/ 785473 w 1915175"/>
                  <a:gd name="connsiteY1000" fmla="*/ 436184 h 1223700"/>
                  <a:gd name="connsiteX1001" fmla="*/ 731127 w 1915175"/>
                  <a:gd name="connsiteY1001" fmla="*/ 410357 h 1223700"/>
                  <a:gd name="connsiteX1002" fmla="*/ 800712 w 1915175"/>
                  <a:gd name="connsiteY1002" fmla="*/ 257554 h 1223700"/>
                  <a:gd name="connsiteX1003" fmla="*/ 826312 w 1915175"/>
                  <a:gd name="connsiteY1003" fmla="*/ 205638 h 1223700"/>
                  <a:gd name="connsiteX1004" fmla="*/ 840425 w 1915175"/>
                  <a:gd name="connsiteY1004" fmla="*/ 233140 h 1223700"/>
                  <a:gd name="connsiteX1005" fmla="*/ 820164 w 1915175"/>
                  <a:gd name="connsiteY1005" fmla="*/ 198741 h 1223700"/>
                  <a:gd name="connsiteX1006" fmla="*/ 793063 w 1915175"/>
                  <a:gd name="connsiteY1006" fmla="*/ 253744 h 1223700"/>
                  <a:gd name="connsiteX1007" fmla="*/ 722843 w 1915175"/>
                  <a:gd name="connsiteY1007" fmla="*/ 408134 h 1223700"/>
                  <a:gd name="connsiteX1008" fmla="*/ 691904 w 1915175"/>
                  <a:gd name="connsiteY1008" fmla="*/ 403633 h 1223700"/>
                  <a:gd name="connsiteX1009" fmla="*/ 678743 w 1915175"/>
                  <a:gd name="connsiteY1009" fmla="*/ 403517 h 1223700"/>
                  <a:gd name="connsiteX1010" fmla="*/ 665784 w 1915175"/>
                  <a:gd name="connsiteY1010" fmla="*/ 310421 h 1223700"/>
                  <a:gd name="connsiteX1011" fmla="*/ 713059 w 1915175"/>
                  <a:gd name="connsiteY1011" fmla="*/ 197269 h 1223700"/>
                  <a:gd name="connsiteX1012" fmla="*/ 765039 w 1915175"/>
                  <a:gd name="connsiteY1012" fmla="*/ 132830 h 1223700"/>
                  <a:gd name="connsiteX1013" fmla="*/ 821203 w 1915175"/>
                  <a:gd name="connsiteY1013" fmla="*/ 197240 h 1223700"/>
                  <a:gd name="connsiteX1014" fmla="*/ 820193 w 1915175"/>
                  <a:gd name="connsiteY1014" fmla="*/ 198741 h 1223700"/>
                  <a:gd name="connsiteX1015" fmla="*/ 669883 w 1915175"/>
                  <a:gd name="connsiteY1015" fmla="*/ 404037 h 1223700"/>
                  <a:gd name="connsiteX1016" fmla="*/ 655712 w 1915175"/>
                  <a:gd name="connsiteY1016" fmla="*/ 405941 h 1223700"/>
                  <a:gd name="connsiteX1017" fmla="*/ 662552 w 1915175"/>
                  <a:gd name="connsiteY1017" fmla="*/ 324158 h 1223700"/>
                  <a:gd name="connsiteX1018" fmla="*/ 669883 w 1915175"/>
                  <a:gd name="connsiteY1018" fmla="*/ 404037 h 1223700"/>
                  <a:gd name="connsiteX1019" fmla="*/ 654268 w 1915175"/>
                  <a:gd name="connsiteY1019" fmla="*/ 446516 h 1223700"/>
                  <a:gd name="connsiteX1020" fmla="*/ 568492 w 1915175"/>
                  <a:gd name="connsiteY1020" fmla="*/ 507694 h 1223700"/>
                  <a:gd name="connsiteX1021" fmla="*/ 554956 w 1915175"/>
                  <a:gd name="connsiteY1021" fmla="*/ 509426 h 1223700"/>
                  <a:gd name="connsiteX1022" fmla="*/ 547856 w 1915175"/>
                  <a:gd name="connsiteY1022" fmla="*/ 500191 h 1223700"/>
                  <a:gd name="connsiteX1023" fmla="*/ 546298 w 1915175"/>
                  <a:gd name="connsiteY1023" fmla="*/ 498344 h 1223700"/>
                  <a:gd name="connsiteX1024" fmla="*/ 586992 w 1915175"/>
                  <a:gd name="connsiteY1024" fmla="*/ 446227 h 1223700"/>
                  <a:gd name="connsiteX1025" fmla="*/ 648179 w 1915175"/>
                  <a:gd name="connsiteY1025" fmla="*/ 416272 h 1223700"/>
                  <a:gd name="connsiteX1026" fmla="*/ 654268 w 1915175"/>
                  <a:gd name="connsiteY1026" fmla="*/ 446516 h 1223700"/>
                  <a:gd name="connsiteX1027" fmla="*/ 647371 w 1915175"/>
                  <a:gd name="connsiteY1027" fmla="*/ 407673 h 1223700"/>
                  <a:gd name="connsiteX1028" fmla="*/ 581567 w 1915175"/>
                  <a:gd name="connsiteY1028" fmla="*/ 439676 h 1223700"/>
                  <a:gd name="connsiteX1029" fmla="*/ 540266 w 1915175"/>
                  <a:gd name="connsiteY1029" fmla="*/ 491592 h 1223700"/>
                  <a:gd name="connsiteX1030" fmla="*/ 450535 w 1915175"/>
                  <a:gd name="connsiteY1030" fmla="*/ 431048 h 1223700"/>
                  <a:gd name="connsiteX1031" fmla="*/ 445571 w 1915175"/>
                  <a:gd name="connsiteY1031" fmla="*/ 301187 h 1223700"/>
                  <a:gd name="connsiteX1032" fmla="*/ 488257 w 1915175"/>
                  <a:gd name="connsiteY1032" fmla="*/ 192335 h 1223700"/>
                  <a:gd name="connsiteX1033" fmla="*/ 653634 w 1915175"/>
                  <a:gd name="connsiteY1033" fmla="*/ 305718 h 1223700"/>
                  <a:gd name="connsiteX1034" fmla="*/ 656808 w 1915175"/>
                  <a:gd name="connsiteY1034" fmla="*/ 311605 h 1223700"/>
                  <a:gd name="connsiteX1035" fmla="*/ 647371 w 1915175"/>
                  <a:gd name="connsiteY1035" fmla="*/ 407673 h 1223700"/>
                  <a:gd name="connsiteX1036" fmla="*/ 470738 w 1915175"/>
                  <a:gd name="connsiteY1036" fmla="*/ 494160 h 1223700"/>
                  <a:gd name="connsiteX1037" fmla="*/ 473538 w 1915175"/>
                  <a:gd name="connsiteY1037" fmla="*/ 498229 h 1223700"/>
                  <a:gd name="connsiteX1038" fmla="*/ 382653 w 1915175"/>
                  <a:gd name="connsiteY1038" fmla="*/ 443832 h 1223700"/>
                  <a:gd name="connsiteX1039" fmla="*/ 354802 w 1915175"/>
                  <a:gd name="connsiteY1039" fmla="*/ 411540 h 1223700"/>
                  <a:gd name="connsiteX1040" fmla="*/ 443666 w 1915175"/>
                  <a:gd name="connsiteY1040" fmla="*/ 437743 h 1223700"/>
                  <a:gd name="connsiteX1041" fmla="*/ 470738 w 1915175"/>
                  <a:gd name="connsiteY1041" fmla="*/ 494189 h 1223700"/>
                  <a:gd name="connsiteX1042" fmla="*/ 530597 w 1915175"/>
                  <a:gd name="connsiteY1042" fmla="*/ 676773 h 1223700"/>
                  <a:gd name="connsiteX1043" fmla="*/ 532473 w 1915175"/>
                  <a:gd name="connsiteY1043" fmla="*/ 682343 h 1223700"/>
                  <a:gd name="connsiteX1044" fmla="*/ 526326 w 1915175"/>
                  <a:gd name="connsiteY1044" fmla="*/ 680150 h 1223700"/>
                  <a:gd name="connsiteX1045" fmla="*/ 530597 w 1915175"/>
                  <a:gd name="connsiteY1045" fmla="*/ 676802 h 1223700"/>
                  <a:gd name="connsiteX1046" fmla="*/ 524940 w 1915175"/>
                  <a:gd name="connsiteY1046" fmla="*/ 582552 h 1223700"/>
                  <a:gd name="connsiteX1047" fmla="*/ 528461 w 1915175"/>
                  <a:gd name="connsiteY1047" fmla="*/ 550433 h 1223700"/>
                  <a:gd name="connsiteX1048" fmla="*/ 569387 w 1915175"/>
                  <a:gd name="connsiteY1048" fmla="*/ 569883 h 1223700"/>
                  <a:gd name="connsiteX1049" fmla="*/ 565606 w 1915175"/>
                  <a:gd name="connsiteY1049" fmla="*/ 607254 h 1223700"/>
                  <a:gd name="connsiteX1050" fmla="*/ 534840 w 1915175"/>
                  <a:gd name="connsiteY1050" fmla="*/ 661334 h 1223700"/>
                  <a:gd name="connsiteX1051" fmla="*/ 524969 w 1915175"/>
                  <a:gd name="connsiteY1051" fmla="*/ 582581 h 1223700"/>
                  <a:gd name="connsiteX1052" fmla="*/ 573803 w 1915175"/>
                  <a:gd name="connsiteY1052" fmla="*/ 609534 h 1223700"/>
                  <a:gd name="connsiteX1053" fmla="*/ 578161 w 1915175"/>
                  <a:gd name="connsiteY1053" fmla="*/ 572683 h 1223700"/>
                  <a:gd name="connsiteX1054" fmla="*/ 598566 w 1915175"/>
                  <a:gd name="connsiteY1054" fmla="*/ 577617 h 1223700"/>
                  <a:gd name="connsiteX1055" fmla="*/ 666679 w 1915175"/>
                  <a:gd name="connsiteY1055" fmla="*/ 580474 h 1223700"/>
                  <a:gd name="connsiteX1056" fmla="*/ 655192 w 1915175"/>
                  <a:gd name="connsiteY1056" fmla="*/ 610227 h 1223700"/>
                  <a:gd name="connsiteX1057" fmla="*/ 629794 w 1915175"/>
                  <a:gd name="connsiteY1057" fmla="*/ 681535 h 1223700"/>
                  <a:gd name="connsiteX1058" fmla="*/ 621366 w 1915175"/>
                  <a:gd name="connsiteY1058" fmla="*/ 744041 h 1223700"/>
                  <a:gd name="connsiteX1059" fmla="*/ 543036 w 1915175"/>
                  <a:gd name="connsiteY1059" fmla="*/ 686672 h 1223700"/>
                  <a:gd name="connsiteX1060" fmla="*/ 537553 w 1915175"/>
                  <a:gd name="connsiteY1060" fmla="*/ 670627 h 1223700"/>
                  <a:gd name="connsiteX1061" fmla="*/ 573803 w 1915175"/>
                  <a:gd name="connsiteY1061" fmla="*/ 609534 h 1223700"/>
                  <a:gd name="connsiteX1062" fmla="*/ 621684 w 1915175"/>
                  <a:gd name="connsiteY1062" fmla="*/ 757547 h 1223700"/>
                  <a:gd name="connsiteX1063" fmla="*/ 632305 w 1915175"/>
                  <a:gd name="connsiteY1063" fmla="*/ 816475 h 1223700"/>
                  <a:gd name="connsiteX1064" fmla="*/ 612997 w 1915175"/>
                  <a:gd name="connsiteY1064" fmla="*/ 797226 h 1223700"/>
                  <a:gd name="connsiteX1065" fmla="*/ 547654 w 1915175"/>
                  <a:gd name="connsiteY1065" fmla="*/ 698301 h 1223700"/>
                  <a:gd name="connsiteX1066" fmla="*/ 621684 w 1915175"/>
                  <a:gd name="connsiteY1066" fmla="*/ 757547 h 1223700"/>
                  <a:gd name="connsiteX1067" fmla="*/ 631237 w 1915175"/>
                  <a:gd name="connsiteY1067" fmla="*/ 770042 h 1223700"/>
                  <a:gd name="connsiteX1068" fmla="*/ 643503 w 1915175"/>
                  <a:gd name="connsiteY1068" fmla="*/ 788944 h 1223700"/>
                  <a:gd name="connsiteX1069" fmla="*/ 670662 w 1915175"/>
                  <a:gd name="connsiteY1069" fmla="*/ 851999 h 1223700"/>
                  <a:gd name="connsiteX1070" fmla="*/ 646072 w 1915175"/>
                  <a:gd name="connsiteY1070" fmla="*/ 829576 h 1223700"/>
                  <a:gd name="connsiteX1071" fmla="*/ 631266 w 1915175"/>
                  <a:gd name="connsiteY1071" fmla="*/ 770013 h 1223700"/>
                  <a:gd name="connsiteX1072" fmla="*/ 674385 w 1915175"/>
                  <a:gd name="connsiteY1072" fmla="*/ 866630 h 1223700"/>
                  <a:gd name="connsiteX1073" fmla="*/ 678195 w 1915175"/>
                  <a:gd name="connsiteY1073" fmla="*/ 887205 h 1223700"/>
                  <a:gd name="connsiteX1074" fmla="*/ 663447 w 1915175"/>
                  <a:gd name="connsiteY1074" fmla="*/ 864696 h 1223700"/>
                  <a:gd name="connsiteX1075" fmla="*/ 655019 w 1915175"/>
                  <a:gd name="connsiteY1075" fmla="*/ 849517 h 1223700"/>
                  <a:gd name="connsiteX1076" fmla="*/ 674356 w 1915175"/>
                  <a:gd name="connsiteY1076" fmla="*/ 866630 h 1223700"/>
                  <a:gd name="connsiteX1077" fmla="*/ 846601 w 1915175"/>
                  <a:gd name="connsiteY1077" fmla="*/ 935831 h 1223700"/>
                  <a:gd name="connsiteX1078" fmla="*/ 907817 w 1915175"/>
                  <a:gd name="connsiteY1078" fmla="*/ 982033 h 1223700"/>
                  <a:gd name="connsiteX1079" fmla="*/ 884554 w 1915175"/>
                  <a:gd name="connsiteY1079" fmla="*/ 1001137 h 1223700"/>
                  <a:gd name="connsiteX1080" fmla="*/ 833210 w 1915175"/>
                  <a:gd name="connsiteY1080" fmla="*/ 971702 h 1223700"/>
                  <a:gd name="connsiteX1081" fmla="*/ 846573 w 1915175"/>
                  <a:gd name="connsiteY1081" fmla="*/ 935831 h 1223700"/>
                  <a:gd name="connsiteX1082" fmla="*/ 849632 w 1915175"/>
                  <a:gd name="connsiteY1082" fmla="*/ 927347 h 1223700"/>
                  <a:gd name="connsiteX1083" fmla="*/ 871134 w 1915175"/>
                  <a:gd name="connsiteY1083" fmla="*/ 861464 h 1223700"/>
                  <a:gd name="connsiteX1084" fmla="*/ 959825 w 1915175"/>
                  <a:gd name="connsiteY1084" fmla="*/ 928068 h 1223700"/>
                  <a:gd name="connsiteX1085" fmla="*/ 914368 w 1915175"/>
                  <a:gd name="connsiteY1085" fmla="*/ 976203 h 1223700"/>
                  <a:gd name="connsiteX1086" fmla="*/ 849632 w 1915175"/>
                  <a:gd name="connsiteY1086" fmla="*/ 927347 h 1223700"/>
                  <a:gd name="connsiteX1087" fmla="*/ 967878 w 1915175"/>
                  <a:gd name="connsiteY1087" fmla="*/ 931618 h 1223700"/>
                  <a:gd name="connsiteX1088" fmla="*/ 1088288 w 1915175"/>
                  <a:gd name="connsiteY1088" fmla="*/ 960707 h 1223700"/>
                  <a:gd name="connsiteX1089" fmla="*/ 1128723 w 1915175"/>
                  <a:gd name="connsiteY1089" fmla="*/ 980128 h 1223700"/>
                  <a:gd name="connsiteX1090" fmla="*/ 1129906 w 1915175"/>
                  <a:gd name="connsiteY1090" fmla="*/ 980013 h 1223700"/>
                  <a:gd name="connsiteX1091" fmla="*/ 1156487 w 1915175"/>
                  <a:gd name="connsiteY1091" fmla="*/ 977964 h 1223700"/>
                  <a:gd name="connsiteX1092" fmla="*/ 1192795 w 1915175"/>
                  <a:gd name="connsiteY1092" fmla="*/ 974991 h 1223700"/>
                  <a:gd name="connsiteX1093" fmla="*/ 1233374 w 1915175"/>
                  <a:gd name="connsiteY1093" fmla="*/ 1010660 h 1223700"/>
                  <a:gd name="connsiteX1094" fmla="*/ 1252625 w 1915175"/>
                  <a:gd name="connsiteY1094" fmla="*/ 1022318 h 1223700"/>
                  <a:gd name="connsiteX1095" fmla="*/ 1054578 w 1915175"/>
                  <a:gd name="connsiteY1095" fmla="*/ 1058939 h 1223700"/>
                  <a:gd name="connsiteX1096" fmla="*/ 929896 w 1915175"/>
                  <a:gd name="connsiteY1096" fmla="*/ 987025 h 1223700"/>
                  <a:gd name="connsiteX1097" fmla="*/ 921497 w 1915175"/>
                  <a:gd name="connsiteY1097" fmla="*/ 981225 h 1223700"/>
                  <a:gd name="connsiteX1098" fmla="*/ 967878 w 1915175"/>
                  <a:gd name="connsiteY1098" fmla="*/ 931618 h 1223700"/>
                  <a:gd name="connsiteX1099" fmla="*/ 1262380 w 1915175"/>
                  <a:gd name="connsiteY1099" fmla="*/ 1027542 h 1223700"/>
                  <a:gd name="connsiteX1100" fmla="*/ 1352226 w 1915175"/>
                  <a:gd name="connsiteY1100" fmla="*/ 1060036 h 1223700"/>
                  <a:gd name="connsiteX1101" fmla="*/ 1410699 w 1915175"/>
                  <a:gd name="connsiteY1101" fmla="*/ 1095069 h 1223700"/>
                  <a:gd name="connsiteX1102" fmla="*/ 1332456 w 1915175"/>
                  <a:gd name="connsiteY1102" fmla="*/ 1111547 h 1223700"/>
                  <a:gd name="connsiteX1103" fmla="*/ 1072616 w 1915175"/>
                  <a:gd name="connsiteY1103" fmla="*/ 1067077 h 1223700"/>
                  <a:gd name="connsiteX1104" fmla="*/ 1262351 w 1915175"/>
                  <a:gd name="connsiteY1104" fmla="*/ 1027542 h 1223700"/>
                  <a:gd name="connsiteX1105" fmla="*/ 1376181 w 1915175"/>
                  <a:gd name="connsiteY1105" fmla="*/ 1065086 h 1223700"/>
                  <a:gd name="connsiteX1106" fmla="*/ 1464440 w 1915175"/>
                  <a:gd name="connsiteY1106" fmla="*/ 1074667 h 1223700"/>
                  <a:gd name="connsiteX1107" fmla="*/ 1421926 w 1915175"/>
                  <a:gd name="connsiteY1107" fmla="*/ 1091462 h 1223700"/>
                  <a:gd name="connsiteX1108" fmla="*/ 1376181 w 1915175"/>
                  <a:gd name="connsiteY1108" fmla="*/ 1065086 h 1223700"/>
                  <a:gd name="connsiteX1109" fmla="*/ 1355661 w 1915175"/>
                  <a:gd name="connsiteY1109" fmla="*/ 1052071 h 1223700"/>
                  <a:gd name="connsiteX1110" fmla="*/ 1297360 w 1915175"/>
                  <a:gd name="connsiteY1110" fmla="*/ 1011064 h 1223700"/>
                  <a:gd name="connsiteX1111" fmla="*/ 1356786 w 1915175"/>
                  <a:gd name="connsiteY1111" fmla="*/ 973491 h 1223700"/>
                  <a:gd name="connsiteX1112" fmla="*/ 1603061 w 1915175"/>
                  <a:gd name="connsiteY1112" fmla="*/ 966045 h 1223700"/>
                  <a:gd name="connsiteX1113" fmla="*/ 1481035 w 1915175"/>
                  <a:gd name="connsiteY1113" fmla="*/ 1066615 h 1223700"/>
                  <a:gd name="connsiteX1114" fmla="*/ 1355661 w 1915175"/>
                  <a:gd name="connsiteY1114" fmla="*/ 1052071 h 1223700"/>
                  <a:gd name="connsiteX1115" fmla="*/ 1618445 w 1915175"/>
                  <a:gd name="connsiteY1115" fmla="*/ 959062 h 1223700"/>
                  <a:gd name="connsiteX1116" fmla="*/ 1622745 w 1915175"/>
                  <a:gd name="connsiteY1116" fmla="*/ 956955 h 1223700"/>
                  <a:gd name="connsiteX1117" fmla="*/ 1705751 w 1915175"/>
                  <a:gd name="connsiteY1117" fmla="*/ 902644 h 1223700"/>
                  <a:gd name="connsiteX1118" fmla="*/ 1744829 w 1915175"/>
                  <a:gd name="connsiteY1118" fmla="*/ 893583 h 1223700"/>
                  <a:gd name="connsiteX1119" fmla="*/ 1793432 w 1915175"/>
                  <a:gd name="connsiteY1119" fmla="*/ 867813 h 1223700"/>
                  <a:gd name="connsiteX1120" fmla="*/ 1864431 w 1915175"/>
                  <a:gd name="connsiteY1120" fmla="*/ 940333 h 1223700"/>
                  <a:gd name="connsiteX1121" fmla="*/ 1624274 w 1915175"/>
                  <a:gd name="connsiteY1121" fmla="*/ 1056111 h 1223700"/>
                  <a:gd name="connsiteX1122" fmla="*/ 1498871 w 1915175"/>
                  <a:gd name="connsiteY1122" fmla="*/ 1066702 h 1223700"/>
                  <a:gd name="connsiteX1123" fmla="*/ 1618445 w 1915175"/>
                  <a:gd name="connsiteY1123" fmla="*/ 959091 h 1223700"/>
                  <a:gd name="connsiteX1124" fmla="*/ 1853579 w 1915175"/>
                  <a:gd name="connsiteY1124" fmla="*/ 513639 h 1223700"/>
                  <a:gd name="connsiteX1125" fmla="*/ 1902441 w 1915175"/>
                  <a:gd name="connsiteY1125" fmla="*/ 826373 h 1223700"/>
                  <a:gd name="connsiteX1126" fmla="*/ 1866538 w 1915175"/>
                  <a:gd name="connsiteY1126" fmla="*/ 741877 h 1223700"/>
                  <a:gd name="connsiteX1127" fmla="*/ 1776923 w 1915175"/>
                  <a:gd name="connsiteY1127" fmla="*/ 416301 h 1223700"/>
                  <a:gd name="connsiteX1128" fmla="*/ 1680150 w 1915175"/>
                  <a:gd name="connsiteY1128" fmla="*/ 337173 h 1223700"/>
                  <a:gd name="connsiteX1129" fmla="*/ 1672531 w 1915175"/>
                  <a:gd name="connsiteY1129" fmla="*/ 282545 h 1223700"/>
                  <a:gd name="connsiteX1130" fmla="*/ 1655099 w 1915175"/>
                  <a:gd name="connsiteY1130" fmla="*/ 244452 h 1223700"/>
                  <a:gd name="connsiteX1131" fmla="*/ 1853579 w 1915175"/>
                  <a:gd name="connsiteY1131" fmla="*/ 513668 h 1223700"/>
                  <a:gd name="connsiteX1132" fmla="*/ 1422042 w 1915175"/>
                  <a:gd name="connsiteY1132" fmla="*/ 177934 h 1223700"/>
                  <a:gd name="connsiteX1133" fmla="*/ 1464468 w 1915175"/>
                  <a:gd name="connsiteY1133" fmla="*/ 179753 h 1223700"/>
                  <a:gd name="connsiteX1134" fmla="*/ 1635415 w 1915175"/>
                  <a:gd name="connsiteY1134" fmla="*/ 231524 h 1223700"/>
                  <a:gd name="connsiteX1135" fmla="*/ 1664421 w 1915175"/>
                  <a:gd name="connsiteY1135" fmla="*/ 285142 h 1223700"/>
                  <a:gd name="connsiteX1136" fmla="*/ 1671752 w 1915175"/>
                  <a:gd name="connsiteY1136" fmla="*/ 332325 h 1223700"/>
                  <a:gd name="connsiteX1137" fmla="*/ 1554487 w 1915175"/>
                  <a:gd name="connsiteY1137" fmla="*/ 295040 h 1223700"/>
                  <a:gd name="connsiteX1138" fmla="*/ 1548513 w 1915175"/>
                  <a:gd name="connsiteY1138" fmla="*/ 294838 h 1223700"/>
                  <a:gd name="connsiteX1139" fmla="*/ 1524154 w 1915175"/>
                  <a:gd name="connsiteY1139" fmla="*/ 296195 h 1223700"/>
                  <a:gd name="connsiteX1140" fmla="*/ 1425303 w 1915175"/>
                  <a:gd name="connsiteY1140" fmla="*/ 237180 h 1223700"/>
                  <a:gd name="connsiteX1141" fmla="*/ 1380395 w 1915175"/>
                  <a:gd name="connsiteY1141" fmla="*/ 176145 h 1223700"/>
                  <a:gd name="connsiteX1142" fmla="*/ 1422042 w 1915175"/>
                  <a:gd name="connsiteY1142" fmla="*/ 177963 h 1223700"/>
                  <a:gd name="connsiteX1143" fmla="*/ 1368995 w 1915175"/>
                  <a:gd name="connsiteY1143" fmla="*/ 176030 h 1223700"/>
                  <a:gd name="connsiteX1144" fmla="*/ 1403946 w 1915175"/>
                  <a:gd name="connsiteY1144" fmla="*/ 220413 h 1223700"/>
                  <a:gd name="connsiteX1145" fmla="*/ 1343250 w 1915175"/>
                  <a:gd name="connsiteY1145" fmla="*/ 176809 h 1223700"/>
                  <a:gd name="connsiteX1146" fmla="*/ 1369023 w 1915175"/>
                  <a:gd name="connsiteY1146" fmla="*/ 176030 h 1223700"/>
                  <a:gd name="connsiteX1147" fmla="*/ 998211 w 1915175"/>
                  <a:gd name="connsiteY1147" fmla="*/ 27354 h 1223700"/>
                  <a:gd name="connsiteX1148" fmla="*/ 1361346 w 1915175"/>
                  <a:gd name="connsiteY1148" fmla="*/ 167575 h 1223700"/>
                  <a:gd name="connsiteX1149" fmla="*/ 1331273 w 1915175"/>
                  <a:gd name="connsiteY1149" fmla="*/ 169075 h 1223700"/>
                  <a:gd name="connsiteX1150" fmla="*/ 1330436 w 1915175"/>
                  <a:gd name="connsiteY1150" fmla="*/ 168527 h 1223700"/>
                  <a:gd name="connsiteX1151" fmla="*/ 1102372 w 1915175"/>
                  <a:gd name="connsiteY1151" fmla="*/ 89254 h 1223700"/>
                  <a:gd name="connsiteX1152" fmla="*/ 1056684 w 1915175"/>
                  <a:gd name="connsiteY1152" fmla="*/ 90062 h 1223700"/>
                  <a:gd name="connsiteX1153" fmla="*/ 963808 w 1915175"/>
                  <a:gd name="connsiteY1153" fmla="*/ 31798 h 1223700"/>
                  <a:gd name="connsiteX1154" fmla="*/ 998211 w 1915175"/>
                  <a:gd name="connsiteY1154" fmla="*/ 27325 h 1223700"/>
                  <a:gd name="connsiteX1155" fmla="*/ 1044938 w 1915175"/>
                  <a:gd name="connsiteY1155" fmla="*/ 91332 h 1223700"/>
                  <a:gd name="connsiteX1156" fmla="*/ 938843 w 1915175"/>
                  <a:gd name="connsiteY1156" fmla="*/ 125904 h 1223700"/>
                  <a:gd name="connsiteX1157" fmla="*/ 875867 w 1915175"/>
                  <a:gd name="connsiteY1157" fmla="*/ 177011 h 1223700"/>
                  <a:gd name="connsiteX1158" fmla="*/ 828880 w 1915175"/>
                  <a:gd name="connsiteY1158" fmla="*/ 193374 h 1223700"/>
                  <a:gd name="connsiteX1159" fmla="*/ 771186 w 1915175"/>
                  <a:gd name="connsiteY1159" fmla="*/ 126856 h 1223700"/>
                  <a:gd name="connsiteX1160" fmla="*/ 948598 w 1915175"/>
                  <a:gd name="connsiteY1160" fmla="*/ 34741 h 1223700"/>
                  <a:gd name="connsiteX1161" fmla="*/ 1044938 w 1915175"/>
                  <a:gd name="connsiteY1161" fmla="*/ 91332 h 1223700"/>
                  <a:gd name="connsiteX1162" fmla="*/ 695338 w 1915175"/>
                  <a:gd name="connsiteY1162" fmla="*/ 26142 h 1223700"/>
                  <a:gd name="connsiteX1163" fmla="*/ 933994 w 1915175"/>
                  <a:gd name="connsiteY1163" fmla="*/ 29316 h 1223700"/>
                  <a:gd name="connsiteX1164" fmla="*/ 764577 w 1915175"/>
                  <a:gd name="connsiteY1164" fmla="*/ 121344 h 1223700"/>
                  <a:gd name="connsiteX1165" fmla="*/ 717273 w 1915175"/>
                  <a:gd name="connsiteY1165" fmla="*/ 89485 h 1223700"/>
                  <a:gd name="connsiteX1166" fmla="*/ 627918 w 1915175"/>
                  <a:gd name="connsiteY1166" fmla="*/ 55836 h 1223700"/>
                  <a:gd name="connsiteX1167" fmla="*/ 695338 w 1915175"/>
                  <a:gd name="connsiteY1167" fmla="*/ 26142 h 1223700"/>
                  <a:gd name="connsiteX1168" fmla="*/ 616980 w 1915175"/>
                  <a:gd name="connsiteY1168" fmla="*/ 62330 h 1223700"/>
                  <a:gd name="connsiteX1169" fmla="*/ 713146 w 1915175"/>
                  <a:gd name="connsiteY1169" fmla="*/ 96959 h 1223700"/>
                  <a:gd name="connsiteX1170" fmla="*/ 758429 w 1915175"/>
                  <a:gd name="connsiteY1170" fmla="*/ 127347 h 1223700"/>
                  <a:gd name="connsiteX1171" fmla="*/ 705873 w 1915175"/>
                  <a:gd name="connsiteY1171" fmla="*/ 192652 h 1223700"/>
                  <a:gd name="connsiteX1172" fmla="*/ 659954 w 1915175"/>
                  <a:gd name="connsiteY1172" fmla="*/ 299513 h 1223700"/>
                  <a:gd name="connsiteX1173" fmla="*/ 493019 w 1915175"/>
                  <a:gd name="connsiteY1173" fmla="*/ 184601 h 1223700"/>
                  <a:gd name="connsiteX1174" fmla="*/ 617008 w 1915175"/>
                  <a:gd name="connsiteY1174" fmla="*/ 62301 h 1223700"/>
                  <a:gd name="connsiteX1175" fmla="*/ 369059 w 1915175"/>
                  <a:gd name="connsiteY1175" fmla="*/ 129078 h 1223700"/>
                  <a:gd name="connsiteX1176" fmla="*/ 574640 w 1915175"/>
                  <a:gd name="connsiteY1176" fmla="*/ 57337 h 1223700"/>
                  <a:gd name="connsiteX1177" fmla="*/ 604367 w 1915175"/>
                  <a:gd name="connsiteY1177" fmla="*/ 60252 h 1223700"/>
                  <a:gd name="connsiteX1178" fmla="*/ 484130 w 1915175"/>
                  <a:gd name="connsiteY1178" fmla="*/ 182811 h 1223700"/>
                  <a:gd name="connsiteX1179" fmla="*/ 462340 w 1915175"/>
                  <a:gd name="connsiteY1179" fmla="*/ 179695 h 1223700"/>
                  <a:gd name="connsiteX1180" fmla="*/ 320630 w 1915175"/>
                  <a:gd name="connsiteY1180" fmla="*/ 200011 h 1223700"/>
                  <a:gd name="connsiteX1181" fmla="*/ 369059 w 1915175"/>
                  <a:gd name="connsiteY1181" fmla="*/ 129078 h 1223700"/>
                  <a:gd name="connsiteX1182" fmla="*/ 316791 w 1915175"/>
                  <a:gd name="connsiteY1182" fmla="*/ 210833 h 1223700"/>
                  <a:gd name="connsiteX1183" fmla="*/ 461503 w 1915175"/>
                  <a:gd name="connsiteY1183" fmla="*/ 188179 h 1223700"/>
                  <a:gd name="connsiteX1184" fmla="*/ 479368 w 1915175"/>
                  <a:gd name="connsiteY1184" fmla="*/ 190603 h 1223700"/>
                  <a:gd name="connsiteX1185" fmla="*/ 437172 w 1915175"/>
                  <a:gd name="connsiteY1185" fmla="*/ 299484 h 1223700"/>
                  <a:gd name="connsiteX1186" fmla="*/ 440405 w 1915175"/>
                  <a:gd name="connsiteY1186" fmla="*/ 426719 h 1223700"/>
                  <a:gd name="connsiteX1187" fmla="*/ 348048 w 1915175"/>
                  <a:gd name="connsiteY1187" fmla="*/ 401843 h 1223700"/>
                  <a:gd name="connsiteX1188" fmla="*/ 307469 w 1915175"/>
                  <a:gd name="connsiteY1188" fmla="*/ 269010 h 1223700"/>
                  <a:gd name="connsiteX1189" fmla="*/ 316733 w 1915175"/>
                  <a:gd name="connsiteY1189" fmla="*/ 210833 h 1223700"/>
                  <a:gd name="connsiteX1190" fmla="*/ 175341 w 1915175"/>
                  <a:gd name="connsiteY1190" fmla="*/ 350736 h 1223700"/>
                  <a:gd name="connsiteX1191" fmla="*/ 306459 w 1915175"/>
                  <a:gd name="connsiteY1191" fmla="*/ 215565 h 1223700"/>
                  <a:gd name="connsiteX1192" fmla="*/ 299012 w 1915175"/>
                  <a:gd name="connsiteY1192" fmla="*/ 268924 h 1223700"/>
                  <a:gd name="connsiteX1193" fmla="*/ 337225 w 1915175"/>
                  <a:gd name="connsiteY1193" fmla="*/ 400718 h 1223700"/>
                  <a:gd name="connsiteX1194" fmla="*/ 302505 w 1915175"/>
                  <a:gd name="connsiteY1194" fmla="*/ 400401 h 1223700"/>
                  <a:gd name="connsiteX1195" fmla="*/ 154301 w 1915175"/>
                  <a:gd name="connsiteY1195" fmla="*/ 468303 h 1223700"/>
                  <a:gd name="connsiteX1196" fmla="*/ 175341 w 1915175"/>
                  <a:gd name="connsiteY1196" fmla="*/ 350736 h 1223700"/>
                  <a:gd name="connsiteX1197" fmla="*/ 147316 w 1915175"/>
                  <a:gd name="connsiteY1197" fmla="*/ 487552 h 1223700"/>
                  <a:gd name="connsiteX1198" fmla="*/ 168212 w 1915175"/>
                  <a:gd name="connsiteY1198" fmla="*/ 564198 h 1223700"/>
                  <a:gd name="connsiteX1199" fmla="*/ 121716 w 1915175"/>
                  <a:gd name="connsiteY1199" fmla="*/ 579608 h 1223700"/>
                  <a:gd name="connsiteX1200" fmla="*/ 91440 w 1915175"/>
                  <a:gd name="connsiteY1200" fmla="*/ 598049 h 1223700"/>
                  <a:gd name="connsiteX1201" fmla="*/ 147345 w 1915175"/>
                  <a:gd name="connsiteY1201" fmla="*/ 487552 h 1223700"/>
                  <a:gd name="connsiteX1202" fmla="*/ 89507 w 1915175"/>
                  <a:gd name="connsiteY1202" fmla="*/ 610342 h 1223700"/>
                  <a:gd name="connsiteX1203" fmla="*/ 125439 w 1915175"/>
                  <a:gd name="connsiteY1203" fmla="*/ 587285 h 1223700"/>
                  <a:gd name="connsiteX1204" fmla="*/ 171877 w 1915175"/>
                  <a:gd name="connsiteY1204" fmla="*/ 572134 h 1223700"/>
                  <a:gd name="connsiteX1205" fmla="*/ 258895 w 1915175"/>
                  <a:gd name="connsiteY1205" fmla="*/ 671492 h 1223700"/>
                  <a:gd name="connsiteX1206" fmla="*/ 337081 w 1915175"/>
                  <a:gd name="connsiteY1206" fmla="*/ 704419 h 1223700"/>
                  <a:gd name="connsiteX1207" fmla="*/ 237364 w 1915175"/>
                  <a:gd name="connsiteY1207" fmla="*/ 855029 h 1223700"/>
                  <a:gd name="connsiteX1208" fmla="*/ 88496 w 1915175"/>
                  <a:gd name="connsiteY1208" fmla="*/ 648493 h 1223700"/>
                  <a:gd name="connsiteX1209" fmla="*/ 89478 w 1915175"/>
                  <a:gd name="connsiteY1209" fmla="*/ 610342 h 1223700"/>
                  <a:gd name="connsiteX1210" fmla="*/ 124862 w 1915175"/>
                  <a:gd name="connsiteY1210" fmla="*/ 1041682 h 1223700"/>
                  <a:gd name="connsiteX1211" fmla="*/ 25492 w 1915175"/>
                  <a:gd name="connsiteY1211" fmla="*/ 908041 h 1223700"/>
                  <a:gd name="connsiteX1212" fmla="*/ 80098 w 1915175"/>
                  <a:gd name="connsiteY1212" fmla="*/ 618596 h 1223700"/>
                  <a:gd name="connsiteX1213" fmla="*/ 80011 w 1915175"/>
                  <a:gd name="connsiteY1213" fmla="*/ 649098 h 1223700"/>
                  <a:gd name="connsiteX1214" fmla="*/ 236527 w 1915175"/>
                  <a:gd name="connsiteY1214" fmla="*/ 864177 h 1223700"/>
                  <a:gd name="connsiteX1215" fmla="*/ 236094 w 1915175"/>
                  <a:gd name="connsiteY1215" fmla="*/ 876211 h 1223700"/>
                  <a:gd name="connsiteX1216" fmla="*/ 154907 w 1915175"/>
                  <a:gd name="connsiteY1216" fmla="*/ 945325 h 1223700"/>
                  <a:gd name="connsiteX1217" fmla="*/ 124862 w 1915175"/>
                  <a:gd name="connsiteY1217" fmla="*/ 1041682 h 1223700"/>
                  <a:gd name="connsiteX1218" fmla="*/ 161891 w 1915175"/>
                  <a:gd name="connsiteY1218" fmla="*/ 950260 h 1223700"/>
                  <a:gd name="connsiteX1219" fmla="*/ 236325 w 1915175"/>
                  <a:gd name="connsiteY1219" fmla="*/ 885676 h 1223700"/>
                  <a:gd name="connsiteX1220" fmla="*/ 254422 w 1915175"/>
                  <a:gd name="connsiteY1220" fmla="*/ 957013 h 1223700"/>
                  <a:gd name="connsiteX1221" fmla="*/ 394515 w 1915175"/>
                  <a:gd name="connsiteY1221" fmla="*/ 1085084 h 1223700"/>
                  <a:gd name="connsiteX1222" fmla="*/ 315925 w 1915175"/>
                  <a:gd name="connsiteY1222" fmla="*/ 1100206 h 1223700"/>
                  <a:gd name="connsiteX1223" fmla="*/ 133896 w 1915175"/>
                  <a:gd name="connsiteY1223" fmla="*/ 1048146 h 1223700"/>
                  <a:gd name="connsiteX1224" fmla="*/ 161891 w 1915175"/>
                  <a:gd name="connsiteY1224" fmla="*/ 950260 h 1223700"/>
                  <a:gd name="connsiteX1225" fmla="*/ 266947 w 1915175"/>
                  <a:gd name="connsiteY1225" fmla="*/ 1198698 h 1223700"/>
                  <a:gd name="connsiteX1226" fmla="*/ 139870 w 1915175"/>
                  <a:gd name="connsiteY1226" fmla="*/ 1076889 h 1223700"/>
                  <a:gd name="connsiteX1227" fmla="*/ 135512 w 1915175"/>
                  <a:gd name="connsiteY1227" fmla="*/ 1059458 h 1223700"/>
                  <a:gd name="connsiteX1228" fmla="*/ 316329 w 1915175"/>
                  <a:gd name="connsiteY1228" fmla="*/ 1108719 h 1223700"/>
                  <a:gd name="connsiteX1229" fmla="*/ 406088 w 1915175"/>
                  <a:gd name="connsiteY1229" fmla="*/ 1090048 h 1223700"/>
                  <a:gd name="connsiteX1230" fmla="*/ 523411 w 1915175"/>
                  <a:gd name="connsiteY1230" fmla="*/ 1118819 h 1223700"/>
                  <a:gd name="connsiteX1231" fmla="*/ 596777 w 1915175"/>
                  <a:gd name="connsiteY1231" fmla="*/ 1119599 h 1223700"/>
                  <a:gd name="connsiteX1232" fmla="*/ 266947 w 1915175"/>
                  <a:gd name="connsiteY1232" fmla="*/ 1198727 h 1223700"/>
                  <a:gd name="connsiteX1233" fmla="*/ 606157 w 1915175"/>
                  <a:gd name="connsiteY1233" fmla="*/ 1110075 h 1223700"/>
                  <a:gd name="connsiteX1234" fmla="*/ 524161 w 1915175"/>
                  <a:gd name="connsiteY1234" fmla="*/ 1110306 h 1223700"/>
                  <a:gd name="connsiteX1235" fmla="*/ 417085 w 1915175"/>
                  <a:gd name="connsiteY1235" fmla="*/ 1085287 h 1223700"/>
                  <a:gd name="connsiteX1236" fmla="*/ 486352 w 1915175"/>
                  <a:gd name="connsiteY1236" fmla="*/ 1019750 h 1223700"/>
                  <a:gd name="connsiteX1237" fmla="*/ 469670 w 1915175"/>
                  <a:gd name="connsiteY1237" fmla="*/ 911937 h 1223700"/>
                  <a:gd name="connsiteX1238" fmla="*/ 558217 w 1915175"/>
                  <a:gd name="connsiteY1238" fmla="*/ 882242 h 1223700"/>
                  <a:gd name="connsiteX1239" fmla="*/ 515041 w 1915175"/>
                  <a:gd name="connsiteY1239" fmla="*/ 708777 h 1223700"/>
                  <a:gd name="connsiteX1240" fmla="*/ 501534 w 1915175"/>
                  <a:gd name="connsiteY1240" fmla="*/ 695156 h 1223700"/>
                  <a:gd name="connsiteX1241" fmla="*/ 517523 w 1915175"/>
                  <a:gd name="connsiteY1241" fmla="*/ 686296 h 1223700"/>
                  <a:gd name="connsiteX1242" fmla="*/ 536485 w 1915175"/>
                  <a:gd name="connsiteY1242" fmla="*/ 693193 h 1223700"/>
                  <a:gd name="connsiteX1243" fmla="*/ 606936 w 1915175"/>
                  <a:gd name="connsiteY1243" fmla="*/ 803171 h 1223700"/>
                  <a:gd name="connsiteX1244" fmla="*/ 638885 w 1915175"/>
                  <a:gd name="connsiteY1244" fmla="*/ 834540 h 1223700"/>
                  <a:gd name="connsiteX1245" fmla="*/ 656231 w 1915175"/>
                  <a:gd name="connsiteY1245" fmla="*/ 869111 h 1223700"/>
                  <a:gd name="connsiteX1246" fmla="*/ 680186 w 1915175"/>
                  <a:gd name="connsiteY1246" fmla="*/ 904030 h 1223700"/>
                  <a:gd name="connsiteX1247" fmla="*/ 606185 w 1915175"/>
                  <a:gd name="connsiteY1247" fmla="*/ 1110075 h 1223700"/>
                  <a:gd name="connsiteX1248" fmla="*/ 787638 w 1915175"/>
                  <a:gd name="connsiteY1248" fmla="*/ 1060007 h 1223700"/>
                  <a:gd name="connsiteX1249" fmla="*/ 618913 w 1915175"/>
                  <a:gd name="connsiteY1249" fmla="*/ 1108748 h 1223700"/>
                  <a:gd name="connsiteX1250" fmla="*/ 689364 w 1915175"/>
                  <a:gd name="connsiteY1250" fmla="*/ 915400 h 1223700"/>
                  <a:gd name="connsiteX1251" fmla="*/ 808966 w 1915175"/>
                  <a:gd name="connsiteY1251" fmla="*/ 1009678 h 1223700"/>
                  <a:gd name="connsiteX1252" fmla="*/ 787638 w 1915175"/>
                  <a:gd name="connsiteY1252" fmla="*/ 1060007 h 1223700"/>
                  <a:gd name="connsiteX1253" fmla="*/ 799442 w 1915175"/>
                  <a:gd name="connsiteY1253" fmla="*/ 1054264 h 1223700"/>
                  <a:gd name="connsiteX1254" fmla="*/ 816614 w 1915175"/>
                  <a:gd name="connsiteY1254" fmla="*/ 1013575 h 1223700"/>
                  <a:gd name="connsiteX1255" fmla="*/ 846977 w 1915175"/>
                  <a:gd name="connsiteY1255" fmla="*/ 1027368 h 1223700"/>
                  <a:gd name="connsiteX1256" fmla="*/ 799442 w 1915175"/>
                  <a:gd name="connsiteY1256" fmla="*/ 1054264 h 1223700"/>
                  <a:gd name="connsiteX1257" fmla="*/ 855577 w 1915175"/>
                  <a:gd name="connsiteY1257" fmla="*/ 1021828 h 1223700"/>
                  <a:gd name="connsiteX1258" fmla="*/ 819818 w 1915175"/>
                  <a:gd name="connsiteY1258" fmla="*/ 1005783 h 1223700"/>
                  <a:gd name="connsiteX1259" fmla="*/ 830179 w 1915175"/>
                  <a:gd name="connsiteY1259" fmla="*/ 979782 h 1223700"/>
                  <a:gd name="connsiteX1260" fmla="*/ 877137 w 1915175"/>
                  <a:gd name="connsiteY1260" fmla="*/ 1006793 h 1223700"/>
                  <a:gd name="connsiteX1261" fmla="*/ 855548 w 1915175"/>
                  <a:gd name="connsiteY1261" fmla="*/ 1021857 h 1223700"/>
                  <a:gd name="connsiteX1262" fmla="*/ 865333 w 1915175"/>
                  <a:gd name="connsiteY1262" fmla="*/ 1025608 h 1223700"/>
                  <a:gd name="connsiteX1263" fmla="*/ 884121 w 1915175"/>
                  <a:gd name="connsiteY1263" fmla="*/ 1012247 h 1223700"/>
                  <a:gd name="connsiteX1264" fmla="*/ 885449 w 1915175"/>
                  <a:gd name="connsiteY1264" fmla="*/ 1011266 h 1223700"/>
                  <a:gd name="connsiteX1265" fmla="*/ 971110 w 1915175"/>
                  <a:gd name="connsiteY1265" fmla="*/ 1052706 h 1223700"/>
                  <a:gd name="connsiteX1266" fmla="*/ 865333 w 1915175"/>
                  <a:gd name="connsiteY1266" fmla="*/ 1025608 h 1223700"/>
                  <a:gd name="connsiteX1267" fmla="*/ 892895 w 1915175"/>
                  <a:gd name="connsiteY1267" fmla="*/ 1005581 h 1223700"/>
                  <a:gd name="connsiteX1268" fmla="*/ 915090 w 1915175"/>
                  <a:gd name="connsiteY1268" fmla="*/ 987112 h 1223700"/>
                  <a:gd name="connsiteX1269" fmla="*/ 925191 w 1915175"/>
                  <a:gd name="connsiteY1269" fmla="*/ 994095 h 1223700"/>
                  <a:gd name="connsiteX1270" fmla="*/ 1034230 w 1915175"/>
                  <a:gd name="connsiteY1270" fmla="*/ 1058564 h 1223700"/>
                  <a:gd name="connsiteX1271" fmla="*/ 1001963 w 1915175"/>
                  <a:gd name="connsiteY1271" fmla="*/ 1056486 h 1223700"/>
                  <a:gd name="connsiteX1272" fmla="*/ 892895 w 1915175"/>
                  <a:gd name="connsiteY1272" fmla="*/ 1005610 h 1223700"/>
                  <a:gd name="connsiteX1273" fmla="*/ 1286768 w 1915175"/>
                  <a:gd name="connsiteY1273" fmla="*/ 1133018 h 1223700"/>
                  <a:gd name="connsiteX1274" fmla="*/ 1027996 w 1915175"/>
                  <a:gd name="connsiteY1274" fmla="*/ 1066673 h 1223700"/>
                  <a:gd name="connsiteX1275" fmla="*/ 1052442 w 1915175"/>
                  <a:gd name="connsiteY1275" fmla="*/ 1067308 h 1223700"/>
                  <a:gd name="connsiteX1276" fmla="*/ 1333553 w 1915175"/>
                  <a:gd name="connsiteY1276" fmla="*/ 1120003 h 1223700"/>
                  <a:gd name="connsiteX1277" fmla="*/ 1421205 w 1915175"/>
                  <a:gd name="connsiteY1277" fmla="*/ 1100697 h 1223700"/>
                  <a:gd name="connsiteX1278" fmla="*/ 1497255 w 1915175"/>
                  <a:gd name="connsiteY1278" fmla="*/ 1136480 h 1223700"/>
                  <a:gd name="connsiteX1279" fmla="*/ 1286739 w 1915175"/>
                  <a:gd name="connsiteY1279" fmla="*/ 1133018 h 1223700"/>
                  <a:gd name="connsiteX1280" fmla="*/ 1432345 w 1915175"/>
                  <a:gd name="connsiteY1280" fmla="*/ 1096916 h 1223700"/>
                  <a:gd name="connsiteX1281" fmla="*/ 1483113 w 1915175"/>
                  <a:gd name="connsiteY1281" fmla="*/ 1075157 h 1223700"/>
                  <a:gd name="connsiteX1282" fmla="*/ 1625717 w 1915175"/>
                  <a:gd name="connsiteY1282" fmla="*/ 1064537 h 1223700"/>
                  <a:gd name="connsiteX1283" fmla="*/ 1846537 w 1915175"/>
                  <a:gd name="connsiteY1283" fmla="*/ 972019 h 1223700"/>
                  <a:gd name="connsiteX1284" fmla="*/ 1808238 w 1915175"/>
                  <a:gd name="connsiteY1284" fmla="*/ 1016345 h 1223700"/>
                  <a:gd name="connsiteX1285" fmla="*/ 1515928 w 1915175"/>
                  <a:gd name="connsiteY1285" fmla="*/ 1134691 h 1223700"/>
                  <a:gd name="connsiteX1286" fmla="*/ 1432345 w 1915175"/>
                  <a:gd name="connsiteY1286" fmla="*/ 1096916 h 1223700"/>
                  <a:gd name="connsiteX1287" fmla="*/ 1900768 w 1915175"/>
                  <a:gd name="connsiteY1287" fmla="*/ 1076629 h 1223700"/>
                  <a:gd name="connsiteX1288" fmla="*/ 1847432 w 1915175"/>
                  <a:gd name="connsiteY1288" fmla="*/ 1152497 h 1223700"/>
                  <a:gd name="connsiteX1289" fmla="*/ 1566407 w 1915175"/>
                  <a:gd name="connsiteY1289" fmla="*/ 1152035 h 1223700"/>
                  <a:gd name="connsiteX1290" fmla="*/ 1533476 w 1915175"/>
                  <a:gd name="connsiteY1290" fmla="*/ 1141213 h 1223700"/>
                  <a:gd name="connsiteX1291" fmla="*/ 1813952 w 1915175"/>
                  <a:gd name="connsiteY1291" fmla="*/ 1022693 h 1223700"/>
                  <a:gd name="connsiteX1292" fmla="*/ 1870838 w 1915175"/>
                  <a:gd name="connsiteY1292" fmla="*/ 949539 h 1223700"/>
                  <a:gd name="connsiteX1293" fmla="*/ 1900768 w 1915175"/>
                  <a:gd name="connsiteY1293" fmla="*/ 1076658 h 1223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  <a:cxn ang="0">
                    <a:pos x="connsiteX360" y="connsiteY360"/>
                  </a:cxn>
                  <a:cxn ang="0">
                    <a:pos x="connsiteX361" y="connsiteY361"/>
                  </a:cxn>
                  <a:cxn ang="0">
                    <a:pos x="connsiteX362" y="connsiteY362"/>
                  </a:cxn>
                  <a:cxn ang="0">
                    <a:pos x="connsiteX363" y="connsiteY363"/>
                  </a:cxn>
                  <a:cxn ang="0">
                    <a:pos x="connsiteX364" y="connsiteY364"/>
                  </a:cxn>
                  <a:cxn ang="0">
                    <a:pos x="connsiteX365" y="connsiteY365"/>
                  </a:cxn>
                  <a:cxn ang="0">
                    <a:pos x="connsiteX366" y="connsiteY366"/>
                  </a:cxn>
                  <a:cxn ang="0">
                    <a:pos x="connsiteX367" y="connsiteY367"/>
                  </a:cxn>
                  <a:cxn ang="0">
                    <a:pos x="connsiteX368" y="connsiteY368"/>
                  </a:cxn>
                  <a:cxn ang="0">
                    <a:pos x="connsiteX369" y="connsiteY369"/>
                  </a:cxn>
                  <a:cxn ang="0">
                    <a:pos x="connsiteX370" y="connsiteY370"/>
                  </a:cxn>
                  <a:cxn ang="0">
                    <a:pos x="connsiteX371" y="connsiteY371"/>
                  </a:cxn>
                  <a:cxn ang="0">
                    <a:pos x="connsiteX372" y="connsiteY372"/>
                  </a:cxn>
                  <a:cxn ang="0">
                    <a:pos x="connsiteX373" y="connsiteY373"/>
                  </a:cxn>
                  <a:cxn ang="0">
                    <a:pos x="connsiteX374" y="connsiteY374"/>
                  </a:cxn>
                  <a:cxn ang="0">
                    <a:pos x="connsiteX375" y="connsiteY375"/>
                  </a:cxn>
                  <a:cxn ang="0">
                    <a:pos x="connsiteX376" y="connsiteY376"/>
                  </a:cxn>
                  <a:cxn ang="0">
                    <a:pos x="connsiteX377" y="connsiteY377"/>
                  </a:cxn>
                  <a:cxn ang="0">
                    <a:pos x="connsiteX378" y="connsiteY378"/>
                  </a:cxn>
                  <a:cxn ang="0">
                    <a:pos x="connsiteX379" y="connsiteY379"/>
                  </a:cxn>
                  <a:cxn ang="0">
                    <a:pos x="connsiteX380" y="connsiteY380"/>
                  </a:cxn>
                  <a:cxn ang="0">
                    <a:pos x="connsiteX381" y="connsiteY381"/>
                  </a:cxn>
                  <a:cxn ang="0">
                    <a:pos x="connsiteX382" y="connsiteY382"/>
                  </a:cxn>
                  <a:cxn ang="0">
                    <a:pos x="connsiteX383" y="connsiteY383"/>
                  </a:cxn>
                  <a:cxn ang="0">
                    <a:pos x="connsiteX384" y="connsiteY384"/>
                  </a:cxn>
                  <a:cxn ang="0">
                    <a:pos x="connsiteX385" y="connsiteY385"/>
                  </a:cxn>
                  <a:cxn ang="0">
                    <a:pos x="connsiteX386" y="connsiteY386"/>
                  </a:cxn>
                  <a:cxn ang="0">
                    <a:pos x="connsiteX387" y="connsiteY387"/>
                  </a:cxn>
                  <a:cxn ang="0">
                    <a:pos x="connsiteX388" y="connsiteY388"/>
                  </a:cxn>
                  <a:cxn ang="0">
                    <a:pos x="connsiteX389" y="connsiteY389"/>
                  </a:cxn>
                  <a:cxn ang="0">
                    <a:pos x="connsiteX390" y="connsiteY390"/>
                  </a:cxn>
                  <a:cxn ang="0">
                    <a:pos x="connsiteX391" y="connsiteY391"/>
                  </a:cxn>
                  <a:cxn ang="0">
                    <a:pos x="connsiteX392" y="connsiteY392"/>
                  </a:cxn>
                  <a:cxn ang="0">
                    <a:pos x="connsiteX393" y="connsiteY393"/>
                  </a:cxn>
                  <a:cxn ang="0">
                    <a:pos x="connsiteX394" y="connsiteY394"/>
                  </a:cxn>
                  <a:cxn ang="0">
                    <a:pos x="connsiteX395" y="connsiteY395"/>
                  </a:cxn>
                  <a:cxn ang="0">
                    <a:pos x="connsiteX396" y="connsiteY396"/>
                  </a:cxn>
                  <a:cxn ang="0">
                    <a:pos x="connsiteX397" y="connsiteY397"/>
                  </a:cxn>
                  <a:cxn ang="0">
                    <a:pos x="connsiteX398" y="connsiteY398"/>
                  </a:cxn>
                  <a:cxn ang="0">
                    <a:pos x="connsiteX399" y="connsiteY399"/>
                  </a:cxn>
                  <a:cxn ang="0">
                    <a:pos x="connsiteX400" y="connsiteY400"/>
                  </a:cxn>
                  <a:cxn ang="0">
                    <a:pos x="connsiteX401" y="connsiteY401"/>
                  </a:cxn>
                  <a:cxn ang="0">
                    <a:pos x="connsiteX402" y="connsiteY402"/>
                  </a:cxn>
                  <a:cxn ang="0">
                    <a:pos x="connsiteX403" y="connsiteY403"/>
                  </a:cxn>
                  <a:cxn ang="0">
                    <a:pos x="connsiteX404" y="connsiteY404"/>
                  </a:cxn>
                  <a:cxn ang="0">
                    <a:pos x="connsiteX405" y="connsiteY405"/>
                  </a:cxn>
                  <a:cxn ang="0">
                    <a:pos x="connsiteX406" y="connsiteY406"/>
                  </a:cxn>
                  <a:cxn ang="0">
                    <a:pos x="connsiteX407" y="connsiteY407"/>
                  </a:cxn>
                  <a:cxn ang="0">
                    <a:pos x="connsiteX408" y="connsiteY408"/>
                  </a:cxn>
                  <a:cxn ang="0">
                    <a:pos x="connsiteX409" y="connsiteY409"/>
                  </a:cxn>
                  <a:cxn ang="0">
                    <a:pos x="connsiteX410" y="connsiteY410"/>
                  </a:cxn>
                  <a:cxn ang="0">
                    <a:pos x="connsiteX411" y="connsiteY411"/>
                  </a:cxn>
                  <a:cxn ang="0">
                    <a:pos x="connsiteX412" y="connsiteY412"/>
                  </a:cxn>
                  <a:cxn ang="0">
                    <a:pos x="connsiteX413" y="connsiteY413"/>
                  </a:cxn>
                  <a:cxn ang="0">
                    <a:pos x="connsiteX414" y="connsiteY414"/>
                  </a:cxn>
                  <a:cxn ang="0">
                    <a:pos x="connsiteX415" y="connsiteY415"/>
                  </a:cxn>
                  <a:cxn ang="0">
                    <a:pos x="connsiteX416" y="connsiteY416"/>
                  </a:cxn>
                  <a:cxn ang="0">
                    <a:pos x="connsiteX417" y="connsiteY417"/>
                  </a:cxn>
                  <a:cxn ang="0">
                    <a:pos x="connsiteX418" y="connsiteY418"/>
                  </a:cxn>
                  <a:cxn ang="0">
                    <a:pos x="connsiteX419" y="connsiteY419"/>
                  </a:cxn>
                  <a:cxn ang="0">
                    <a:pos x="connsiteX420" y="connsiteY420"/>
                  </a:cxn>
                  <a:cxn ang="0">
                    <a:pos x="connsiteX421" y="connsiteY421"/>
                  </a:cxn>
                  <a:cxn ang="0">
                    <a:pos x="connsiteX422" y="connsiteY422"/>
                  </a:cxn>
                  <a:cxn ang="0">
                    <a:pos x="connsiteX423" y="connsiteY423"/>
                  </a:cxn>
                  <a:cxn ang="0">
                    <a:pos x="connsiteX424" y="connsiteY424"/>
                  </a:cxn>
                  <a:cxn ang="0">
                    <a:pos x="connsiteX425" y="connsiteY425"/>
                  </a:cxn>
                  <a:cxn ang="0">
                    <a:pos x="connsiteX426" y="connsiteY426"/>
                  </a:cxn>
                  <a:cxn ang="0">
                    <a:pos x="connsiteX427" y="connsiteY427"/>
                  </a:cxn>
                  <a:cxn ang="0">
                    <a:pos x="connsiteX428" y="connsiteY428"/>
                  </a:cxn>
                  <a:cxn ang="0">
                    <a:pos x="connsiteX429" y="connsiteY429"/>
                  </a:cxn>
                  <a:cxn ang="0">
                    <a:pos x="connsiteX430" y="connsiteY430"/>
                  </a:cxn>
                  <a:cxn ang="0">
                    <a:pos x="connsiteX431" y="connsiteY431"/>
                  </a:cxn>
                  <a:cxn ang="0">
                    <a:pos x="connsiteX432" y="connsiteY432"/>
                  </a:cxn>
                  <a:cxn ang="0">
                    <a:pos x="connsiteX433" y="connsiteY433"/>
                  </a:cxn>
                  <a:cxn ang="0">
                    <a:pos x="connsiteX434" y="connsiteY434"/>
                  </a:cxn>
                  <a:cxn ang="0">
                    <a:pos x="connsiteX435" y="connsiteY435"/>
                  </a:cxn>
                  <a:cxn ang="0">
                    <a:pos x="connsiteX436" y="connsiteY436"/>
                  </a:cxn>
                  <a:cxn ang="0">
                    <a:pos x="connsiteX437" y="connsiteY437"/>
                  </a:cxn>
                  <a:cxn ang="0">
                    <a:pos x="connsiteX438" y="connsiteY438"/>
                  </a:cxn>
                  <a:cxn ang="0">
                    <a:pos x="connsiteX439" y="connsiteY439"/>
                  </a:cxn>
                  <a:cxn ang="0">
                    <a:pos x="connsiteX440" y="connsiteY440"/>
                  </a:cxn>
                  <a:cxn ang="0">
                    <a:pos x="connsiteX441" y="connsiteY441"/>
                  </a:cxn>
                  <a:cxn ang="0">
                    <a:pos x="connsiteX442" y="connsiteY442"/>
                  </a:cxn>
                  <a:cxn ang="0">
                    <a:pos x="connsiteX443" y="connsiteY443"/>
                  </a:cxn>
                  <a:cxn ang="0">
                    <a:pos x="connsiteX444" y="connsiteY444"/>
                  </a:cxn>
                  <a:cxn ang="0">
                    <a:pos x="connsiteX445" y="connsiteY445"/>
                  </a:cxn>
                  <a:cxn ang="0">
                    <a:pos x="connsiteX446" y="connsiteY446"/>
                  </a:cxn>
                  <a:cxn ang="0">
                    <a:pos x="connsiteX447" y="connsiteY447"/>
                  </a:cxn>
                  <a:cxn ang="0">
                    <a:pos x="connsiteX448" y="connsiteY448"/>
                  </a:cxn>
                  <a:cxn ang="0">
                    <a:pos x="connsiteX449" y="connsiteY449"/>
                  </a:cxn>
                  <a:cxn ang="0">
                    <a:pos x="connsiteX450" y="connsiteY450"/>
                  </a:cxn>
                  <a:cxn ang="0">
                    <a:pos x="connsiteX451" y="connsiteY451"/>
                  </a:cxn>
                  <a:cxn ang="0">
                    <a:pos x="connsiteX452" y="connsiteY452"/>
                  </a:cxn>
                  <a:cxn ang="0">
                    <a:pos x="connsiteX453" y="connsiteY453"/>
                  </a:cxn>
                  <a:cxn ang="0">
                    <a:pos x="connsiteX454" y="connsiteY454"/>
                  </a:cxn>
                  <a:cxn ang="0">
                    <a:pos x="connsiteX455" y="connsiteY455"/>
                  </a:cxn>
                  <a:cxn ang="0">
                    <a:pos x="connsiteX456" y="connsiteY456"/>
                  </a:cxn>
                  <a:cxn ang="0">
                    <a:pos x="connsiteX457" y="connsiteY457"/>
                  </a:cxn>
                  <a:cxn ang="0">
                    <a:pos x="connsiteX458" y="connsiteY458"/>
                  </a:cxn>
                  <a:cxn ang="0">
                    <a:pos x="connsiteX459" y="connsiteY459"/>
                  </a:cxn>
                  <a:cxn ang="0">
                    <a:pos x="connsiteX460" y="connsiteY460"/>
                  </a:cxn>
                  <a:cxn ang="0">
                    <a:pos x="connsiteX461" y="connsiteY461"/>
                  </a:cxn>
                  <a:cxn ang="0">
                    <a:pos x="connsiteX462" y="connsiteY462"/>
                  </a:cxn>
                  <a:cxn ang="0">
                    <a:pos x="connsiteX463" y="connsiteY463"/>
                  </a:cxn>
                  <a:cxn ang="0">
                    <a:pos x="connsiteX464" y="connsiteY464"/>
                  </a:cxn>
                  <a:cxn ang="0">
                    <a:pos x="connsiteX465" y="connsiteY465"/>
                  </a:cxn>
                  <a:cxn ang="0">
                    <a:pos x="connsiteX466" y="connsiteY466"/>
                  </a:cxn>
                  <a:cxn ang="0">
                    <a:pos x="connsiteX467" y="connsiteY467"/>
                  </a:cxn>
                  <a:cxn ang="0">
                    <a:pos x="connsiteX468" y="connsiteY468"/>
                  </a:cxn>
                  <a:cxn ang="0">
                    <a:pos x="connsiteX469" y="connsiteY469"/>
                  </a:cxn>
                  <a:cxn ang="0">
                    <a:pos x="connsiteX470" y="connsiteY470"/>
                  </a:cxn>
                  <a:cxn ang="0">
                    <a:pos x="connsiteX471" y="connsiteY471"/>
                  </a:cxn>
                  <a:cxn ang="0">
                    <a:pos x="connsiteX472" y="connsiteY472"/>
                  </a:cxn>
                  <a:cxn ang="0">
                    <a:pos x="connsiteX473" y="connsiteY473"/>
                  </a:cxn>
                  <a:cxn ang="0">
                    <a:pos x="connsiteX474" y="connsiteY474"/>
                  </a:cxn>
                  <a:cxn ang="0">
                    <a:pos x="connsiteX475" y="connsiteY475"/>
                  </a:cxn>
                  <a:cxn ang="0">
                    <a:pos x="connsiteX476" y="connsiteY476"/>
                  </a:cxn>
                  <a:cxn ang="0">
                    <a:pos x="connsiteX477" y="connsiteY477"/>
                  </a:cxn>
                  <a:cxn ang="0">
                    <a:pos x="connsiteX478" y="connsiteY478"/>
                  </a:cxn>
                  <a:cxn ang="0">
                    <a:pos x="connsiteX479" y="connsiteY479"/>
                  </a:cxn>
                  <a:cxn ang="0">
                    <a:pos x="connsiteX480" y="connsiteY480"/>
                  </a:cxn>
                  <a:cxn ang="0">
                    <a:pos x="connsiteX481" y="connsiteY481"/>
                  </a:cxn>
                  <a:cxn ang="0">
                    <a:pos x="connsiteX482" y="connsiteY482"/>
                  </a:cxn>
                  <a:cxn ang="0">
                    <a:pos x="connsiteX483" y="connsiteY483"/>
                  </a:cxn>
                  <a:cxn ang="0">
                    <a:pos x="connsiteX484" y="connsiteY484"/>
                  </a:cxn>
                  <a:cxn ang="0">
                    <a:pos x="connsiteX485" y="connsiteY485"/>
                  </a:cxn>
                  <a:cxn ang="0">
                    <a:pos x="connsiteX486" y="connsiteY486"/>
                  </a:cxn>
                  <a:cxn ang="0">
                    <a:pos x="connsiteX487" y="connsiteY487"/>
                  </a:cxn>
                  <a:cxn ang="0">
                    <a:pos x="connsiteX488" y="connsiteY488"/>
                  </a:cxn>
                  <a:cxn ang="0">
                    <a:pos x="connsiteX489" y="connsiteY489"/>
                  </a:cxn>
                  <a:cxn ang="0">
                    <a:pos x="connsiteX490" y="connsiteY490"/>
                  </a:cxn>
                  <a:cxn ang="0">
                    <a:pos x="connsiteX491" y="connsiteY491"/>
                  </a:cxn>
                  <a:cxn ang="0">
                    <a:pos x="connsiteX492" y="connsiteY492"/>
                  </a:cxn>
                  <a:cxn ang="0">
                    <a:pos x="connsiteX493" y="connsiteY493"/>
                  </a:cxn>
                  <a:cxn ang="0">
                    <a:pos x="connsiteX494" y="connsiteY494"/>
                  </a:cxn>
                  <a:cxn ang="0">
                    <a:pos x="connsiteX495" y="connsiteY495"/>
                  </a:cxn>
                  <a:cxn ang="0">
                    <a:pos x="connsiteX496" y="connsiteY496"/>
                  </a:cxn>
                  <a:cxn ang="0">
                    <a:pos x="connsiteX497" y="connsiteY497"/>
                  </a:cxn>
                  <a:cxn ang="0">
                    <a:pos x="connsiteX498" y="connsiteY498"/>
                  </a:cxn>
                  <a:cxn ang="0">
                    <a:pos x="connsiteX499" y="connsiteY499"/>
                  </a:cxn>
                  <a:cxn ang="0">
                    <a:pos x="connsiteX500" y="connsiteY500"/>
                  </a:cxn>
                  <a:cxn ang="0">
                    <a:pos x="connsiteX501" y="connsiteY501"/>
                  </a:cxn>
                  <a:cxn ang="0">
                    <a:pos x="connsiteX502" y="connsiteY502"/>
                  </a:cxn>
                  <a:cxn ang="0">
                    <a:pos x="connsiteX503" y="connsiteY503"/>
                  </a:cxn>
                  <a:cxn ang="0">
                    <a:pos x="connsiteX504" y="connsiteY504"/>
                  </a:cxn>
                  <a:cxn ang="0">
                    <a:pos x="connsiteX505" y="connsiteY505"/>
                  </a:cxn>
                  <a:cxn ang="0">
                    <a:pos x="connsiteX506" y="connsiteY506"/>
                  </a:cxn>
                  <a:cxn ang="0">
                    <a:pos x="connsiteX507" y="connsiteY507"/>
                  </a:cxn>
                  <a:cxn ang="0">
                    <a:pos x="connsiteX508" y="connsiteY508"/>
                  </a:cxn>
                  <a:cxn ang="0">
                    <a:pos x="connsiteX509" y="connsiteY509"/>
                  </a:cxn>
                  <a:cxn ang="0">
                    <a:pos x="connsiteX510" y="connsiteY510"/>
                  </a:cxn>
                  <a:cxn ang="0">
                    <a:pos x="connsiteX511" y="connsiteY511"/>
                  </a:cxn>
                  <a:cxn ang="0">
                    <a:pos x="connsiteX512" y="connsiteY512"/>
                  </a:cxn>
                  <a:cxn ang="0">
                    <a:pos x="connsiteX513" y="connsiteY513"/>
                  </a:cxn>
                  <a:cxn ang="0">
                    <a:pos x="connsiteX514" y="connsiteY514"/>
                  </a:cxn>
                  <a:cxn ang="0">
                    <a:pos x="connsiteX515" y="connsiteY515"/>
                  </a:cxn>
                  <a:cxn ang="0">
                    <a:pos x="connsiteX516" y="connsiteY516"/>
                  </a:cxn>
                  <a:cxn ang="0">
                    <a:pos x="connsiteX517" y="connsiteY517"/>
                  </a:cxn>
                  <a:cxn ang="0">
                    <a:pos x="connsiteX518" y="connsiteY518"/>
                  </a:cxn>
                  <a:cxn ang="0">
                    <a:pos x="connsiteX519" y="connsiteY519"/>
                  </a:cxn>
                  <a:cxn ang="0">
                    <a:pos x="connsiteX520" y="connsiteY520"/>
                  </a:cxn>
                  <a:cxn ang="0">
                    <a:pos x="connsiteX521" y="connsiteY521"/>
                  </a:cxn>
                  <a:cxn ang="0">
                    <a:pos x="connsiteX522" y="connsiteY522"/>
                  </a:cxn>
                  <a:cxn ang="0">
                    <a:pos x="connsiteX523" y="connsiteY523"/>
                  </a:cxn>
                  <a:cxn ang="0">
                    <a:pos x="connsiteX524" y="connsiteY524"/>
                  </a:cxn>
                  <a:cxn ang="0">
                    <a:pos x="connsiteX525" y="connsiteY525"/>
                  </a:cxn>
                  <a:cxn ang="0">
                    <a:pos x="connsiteX526" y="connsiteY526"/>
                  </a:cxn>
                  <a:cxn ang="0">
                    <a:pos x="connsiteX527" y="connsiteY527"/>
                  </a:cxn>
                  <a:cxn ang="0">
                    <a:pos x="connsiteX528" y="connsiteY528"/>
                  </a:cxn>
                  <a:cxn ang="0">
                    <a:pos x="connsiteX529" y="connsiteY529"/>
                  </a:cxn>
                  <a:cxn ang="0">
                    <a:pos x="connsiteX530" y="connsiteY530"/>
                  </a:cxn>
                  <a:cxn ang="0">
                    <a:pos x="connsiteX531" y="connsiteY531"/>
                  </a:cxn>
                  <a:cxn ang="0">
                    <a:pos x="connsiteX532" y="connsiteY532"/>
                  </a:cxn>
                  <a:cxn ang="0">
                    <a:pos x="connsiteX533" y="connsiteY533"/>
                  </a:cxn>
                  <a:cxn ang="0">
                    <a:pos x="connsiteX534" y="connsiteY534"/>
                  </a:cxn>
                  <a:cxn ang="0">
                    <a:pos x="connsiteX535" y="connsiteY535"/>
                  </a:cxn>
                  <a:cxn ang="0">
                    <a:pos x="connsiteX536" y="connsiteY536"/>
                  </a:cxn>
                  <a:cxn ang="0">
                    <a:pos x="connsiteX537" y="connsiteY537"/>
                  </a:cxn>
                  <a:cxn ang="0">
                    <a:pos x="connsiteX538" y="connsiteY538"/>
                  </a:cxn>
                  <a:cxn ang="0">
                    <a:pos x="connsiteX539" y="connsiteY539"/>
                  </a:cxn>
                  <a:cxn ang="0">
                    <a:pos x="connsiteX540" y="connsiteY540"/>
                  </a:cxn>
                  <a:cxn ang="0">
                    <a:pos x="connsiteX541" y="connsiteY541"/>
                  </a:cxn>
                  <a:cxn ang="0">
                    <a:pos x="connsiteX542" y="connsiteY542"/>
                  </a:cxn>
                  <a:cxn ang="0">
                    <a:pos x="connsiteX543" y="connsiteY543"/>
                  </a:cxn>
                  <a:cxn ang="0">
                    <a:pos x="connsiteX544" y="connsiteY544"/>
                  </a:cxn>
                  <a:cxn ang="0">
                    <a:pos x="connsiteX545" y="connsiteY545"/>
                  </a:cxn>
                  <a:cxn ang="0">
                    <a:pos x="connsiteX546" y="connsiteY546"/>
                  </a:cxn>
                  <a:cxn ang="0">
                    <a:pos x="connsiteX547" y="connsiteY547"/>
                  </a:cxn>
                  <a:cxn ang="0">
                    <a:pos x="connsiteX548" y="connsiteY548"/>
                  </a:cxn>
                  <a:cxn ang="0">
                    <a:pos x="connsiteX549" y="connsiteY549"/>
                  </a:cxn>
                  <a:cxn ang="0">
                    <a:pos x="connsiteX550" y="connsiteY550"/>
                  </a:cxn>
                  <a:cxn ang="0">
                    <a:pos x="connsiteX551" y="connsiteY551"/>
                  </a:cxn>
                  <a:cxn ang="0">
                    <a:pos x="connsiteX552" y="connsiteY552"/>
                  </a:cxn>
                  <a:cxn ang="0">
                    <a:pos x="connsiteX553" y="connsiteY553"/>
                  </a:cxn>
                  <a:cxn ang="0">
                    <a:pos x="connsiteX554" y="connsiteY554"/>
                  </a:cxn>
                  <a:cxn ang="0">
                    <a:pos x="connsiteX555" y="connsiteY555"/>
                  </a:cxn>
                  <a:cxn ang="0">
                    <a:pos x="connsiteX556" y="connsiteY556"/>
                  </a:cxn>
                  <a:cxn ang="0">
                    <a:pos x="connsiteX557" y="connsiteY557"/>
                  </a:cxn>
                  <a:cxn ang="0">
                    <a:pos x="connsiteX558" y="connsiteY558"/>
                  </a:cxn>
                  <a:cxn ang="0">
                    <a:pos x="connsiteX559" y="connsiteY559"/>
                  </a:cxn>
                  <a:cxn ang="0">
                    <a:pos x="connsiteX560" y="connsiteY560"/>
                  </a:cxn>
                  <a:cxn ang="0">
                    <a:pos x="connsiteX561" y="connsiteY561"/>
                  </a:cxn>
                  <a:cxn ang="0">
                    <a:pos x="connsiteX562" y="connsiteY562"/>
                  </a:cxn>
                  <a:cxn ang="0">
                    <a:pos x="connsiteX563" y="connsiteY563"/>
                  </a:cxn>
                  <a:cxn ang="0">
                    <a:pos x="connsiteX564" y="connsiteY564"/>
                  </a:cxn>
                  <a:cxn ang="0">
                    <a:pos x="connsiteX565" y="connsiteY565"/>
                  </a:cxn>
                  <a:cxn ang="0">
                    <a:pos x="connsiteX566" y="connsiteY566"/>
                  </a:cxn>
                  <a:cxn ang="0">
                    <a:pos x="connsiteX567" y="connsiteY567"/>
                  </a:cxn>
                  <a:cxn ang="0">
                    <a:pos x="connsiteX568" y="connsiteY568"/>
                  </a:cxn>
                  <a:cxn ang="0">
                    <a:pos x="connsiteX569" y="connsiteY569"/>
                  </a:cxn>
                  <a:cxn ang="0">
                    <a:pos x="connsiteX570" y="connsiteY570"/>
                  </a:cxn>
                  <a:cxn ang="0">
                    <a:pos x="connsiteX571" y="connsiteY571"/>
                  </a:cxn>
                  <a:cxn ang="0">
                    <a:pos x="connsiteX572" y="connsiteY572"/>
                  </a:cxn>
                  <a:cxn ang="0">
                    <a:pos x="connsiteX573" y="connsiteY573"/>
                  </a:cxn>
                  <a:cxn ang="0">
                    <a:pos x="connsiteX574" y="connsiteY574"/>
                  </a:cxn>
                  <a:cxn ang="0">
                    <a:pos x="connsiteX575" y="connsiteY575"/>
                  </a:cxn>
                  <a:cxn ang="0">
                    <a:pos x="connsiteX576" y="connsiteY576"/>
                  </a:cxn>
                  <a:cxn ang="0">
                    <a:pos x="connsiteX577" y="connsiteY577"/>
                  </a:cxn>
                  <a:cxn ang="0">
                    <a:pos x="connsiteX578" y="connsiteY578"/>
                  </a:cxn>
                  <a:cxn ang="0">
                    <a:pos x="connsiteX579" y="connsiteY579"/>
                  </a:cxn>
                  <a:cxn ang="0">
                    <a:pos x="connsiteX580" y="connsiteY580"/>
                  </a:cxn>
                  <a:cxn ang="0">
                    <a:pos x="connsiteX581" y="connsiteY581"/>
                  </a:cxn>
                  <a:cxn ang="0">
                    <a:pos x="connsiteX582" y="connsiteY582"/>
                  </a:cxn>
                  <a:cxn ang="0">
                    <a:pos x="connsiteX583" y="connsiteY583"/>
                  </a:cxn>
                  <a:cxn ang="0">
                    <a:pos x="connsiteX584" y="connsiteY584"/>
                  </a:cxn>
                  <a:cxn ang="0">
                    <a:pos x="connsiteX585" y="connsiteY585"/>
                  </a:cxn>
                  <a:cxn ang="0">
                    <a:pos x="connsiteX586" y="connsiteY586"/>
                  </a:cxn>
                  <a:cxn ang="0">
                    <a:pos x="connsiteX587" y="connsiteY587"/>
                  </a:cxn>
                  <a:cxn ang="0">
                    <a:pos x="connsiteX588" y="connsiteY588"/>
                  </a:cxn>
                  <a:cxn ang="0">
                    <a:pos x="connsiteX589" y="connsiteY589"/>
                  </a:cxn>
                  <a:cxn ang="0">
                    <a:pos x="connsiteX590" y="connsiteY590"/>
                  </a:cxn>
                  <a:cxn ang="0">
                    <a:pos x="connsiteX591" y="connsiteY591"/>
                  </a:cxn>
                  <a:cxn ang="0">
                    <a:pos x="connsiteX592" y="connsiteY592"/>
                  </a:cxn>
                  <a:cxn ang="0">
                    <a:pos x="connsiteX593" y="connsiteY593"/>
                  </a:cxn>
                  <a:cxn ang="0">
                    <a:pos x="connsiteX594" y="connsiteY594"/>
                  </a:cxn>
                  <a:cxn ang="0">
                    <a:pos x="connsiteX595" y="connsiteY595"/>
                  </a:cxn>
                  <a:cxn ang="0">
                    <a:pos x="connsiteX596" y="connsiteY596"/>
                  </a:cxn>
                  <a:cxn ang="0">
                    <a:pos x="connsiteX597" y="connsiteY597"/>
                  </a:cxn>
                  <a:cxn ang="0">
                    <a:pos x="connsiteX598" y="connsiteY598"/>
                  </a:cxn>
                  <a:cxn ang="0">
                    <a:pos x="connsiteX599" y="connsiteY599"/>
                  </a:cxn>
                  <a:cxn ang="0">
                    <a:pos x="connsiteX600" y="connsiteY600"/>
                  </a:cxn>
                  <a:cxn ang="0">
                    <a:pos x="connsiteX601" y="connsiteY601"/>
                  </a:cxn>
                  <a:cxn ang="0">
                    <a:pos x="connsiteX602" y="connsiteY602"/>
                  </a:cxn>
                  <a:cxn ang="0">
                    <a:pos x="connsiteX603" y="connsiteY603"/>
                  </a:cxn>
                  <a:cxn ang="0">
                    <a:pos x="connsiteX604" y="connsiteY604"/>
                  </a:cxn>
                  <a:cxn ang="0">
                    <a:pos x="connsiteX605" y="connsiteY605"/>
                  </a:cxn>
                  <a:cxn ang="0">
                    <a:pos x="connsiteX606" y="connsiteY606"/>
                  </a:cxn>
                  <a:cxn ang="0">
                    <a:pos x="connsiteX607" y="connsiteY607"/>
                  </a:cxn>
                  <a:cxn ang="0">
                    <a:pos x="connsiteX608" y="connsiteY608"/>
                  </a:cxn>
                  <a:cxn ang="0">
                    <a:pos x="connsiteX609" y="connsiteY609"/>
                  </a:cxn>
                  <a:cxn ang="0">
                    <a:pos x="connsiteX610" y="connsiteY610"/>
                  </a:cxn>
                  <a:cxn ang="0">
                    <a:pos x="connsiteX611" y="connsiteY611"/>
                  </a:cxn>
                  <a:cxn ang="0">
                    <a:pos x="connsiteX612" y="connsiteY612"/>
                  </a:cxn>
                  <a:cxn ang="0">
                    <a:pos x="connsiteX613" y="connsiteY613"/>
                  </a:cxn>
                  <a:cxn ang="0">
                    <a:pos x="connsiteX614" y="connsiteY614"/>
                  </a:cxn>
                  <a:cxn ang="0">
                    <a:pos x="connsiteX615" y="connsiteY615"/>
                  </a:cxn>
                  <a:cxn ang="0">
                    <a:pos x="connsiteX616" y="connsiteY616"/>
                  </a:cxn>
                  <a:cxn ang="0">
                    <a:pos x="connsiteX617" y="connsiteY617"/>
                  </a:cxn>
                  <a:cxn ang="0">
                    <a:pos x="connsiteX618" y="connsiteY618"/>
                  </a:cxn>
                  <a:cxn ang="0">
                    <a:pos x="connsiteX619" y="connsiteY619"/>
                  </a:cxn>
                  <a:cxn ang="0">
                    <a:pos x="connsiteX620" y="connsiteY620"/>
                  </a:cxn>
                  <a:cxn ang="0">
                    <a:pos x="connsiteX621" y="connsiteY621"/>
                  </a:cxn>
                  <a:cxn ang="0">
                    <a:pos x="connsiteX622" y="connsiteY622"/>
                  </a:cxn>
                  <a:cxn ang="0">
                    <a:pos x="connsiteX623" y="connsiteY623"/>
                  </a:cxn>
                  <a:cxn ang="0">
                    <a:pos x="connsiteX624" y="connsiteY624"/>
                  </a:cxn>
                  <a:cxn ang="0">
                    <a:pos x="connsiteX625" y="connsiteY625"/>
                  </a:cxn>
                  <a:cxn ang="0">
                    <a:pos x="connsiteX626" y="connsiteY626"/>
                  </a:cxn>
                  <a:cxn ang="0">
                    <a:pos x="connsiteX627" y="connsiteY627"/>
                  </a:cxn>
                  <a:cxn ang="0">
                    <a:pos x="connsiteX628" y="connsiteY628"/>
                  </a:cxn>
                  <a:cxn ang="0">
                    <a:pos x="connsiteX629" y="connsiteY629"/>
                  </a:cxn>
                  <a:cxn ang="0">
                    <a:pos x="connsiteX630" y="connsiteY630"/>
                  </a:cxn>
                  <a:cxn ang="0">
                    <a:pos x="connsiteX631" y="connsiteY631"/>
                  </a:cxn>
                  <a:cxn ang="0">
                    <a:pos x="connsiteX632" y="connsiteY632"/>
                  </a:cxn>
                  <a:cxn ang="0">
                    <a:pos x="connsiteX633" y="connsiteY633"/>
                  </a:cxn>
                  <a:cxn ang="0">
                    <a:pos x="connsiteX634" y="connsiteY634"/>
                  </a:cxn>
                  <a:cxn ang="0">
                    <a:pos x="connsiteX635" y="connsiteY635"/>
                  </a:cxn>
                  <a:cxn ang="0">
                    <a:pos x="connsiteX636" y="connsiteY636"/>
                  </a:cxn>
                  <a:cxn ang="0">
                    <a:pos x="connsiteX637" y="connsiteY637"/>
                  </a:cxn>
                  <a:cxn ang="0">
                    <a:pos x="connsiteX638" y="connsiteY638"/>
                  </a:cxn>
                  <a:cxn ang="0">
                    <a:pos x="connsiteX639" y="connsiteY639"/>
                  </a:cxn>
                  <a:cxn ang="0">
                    <a:pos x="connsiteX640" y="connsiteY640"/>
                  </a:cxn>
                  <a:cxn ang="0">
                    <a:pos x="connsiteX641" y="connsiteY641"/>
                  </a:cxn>
                  <a:cxn ang="0">
                    <a:pos x="connsiteX642" y="connsiteY642"/>
                  </a:cxn>
                  <a:cxn ang="0">
                    <a:pos x="connsiteX643" y="connsiteY643"/>
                  </a:cxn>
                  <a:cxn ang="0">
                    <a:pos x="connsiteX644" y="connsiteY644"/>
                  </a:cxn>
                  <a:cxn ang="0">
                    <a:pos x="connsiteX645" y="connsiteY645"/>
                  </a:cxn>
                  <a:cxn ang="0">
                    <a:pos x="connsiteX646" y="connsiteY646"/>
                  </a:cxn>
                  <a:cxn ang="0">
                    <a:pos x="connsiteX647" y="connsiteY647"/>
                  </a:cxn>
                  <a:cxn ang="0">
                    <a:pos x="connsiteX648" y="connsiteY648"/>
                  </a:cxn>
                  <a:cxn ang="0">
                    <a:pos x="connsiteX649" y="connsiteY649"/>
                  </a:cxn>
                  <a:cxn ang="0">
                    <a:pos x="connsiteX650" y="connsiteY650"/>
                  </a:cxn>
                  <a:cxn ang="0">
                    <a:pos x="connsiteX651" y="connsiteY651"/>
                  </a:cxn>
                  <a:cxn ang="0">
                    <a:pos x="connsiteX652" y="connsiteY652"/>
                  </a:cxn>
                  <a:cxn ang="0">
                    <a:pos x="connsiteX653" y="connsiteY653"/>
                  </a:cxn>
                  <a:cxn ang="0">
                    <a:pos x="connsiteX654" y="connsiteY654"/>
                  </a:cxn>
                  <a:cxn ang="0">
                    <a:pos x="connsiteX655" y="connsiteY655"/>
                  </a:cxn>
                  <a:cxn ang="0">
                    <a:pos x="connsiteX656" y="connsiteY656"/>
                  </a:cxn>
                  <a:cxn ang="0">
                    <a:pos x="connsiteX657" y="connsiteY657"/>
                  </a:cxn>
                  <a:cxn ang="0">
                    <a:pos x="connsiteX658" y="connsiteY658"/>
                  </a:cxn>
                  <a:cxn ang="0">
                    <a:pos x="connsiteX659" y="connsiteY659"/>
                  </a:cxn>
                  <a:cxn ang="0">
                    <a:pos x="connsiteX660" y="connsiteY660"/>
                  </a:cxn>
                  <a:cxn ang="0">
                    <a:pos x="connsiteX661" y="connsiteY661"/>
                  </a:cxn>
                  <a:cxn ang="0">
                    <a:pos x="connsiteX662" y="connsiteY662"/>
                  </a:cxn>
                  <a:cxn ang="0">
                    <a:pos x="connsiteX663" y="connsiteY663"/>
                  </a:cxn>
                  <a:cxn ang="0">
                    <a:pos x="connsiteX664" y="connsiteY664"/>
                  </a:cxn>
                  <a:cxn ang="0">
                    <a:pos x="connsiteX665" y="connsiteY665"/>
                  </a:cxn>
                  <a:cxn ang="0">
                    <a:pos x="connsiteX666" y="connsiteY666"/>
                  </a:cxn>
                  <a:cxn ang="0">
                    <a:pos x="connsiteX667" y="connsiteY667"/>
                  </a:cxn>
                  <a:cxn ang="0">
                    <a:pos x="connsiteX668" y="connsiteY668"/>
                  </a:cxn>
                  <a:cxn ang="0">
                    <a:pos x="connsiteX669" y="connsiteY669"/>
                  </a:cxn>
                  <a:cxn ang="0">
                    <a:pos x="connsiteX670" y="connsiteY670"/>
                  </a:cxn>
                  <a:cxn ang="0">
                    <a:pos x="connsiteX671" y="connsiteY671"/>
                  </a:cxn>
                  <a:cxn ang="0">
                    <a:pos x="connsiteX672" y="connsiteY672"/>
                  </a:cxn>
                  <a:cxn ang="0">
                    <a:pos x="connsiteX673" y="connsiteY673"/>
                  </a:cxn>
                  <a:cxn ang="0">
                    <a:pos x="connsiteX674" y="connsiteY674"/>
                  </a:cxn>
                  <a:cxn ang="0">
                    <a:pos x="connsiteX675" y="connsiteY675"/>
                  </a:cxn>
                  <a:cxn ang="0">
                    <a:pos x="connsiteX676" y="connsiteY676"/>
                  </a:cxn>
                  <a:cxn ang="0">
                    <a:pos x="connsiteX677" y="connsiteY677"/>
                  </a:cxn>
                  <a:cxn ang="0">
                    <a:pos x="connsiteX678" y="connsiteY678"/>
                  </a:cxn>
                  <a:cxn ang="0">
                    <a:pos x="connsiteX679" y="connsiteY679"/>
                  </a:cxn>
                  <a:cxn ang="0">
                    <a:pos x="connsiteX680" y="connsiteY680"/>
                  </a:cxn>
                  <a:cxn ang="0">
                    <a:pos x="connsiteX681" y="connsiteY681"/>
                  </a:cxn>
                  <a:cxn ang="0">
                    <a:pos x="connsiteX682" y="connsiteY682"/>
                  </a:cxn>
                  <a:cxn ang="0">
                    <a:pos x="connsiteX683" y="connsiteY683"/>
                  </a:cxn>
                  <a:cxn ang="0">
                    <a:pos x="connsiteX684" y="connsiteY684"/>
                  </a:cxn>
                  <a:cxn ang="0">
                    <a:pos x="connsiteX685" y="connsiteY685"/>
                  </a:cxn>
                  <a:cxn ang="0">
                    <a:pos x="connsiteX686" y="connsiteY686"/>
                  </a:cxn>
                  <a:cxn ang="0">
                    <a:pos x="connsiteX687" y="connsiteY687"/>
                  </a:cxn>
                  <a:cxn ang="0">
                    <a:pos x="connsiteX688" y="connsiteY688"/>
                  </a:cxn>
                  <a:cxn ang="0">
                    <a:pos x="connsiteX689" y="connsiteY689"/>
                  </a:cxn>
                  <a:cxn ang="0">
                    <a:pos x="connsiteX690" y="connsiteY690"/>
                  </a:cxn>
                  <a:cxn ang="0">
                    <a:pos x="connsiteX691" y="connsiteY691"/>
                  </a:cxn>
                  <a:cxn ang="0">
                    <a:pos x="connsiteX692" y="connsiteY692"/>
                  </a:cxn>
                  <a:cxn ang="0">
                    <a:pos x="connsiteX693" y="connsiteY693"/>
                  </a:cxn>
                  <a:cxn ang="0">
                    <a:pos x="connsiteX694" y="connsiteY694"/>
                  </a:cxn>
                  <a:cxn ang="0">
                    <a:pos x="connsiteX695" y="connsiteY695"/>
                  </a:cxn>
                  <a:cxn ang="0">
                    <a:pos x="connsiteX696" y="connsiteY696"/>
                  </a:cxn>
                  <a:cxn ang="0">
                    <a:pos x="connsiteX697" y="connsiteY697"/>
                  </a:cxn>
                  <a:cxn ang="0">
                    <a:pos x="connsiteX698" y="connsiteY698"/>
                  </a:cxn>
                  <a:cxn ang="0">
                    <a:pos x="connsiteX699" y="connsiteY699"/>
                  </a:cxn>
                  <a:cxn ang="0">
                    <a:pos x="connsiteX700" y="connsiteY700"/>
                  </a:cxn>
                  <a:cxn ang="0">
                    <a:pos x="connsiteX701" y="connsiteY701"/>
                  </a:cxn>
                  <a:cxn ang="0">
                    <a:pos x="connsiteX702" y="connsiteY702"/>
                  </a:cxn>
                  <a:cxn ang="0">
                    <a:pos x="connsiteX703" y="connsiteY703"/>
                  </a:cxn>
                  <a:cxn ang="0">
                    <a:pos x="connsiteX704" y="connsiteY704"/>
                  </a:cxn>
                  <a:cxn ang="0">
                    <a:pos x="connsiteX705" y="connsiteY705"/>
                  </a:cxn>
                  <a:cxn ang="0">
                    <a:pos x="connsiteX706" y="connsiteY706"/>
                  </a:cxn>
                  <a:cxn ang="0">
                    <a:pos x="connsiteX707" y="connsiteY707"/>
                  </a:cxn>
                  <a:cxn ang="0">
                    <a:pos x="connsiteX708" y="connsiteY708"/>
                  </a:cxn>
                  <a:cxn ang="0">
                    <a:pos x="connsiteX709" y="connsiteY709"/>
                  </a:cxn>
                  <a:cxn ang="0">
                    <a:pos x="connsiteX710" y="connsiteY710"/>
                  </a:cxn>
                  <a:cxn ang="0">
                    <a:pos x="connsiteX711" y="connsiteY711"/>
                  </a:cxn>
                  <a:cxn ang="0">
                    <a:pos x="connsiteX712" y="connsiteY712"/>
                  </a:cxn>
                  <a:cxn ang="0">
                    <a:pos x="connsiteX713" y="connsiteY713"/>
                  </a:cxn>
                  <a:cxn ang="0">
                    <a:pos x="connsiteX714" y="connsiteY714"/>
                  </a:cxn>
                  <a:cxn ang="0">
                    <a:pos x="connsiteX715" y="connsiteY715"/>
                  </a:cxn>
                  <a:cxn ang="0">
                    <a:pos x="connsiteX716" y="connsiteY716"/>
                  </a:cxn>
                  <a:cxn ang="0">
                    <a:pos x="connsiteX717" y="connsiteY717"/>
                  </a:cxn>
                  <a:cxn ang="0">
                    <a:pos x="connsiteX718" y="connsiteY718"/>
                  </a:cxn>
                  <a:cxn ang="0">
                    <a:pos x="connsiteX719" y="connsiteY719"/>
                  </a:cxn>
                  <a:cxn ang="0">
                    <a:pos x="connsiteX720" y="connsiteY720"/>
                  </a:cxn>
                  <a:cxn ang="0">
                    <a:pos x="connsiteX721" y="connsiteY721"/>
                  </a:cxn>
                  <a:cxn ang="0">
                    <a:pos x="connsiteX722" y="connsiteY722"/>
                  </a:cxn>
                  <a:cxn ang="0">
                    <a:pos x="connsiteX723" y="connsiteY723"/>
                  </a:cxn>
                  <a:cxn ang="0">
                    <a:pos x="connsiteX724" y="connsiteY724"/>
                  </a:cxn>
                  <a:cxn ang="0">
                    <a:pos x="connsiteX725" y="connsiteY725"/>
                  </a:cxn>
                  <a:cxn ang="0">
                    <a:pos x="connsiteX726" y="connsiteY726"/>
                  </a:cxn>
                  <a:cxn ang="0">
                    <a:pos x="connsiteX727" y="connsiteY727"/>
                  </a:cxn>
                  <a:cxn ang="0">
                    <a:pos x="connsiteX728" y="connsiteY728"/>
                  </a:cxn>
                  <a:cxn ang="0">
                    <a:pos x="connsiteX729" y="connsiteY729"/>
                  </a:cxn>
                  <a:cxn ang="0">
                    <a:pos x="connsiteX730" y="connsiteY730"/>
                  </a:cxn>
                  <a:cxn ang="0">
                    <a:pos x="connsiteX731" y="connsiteY731"/>
                  </a:cxn>
                  <a:cxn ang="0">
                    <a:pos x="connsiteX732" y="connsiteY732"/>
                  </a:cxn>
                  <a:cxn ang="0">
                    <a:pos x="connsiteX733" y="connsiteY733"/>
                  </a:cxn>
                  <a:cxn ang="0">
                    <a:pos x="connsiteX734" y="connsiteY734"/>
                  </a:cxn>
                  <a:cxn ang="0">
                    <a:pos x="connsiteX735" y="connsiteY735"/>
                  </a:cxn>
                  <a:cxn ang="0">
                    <a:pos x="connsiteX736" y="connsiteY736"/>
                  </a:cxn>
                  <a:cxn ang="0">
                    <a:pos x="connsiteX737" y="connsiteY737"/>
                  </a:cxn>
                  <a:cxn ang="0">
                    <a:pos x="connsiteX738" y="connsiteY738"/>
                  </a:cxn>
                  <a:cxn ang="0">
                    <a:pos x="connsiteX739" y="connsiteY739"/>
                  </a:cxn>
                  <a:cxn ang="0">
                    <a:pos x="connsiteX740" y="connsiteY740"/>
                  </a:cxn>
                  <a:cxn ang="0">
                    <a:pos x="connsiteX741" y="connsiteY741"/>
                  </a:cxn>
                  <a:cxn ang="0">
                    <a:pos x="connsiteX742" y="connsiteY742"/>
                  </a:cxn>
                  <a:cxn ang="0">
                    <a:pos x="connsiteX743" y="connsiteY743"/>
                  </a:cxn>
                  <a:cxn ang="0">
                    <a:pos x="connsiteX744" y="connsiteY744"/>
                  </a:cxn>
                  <a:cxn ang="0">
                    <a:pos x="connsiteX745" y="connsiteY745"/>
                  </a:cxn>
                  <a:cxn ang="0">
                    <a:pos x="connsiteX746" y="connsiteY746"/>
                  </a:cxn>
                  <a:cxn ang="0">
                    <a:pos x="connsiteX747" y="connsiteY747"/>
                  </a:cxn>
                  <a:cxn ang="0">
                    <a:pos x="connsiteX748" y="connsiteY748"/>
                  </a:cxn>
                  <a:cxn ang="0">
                    <a:pos x="connsiteX749" y="connsiteY749"/>
                  </a:cxn>
                  <a:cxn ang="0">
                    <a:pos x="connsiteX750" y="connsiteY750"/>
                  </a:cxn>
                  <a:cxn ang="0">
                    <a:pos x="connsiteX751" y="connsiteY751"/>
                  </a:cxn>
                  <a:cxn ang="0">
                    <a:pos x="connsiteX752" y="connsiteY752"/>
                  </a:cxn>
                  <a:cxn ang="0">
                    <a:pos x="connsiteX753" y="connsiteY753"/>
                  </a:cxn>
                  <a:cxn ang="0">
                    <a:pos x="connsiteX754" y="connsiteY754"/>
                  </a:cxn>
                  <a:cxn ang="0">
                    <a:pos x="connsiteX755" y="connsiteY755"/>
                  </a:cxn>
                  <a:cxn ang="0">
                    <a:pos x="connsiteX756" y="connsiteY756"/>
                  </a:cxn>
                  <a:cxn ang="0">
                    <a:pos x="connsiteX757" y="connsiteY757"/>
                  </a:cxn>
                  <a:cxn ang="0">
                    <a:pos x="connsiteX758" y="connsiteY758"/>
                  </a:cxn>
                  <a:cxn ang="0">
                    <a:pos x="connsiteX759" y="connsiteY759"/>
                  </a:cxn>
                  <a:cxn ang="0">
                    <a:pos x="connsiteX760" y="connsiteY760"/>
                  </a:cxn>
                  <a:cxn ang="0">
                    <a:pos x="connsiteX761" y="connsiteY761"/>
                  </a:cxn>
                  <a:cxn ang="0">
                    <a:pos x="connsiteX762" y="connsiteY762"/>
                  </a:cxn>
                  <a:cxn ang="0">
                    <a:pos x="connsiteX763" y="connsiteY763"/>
                  </a:cxn>
                  <a:cxn ang="0">
                    <a:pos x="connsiteX764" y="connsiteY764"/>
                  </a:cxn>
                  <a:cxn ang="0">
                    <a:pos x="connsiteX765" y="connsiteY765"/>
                  </a:cxn>
                  <a:cxn ang="0">
                    <a:pos x="connsiteX766" y="connsiteY766"/>
                  </a:cxn>
                  <a:cxn ang="0">
                    <a:pos x="connsiteX767" y="connsiteY767"/>
                  </a:cxn>
                  <a:cxn ang="0">
                    <a:pos x="connsiteX768" y="connsiteY768"/>
                  </a:cxn>
                  <a:cxn ang="0">
                    <a:pos x="connsiteX769" y="connsiteY769"/>
                  </a:cxn>
                  <a:cxn ang="0">
                    <a:pos x="connsiteX770" y="connsiteY770"/>
                  </a:cxn>
                  <a:cxn ang="0">
                    <a:pos x="connsiteX771" y="connsiteY771"/>
                  </a:cxn>
                  <a:cxn ang="0">
                    <a:pos x="connsiteX772" y="connsiteY772"/>
                  </a:cxn>
                  <a:cxn ang="0">
                    <a:pos x="connsiteX773" y="connsiteY773"/>
                  </a:cxn>
                  <a:cxn ang="0">
                    <a:pos x="connsiteX774" y="connsiteY774"/>
                  </a:cxn>
                  <a:cxn ang="0">
                    <a:pos x="connsiteX775" y="connsiteY775"/>
                  </a:cxn>
                  <a:cxn ang="0">
                    <a:pos x="connsiteX776" y="connsiteY776"/>
                  </a:cxn>
                  <a:cxn ang="0">
                    <a:pos x="connsiteX777" y="connsiteY777"/>
                  </a:cxn>
                  <a:cxn ang="0">
                    <a:pos x="connsiteX778" y="connsiteY778"/>
                  </a:cxn>
                  <a:cxn ang="0">
                    <a:pos x="connsiteX779" y="connsiteY779"/>
                  </a:cxn>
                  <a:cxn ang="0">
                    <a:pos x="connsiteX780" y="connsiteY780"/>
                  </a:cxn>
                  <a:cxn ang="0">
                    <a:pos x="connsiteX781" y="connsiteY781"/>
                  </a:cxn>
                  <a:cxn ang="0">
                    <a:pos x="connsiteX782" y="connsiteY782"/>
                  </a:cxn>
                  <a:cxn ang="0">
                    <a:pos x="connsiteX783" y="connsiteY783"/>
                  </a:cxn>
                  <a:cxn ang="0">
                    <a:pos x="connsiteX784" y="connsiteY784"/>
                  </a:cxn>
                  <a:cxn ang="0">
                    <a:pos x="connsiteX785" y="connsiteY785"/>
                  </a:cxn>
                  <a:cxn ang="0">
                    <a:pos x="connsiteX786" y="connsiteY786"/>
                  </a:cxn>
                  <a:cxn ang="0">
                    <a:pos x="connsiteX787" y="connsiteY787"/>
                  </a:cxn>
                  <a:cxn ang="0">
                    <a:pos x="connsiteX788" y="connsiteY788"/>
                  </a:cxn>
                  <a:cxn ang="0">
                    <a:pos x="connsiteX789" y="connsiteY789"/>
                  </a:cxn>
                  <a:cxn ang="0">
                    <a:pos x="connsiteX790" y="connsiteY790"/>
                  </a:cxn>
                  <a:cxn ang="0">
                    <a:pos x="connsiteX791" y="connsiteY791"/>
                  </a:cxn>
                  <a:cxn ang="0">
                    <a:pos x="connsiteX792" y="connsiteY792"/>
                  </a:cxn>
                  <a:cxn ang="0">
                    <a:pos x="connsiteX793" y="connsiteY793"/>
                  </a:cxn>
                  <a:cxn ang="0">
                    <a:pos x="connsiteX794" y="connsiteY794"/>
                  </a:cxn>
                  <a:cxn ang="0">
                    <a:pos x="connsiteX795" y="connsiteY795"/>
                  </a:cxn>
                  <a:cxn ang="0">
                    <a:pos x="connsiteX796" y="connsiteY796"/>
                  </a:cxn>
                  <a:cxn ang="0">
                    <a:pos x="connsiteX797" y="connsiteY797"/>
                  </a:cxn>
                  <a:cxn ang="0">
                    <a:pos x="connsiteX798" y="connsiteY798"/>
                  </a:cxn>
                  <a:cxn ang="0">
                    <a:pos x="connsiteX799" y="connsiteY799"/>
                  </a:cxn>
                  <a:cxn ang="0">
                    <a:pos x="connsiteX800" y="connsiteY800"/>
                  </a:cxn>
                  <a:cxn ang="0">
                    <a:pos x="connsiteX801" y="connsiteY801"/>
                  </a:cxn>
                  <a:cxn ang="0">
                    <a:pos x="connsiteX802" y="connsiteY802"/>
                  </a:cxn>
                  <a:cxn ang="0">
                    <a:pos x="connsiteX803" y="connsiteY803"/>
                  </a:cxn>
                  <a:cxn ang="0">
                    <a:pos x="connsiteX804" y="connsiteY804"/>
                  </a:cxn>
                  <a:cxn ang="0">
                    <a:pos x="connsiteX805" y="connsiteY805"/>
                  </a:cxn>
                  <a:cxn ang="0">
                    <a:pos x="connsiteX806" y="connsiteY806"/>
                  </a:cxn>
                  <a:cxn ang="0">
                    <a:pos x="connsiteX807" y="connsiteY807"/>
                  </a:cxn>
                  <a:cxn ang="0">
                    <a:pos x="connsiteX808" y="connsiteY808"/>
                  </a:cxn>
                  <a:cxn ang="0">
                    <a:pos x="connsiteX809" y="connsiteY809"/>
                  </a:cxn>
                  <a:cxn ang="0">
                    <a:pos x="connsiteX810" y="connsiteY810"/>
                  </a:cxn>
                  <a:cxn ang="0">
                    <a:pos x="connsiteX811" y="connsiteY811"/>
                  </a:cxn>
                  <a:cxn ang="0">
                    <a:pos x="connsiteX812" y="connsiteY812"/>
                  </a:cxn>
                  <a:cxn ang="0">
                    <a:pos x="connsiteX813" y="connsiteY813"/>
                  </a:cxn>
                  <a:cxn ang="0">
                    <a:pos x="connsiteX814" y="connsiteY814"/>
                  </a:cxn>
                  <a:cxn ang="0">
                    <a:pos x="connsiteX815" y="connsiteY815"/>
                  </a:cxn>
                  <a:cxn ang="0">
                    <a:pos x="connsiteX816" y="connsiteY816"/>
                  </a:cxn>
                  <a:cxn ang="0">
                    <a:pos x="connsiteX817" y="connsiteY817"/>
                  </a:cxn>
                  <a:cxn ang="0">
                    <a:pos x="connsiteX818" y="connsiteY818"/>
                  </a:cxn>
                  <a:cxn ang="0">
                    <a:pos x="connsiteX819" y="connsiteY819"/>
                  </a:cxn>
                  <a:cxn ang="0">
                    <a:pos x="connsiteX820" y="connsiteY820"/>
                  </a:cxn>
                  <a:cxn ang="0">
                    <a:pos x="connsiteX821" y="connsiteY821"/>
                  </a:cxn>
                  <a:cxn ang="0">
                    <a:pos x="connsiteX822" y="connsiteY822"/>
                  </a:cxn>
                  <a:cxn ang="0">
                    <a:pos x="connsiteX823" y="connsiteY823"/>
                  </a:cxn>
                  <a:cxn ang="0">
                    <a:pos x="connsiteX824" y="connsiteY824"/>
                  </a:cxn>
                  <a:cxn ang="0">
                    <a:pos x="connsiteX825" y="connsiteY825"/>
                  </a:cxn>
                  <a:cxn ang="0">
                    <a:pos x="connsiteX826" y="connsiteY826"/>
                  </a:cxn>
                  <a:cxn ang="0">
                    <a:pos x="connsiteX827" y="connsiteY827"/>
                  </a:cxn>
                  <a:cxn ang="0">
                    <a:pos x="connsiteX828" y="connsiteY828"/>
                  </a:cxn>
                  <a:cxn ang="0">
                    <a:pos x="connsiteX829" y="connsiteY829"/>
                  </a:cxn>
                  <a:cxn ang="0">
                    <a:pos x="connsiteX830" y="connsiteY830"/>
                  </a:cxn>
                  <a:cxn ang="0">
                    <a:pos x="connsiteX831" y="connsiteY831"/>
                  </a:cxn>
                  <a:cxn ang="0">
                    <a:pos x="connsiteX832" y="connsiteY832"/>
                  </a:cxn>
                  <a:cxn ang="0">
                    <a:pos x="connsiteX833" y="connsiteY833"/>
                  </a:cxn>
                  <a:cxn ang="0">
                    <a:pos x="connsiteX834" y="connsiteY834"/>
                  </a:cxn>
                  <a:cxn ang="0">
                    <a:pos x="connsiteX835" y="connsiteY835"/>
                  </a:cxn>
                  <a:cxn ang="0">
                    <a:pos x="connsiteX836" y="connsiteY836"/>
                  </a:cxn>
                  <a:cxn ang="0">
                    <a:pos x="connsiteX837" y="connsiteY837"/>
                  </a:cxn>
                  <a:cxn ang="0">
                    <a:pos x="connsiteX838" y="connsiteY838"/>
                  </a:cxn>
                  <a:cxn ang="0">
                    <a:pos x="connsiteX839" y="connsiteY839"/>
                  </a:cxn>
                  <a:cxn ang="0">
                    <a:pos x="connsiteX840" y="connsiteY840"/>
                  </a:cxn>
                  <a:cxn ang="0">
                    <a:pos x="connsiteX841" y="connsiteY841"/>
                  </a:cxn>
                  <a:cxn ang="0">
                    <a:pos x="connsiteX842" y="connsiteY842"/>
                  </a:cxn>
                  <a:cxn ang="0">
                    <a:pos x="connsiteX843" y="connsiteY843"/>
                  </a:cxn>
                  <a:cxn ang="0">
                    <a:pos x="connsiteX844" y="connsiteY844"/>
                  </a:cxn>
                  <a:cxn ang="0">
                    <a:pos x="connsiteX845" y="connsiteY845"/>
                  </a:cxn>
                  <a:cxn ang="0">
                    <a:pos x="connsiteX846" y="connsiteY846"/>
                  </a:cxn>
                  <a:cxn ang="0">
                    <a:pos x="connsiteX847" y="connsiteY847"/>
                  </a:cxn>
                  <a:cxn ang="0">
                    <a:pos x="connsiteX848" y="connsiteY848"/>
                  </a:cxn>
                  <a:cxn ang="0">
                    <a:pos x="connsiteX849" y="connsiteY849"/>
                  </a:cxn>
                  <a:cxn ang="0">
                    <a:pos x="connsiteX850" y="connsiteY850"/>
                  </a:cxn>
                  <a:cxn ang="0">
                    <a:pos x="connsiteX851" y="connsiteY851"/>
                  </a:cxn>
                  <a:cxn ang="0">
                    <a:pos x="connsiteX852" y="connsiteY852"/>
                  </a:cxn>
                  <a:cxn ang="0">
                    <a:pos x="connsiteX853" y="connsiteY853"/>
                  </a:cxn>
                  <a:cxn ang="0">
                    <a:pos x="connsiteX854" y="connsiteY854"/>
                  </a:cxn>
                  <a:cxn ang="0">
                    <a:pos x="connsiteX855" y="connsiteY855"/>
                  </a:cxn>
                  <a:cxn ang="0">
                    <a:pos x="connsiteX856" y="connsiteY856"/>
                  </a:cxn>
                  <a:cxn ang="0">
                    <a:pos x="connsiteX857" y="connsiteY857"/>
                  </a:cxn>
                  <a:cxn ang="0">
                    <a:pos x="connsiteX858" y="connsiteY858"/>
                  </a:cxn>
                  <a:cxn ang="0">
                    <a:pos x="connsiteX859" y="connsiteY859"/>
                  </a:cxn>
                  <a:cxn ang="0">
                    <a:pos x="connsiteX860" y="connsiteY860"/>
                  </a:cxn>
                  <a:cxn ang="0">
                    <a:pos x="connsiteX861" y="connsiteY861"/>
                  </a:cxn>
                  <a:cxn ang="0">
                    <a:pos x="connsiteX862" y="connsiteY862"/>
                  </a:cxn>
                  <a:cxn ang="0">
                    <a:pos x="connsiteX863" y="connsiteY863"/>
                  </a:cxn>
                  <a:cxn ang="0">
                    <a:pos x="connsiteX864" y="connsiteY864"/>
                  </a:cxn>
                  <a:cxn ang="0">
                    <a:pos x="connsiteX865" y="connsiteY865"/>
                  </a:cxn>
                  <a:cxn ang="0">
                    <a:pos x="connsiteX866" y="connsiteY866"/>
                  </a:cxn>
                  <a:cxn ang="0">
                    <a:pos x="connsiteX867" y="connsiteY867"/>
                  </a:cxn>
                  <a:cxn ang="0">
                    <a:pos x="connsiteX868" y="connsiteY868"/>
                  </a:cxn>
                  <a:cxn ang="0">
                    <a:pos x="connsiteX869" y="connsiteY869"/>
                  </a:cxn>
                  <a:cxn ang="0">
                    <a:pos x="connsiteX870" y="connsiteY870"/>
                  </a:cxn>
                  <a:cxn ang="0">
                    <a:pos x="connsiteX871" y="connsiteY871"/>
                  </a:cxn>
                  <a:cxn ang="0">
                    <a:pos x="connsiteX872" y="connsiteY872"/>
                  </a:cxn>
                  <a:cxn ang="0">
                    <a:pos x="connsiteX873" y="connsiteY873"/>
                  </a:cxn>
                  <a:cxn ang="0">
                    <a:pos x="connsiteX874" y="connsiteY874"/>
                  </a:cxn>
                  <a:cxn ang="0">
                    <a:pos x="connsiteX875" y="connsiteY875"/>
                  </a:cxn>
                  <a:cxn ang="0">
                    <a:pos x="connsiteX876" y="connsiteY876"/>
                  </a:cxn>
                  <a:cxn ang="0">
                    <a:pos x="connsiteX877" y="connsiteY877"/>
                  </a:cxn>
                  <a:cxn ang="0">
                    <a:pos x="connsiteX878" y="connsiteY878"/>
                  </a:cxn>
                  <a:cxn ang="0">
                    <a:pos x="connsiteX879" y="connsiteY879"/>
                  </a:cxn>
                  <a:cxn ang="0">
                    <a:pos x="connsiteX880" y="connsiteY880"/>
                  </a:cxn>
                  <a:cxn ang="0">
                    <a:pos x="connsiteX881" y="connsiteY881"/>
                  </a:cxn>
                  <a:cxn ang="0">
                    <a:pos x="connsiteX882" y="connsiteY882"/>
                  </a:cxn>
                  <a:cxn ang="0">
                    <a:pos x="connsiteX883" y="connsiteY883"/>
                  </a:cxn>
                  <a:cxn ang="0">
                    <a:pos x="connsiteX884" y="connsiteY884"/>
                  </a:cxn>
                  <a:cxn ang="0">
                    <a:pos x="connsiteX885" y="connsiteY885"/>
                  </a:cxn>
                  <a:cxn ang="0">
                    <a:pos x="connsiteX886" y="connsiteY886"/>
                  </a:cxn>
                  <a:cxn ang="0">
                    <a:pos x="connsiteX887" y="connsiteY887"/>
                  </a:cxn>
                  <a:cxn ang="0">
                    <a:pos x="connsiteX888" y="connsiteY888"/>
                  </a:cxn>
                  <a:cxn ang="0">
                    <a:pos x="connsiteX889" y="connsiteY889"/>
                  </a:cxn>
                  <a:cxn ang="0">
                    <a:pos x="connsiteX890" y="connsiteY890"/>
                  </a:cxn>
                  <a:cxn ang="0">
                    <a:pos x="connsiteX891" y="connsiteY891"/>
                  </a:cxn>
                  <a:cxn ang="0">
                    <a:pos x="connsiteX892" y="connsiteY892"/>
                  </a:cxn>
                  <a:cxn ang="0">
                    <a:pos x="connsiteX893" y="connsiteY893"/>
                  </a:cxn>
                  <a:cxn ang="0">
                    <a:pos x="connsiteX894" y="connsiteY894"/>
                  </a:cxn>
                  <a:cxn ang="0">
                    <a:pos x="connsiteX895" y="connsiteY895"/>
                  </a:cxn>
                  <a:cxn ang="0">
                    <a:pos x="connsiteX896" y="connsiteY896"/>
                  </a:cxn>
                  <a:cxn ang="0">
                    <a:pos x="connsiteX897" y="connsiteY897"/>
                  </a:cxn>
                  <a:cxn ang="0">
                    <a:pos x="connsiteX898" y="connsiteY898"/>
                  </a:cxn>
                  <a:cxn ang="0">
                    <a:pos x="connsiteX899" y="connsiteY899"/>
                  </a:cxn>
                  <a:cxn ang="0">
                    <a:pos x="connsiteX900" y="connsiteY900"/>
                  </a:cxn>
                  <a:cxn ang="0">
                    <a:pos x="connsiteX901" y="connsiteY901"/>
                  </a:cxn>
                  <a:cxn ang="0">
                    <a:pos x="connsiteX902" y="connsiteY902"/>
                  </a:cxn>
                  <a:cxn ang="0">
                    <a:pos x="connsiteX903" y="connsiteY903"/>
                  </a:cxn>
                  <a:cxn ang="0">
                    <a:pos x="connsiteX904" y="connsiteY904"/>
                  </a:cxn>
                  <a:cxn ang="0">
                    <a:pos x="connsiteX905" y="connsiteY905"/>
                  </a:cxn>
                  <a:cxn ang="0">
                    <a:pos x="connsiteX906" y="connsiteY906"/>
                  </a:cxn>
                  <a:cxn ang="0">
                    <a:pos x="connsiteX907" y="connsiteY907"/>
                  </a:cxn>
                  <a:cxn ang="0">
                    <a:pos x="connsiteX908" y="connsiteY908"/>
                  </a:cxn>
                  <a:cxn ang="0">
                    <a:pos x="connsiteX909" y="connsiteY909"/>
                  </a:cxn>
                  <a:cxn ang="0">
                    <a:pos x="connsiteX910" y="connsiteY910"/>
                  </a:cxn>
                  <a:cxn ang="0">
                    <a:pos x="connsiteX911" y="connsiteY911"/>
                  </a:cxn>
                  <a:cxn ang="0">
                    <a:pos x="connsiteX912" y="connsiteY912"/>
                  </a:cxn>
                  <a:cxn ang="0">
                    <a:pos x="connsiteX913" y="connsiteY913"/>
                  </a:cxn>
                  <a:cxn ang="0">
                    <a:pos x="connsiteX914" y="connsiteY914"/>
                  </a:cxn>
                  <a:cxn ang="0">
                    <a:pos x="connsiteX915" y="connsiteY915"/>
                  </a:cxn>
                  <a:cxn ang="0">
                    <a:pos x="connsiteX916" y="connsiteY916"/>
                  </a:cxn>
                  <a:cxn ang="0">
                    <a:pos x="connsiteX917" y="connsiteY917"/>
                  </a:cxn>
                  <a:cxn ang="0">
                    <a:pos x="connsiteX918" y="connsiteY918"/>
                  </a:cxn>
                  <a:cxn ang="0">
                    <a:pos x="connsiteX919" y="connsiteY919"/>
                  </a:cxn>
                  <a:cxn ang="0">
                    <a:pos x="connsiteX920" y="connsiteY920"/>
                  </a:cxn>
                  <a:cxn ang="0">
                    <a:pos x="connsiteX921" y="connsiteY921"/>
                  </a:cxn>
                  <a:cxn ang="0">
                    <a:pos x="connsiteX922" y="connsiteY922"/>
                  </a:cxn>
                  <a:cxn ang="0">
                    <a:pos x="connsiteX923" y="connsiteY923"/>
                  </a:cxn>
                  <a:cxn ang="0">
                    <a:pos x="connsiteX924" y="connsiteY924"/>
                  </a:cxn>
                  <a:cxn ang="0">
                    <a:pos x="connsiteX925" y="connsiteY925"/>
                  </a:cxn>
                  <a:cxn ang="0">
                    <a:pos x="connsiteX926" y="connsiteY926"/>
                  </a:cxn>
                  <a:cxn ang="0">
                    <a:pos x="connsiteX927" y="connsiteY927"/>
                  </a:cxn>
                  <a:cxn ang="0">
                    <a:pos x="connsiteX928" y="connsiteY928"/>
                  </a:cxn>
                  <a:cxn ang="0">
                    <a:pos x="connsiteX929" y="connsiteY929"/>
                  </a:cxn>
                  <a:cxn ang="0">
                    <a:pos x="connsiteX930" y="connsiteY930"/>
                  </a:cxn>
                  <a:cxn ang="0">
                    <a:pos x="connsiteX931" y="connsiteY931"/>
                  </a:cxn>
                  <a:cxn ang="0">
                    <a:pos x="connsiteX932" y="connsiteY932"/>
                  </a:cxn>
                  <a:cxn ang="0">
                    <a:pos x="connsiteX933" y="connsiteY933"/>
                  </a:cxn>
                  <a:cxn ang="0">
                    <a:pos x="connsiteX934" y="connsiteY934"/>
                  </a:cxn>
                  <a:cxn ang="0">
                    <a:pos x="connsiteX935" y="connsiteY935"/>
                  </a:cxn>
                  <a:cxn ang="0">
                    <a:pos x="connsiteX936" y="connsiteY936"/>
                  </a:cxn>
                  <a:cxn ang="0">
                    <a:pos x="connsiteX937" y="connsiteY937"/>
                  </a:cxn>
                  <a:cxn ang="0">
                    <a:pos x="connsiteX938" y="connsiteY938"/>
                  </a:cxn>
                  <a:cxn ang="0">
                    <a:pos x="connsiteX939" y="connsiteY939"/>
                  </a:cxn>
                  <a:cxn ang="0">
                    <a:pos x="connsiteX940" y="connsiteY940"/>
                  </a:cxn>
                  <a:cxn ang="0">
                    <a:pos x="connsiteX941" y="connsiteY941"/>
                  </a:cxn>
                  <a:cxn ang="0">
                    <a:pos x="connsiteX942" y="connsiteY942"/>
                  </a:cxn>
                  <a:cxn ang="0">
                    <a:pos x="connsiteX943" y="connsiteY943"/>
                  </a:cxn>
                  <a:cxn ang="0">
                    <a:pos x="connsiteX944" y="connsiteY944"/>
                  </a:cxn>
                  <a:cxn ang="0">
                    <a:pos x="connsiteX945" y="connsiteY945"/>
                  </a:cxn>
                  <a:cxn ang="0">
                    <a:pos x="connsiteX946" y="connsiteY946"/>
                  </a:cxn>
                  <a:cxn ang="0">
                    <a:pos x="connsiteX947" y="connsiteY947"/>
                  </a:cxn>
                  <a:cxn ang="0">
                    <a:pos x="connsiteX948" y="connsiteY948"/>
                  </a:cxn>
                  <a:cxn ang="0">
                    <a:pos x="connsiteX949" y="connsiteY949"/>
                  </a:cxn>
                  <a:cxn ang="0">
                    <a:pos x="connsiteX950" y="connsiteY950"/>
                  </a:cxn>
                  <a:cxn ang="0">
                    <a:pos x="connsiteX951" y="connsiteY951"/>
                  </a:cxn>
                  <a:cxn ang="0">
                    <a:pos x="connsiteX952" y="connsiteY952"/>
                  </a:cxn>
                  <a:cxn ang="0">
                    <a:pos x="connsiteX953" y="connsiteY953"/>
                  </a:cxn>
                  <a:cxn ang="0">
                    <a:pos x="connsiteX954" y="connsiteY954"/>
                  </a:cxn>
                  <a:cxn ang="0">
                    <a:pos x="connsiteX955" y="connsiteY955"/>
                  </a:cxn>
                  <a:cxn ang="0">
                    <a:pos x="connsiteX956" y="connsiteY956"/>
                  </a:cxn>
                  <a:cxn ang="0">
                    <a:pos x="connsiteX957" y="connsiteY957"/>
                  </a:cxn>
                  <a:cxn ang="0">
                    <a:pos x="connsiteX958" y="connsiteY958"/>
                  </a:cxn>
                  <a:cxn ang="0">
                    <a:pos x="connsiteX959" y="connsiteY959"/>
                  </a:cxn>
                  <a:cxn ang="0">
                    <a:pos x="connsiteX960" y="connsiteY960"/>
                  </a:cxn>
                  <a:cxn ang="0">
                    <a:pos x="connsiteX961" y="connsiteY961"/>
                  </a:cxn>
                  <a:cxn ang="0">
                    <a:pos x="connsiteX962" y="connsiteY962"/>
                  </a:cxn>
                  <a:cxn ang="0">
                    <a:pos x="connsiteX963" y="connsiteY963"/>
                  </a:cxn>
                  <a:cxn ang="0">
                    <a:pos x="connsiteX964" y="connsiteY964"/>
                  </a:cxn>
                  <a:cxn ang="0">
                    <a:pos x="connsiteX965" y="connsiteY965"/>
                  </a:cxn>
                  <a:cxn ang="0">
                    <a:pos x="connsiteX966" y="connsiteY966"/>
                  </a:cxn>
                  <a:cxn ang="0">
                    <a:pos x="connsiteX967" y="connsiteY967"/>
                  </a:cxn>
                  <a:cxn ang="0">
                    <a:pos x="connsiteX968" y="connsiteY968"/>
                  </a:cxn>
                  <a:cxn ang="0">
                    <a:pos x="connsiteX969" y="connsiteY969"/>
                  </a:cxn>
                  <a:cxn ang="0">
                    <a:pos x="connsiteX970" y="connsiteY970"/>
                  </a:cxn>
                  <a:cxn ang="0">
                    <a:pos x="connsiteX971" y="connsiteY971"/>
                  </a:cxn>
                  <a:cxn ang="0">
                    <a:pos x="connsiteX972" y="connsiteY972"/>
                  </a:cxn>
                  <a:cxn ang="0">
                    <a:pos x="connsiteX973" y="connsiteY973"/>
                  </a:cxn>
                  <a:cxn ang="0">
                    <a:pos x="connsiteX974" y="connsiteY974"/>
                  </a:cxn>
                  <a:cxn ang="0">
                    <a:pos x="connsiteX975" y="connsiteY975"/>
                  </a:cxn>
                  <a:cxn ang="0">
                    <a:pos x="connsiteX976" y="connsiteY976"/>
                  </a:cxn>
                  <a:cxn ang="0">
                    <a:pos x="connsiteX977" y="connsiteY977"/>
                  </a:cxn>
                  <a:cxn ang="0">
                    <a:pos x="connsiteX978" y="connsiteY978"/>
                  </a:cxn>
                  <a:cxn ang="0">
                    <a:pos x="connsiteX979" y="connsiteY979"/>
                  </a:cxn>
                  <a:cxn ang="0">
                    <a:pos x="connsiteX980" y="connsiteY980"/>
                  </a:cxn>
                  <a:cxn ang="0">
                    <a:pos x="connsiteX981" y="connsiteY981"/>
                  </a:cxn>
                  <a:cxn ang="0">
                    <a:pos x="connsiteX982" y="connsiteY982"/>
                  </a:cxn>
                  <a:cxn ang="0">
                    <a:pos x="connsiteX983" y="connsiteY983"/>
                  </a:cxn>
                  <a:cxn ang="0">
                    <a:pos x="connsiteX984" y="connsiteY984"/>
                  </a:cxn>
                  <a:cxn ang="0">
                    <a:pos x="connsiteX985" y="connsiteY985"/>
                  </a:cxn>
                  <a:cxn ang="0">
                    <a:pos x="connsiteX986" y="connsiteY986"/>
                  </a:cxn>
                  <a:cxn ang="0">
                    <a:pos x="connsiteX987" y="connsiteY987"/>
                  </a:cxn>
                  <a:cxn ang="0">
                    <a:pos x="connsiteX988" y="connsiteY988"/>
                  </a:cxn>
                  <a:cxn ang="0">
                    <a:pos x="connsiteX989" y="connsiteY989"/>
                  </a:cxn>
                  <a:cxn ang="0">
                    <a:pos x="connsiteX990" y="connsiteY990"/>
                  </a:cxn>
                  <a:cxn ang="0">
                    <a:pos x="connsiteX991" y="connsiteY991"/>
                  </a:cxn>
                  <a:cxn ang="0">
                    <a:pos x="connsiteX992" y="connsiteY992"/>
                  </a:cxn>
                  <a:cxn ang="0">
                    <a:pos x="connsiteX993" y="connsiteY993"/>
                  </a:cxn>
                  <a:cxn ang="0">
                    <a:pos x="connsiteX994" y="connsiteY994"/>
                  </a:cxn>
                  <a:cxn ang="0">
                    <a:pos x="connsiteX995" y="connsiteY995"/>
                  </a:cxn>
                  <a:cxn ang="0">
                    <a:pos x="connsiteX996" y="connsiteY996"/>
                  </a:cxn>
                  <a:cxn ang="0">
                    <a:pos x="connsiteX997" y="connsiteY997"/>
                  </a:cxn>
                  <a:cxn ang="0">
                    <a:pos x="connsiteX998" y="connsiteY998"/>
                  </a:cxn>
                  <a:cxn ang="0">
                    <a:pos x="connsiteX999" y="connsiteY999"/>
                  </a:cxn>
                  <a:cxn ang="0">
                    <a:pos x="connsiteX1000" y="connsiteY1000"/>
                  </a:cxn>
                  <a:cxn ang="0">
                    <a:pos x="connsiteX1001" y="connsiteY1001"/>
                  </a:cxn>
                  <a:cxn ang="0">
                    <a:pos x="connsiteX1002" y="connsiteY1002"/>
                  </a:cxn>
                  <a:cxn ang="0">
                    <a:pos x="connsiteX1003" y="connsiteY1003"/>
                  </a:cxn>
                  <a:cxn ang="0">
                    <a:pos x="connsiteX1004" y="connsiteY1004"/>
                  </a:cxn>
                  <a:cxn ang="0">
                    <a:pos x="connsiteX1005" y="connsiteY1005"/>
                  </a:cxn>
                  <a:cxn ang="0">
                    <a:pos x="connsiteX1006" y="connsiteY1006"/>
                  </a:cxn>
                  <a:cxn ang="0">
                    <a:pos x="connsiteX1007" y="connsiteY1007"/>
                  </a:cxn>
                  <a:cxn ang="0">
                    <a:pos x="connsiteX1008" y="connsiteY1008"/>
                  </a:cxn>
                  <a:cxn ang="0">
                    <a:pos x="connsiteX1009" y="connsiteY1009"/>
                  </a:cxn>
                  <a:cxn ang="0">
                    <a:pos x="connsiteX1010" y="connsiteY1010"/>
                  </a:cxn>
                  <a:cxn ang="0">
                    <a:pos x="connsiteX1011" y="connsiteY1011"/>
                  </a:cxn>
                  <a:cxn ang="0">
                    <a:pos x="connsiteX1012" y="connsiteY1012"/>
                  </a:cxn>
                  <a:cxn ang="0">
                    <a:pos x="connsiteX1013" y="connsiteY1013"/>
                  </a:cxn>
                  <a:cxn ang="0">
                    <a:pos x="connsiteX1014" y="connsiteY1014"/>
                  </a:cxn>
                  <a:cxn ang="0">
                    <a:pos x="connsiteX1015" y="connsiteY1015"/>
                  </a:cxn>
                  <a:cxn ang="0">
                    <a:pos x="connsiteX1016" y="connsiteY1016"/>
                  </a:cxn>
                  <a:cxn ang="0">
                    <a:pos x="connsiteX1017" y="connsiteY1017"/>
                  </a:cxn>
                  <a:cxn ang="0">
                    <a:pos x="connsiteX1018" y="connsiteY1018"/>
                  </a:cxn>
                  <a:cxn ang="0">
                    <a:pos x="connsiteX1019" y="connsiteY1019"/>
                  </a:cxn>
                  <a:cxn ang="0">
                    <a:pos x="connsiteX1020" y="connsiteY1020"/>
                  </a:cxn>
                  <a:cxn ang="0">
                    <a:pos x="connsiteX1021" y="connsiteY1021"/>
                  </a:cxn>
                  <a:cxn ang="0">
                    <a:pos x="connsiteX1022" y="connsiteY1022"/>
                  </a:cxn>
                  <a:cxn ang="0">
                    <a:pos x="connsiteX1023" y="connsiteY1023"/>
                  </a:cxn>
                  <a:cxn ang="0">
                    <a:pos x="connsiteX1024" y="connsiteY1024"/>
                  </a:cxn>
                  <a:cxn ang="0">
                    <a:pos x="connsiteX1025" y="connsiteY1025"/>
                  </a:cxn>
                  <a:cxn ang="0">
                    <a:pos x="connsiteX1026" y="connsiteY1026"/>
                  </a:cxn>
                  <a:cxn ang="0">
                    <a:pos x="connsiteX1027" y="connsiteY1027"/>
                  </a:cxn>
                  <a:cxn ang="0">
                    <a:pos x="connsiteX1028" y="connsiteY1028"/>
                  </a:cxn>
                  <a:cxn ang="0">
                    <a:pos x="connsiteX1029" y="connsiteY1029"/>
                  </a:cxn>
                  <a:cxn ang="0">
                    <a:pos x="connsiteX1030" y="connsiteY1030"/>
                  </a:cxn>
                  <a:cxn ang="0">
                    <a:pos x="connsiteX1031" y="connsiteY1031"/>
                  </a:cxn>
                  <a:cxn ang="0">
                    <a:pos x="connsiteX1032" y="connsiteY1032"/>
                  </a:cxn>
                  <a:cxn ang="0">
                    <a:pos x="connsiteX1033" y="connsiteY1033"/>
                  </a:cxn>
                  <a:cxn ang="0">
                    <a:pos x="connsiteX1034" y="connsiteY1034"/>
                  </a:cxn>
                  <a:cxn ang="0">
                    <a:pos x="connsiteX1035" y="connsiteY1035"/>
                  </a:cxn>
                  <a:cxn ang="0">
                    <a:pos x="connsiteX1036" y="connsiteY1036"/>
                  </a:cxn>
                  <a:cxn ang="0">
                    <a:pos x="connsiteX1037" y="connsiteY1037"/>
                  </a:cxn>
                  <a:cxn ang="0">
                    <a:pos x="connsiteX1038" y="connsiteY1038"/>
                  </a:cxn>
                  <a:cxn ang="0">
                    <a:pos x="connsiteX1039" y="connsiteY1039"/>
                  </a:cxn>
                  <a:cxn ang="0">
                    <a:pos x="connsiteX1040" y="connsiteY1040"/>
                  </a:cxn>
                  <a:cxn ang="0">
                    <a:pos x="connsiteX1041" y="connsiteY1041"/>
                  </a:cxn>
                  <a:cxn ang="0">
                    <a:pos x="connsiteX1042" y="connsiteY1042"/>
                  </a:cxn>
                  <a:cxn ang="0">
                    <a:pos x="connsiteX1043" y="connsiteY1043"/>
                  </a:cxn>
                  <a:cxn ang="0">
                    <a:pos x="connsiteX1044" y="connsiteY1044"/>
                  </a:cxn>
                  <a:cxn ang="0">
                    <a:pos x="connsiteX1045" y="connsiteY1045"/>
                  </a:cxn>
                  <a:cxn ang="0">
                    <a:pos x="connsiteX1046" y="connsiteY1046"/>
                  </a:cxn>
                  <a:cxn ang="0">
                    <a:pos x="connsiteX1047" y="connsiteY1047"/>
                  </a:cxn>
                  <a:cxn ang="0">
                    <a:pos x="connsiteX1048" y="connsiteY1048"/>
                  </a:cxn>
                  <a:cxn ang="0">
                    <a:pos x="connsiteX1049" y="connsiteY1049"/>
                  </a:cxn>
                  <a:cxn ang="0">
                    <a:pos x="connsiteX1050" y="connsiteY1050"/>
                  </a:cxn>
                  <a:cxn ang="0">
                    <a:pos x="connsiteX1051" y="connsiteY1051"/>
                  </a:cxn>
                  <a:cxn ang="0">
                    <a:pos x="connsiteX1052" y="connsiteY1052"/>
                  </a:cxn>
                  <a:cxn ang="0">
                    <a:pos x="connsiteX1053" y="connsiteY1053"/>
                  </a:cxn>
                  <a:cxn ang="0">
                    <a:pos x="connsiteX1054" y="connsiteY1054"/>
                  </a:cxn>
                  <a:cxn ang="0">
                    <a:pos x="connsiteX1055" y="connsiteY1055"/>
                  </a:cxn>
                  <a:cxn ang="0">
                    <a:pos x="connsiteX1056" y="connsiteY1056"/>
                  </a:cxn>
                  <a:cxn ang="0">
                    <a:pos x="connsiteX1057" y="connsiteY1057"/>
                  </a:cxn>
                  <a:cxn ang="0">
                    <a:pos x="connsiteX1058" y="connsiteY1058"/>
                  </a:cxn>
                  <a:cxn ang="0">
                    <a:pos x="connsiteX1059" y="connsiteY1059"/>
                  </a:cxn>
                  <a:cxn ang="0">
                    <a:pos x="connsiteX1060" y="connsiteY1060"/>
                  </a:cxn>
                  <a:cxn ang="0">
                    <a:pos x="connsiteX1061" y="connsiteY1061"/>
                  </a:cxn>
                  <a:cxn ang="0">
                    <a:pos x="connsiteX1062" y="connsiteY1062"/>
                  </a:cxn>
                  <a:cxn ang="0">
                    <a:pos x="connsiteX1063" y="connsiteY1063"/>
                  </a:cxn>
                  <a:cxn ang="0">
                    <a:pos x="connsiteX1064" y="connsiteY1064"/>
                  </a:cxn>
                  <a:cxn ang="0">
                    <a:pos x="connsiteX1065" y="connsiteY1065"/>
                  </a:cxn>
                  <a:cxn ang="0">
                    <a:pos x="connsiteX1066" y="connsiteY1066"/>
                  </a:cxn>
                  <a:cxn ang="0">
                    <a:pos x="connsiteX1067" y="connsiteY1067"/>
                  </a:cxn>
                  <a:cxn ang="0">
                    <a:pos x="connsiteX1068" y="connsiteY1068"/>
                  </a:cxn>
                  <a:cxn ang="0">
                    <a:pos x="connsiteX1069" y="connsiteY1069"/>
                  </a:cxn>
                  <a:cxn ang="0">
                    <a:pos x="connsiteX1070" y="connsiteY1070"/>
                  </a:cxn>
                  <a:cxn ang="0">
                    <a:pos x="connsiteX1071" y="connsiteY1071"/>
                  </a:cxn>
                  <a:cxn ang="0">
                    <a:pos x="connsiteX1072" y="connsiteY1072"/>
                  </a:cxn>
                  <a:cxn ang="0">
                    <a:pos x="connsiteX1073" y="connsiteY1073"/>
                  </a:cxn>
                  <a:cxn ang="0">
                    <a:pos x="connsiteX1074" y="connsiteY1074"/>
                  </a:cxn>
                  <a:cxn ang="0">
                    <a:pos x="connsiteX1075" y="connsiteY1075"/>
                  </a:cxn>
                  <a:cxn ang="0">
                    <a:pos x="connsiteX1076" y="connsiteY1076"/>
                  </a:cxn>
                  <a:cxn ang="0">
                    <a:pos x="connsiteX1077" y="connsiteY1077"/>
                  </a:cxn>
                  <a:cxn ang="0">
                    <a:pos x="connsiteX1078" y="connsiteY1078"/>
                  </a:cxn>
                  <a:cxn ang="0">
                    <a:pos x="connsiteX1079" y="connsiteY1079"/>
                  </a:cxn>
                  <a:cxn ang="0">
                    <a:pos x="connsiteX1080" y="connsiteY1080"/>
                  </a:cxn>
                  <a:cxn ang="0">
                    <a:pos x="connsiteX1081" y="connsiteY1081"/>
                  </a:cxn>
                  <a:cxn ang="0">
                    <a:pos x="connsiteX1082" y="connsiteY1082"/>
                  </a:cxn>
                  <a:cxn ang="0">
                    <a:pos x="connsiteX1083" y="connsiteY1083"/>
                  </a:cxn>
                  <a:cxn ang="0">
                    <a:pos x="connsiteX1084" y="connsiteY1084"/>
                  </a:cxn>
                  <a:cxn ang="0">
                    <a:pos x="connsiteX1085" y="connsiteY1085"/>
                  </a:cxn>
                  <a:cxn ang="0">
                    <a:pos x="connsiteX1086" y="connsiteY1086"/>
                  </a:cxn>
                  <a:cxn ang="0">
                    <a:pos x="connsiteX1087" y="connsiteY1087"/>
                  </a:cxn>
                  <a:cxn ang="0">
                    <a:pos x="connsiteX1088" y="connsiteY1088"/>
                  </a:cxn>
                  <a:cxn ang="0">
                    <a:pos x="connsiteX1089" y="connsiteY1089"/>
                  </a:cxn>
                  <a:cxn ang="0">
                    <a:pos x="connsiteX1090" y="connsiteY1090"/>
                  </a:cxn>
                  <a:cxn ang="0">
                    <a:pos x="connsiteX1091" y="connsiteY1091"/>
                  </a:cxn>
                  <a:cxn ang="0">
                    <a:pos x="connsiteX1092" y="connsiteY1092"/>
                  </a:cxn>
                  <a:cxn ang="0">
                    <a:pos x="connsiteX1093" y="connsiteY1093"/>
                  </a:cxn>
                  <a:cxn ang="0">
                    <a:pos x="connsiteX1094" y="connsiteY1094"/>
                  </a:cxn>
                  <a:cxn ang="0">
                    <a:pos x="connsiteX1095" y="connsiteY1095"/>
                  </a:cxn>
                  <a:cxn ang="0">
                    <a:pos x="connsiteX1096" y="connsiteY1096"/>
                  </a:cxn>
                  <a:cxn ang="0">
                    <a:pos x="connsiteX1097" y="connsiteY1097"/>
                  </a:cxn>
                  <a:cxn ang="0">
                    <a:pos x="connsiteX1098" y="connsiteY1098"/>
                  </a:cxn>
                  <a:cxn ang="0">
                    <a:pos x="connsiteX1099" y="connsiteY1099"/>
                  </a:cxn>
                  <a:cxn ang="0">
                    <a:pos x="connsiteX1100" y="connsiteY1100"/>
                  </a:cxn>
                  <a:cxn ang="0">
                    <a:pos x="connsiteX1101" y="connsiteY1101"/>
                  </a:cxn>
                  <a:cxn ang="0">
                    <a:pos x="connsiteX1102" y="connsiteY1102"/>
                  </a:cxn>
                  <a:cxn ang="0">
                    <a:pos x="connsiteX1103" y="connsiteY1103"/>
                  </a:cxn>
                  <a:cxn ang="0">
                    <a:pos x="connsiteX1104" y="connsiteY1104"/>
                  </a:cxn>
                  <a:cxn ang="0">
                    <a:pos x="connsiteX1105" y="connsiteY1105"/>
                  </a:cxn>
                  <a:cxn ang="0">
                    <a:pos x="connsiteX1106" y="connsiteY1106"/>
                  </a:cxn>
                  <a:cxn ang="0">
                    <a:pos x="connsiteX1107" y="connsiteY1107"/>
                  </a:cxn>
                  <a:cxn ang="0">
                    <a:pos x="connsiteX1108" y="connsiteY1108"/>
                  </a:cxn>
                  <a:cxn ang="0">
                    <a:pos x="connsiteX1109" y="connsiteY1109"/>
                  </a:cxn>
                  <a:cxn ang="0">
                    <a:pos x="connsiteX1110" y="connsiteY1110"/>
                  </a:cxn>
                  <a:cxn ang="0">
                    <a:pos x="connsiteX1111" y="connsiteY1111"/>
                  </a:cxn>
                  <a:cxn ang="0">
                    <a:pos x="connsiteX1112" y="connsiteY1112"/>
                  </a:cxn>
                  <a:cxn ang="0">
                    <a:pos x="connsiteX1113" y="connsiteY1113"/>
                  </a:cxn>
                  <a:cxn ang="0">
                    <a:pos x="connsiteX1114" y="connsiteY1114"/>
                  </a:cxn>
                  <a:cxn ang="0">
                    <a:pos x="connsiteX1115" y="connsiteY1115"/>
                  </a:cxn>
                  <a:cxn ang="0">
                    <a:pos x="connsiteX1116" y="connsiteY1116"/>
                  </a:cxn>
                  <a:cxn ang="0">
                    <a:pos x="connsiteX1117" y="connsiteY1117"/>
                  </a:cxn>
                  <a:cxn ang="0">
                    <a:pos x="connsiteX1118" y="connsiteY1118"/>
                  </a:cxn>
                  <a:cxn ang="0">
                    <a:pos x="connsiteX1119" y="connsiteY1119"/>
                  </a:cxn>
                  <a:cxn ang="0">
                    <a:pos x="connsiteX1120" y="connsiteY1120"/>
                  </a:cxn>
                  <a:cxn ang="0">
                    <a:pos x="connsiteX1121" y="connsiteY1121"/>
                  </a:cxn>
                  <a:cxn ang="0">
                    <a:pos x="connsiteX1122" y="connsiteY1122"/>
                  </a:cxn>
                  <a:cxn ang="0">
                    <a:pos x="connsiteX1123" y="connsiteY1123"/>
                  </a:cxn>
                  <a:cxn ang="0">
                    <a:pos x="connsiteX1124" y="connsiteY1124"/>
                  </a:cxn>
                  <a:cxn ang="0">
                    <a:pos x="connsiteX1125" y="connsiteY1125"/>
                  </a:cxn>
                  <a:cxn ang="0">
                    <a:pos x="connsiteX1126" y="connsiteY1126"/>
                  </a:cxn>
                  <a:cxn ang="0">
                    <a:pos x="connsiteX1127" y="connsiteY1127"/>
                  </a:cxn>
                  <a:cxn ang="0">
                    <a:pos x="connsiteX1128" y="connsiteY1128"/>
                  </a:cxn>
                  <a:cxn ang="0">
                    <a:pos x="connsiteX1129" y="connsiteY1129"/>
                  </a:cxn>
                  <a:cxn ang="0">
                    <a:pos x="connsiteX1130" y="connsiteY1130"/>
                  </a:cxn>
                  <a:cxn ang="0">
                    <a:pos x="connsiteX1131" y="connsiteY1131"/>
                  </a:cxn>
                  <a:cxn ang="0">
                    <a:pos x="connsiteX1132" y="connsiteY1132"/>
                  </a:cxn>
                  <a:cxn ang="0">
                    <a:pos x="connsiteX1133" y="connsiteY1133"/>
                  </a:cxn>
                  <a:cxn ang="0">
                    <a:pos x="connsiteX1134" y="connsiteY1134"/>
                  </a:cxn>
                  <a:cxn ang="0">
                    <a:pos x="connsiteX1135" y="connsiteY1135"/>
                  </a:cxn>
                  <a:cxn ang="0">
                    <a:pos x="connsiteX1136" y="connsiteY1136"/>
                  </a:cxn>
                  <a:cxn ang="0">
                    <a:pos x="connsiteX1137" y="connsiteY1137"/>
                  </a:cxn>
                  <a:cxn ang="0">
                    <a:pos x="connsiteX1138" y="connsiteY1138"/>
                  </a:cxn>
                  <a:cxn ang="0">
                    <a:pos x="connsiteX1139" y="connsiteY1139"/>
                  </a:cxn>
                  <a:cxn ang="0">
                    <a:pos x="connsiteX1140" y="connsiteY1140"/>
                  </a:cxn>
                  <a:cxn ang="0">
                    <a:pos x="connsiteX1141" y="connsiteY1141"/>
                  </a:cxn>
                  <a:cxn ang="0">
                    <a:pos x="connsiteX1142" y="connsiteY1142"/>
                  </a:cxn>
                  <a:cxn ang="0">
                    <a:pos x="connsiteX1143" y="connsiteY1143"/>
                  </a:cxn>
                  <a:cxn ang="0">
                    <a:pos x="connsiteX1144" y="connsiteY1144"/>
                  </a:cxn>
                  <a:cxn ang="0">
                    <a:pos x="connsiteX1145" y="connsiteY1145"/>
                  </a:cxn>
                  <a:cxn ang="0">
                    <a:pos x="connsiteX1146" y="connsiteY1146"/>
                  </a:cxn>
                  <a:cxn ang="0">
                    <a:pos x="connsiteX1147" y="connsiteY1147"/>
                  </a:cxn>
                  <a:cxn ang="0">
                    <a:pos x="connsiteX1148" y="connsiteY1148"/>
                  </a:cxn>
                  <a:cxn ang="0">
                    <a:pos x="connsiteX1149" y="connsiteY1149"/>
                  </a:cxn>
                  <a:cxn ang="0">
                    <a:pos x="connsiteX1150" y="connsiteY1150"/>
                  </a:cxn>
                  <a:cxn ang="0">
                    <a:pos x="connsiteX1151" y="connsiteY1151"/>
                  </a:cxn>
                  <a:cxn ang="0">
                    <a:pos x="connsiteX1152" y="connsiteY1152"/>
                  </a:cxn>
                  <a:cxn ang="0">
                    <a:pos x="connsiteX1153" y="connsiteY1153"/>
                  </a:cxn>
                  <a:cxn ang="0">
                    <a:pos x="connsiteX1154" y="connsiteY1154"/>
                  </a:cxn>
                  <a:cxn ang="0">
                    <a:pos x="connsiteX1155" y="connsiteY1155"/>
                  </a:cxn>
                  <a:cxn ang="0">
                    <a:pos x="connsiteX1156" y="connsiteY1156"/>
                  </a:cxn>
                  <a:cxn ang="0">
                    <a:pos x="connsiteX1157" y="connsiteY1157"/>
                  </a:cxn>
                  <a:cxn ang="0">
                    <a:pos x="connsiteX1158" y="connsiteY1158"/>
                  </a:cxn>
                  <a:cxn ang="0">
                    <a:pos x="connsiteX1159" y="connsiteY1159"/>
                  </a:cxn>
                  <a:cxn ang="0">
                    <a:pos x="connsiteX1160" y="connsiteY1160"/>
                  </a:cxn>
                  <a:cxn ang="0">
                    <a:pos x="connsiteX1161" y="connsiteY1161"/>
                  </a:cxn>
                  <a:cxn ang="0">
                    <a:pos x="connsiteX1162" y="connsiteY1162"/>
                  </a:cxn>
                  <a:cxn ang="0">
                    <a:pos x="connsiteX1163" y="connsiteY1163"/>
                  </a:cxn>
                  <a:cxn ang="0">
                    <a:pos x="connsiteX1164" y="connsiteY1164"/>
                  </a:cxn>
                  <a:cxn ang="0">
                    <a:pos x="connsiteX1165" y="connsiteY1165"/>
                  </a:cxn>
                  <a:cxn ang="0">
                    <a:pos x="connsiteX1166" y="connsiteY1166"/>
                  </a:cxn>
                  <a:cxn ang="0">
                    <a:pos x="connsiteX1167" y="connsiteY1167"/>
                  </a:cxn>
                  <a:cxn ang="0">
                    <a:pos x="connsiteX1168" y="connsiteY1168"/>
                  </a:cxn>
                  <a:cxn ang="0">
                    <a:pos x="connsiteX1169" y="connsiteY1169"/>
                  </a:cxn>
                  <a:cxn ang="0">
                    <a:pos x="connsiteX1170" y="connsiteY1170"/>
                  </a:cxn>
                  <a:cxn ang="0">
                    <a:pos x="connsiteX1171" y="connsiteY1171"/>
                  </a:cxn>
                  <a:cxn ang="0">
                    <a:pos x="connsiteX1172" y="connsiteY1172"/>
                  </a:cxn>
                  <a:cxn ang="0">
                    <a:pos x="connsiteX1173" y="connsiteY1173"/>
                  </a:cxn>
                  <a:cxn ang="0">
                    <a:pos x="connsiteX1174" y="connsiteY1174"/>
                  </a:cxn>
                  <a:cxn ang="0">
                    <a:pos x="connsiteX1175" y="connsiteY1175"/>
                  </a:cxn>
                  <a:cxn ang="0">
                    <a:pos x="connsiteX1176" y="connsiteY1176"/>
                  </a:cxn>
                  <a:cxn ang="0">
                    <a:pos x="connsiteX1177" y="connsiteY1177"/>
                  </a:cxn>
                  <a:cxn ang="0">
                    <a:pos x="connsiteX1178" y="connsiteY1178"/>
                  </a:cxn>
                  <a:cxn ang="0">
                    <a:pos x="connsiteX1179" y="connsiteY1179"/>
                  </a:cxn>
                  <a:cxn ang="0">
                    <a:pos x="connsiteX1180" y="connsiteY1180"/>
                  </a:cxn>
                  <a:cxn ang="0">
                    <a:pos x="connsiteX1181" y="connsiteY1181"/>
                  </a:cxn>
                  <a:cxn ang="0">
                    <a:pos x="connsiteX1182" y="connsiteY1182"/>
                  </a:cxn>
                  <a:cxn ang="0">
                    <a:pos x="connsiteX1183" y="connsiteY1183"/>
                  </a:cxn>
                  <a:cxn ang="0">
                    <a:pos x="connsiteX1184" y="connsiteY1184"/>
                  </a:cxn>
                  <a:cxn ang="0">
                    <a:pos x="connsiteX1185" y="connsiteY1185"/>
                  </a:cxn>
                  <a:cxn ang="0">
                    <a:pos x="connsiteX1186" y="connsiteY1186"/>
                  </a:cxn>
                  <a:cxn ang="0">
                    <a:pos x="connsiteX1187" y="connsiteY1187"/>
                  </a:cxn>
                  <a:cxn ang="0">
                    <a:pos x="connsiteX1188" y="connsiteY1188"/>
                  </a:cxn>
                  <a:cxn ang="0">
                    <a:pos x="connsiteX1189" y="connsiteY1189"/>
                  </a:cxn>
                  <a:cxn ang="0">
                    <a:pos x="connsiteX1190" y="connsiteY1190"/>
                  </a:cxn>
                  <a:cxn ang="0">
                    <a:pos x="connsiteX1191" y="connsiteY1191"/>
                  </a:cxn>
                  <a:cxn ang="0">
                    <a:pos x="connsiteX1192" y="connsiteY1192"/>
                  </a:cxn>
                  <a:cxn ang="0">
                    <a:pos x="connsiteX1193" y="connsiteY1193"/>
                  </a:cxn>
                  <a:cxn ang="0">
                    <a:pos x="connsiteX1194" y="connsiteY1194"/>
                  </a:cxn>
                  <a:cxn ang="0">
                    <a:pos x="connsiteX1195" y="connsiteY1195"/>
                  </a:cxn>
                  <a:cxn ang="0">
                    <a:pos x="connsiteX1196" y="connsiteY1196"/>
                  </a:cxn>
                  <a:cxn ang="0">
                    <a:pos x="connsiteX1197" y="connsiteY1197"/>
                  </a:cxn>
                  <a:cxn ang="0">
                    <a:pos x="connsiteX1198" y="connsiteY1198"/>
                  </a:cxn>
                  <a:cxn ang="0">
                    <a:pos x="connsiteX1199" y="connsiteY1199"/>
                  </a:cxn>
                  <a:cxn ang="0">
                    <a:pos x="connsiteX1200" y="connsiteY1200"/>
                  </a:cxn>
                  <a:cxn ang="0">
                    <a:pos x="connsiteX1201" y="connsiteY1201"/>
                  </a:cxn>
                  <a:cxn ang="0">
                    <a:pos x="connsiteX1202" y="connsiteY1202"/>
                  </a:cxn>
                  <a:cxn ang="0">
                    <a:pos x="connsiteX1203" y="connsiteY1203"/>
                  </a:cxn>
                  <a:cxn ang="0">
                    <a:pos x="connsiteX1204" y="connsiteY1204"/>
                  </a:cxn>
                  <a:cxn ang="0">
                    <a:pos x="connsiteX1205" y="connsiteY1205"/>
                  </a:cxn>
                  <a:cxn ang="0">
                    <a:pos x="connsiteX1206" y="connsiteY1206"/>
                  </a:cxn>
                  <a:cxn ang="0">
                    <a:pos x="connsiteX1207" y="connsiteY1207"/>
                  </a:cxn>
                  <a:cxn ang="0">
                    <a:pos x="connsiteX1208" y="connsiteY1208"/>
                  </a:cxn>
                  <a:cxn ang="0">
                    <a:pos x="connsiteX1209" y="connsiteY1209"/>
                  </a:cxn>
                  <a:cxn ang="0">
                    <a:pos x="connsiteX1210" y="connsiteY1210"/>
                  </a:cxn>
                  <a:cxn ang="0">
                    <a:pos x="connsiteX1211" y="connsiteY1211"/>
                  </a:cxn>
                  <a:cxn ang="0">
                    <a:pos x="connsiteX1212" y="connsiteY1212"/>
                  </a:cxn>
                  <a:cxn ang="0">
                    <a:pos x="connsiteX1213" y="connsiteY1213"/>
                  </a:cxn>
                  <a:cxn ang="0">
                    <a:pos x="connsiteX1214" y="connsiteY1214"/>
                  </a:cxn>
                  <a:cxn ang="0">
                    <a:pos x="connsiteX1215" y="connsiteY1215"/>
                  </a:cxn>
                  <a:cxn ang="0">
                    <a:pos x="connsiteX1216" y="connsiteY1216"/>
                  </a:cxn>
                  <a:cxn ang="0">
                    <a:pos x="connsiteX1217" y="connsiteY1217"/>
                  </a:cxn>
                  <a:cxn ang="0">
                    <a:pos x="connsiteX1218" y="connsiteY1218"/>
                  </a:cxn>
                  <a:cxn ang="0">
                    <a:pos x="connsiteX1219" y="connsiteY1219"/>
                  </a:cxn>
                  <a:cxn ang="0">
                    <a:pos x="connsiteX1220" y="connsiteY1220"/>
                  </a:cxn>
                  <a:cxn ang="0">
                    <a:pos x="connsiteX1221" y="connsiteY1221"/>
                  </a:cxn>
                  <a:cxn ang="0">
                    <a:pos x="connsiteX1222" y="connsiteY1222"/>
                  </a:cxn>
                  <a:cxn ang="0">
                    <a:pos x="connsiteX1223" y="connsiteY1223"/>
                  </a:cxn>
                  <a:cxn ang="0">
                    <a:pos x="connsiteX1224" y="connsiteY1224"/>
                  </a:cxn>
                  <a:cxn ang="0">
                    <a:pos x="connsiteX1225" y="connsiteY1225"/>
                  </a:cxn>
                  <a:cxn ang="0">
                    <a:pos x="connsiteX1226" y="connsiteY1226"/>
                  </a:cxn>
                  <a:cxn ang="0">
                    <a:pos x="connsiteX1227" y="connsiteY1227"/>
                  </a:cxn>
                  <a:cxn ang="0">
                    <a:pos x="connsiteX1228" y="connsiteY1228"/>
                  </a:cxn>
                  <a:cxn ang="0">
                    <a:pos x="connsiteX1229" y="connsiteY1229"/>
                  </a:cxn>
                  <a:cxn ang="0">
                    <a:pos x="connsiteX1230" y="connsiteY1230"/>
                  </a:cxn>
                  <a:cxn ang="0">
                    <a:pos x="connsiteX1231" y="connsiteY1231"/>
                  </a:cxn>
                  <a:cxn ang="0">
                    <a:pos x="connsiteX1232" y="connsiteY1232"/>
                  </a:cxn>
                  <a:cxn ang="0">
                    <a:pos x="connsiteX1233" y="connsiteY1233"/>
                  </a:cxn>
                  <a:cxn ang="0">
                    <a:pos x="connsiteX1234" y="connsiteY1234"/>
                  </a:cxn>
                  <a:cxn ang="0">
                    <a:pos x="connsiteX1235" y="connsiteY1235"/>
                  </a:cxn>
                  <a:cxn ang="0">
                    <a:pos x="connsiteX1236" y="connsiteY1236"/>
                  </a:cxn>
                  <a:cxn ang="0">
                    <a:pos x="connsiteX1237" y="connsiteY1237"/>
                  </a:cxn>
                  <a:cxn ang="0">
                    <a:pos x="connsiteX1238" y="connsiteY1238"/>
                  </a:cxn>
                  <a:cxn ang="0">
                    <a:pos x="connsiteX1239" y="connsiteY1239"/>
                  </a:cxn>
                  <a:cxn ang="0">
                    <a:pos x="connsiteX1240" y="connsiteY1240"/>
                  </a:cxn>
                  <a:cxn ang="0">
                    <a:pos x="connsiteX1241" y="connsiteY1241"/>
                  </a:cxn>
                  <a:cxn ang="0">
                    <a:pos x="connsiteX1242" y="connsiteY1242"/>
                  </a:cxn>
                  <a:cxn ang="0">
                    <a:pos x="connsiteX1243" y="connsiteY1243"/>
                  </a:cxn>
                  <a:cxn ang="0">
                    <a:pos x="connsiteX1244" y="connsiteY1244"/>
                  </a:cxn>
                  <a:cxn ang="0">
                    <a:pos x="connsiteX1245" y="connsiteY1245"/>
                  </a:cxn>
                  <a:cxn ang="0">
                    <a:pos x="connsiteX1246" y="connsiteY1246"/>
                  </a:cxn>
                  <a:cxn ang="0">
                    <a:pos x="connsiteX1247" y="connsiteY1247"/>
                  </a:cxn>
                  <a:cxn ang="0">
                    <a:pos x="connsiteX1248" y="connsiteY1248"/>
                  </a:cxn>
                  <a:cxn ang="0">
                    <a:pos x="connsiteX1249" y="connsiteY1249"/>
                  </a:cxn>
                  <a:cxn ang="0">
                    <a:pos x="connsiteX1250" y="connsiteY1250"/>
                  </a:cxn>
                  <a:cxn ang="0">
                    <a:pos x="connsiteX1251" y="connsiteY1251"/>
                  </a:cxn>
                  <a:cxn ang="0">
                    <a:pos x="connsiteX1252" y="connsiteY1252"/>
                  </a:cxn>
                  <a:cxn ang="0">
                    <a:pos x="connsiteX1253" y="connsiteY1253"/>
                  </a:cxn>
                  <a:cxn ang="0">
                    <a:pos x="connsiteX1254" y="connsiteY1254"/>
                  </a:cxn>
                  <a:cxn ang="0">
                    <a:pos x="connsiteX1255" y="connsiteY1255"/>
                  </a:cxn>
                  <a:cxn ang="0">
                    <a:pos x="connsiteX1256" y="connsiteY1256"/>
                  </a:cxn>
                  <a:cxn ang="0">
                    <a:pos x="connsiteX1257" y="connsiteY1257"/>
                  </a:cxn>
                  <a:cxn ang="0">
                    <a:pos x="connsiteX1258" y="connsiteY1258"/>
                  </a:cxn>
                  <a:cxn ang="0">
                    <a:pos x="connsiteX1259" y="connsiteY1259"/>
                  </a:cxn>
                  <a:cxn ang="0">
                    <a:pos x="connsiteX1260" y="connsiteY1260"/>
                  </a:cxn>
                  <a:cxn ang="0">
                    <a:pos x="connsiteX1261" y="connsiteY1261"/>
                  </a:cxn>
                  <a:cxn ang="0">
                    <a:pos x="connsiteX1262" y="connsiteY1262"/>
                  </a:cxn>
                  <a:cxn ang="0">
                    <a:pos x="connsiteX1263" y="connsiteY1263"/>
                  </a:cxn>
                  <a:cxn ang="0">
                    <a:pos x="connsiteX1264" y="connsiteY1264"/>
                  </a:cxn>
                  <a:cxn ang="0">
                    <a:pos x="connsiteX1265" y="connsiteY1265"/>
                  </a:cxn>
                  <a:cxn ang="0">
                    <a:pos x="connsiteX1266" y="connsiteY1266"/>
                  </a:cxn>
                  <a:cxn ang="0">
                    <a:pos x="connsiteX1267" y="connsiteY1267"/>
                  </a:cxn>
                  <a:cxn ang="0">
                    <a:pos x="connsiteX1268" y="connsiteY1268"/>
                  </a:cxn>
                  <a:cxn ang="0">
                    <a:pos x="connsiteX1269" y="connsiteY1269"/>
                  </a:cxn>
                  <a:cxn ang="0">
                    <a:pos x="connsiteX1270" y="connsiteY1270"/>
                  </a:cxn>
                  <a:cxn ang="0">
                    <a:pos x="connsiteX1271" y="connsiteY1271"/>
                  </a:cxn>
                  <a:cxn ang="0">
                    <a:pos x="connsiteX1272" y="connsiteY1272"/>
                  </a:cxn>
                  <a:cxn ang="0">
                    <a:pos x="connsiteX1273" y="connsiteY1273"/>
                  </a:cxn>
                  <a:cxn ang="0">
                    <a:pos x="connsiteX1274" y="connsiteY1274"/>
                  </a:cxn>
                  <a:cxn ang="0">
                    <a:pos x="connsiteX1275" y="connsiteY1275"/>
                  </a:cxn>
                  <a:cxn ang="0">
                    <a:pos x="connsiteX1276" y="connsiteY1276"/>
                  </a:cxn>
                  <a:cxn ang="0">
                    <a:pos x="connsiteX1277" y="connsiteY1277"/>
                  </a:cxn>
                  <a:cxn ang="0">
                    <a:pos x="connsiteX1278" y="connsiteY1278"/>
                  </a:cxn>
                  <a:cxn ang="0">
                    <a:pos x="connsiteX1279" y="connsiteY1279"/>
                  </a:cxn>
                  <a:cxn ang="0">
                    <a:pos x="connsiteX1280" y="connsiteY1280"/>
                  </a:cxn>
                  <a:cxn ang="0">
                    <a:pos x="connsiteX1281" y="connsiteY1281"/>
                  </a:cxn>
                  <a:cxn ang="0">
                    <a:pos x="connsiteX1282" y="connsiteY1282"/>
                  </a:cxn>
                  <a:cxn ang="0">
                    <a:pos x="connsiteX1283" y="connsiteY1283"/>
                  </a:cxn>
                  <a:cxn ang="0">
                    <a:pos x="connsiteX1284" y="connsiteY1284"/>
                  </a:cxn>
                  <a:cxn ang="0">
                    <a:pos x="connsiteX1285" y="connsiteY1285"/>
                  </a:cxn>
                  <a:cxn ang="0">
                    <a:pos x="connsiteX1286" y="connsiteY1286"/>
                  </a:cxn>
                  <a:cxn ang="0">
                    <a:pos x="connsiteX1287" y="connsiteY1287"/>
                  </a:cxn>
                  <a:cxn ang="0">
                    <a:pos x="connsiteX1288" y="connsiteY1288"/>
                  </a:cxn>
                  <a:cxn ang="0">
                    <a:pos x="connsiteX1289" y="connsiteY1289"/>
                  </a:cxn>
                  <a:cxn ang="0">
                    <a:pos x="connsiteX1290" y="connsiteY1290"/>
                  </a:cxn>
                  <a:cxn ang="0">
                    <a:pos x="connsiteX1291" y="connsiteY1291"/>
                  </a:cxn>
                  <a:cxn ang="0">
                    <a:pos x="connsiteX1292" y="connsiteY1292"/>
                  </a:cxn>
                  <a:cxn ang="0">
                    <a:pos x="connsiteX1293" y="connsiteY1293"/>
                  </a:cxn>
                </a:cxnLst>
                <a:rect l="l" t="t" r="r" b="b"/>
                <a:pathLst>
                  <a:path w="1915175" h="1223700">
                    <a:moveTo>
                      <a:pt x="1875341" y="941256"/>
                    </a:moveTo>
                    <a:cubicBezTo>
                      <a:pt x="1876437" y="939179"/>
                      <a:pt x="1877505" y="937072"/>
                      <a:pt x="1878544" y="934965"/>
                    </a:cubicBezTo>
                    <a:cubicBezTo>
                      <a:pt x="1891618" y="914996"/>
                      <a:pt x="1900248" y="892660"/>
                      <a:pt x="1903077" y="867928"/>
                    </a:cubicBezTo>
                    <a:cubicBezTo>
                      <a:pt x="1937508" y="731257"/>
                      <a:pt x="1890435" y="582639"/>
                      <a:pt x="1861545" y="510580"/>
                    </a:cubicBezTo>
                    <a:cubicBezTo>
                      <a:pt x="1833174" y="439792"/>
                      <a:pt x="1764830" y="301504"/>
                      <a:pt x="1641101" y="225088"/>
                    </a:cubicBezTo>
                    <a:cubicBezTo>
                      <a:pt x="1617348" y="196923"/>
                      <a:pt x="1585167" y="178743"/>
                      <a:pt x="1550043" y="175453"/>
                    </a:cubicBezTo>
                    <a:lnTo>
                      <a:pt x="1549234" y="183937"/>
                    </a:lnTo>
                    <a:cubicBezTo>
                      <a:pt x="1571689" y="186044"/>
                      <a:pt x="1592902" y="194701"/>
                      <a:pt x="1611229" y="208437"/>
                    </a:cubicBezTo>
                    <a:cubicBezTo>
                      <a:pt x="1568427" y="187111"/>
                      <a:pt x="1519854" y="173288"/>
                      <a:pt x="1464584" y="171326"/>
                    </a:cubicBezTo>
                    <a:cubicBezTo>
                      <a:pt x="1452347" y="171528"/>
                      <a:pt x="1437252" y="170518"/>
                      <a:pt x="1422648" y="169537"/>
                    </a:cubicBezTo>
                    <a:cubicBezTo>
                      <a:pt x="1407900" y="168556"/>
                      <a:pt x="1392632" y="167517"/>
                      <a:pt x="1380222" y="167719"/>
                    </a:cubicBezTo>
                    <a:cubicBezTo>
                      <a:pt x="1377769" y="167661"/>
                      <a:pt x="1375315" y="167632"/>
                      <a:pt x="1372862" y="167632"/>
                    </a:cubicBezTo>
                    <a:cubicBezTo>
                      <a:pt x="1371246" y="165843"/>
                      <a:pt x="1369629" y="164054"/>
                      <a:pt x="1367984" y="162265"/>
                    </a:cubicBezTo>
                    <a:cubicBezTo>
                      <a:pt x="1273925" y="60425"/>
                      <a:pt x="1135476" y="6893"/>
                      <a:pt x="997518" y="18985"/>
                    </a:cubicBezTo>
                    <a:cubicBezTo>
                      <a:pt x="981096" y="20428"/>
                      <a:pt x="965049" y="22765"/>
                      <a:pt x="949377" y="25997"/>
                    </a:cubicBezTo>
                    <a:cubicBezTo>
                      <a:pt x="869027" y="-5083"/>
                      <a:pt x="777507" y="-9036"/>
                      <a:pt x="692798" y="18148"/>
                    </a:cubicBezTo>
                    <a:cubicBezTo>
                      <a:pt x="665698" y="26834"/>
                      <a:pt x="639722" y="38810"/>
                      <a:pt x="615363" y="53499"/>
                    </a:cubicBezTo>
                    <a:cubicBezTo>
                      <a:pt x="523324" y="37223"/>
                      <a:pt x="428745" y="61377"/>
                      <a:pt x="363258" y="122989"/>
                    </a:cubicBezTo>
                    <a:cubicBezTo>
                      <a:pt x="338351" y="146422"/>
                      <a:pt x="320399" y="174068"/>
                      <a:pt x="309893" y="204715"/>
                    </a:cubicBezTo>
                    <a:cubicBezTo>
                      <a:pt x="246369" y="233226"/>
                      <a:pt x="194447" y="283353"/>
                      <a:pt x="167519" y="347562"/>
                    </a:cubicBezTo>
                    <a:cubicBezTo>
                      <a:pt x="149799" y="389752"/>
                      <a:pt x="143074" y="433933"/>
                      <a:pt x="146277" y="476470"/>
                    </a:cubicBezTo>
                    <a:cubicBezTo>
                      <a:pt x="111875" y="512312"/>
                      <a:pt x="88324" y="557734"/>
                      <a:pt x="81541" y="606071"/>
                    </a:cubicBezTo>
                    <a:cubicBezTo>
                      <a:pt x="-916" y="676369"/>
                      <a:pt x="-17973" y="810588"/>
                      <a:pt x="17497" y="911013"/>
                    </a:cubicBezTo>
                    <a:cubicBezTo>
                      <a:pt x="38104" y="969364"/>
                      <a:pt x="76750" y="1018365"/>
                      <a:pt x="125872" y="1053023"/>
                    </a:cubicBezTo>
                    <a:cubicBezTo>
                      <a:pt x="126998" y="1061883"/>
                      <a:pt x="128960" y="1070742"/>
                      <a:pt x="131789" y="1079602"/>
                    </a:cubicBezTo>
                    <a:cubicBezTo>
                      <a:pt x="149510" y="1135326"/>
                      <a:pt x="200220" y="1184096"/>
                      <a:pt x="264119" y="1206865"/>
                    </a:cubicBezTo>
                    <a:cubicBezTo>
                      <a:pt x="291133" y="1216475"/>
                      <a:pt x="319475" y="1221900"/>
                      <a:pt x="348250" y="1223314"/>
                    </a:cubicBezTo>
                    <a:cubicBezTo>
                      <a:pt x="440116" y="1227874"/>
                      <a:pt x="536196" y="1191945"/>
                      <a:pt x="605550" y="1123090"/>
                    </a:cubicBezTo>
                    <a:cubicBezTo>
                      <a:pt x="607022" y="1121619"/>
                      <a:pt x="608465" y="1120147"/>
                      <a:pt x="609908" y="1118675"/>
                    </a:cubicBezTo>
                    <a:cubicBezTo>
                      <a:pt x="668440" y="1113279"/>
                      <a:pt x="727057" y="1097522"/>
                      <a:pt x="782298" y="1072387"/>
                    </a:cubicBezTo>
                    <a:cubicBezTo>
                      <a:pt x="780769" y="1075850"/>
                      <a:pt x="779181" y="1079284"/>
                      <a:pt x="777622" y="1082747"/>
                    </a:cubicBezTo>
                    <a:cubicBezTo>
                      <a:pt x="780393" y="1083670"/>
                      <a:pt x="783020" y="1084969"/>
                      <a:pt x="784924" y="1087076"/>
                    </a:cubicBezTo>
                    <a:cubicBezTo>
                      <a:pt x="784924" y="1087076"/>
                      <a:pt x="784924" y="1087133"/>
                      <a:pt x="784953" y="1087133"/>
                    </a:cubicBezTo>
                    <a:cubicBezTo>
                      <a:pt x="787955" y="1080380"/>
                      <a:pt x="791043" y="1073686"/>
                      <a:pt x="794016" y="1066904"/>
                    </a:cubicBezTo>
                    <a:cubicBezTo>
                      <a:pt x="815575" y="1056486"/>
                      <a:pt x="836558" y="1044655"/>
                      <a:pt x="856761" y="1031437"/>
                    </a:cubicBezTo>
                    <a:cubicBezTo>
                      <a:pt x="901987" y="1048983"/>
                      <a:pt x="950387" y="1060007"/>
                      <a:pt x="999423" y="1064740"/>
                    </a:cubicBezTo>
                    <a:cubicBezTo>
                      <a:pt x="1090481" y="1101649"/>
                      <a:pt x="1186734" y="1127679"/>
                      <a:pt x="1285787" y="1141617"/>
                    </a:cubicBezTo>
                    <a:cubicBezTo>
                      <a:pt x="1359470" y="1148197"/>
                      <a:pt x="1437569" y="1151660"/>
                      <a:pt x="1514774" y="1143522"/>
                    </a:cubicBezTo>
                    <a:cubicBezTo>
                      <a:pt x="1531110" y="1149755"/>
                      <a:pt x="1547474" y="1155354"/>
                      <a:pt x="1563925" y="1160317"/>
                    </a:cubicBezTo>
                    <a:cubicBezTo>
                      <a:pt x="1595702" y="1169956"/>
                      <a:pt x="1759029" y="1215147"/>
                      <a:pt x="1851790" y="1159971"/>
                    </a:cubicBezTo>
                    <a:cubicBezTo>
                      <a:pt x="1882441" y="1141732"/>
                      <a:pt x="1901720" y="1114317"/>
                      <a:pt x="1909109" y="1078476"/>
                    </a:cubicBezTo>
                    <a:cubicBezTo>
                      <a:pt x="1919095" y="1030023"/>
                      <a:pt x="1904231" y="983360"/>
                      <a:pt x="1875341" y="941314"/>
                    </a:cubicBezTo>
                    <a:close/>
                    <a:moveTo>
                      <a:pt x="1894736" y="866197"/>
                    </a:moveTo>
                    <a:cubicBezTo>
                      <a:pt x="1889050" y="888677"/>
                      <a:pt x="1881113" y="910782"/>
                      <a:pt x="1870463" y="932137"/>
                    </a:cubicBezTo>
                    <a:cubicBezTo>
                      <a:pt x="1870203" y="932512"/>
                      <a:pt x="1869944" y="932917"/>
                      <a:pt x="1869684" y="933263"/>
                    </a:cubicBezTo>
                    <a:cubicBezTo>
                      <a:pt x="1850751" y="907579"/>
                      <a:pt x="1826680" y="883714"/>
                      <a:pt x="1800099" y="862330"/>
                    </a:cubicBezTo>
                    <a:cubicBezTo>
                      <a:pt x="1835829" y="830615"/>
                      <a:pt x="1854329" y="785856"/>
                      <a:pt x="1863623" y="753304"/>
                    </a:cubicBezTo>
                    <a:cubicBezTo>
                      <a:pt x="1880709" y="777199"/>
                      <a:pt x="1891994" y="804412"/>
                      <a:pt x="1894822" y="834251"/>
                    </a:cubicBezTo>
                    <a:cubicBezTo>
                      <a:pt x="1895890" y="845419"/>
                      <a:pt x="1895832" y="856039"/>
                      <a:pt x="1894736" y="866168"/>
                    </a:cubicBezTo>
                    <a:close/>
                    <a:moveTo>
                      <a:pt x="682178" y="862099"/>
                    </a:moveTo>
                    <a:cubicBezTo>
                      <a:pt x="675857" y="835579"/>
                      <a:pt x="665467" y="809520"/>
                      <a:pt x="650920" y="784731"/>
                    </a:cubicBezTo>
                    <a:cubicBezTo>
                      <a:pt x="644600" y="773938"/>
                      <a:pt x="637644" y="763838"/>
                      <a:pt x="630169" y="754459"/>
                    </a:cubicBezTo>
                    <a:cubicBezTo>
                      <a:pt x="629274" y="731228"/>
                      <a:pt x="631930" y="707565"/>
                      <a:pt x="638135" y="683815"/>
                    </a:cubicBezTo>
                    <a:cubicBezTo>
                      <a:pt x="640097" y="676340"/>
                      <a:pt x="642406" y="668462"/>
                      <a:pt x="645062" y="660353"/>
                    </a:cubicBezTo>
                    <a:cubicBezTo>
                      <a:pt x="644888" y="662113"/>
                      <a:pt x="644744" y="663903"/>
                      <a:pt x="644600" y="665692"/>
                    </a:cubicBezTo>
                    <a:cubicBezTo>
                      <a:pt x="638510" y="746379"/>
                      <a:pt x="686507" y="796678"/>
                      <a:pt x="740535" y="845304"/>
                    </a:cubicBezTo>
                    <a:cubicBezTo>
                      <a:pt x="768820" y="870756"/>
                      <a:pt x="802530" y="900422"/>
                      <a:pt x="839646" y="930290"/>
                    </a:cubicBezTo>
                    <a:cubicBezTo>
                      <a:pt x="835201" y="942699"/>
                      <a:pt x="830641" y="954993"/>
                      <a:pt x="825937" y="967257"/>
                    </a:cubicBezTo>
                    <a:cubicBezTo>
                      <a:pt x="775256" y="935918"/>
                      <a:pt x="727144" y="900769"/>
                      <a:pt x="682207" y="862128"/>
                    </a:cubicBezTo>
                    <a:close/>
                    <a:moveTo>
                      <a:pt x="822791" y="975309"/>
                    </a:moveTo>
                    <a:cubicBezTo>
                      <a:pt x="819328" y="984226"/>
                      <a:pt x="815778" y="993085"/>
                      <a:pt x="812198" y="1001916"/>
                    </a:cubicBezTo>
                    <a:cubicBezTo>
                      <a:pt x="764404" y="976809"/>
                      <a:pt x="721949" y="943219"/>
                      <a:pt x="688498" y="900884"/>
                    </a:cubicBezTo>
                    <a:cubicBezTo>
                      <a:pt x="687748" y="892486"/>
                      <a:pt x="686594" y="884118"/>
                      <a:pt x="685064" y="875749"/>
                    </a:cubicBezTo>
                    <a:cubicBezTo>
                      <a:pt x="728298" y="912196"/>
                      <a:pt x="774390" y="945470"/>
                      <a:pt x="822791" y="975309"/>
                    </a:cubicBezTo>
                    <a:close/>
                    <a:moveTo>
                      <a:pt x="347933" y="901606"/>
                    </a:moveTo>
                    <a:cubicBezTo>
                      <a:pt x="381441" y="907291"/>
                      <a:pt x="421299" y="912774"/>
                      <a:pt x="458443" y="912312"/>
                    </a:cubicBezTo>
                    <a:cubicBezTo>
                      <a:pt x="481994" y="938111"/>
                      <a:pt x="497377" y="975857"/>
                      <a:pt x="478646" y="1016200"/>
                    </a:cubicBezTo>
                    <a:cubicBezTo>
                      <a:pt x="464591" y="1046472"/>
                      <a:pt x="437317" y="1067337"/>
                      <a:pt x="405742" y="1080756"/>
                    </a:cubicBezTo>
                    <a:cubicBezTo>
                      <a:pt x="346634" y="1055851"/>
                      <a:pt x="291277" y="1014757"/>
                      <a:pt x="262156" y="953406"/>
                    </a:cubicBezTo>
                    <a:cubicBezTo>
                      <a:pt x="251045" y="930031"/>
                      <a:pt x="245416" y="905703"/>
                      <a:pt x="244782" y="881549"/>
                    </a:cubicBezTo>
                    <a:cubicBezTo>
                      <a:pt x="249630" y="879241"/>
                      <a:pt x="254595" y="877134"/>
                      <a:pt x="259616" y="875201"/>
                    </a:cubicBezTo>
                    <a:cubicBezTo>
                      <a:pt x="288565" y="887783"/>
                      <a:pt x="318667" y="896642"/>
                      <a:pt x="347961" y="901606"/>
                    </a:cubicBezTo>
                    <a:close/>
                    <a:moveTo>
                      <a:pt x="271565" y="870987"/>
                    </a:moveTo>
                    <a:cubicBezTo>
                      <a:pt x="281724" y="867755"/>
                      <a:pt x="292086" y="865273"/>
                      <a:pt x="302591" y="863600"/>
                    </a:cubicBezTo>
                    <a:cubicBezTo>
                      <a:pt x="353070" y="855606"/>
                      <a:pt x="401990" y="867034"/>
                      <a:pt x="440260" y="895776"/>
                    </a:cubicBezTo>
                    <a:cubicBezTo>
                      <a:pt x="443493" y="898200"/>
                      <a:pt x="446697" y="900855"/>
                      <a:pt x="449814" y="903683"/>
                    </a:cubicBezTo>
                    <a:cubicBezTo>
                      <a:pt x="409234" y="903337"/>
                      <a:pt x="369146" y="896526"/>
                      <a:pt x="349376" y="893179"/>
                    </a:cubicBezTo>
                    <a:cubicBezTo>
                      <a:pt x="323631" y="888821"/>
                      <a:pt x="297223" y="881376"/>
                      <a:pt x="271565" y="870987"/>
                    </a:cubicBezTo>
                    <a:close/>
                    <a:moveTo>
                      <a:pt x="445398" y="888966"/>
                    </a:moveTo>
                    <a:cubicBezTo>
                      <a:pt x="416161" y="867005"/>
                      <a:pt x="381065" y="854682"/>
                      <a:pt x="343777" y="852836"/>
                    </a:cubicBezTo>
                    <a:cubicBezTo>
                      <a:pt x="329865" y="852143"/>
                      <a:pt x="315637" y="852922"/>
                      <a:pt x="301293" y="855173"/>
                    </a:cubicBezTo>
                    <a:cubicBezTo>
                      <a:pt x="287179" y="857395"/>
                      <a:pt x="273297" y="861060"/>
                      <a:pt x="259876" y="865995"/>
                    </a:cubicBezTo>
                    <a:cubicBezTo>
                      <a:pt x="255085" y="863859"/>
                      <a:pt x="250352" y="861637"/>
                      <a:pt x="245619" y="859300"/>
                    </a:cubicBezTo>
                    <a:cubicBezTo>
                      <a:pt x="251679" y="799102"/>
                      <a:pt x="288565" y="742338"/>
                      <a:pt x="349087" y="707247"/>
                    </a:cubicBezTo>
                    <a:cubicBezTo>
                      <a:pt x="394659" y="716915"/>
                      <a:pt x="445167" y="717059"/>
                      <a:pt x="488430" y="700812"/>
                    </a:cubicBezTo>
                    <a:cubicBezTo>
                      <a:pt x="490018" y="700206"/>
                      <a:pt x="491605" y="699600"/>
                      <a:pt x="493164" y="698965"/>
                    </a:cubicBezTo>
                    <a:cubicBezTo>
                      <a:pt x="498705" y="704217"/>
                      <a:pt x="503987" y="709469"/>
                      <a:pt x="508922" y="714692"/>
                    </a:cubicBezTo>
                    <a:cubicBezTo>
                      <a:pt x="525546" y="732238"/>
                      <a:pt x="605781" y="822477"/>
                      <a:pt x="552272" y="876268"/>
                    </a:cubicBezTo>
                    <a:cubicBezTo>
                      <a:pt x="532762" y="895863"/>
                      <a:pt x="498128" y="902673"/>
                      <a:pt x="462195" y="903597"/>
                    </a:cubicBezTo>
                    <a:cubicBezTo>
                      <a:pt x="457145" y="898460"/>
                      <a:pt x="451574" y="893554"/>
                      <a:pt x="445456" y="888966"/>
                    </a:cubicBezTo>
                    <a:close/>
                    <a:moveTo>
                      <a:pt x="358121" y="692674"/>
                    </a:moveTo>
                    <a:cubicBezTo>
                      <a:pt x="354542" y="694463"/>
                      <a:pt x="350992" y="696339"/>
                      <a:pt x="347557" y="698272"/>
                    </a:cubicBezTo>
                    <a:cubicBezTo>
                      <a:pt x="315204" y="691029"/>
                      <a:pt x="285621" y="678822"/>
                      <a:pt x="263628" y="664422"/>
                    </a:cubicBezTo>
                    <a:cubicBezTo>
                      <a:pt x="227349" y="640643"/>
                      <a:pt x="199354" y="608120"/>
                      <a:pt x="180738" y="570778"/>
                    </a:cubicBezTo>
                    <a:cubicBezTo>
                      <a:pt x="273787" y="557878"/>
                      <a:pt x="381383" y="608639"/>
                      <a:pt x="457924" y="668693"/>
                    </a:cubicBezTo>
                    <a:cubicBezTo>
                      <a:pt x="424589" y="668606"/>
                      <a:pt x="390590" y="676398"/>
                      <a:pt x="358121" y="692674"/>
                    </a:cubicBezTo>
                    <a:close/>
                    <a:moveTo>
                      <a:pt x="468978" y="677610"/>
                    </a:moveTo>
                    <a:cubicBezTo>
                      <a:pt x="474952" y="682545"/>
                      <a:pt x="480695" y="687566"/>
                      <a:pt x="486179" y="692558"/>
                    </a:cubicBezTo>
                    <a:cubicBezTo>
                      <a:pt x="485919" y="692674"/>
                      <a:pt x="485631" y="692761"/>
                      <a:pt x="485371" y="692847"/>
                    </a:cubicBezTo>
                    <a:cubicBezTo>
                      <a:pt x="446725" y="707363"/>
                      <a:pt x="402019" y="708315"/>
                      <a:pt x="360689" y="700927"/>
                    </a:cubicBezTo>
                    <a:cubicBezTo>
                      <a:pt x="361094" y="700725"/>
                      <a:pt x="361527" y="700494"/>
                      <a:pt x="361931" y="700292"/>
                    </a:cubicBezTo>
                    <a:cubicBezTo>
                      <a:pt x="396766" y="682833"/>
                      <a:pt x="432988" y="675388"/>
                      <a:pt x="468949" y="677581"/>
                    </a:cubicBezTo>
                    <a:close/>
                    <a:moveTo>
                      <a:pt x="483784" y="678995"/>
                    </a:moveTo>
                    <a:cubicBezTo>
                      <a:pt x="491317" y="679976"/>
                      <a:pt x="498820" y="681390"/>
                      <a:pt x="506209" y="683209"/>
                    </a:cubicBezTo>
                    <a:cubicBezTo>
                      <a:pt x="502573" y="685258"/>
                      <a:pt x="498792" y="687162"/>
                      <a:pt x="494895" y="688922"/>
                    </a:cubicBezTo>
                    <a:cubicBezTo>
                      <a:pt x="491288" y="685604"/>
                      <a:pt x="487593" y="682285"/>
                      <a:pt x="483813" y="678966"/>
                    </a:cubicBezTo>
                    <a:close/>
                    <a:moveTo>
                      <a:pt x="472152" y="669212"/>
                    </a:moveTo>
                    <a:cubicBezTo>
                      <a:pt x="393014" y="604455"/>
                      <a:pt x="276818" y="547778"/>
                      <a:pt x="176928" y="562784"/>
                    </a:cubicBezTo>
                    <a:cubicBezTo>
                      <a:pt x="165095" y="536726"/>
                      <a:pt x="157678" y="508531"/>
                      <a:pt x="155080" y="479471"/>
                    </a:cubicBezTo>
                    <a:cubicBezTo>
                      <a:pt x="193812" y="440369"/>
                      <a:pt x="246081" y="413646"/>
                      <a:pt x="303226" y="409000"/>
                    </a:cubicBezTo>
                    <a:cubicBezTo>
                      <a:pt x="315377" y="408019"/>
                      <a:pt x="328942" y="408394"/>
                      <a:pt x="343286" y="410039"/>
                    </a:cubicBezTo>
                    <a:cubicBezTo>
                      <a:pt x="352983" y="424208"/>
                      <a:pt x="364182" y="437627"/>
                      <a:pt x="376708" y="449978"/>
                    </a:cubicBezTo>
                    <a:cubicBezTo>
                      <a:pt x="402106" y="474998"/>
                      <a:pt x="440636" y="497969"/>
                      <a:pt x="482456" y="509945"/>
                    </a:cubicBezTo>
                    <a:cubicBezTo>
                      <a:pt x="493712" y="523624"/>
                      <a:pt x="506527" y="535485"/>
                      <a:pt x="520784" y="545412"/>
                    </a:cubicBezTo>
                    <a:cubicBezTo>
                      <a:pt x="518331" y="557301"/>
                      <a:pt x="516888" y="569624"/>
                      <a:pt x="516455" y="582350"/>
                    </a:cubicBezTo>
                    <a:cubicBezTo>
                      <a:pt x="515503" y="610342"/>
                      <a:pt x="519543" y="639431"/>
                      <a:pt x="527884" y="667972"/>
                    </a:cubicBezTo>
                    <a:cubicBezTo>
                      <a:pt x="524190" y="671175"/>
                      <a:pt x="520294" y="674205"/>
                      <a:pt x="516166" y="677004"/>
                    </a:cubicBezTo>
                    <a:cubicBezTo>
                      <a:pt x="501822" y="672877"/>
                      <a:pt x="487045" y="670251"/>
                      <a:pt x="472124" y="669212"/>
                    </a:cubicBezTo>
                    <a:close/>
                    <a:moveTo>
                      <a:pt x="1550533" y="329439"/>
                    </a:moveTo>
                    <a:cubicBezTo>
                      <a:pt x="1582165" y="358210"/>
                      <a:pt x="1609266" y="389694"/>
                      <a:pt x="1631288" y="422679"/>
                    </a:cubicBezTo>
                    <a:cubicBezTo>
                      <a:pt x="1616164" y="435578"/>
                      <a:pt x="1597549" y="444871"/>
                      <a:pt x="1577374" y="450209"/>
                    </a:cubicBezTo>
                    <a:cubicBezTo>
                      <a:pt x="1562194" y="398640"/>
                      <a:pt x="1533822" y="352092"/>
                      <a:pt x="1499045" y="310941"/>
                    </a:cubicBezTo>
                    <a:cubicBezTo>
                      <a:pt x="1499045" y="310941"/>
                      <a:pt x="1499045" y="310941"/>
                      <a:pt x="1499045" y="310941"/>
                    </a:cubicBezTo>
                    <a:cubicBezTo>
                      <a:pt x="1502854" y="311691"/>
                      <a:pt x="1506664" y="312442"/>
                      <a:pt x="1510445" y="313163"/>
                    </a:cubicBezTo>
                    <a:cubicBezTo>
                      <a:pt x="1525395" y="317001"/>
                      <a:pt x="1538498" y="322744"/>
                      <a:pt x="1550504" y="329468"/>
                    </a:cubicBezTo>
                    <a:close/>
                    <a:moveTo>
                      <a:pt x="1517083" y="306093"/>
                    </a:moveTo>
                    <a:cubicBezTo>
                      <a:pt x="1518670" y="305775"/>
                      <a:pt x="1520258" y="305516"/>
                      <a:pt x="1521874" y="305256"/>
                    </a:cubicBezTo>
                    <a:cubicBezTo>
                      <a:pt x="1523606" y="306612"/>
                      <a:pt x="1525280" y="307969"/>
                      <a:pt x="1526925" y="309267"/>
                    </a:cubicBezTo>
                    <a:cubicBezTo>
                      <a:pt x="1523721" y="308142"/>
                      <a:pt x="1520460" y="307074"/>
                      <a:pt x="1517083" y="306122"/>
                    </a:cubicBezTo>
                    <a:close/>
                    <a:moveTo>
                      <a:pt x="487507" y="502558"/>
                    </a:moveTo>
                    <a:cubicBezTo>
                      <a:pt x="484159" y="498373"/>
                      <a:pt x="480955" y="494016"/>
                      <a:pt x="477925" y="489485"/>
                    </a:cubicBezTo>
                    <a:cubicBezTo>
                      <a:pt x="468285" y="475114"/>
                      <a:pt x="460406" y="459357"/>
                      <a:pt x="454403" y="442591"/>
                    </a:cubicBezTo>
                    <a:cubicBezTo>
                      <a:pt x="486352" y="457655"/>
                      <a:pt x="515531" y="477134"/>
                      <a:pt x="536196" y="499758"/>
                    </a:cubicBezTo>
                    <a:cubicBezTo>
                      <a:pt x="534609" y="503077"/>
                      <a:pt x="533108" y="506425"/>
                      <a:pt x="531694" y="509859"/>
                    </a:cubicBezTo>
                    <a:cubicBezTo>
                      <a:pt x="516888" y="509080"/>
                      <a:pt x="502024" y="506511"/>
                      <a:pt x="487536" y="502558"/>
                    </a:cubicBezTo>
                    <a:close/>
                    <a:moveTo>
                      <a:pt x="528461" y="518199"/>
                    </a:moveTo>
                    <a:cubicBezTo>
                      <a:pt x="526326" y="524143"/>
                      <a:pt x="524478" y="530204"/>
                      <a:pt x="522891" y="536408"/>
                    </a:cubicBezTo>
                    <a:cubicBezTo>
                      <a:pt x="513626" y="529684"/>
                      <a:pt x="505026" y="522066"/>
                      <a:pt x="497089" y="513639"/>
                    </a:cubicBezTo>
                    <a:cubicBezTo>
                      <a:pt x="507450" y="515919"/>
                      <a:pt x="517956" y="517477"/>
                      <a:pt x="528432" y="518199"/>
                    </a:cubicBezTo>
                    <a:close/>
                    <a:moveTo>
                      <a:pt x="537408" y="518603"/>
                    </a:moveTo>
                    <a:cubicBezTo>
                      <a:pt x="541882" y="518689"/>
                      <a:pt x="546326" y="518603"/>
                      <a:pt x="550742" y="518401"/>
                    </a:cubicBezTo>
                    <a:cubicBezTo>
                      <a:pt x="559747" y="532022"/>
                      <a:pt x="565577" y="546075"/>
                      <a:pt x="568204" y="560476"/>
                    </a:cubicBezTo>
                    <a:cubicBezTo>
                      <a:pt x="554754" y="555541"/>
                      <a:pt x="542113" y="549221"/>
                      <a:pt x="530424" y="541574"/>
                    </a:cubicBezTo>
                    <a:cubicBezTo>
                      <a:pt x="532271" y="533695"/>
                      <a:pt x="534609" y="526019"/>
                      <a:pt x="537408" y="518574"/>
                    </a:cubicBezTo>
                    <a:close/>
                    <a:moveTo>
                      <a:pt x="560382" y="517593"/>
                    </a:moveTo>
                    <a:cubicBezTo>
                      <a:pt x="563614" y="517246"/>
                      <a:pt x="566847" y="516785"/>
                      <a:pt x="570051" y="516208"/>
                    </a:cubicBezTo>
                    <a:cubicBezTo>
                      <a:pt x="608206" y="509541"/>
                      <a:pt x="638337" y="489312"/>
                      <a:pt x="657992" y="457366"/>
                    </a:cubicBezTo>
                    <a:cubicBezTo>
                      <a:pt x="658078" y="457597"/>
                      <a:pt x="658165" y="457857"/>
                      <a:pt x="658251" y="458088"/>
                    </a:cubicBezTo>
                    <a:cubicBezTo>
                      <a:pt x="666448" y="479212"/>
                      <a:pt x="678858" y="496180"/>
                      <a:pt x="695367" y="508849"/>
                    </a:cubicBezTo>
                    <a:cubicBezTo>
                      <a:pt x="693838" y="518285"/>
                      <a:pt x="692625" y="527722"/>
                      <a:pt x="691788" y="537216"/>
                    </a:cubicBezTo>
                    <a:cubicBezTo>
                      <a:pt x="684140" y="548096"/>
                      <a:pt x="677214" y="559494"/>
                      <a:pt x="671181" y="571413"/>
                    </a:cubicBezTo>
                    <a:cubicBezTo>
                      <a:pt x="648265" y="574530"/>
                      <a:pt x="624397" y="573981"/>
                      <a:pt x="600269" y="569335"/>
                    </a:cubicBezTo>
                    <a:cubicBezTo>
                      <a:pt x="592418" y="567834"/>
                      <a:pt x="584799" y="565901"/>
                      <a:pt x="577381" y="563592"/>
                    </a:cubicBezTo>
                    <a:cubicBezTo>
                      <a:pt x="575246" y="547807"/>
                      <a:pt x="569589" y="532455"/>
                      <a:pt x="560382" y="517593"/>
                    </a:cubicBezTo>
                    <a:close/>
                    <a:moveTo>
                      <a:pt x="1721884" y="685460"/>
                    </a:moveTo>
                    <a:cubicBezTo>
                      <a:pt x="1718825" y="675157"/>
                      <a:pt x="1715131" y="665143"/>
                      <a:pt x="1710830" y="655447"/>
                    </a:cubicBezTo>
                    <a:cubicBezTo>
                      <a:pt x="1738884" y="662489"/>
                      <a:pt x="1766533" y="673772"/>
                      <a:pt x="1791527" y="688720"/>
                    </a:cubicBezTo>
                    <a:cubicBezTo>
                      <a:pt x="1791527" y="689759"/>
                      <a:pt x="1791585" y="690827"/>
                      <a:pt x="1791585" y="691866"/>
                    </a:cubicBezTo>
                    <a:cubicBezTo>
                      <a:pt x="1790142" y="741011"/>
                      <a:pt x="1776548" y="787876"/>
                      <a:pt x="1753314" y="828739"/>
                    </a:cubicBezTo>
                    <a:cubicBezTo>
                      <a:pt x="1742260" y="821640"/>
                      <a:pt x="1731033" y="814945"/>
                      <a:pt x="1719806" y="808741"/>
                    </a:cubicBezTo>
                    <a:cubicBezTo>
                      <a:pt x="1733948" y="771600"/>
                      <a:pt x="1734843" y="729035"/>
                      <a:pt x="1721884" y="685488"/>
                    </a:cubicBezTo>
                    <a:close/>
                    <a:moveTo>
                      <a:pt x="1350350" y="895141"/>
                    </a:moveTo>
                    <a:cubicBezTo>
                      <a:pt x="1345328" y="893381"/>
                      <a:pt x="1340595" y="891390"/>
                      <a:pt x="1336295" y="889081"/>
                    </a:cubicBezTo>
                    <a:cubicBezTo>
                      <a:pt x="1342528" y="869833"/>
                      <a:pt x="1341778" y="849228"/>
                      <a:pt x="1336554" y="828710"/>
                    </a:cubicBezTo>
                    <a:cubicBezTo>
                      <a:pt x="1337362" y="829057"/>
                      <a:pt x="1338142" y="829403"/>
                      <a:pt x="1338950" y="829749"/>
                    </a:cubicBezTo>
                    <a:cubicBezTo>
                      <a:pt x="1377105" y="846227"/>
                      <a:pt x="1411248" y="859502"/>
                      <a:pt x="1443140" y="870150"/>
                    </a:cubicBezTo>
                    <a:cubicBezTo>
                      <a:pt x="1438580" y="877134"/>
                      <a:pt x="1433731" y="884002"/>
                      <a:pt x="1428622" y="890726"/>
                    </a:cubicBezTo>
                    <a:cubicBezTo>
                      <a:pt x="1403975" y="894189"/>
                      <a:pt x="1377970" y="895661"/>
                      <a:pt x="1350379" y="895141"/>
                    </a:cubicBezTo>
                    <a:close/>
                    <a:moveTo>
                      <a:pt x="1421061" y="900307"/>
                    </a:moveTo>
                    <a:cubicBezTo>
                      <a:pt x="1418521" y="903452"/>
                      <a:pt x="1415894" y="906569"/>
                      <a:pt x="1413211" y="909628"/>
                    </a:cubicBezTo>
                    <a:cubicBezTo>
                      <a:pt x="1402791" y="907810"/>
                      <a:pt x="1392199" y="905732"/>
                      <a:pt x="1381491" y="903395"/>
                    </a:cubicBezTo>
                    <a:cubicBezTo>
                      <a:pt x="1395057" y="902875"/>
                      <a:pt x="1408246" y="901865"/>
                      <a:pt x="1421061" y="900307"/>
                    </a:cubicBezTo>
                    <a:close/>
                    <a:moveTo>
                      <a:pt x="1135649" y="861175"/>
                    </a:moveTo>
                    <a:cubicBezTo>
                      <a:pt x="1120295" y="844005"/>
                      <a:pt x="1105316" y="826315"/>
                      <a:pt x="1090712" y="808048"/>
                    </a:cubicBezTo>
                    <a:cubicBezTo>
                      <a:pt x="1090568" y="806576"/>
                      <a:pt x="1090452" y="805047"/>
                      <a:pt x="1090423" y="803517"/>
                    </a:cubicBezTo>
                    <a:cubicBezTo>
                      <a:pt x="1115187" y="828278"/>
                      <a:pt x="1141451" y="851162"/>
                      <a:pt x="1168725" y="871911"/>
                    </a:cubicBezTo>
                    <a:cubicBezTo>
                      <a:pt x="1168725" y="871911"/>
                      <a:pt x="1168725" y="871911"/>
                      <a:pt x="1168725" y="871968"/>
                    </a:cubicBezTo>
                    <a:cubicBezTo>
                      <a:pt x="1157093" y="869140"/>
                      <a:pt x="1145838" y="865677"/>
                      <a:pt x="1135678" y="861204"/>
                    </a:cubicBezTo>
                    <a:close/>
                    <a:moveTo>
                      <a:pt x="1166647" y="880106"/>
                    </a:moveTo>
                    <a:cubicBezTo>
                      <a:pt x="1165752" y="884291"/>
                      <a:pt x="1165146" y="888475"/>
                      <a:pt x="1164799" y="892631"/>
                    </a:cubicBezTo>
                    <a:cubicBezTo>
                      <a:pt x="1159172" y="886744"/>
                      <a:pt x="1153572" y="880799"/>
                      <a:pt x="1148002" y="874768"/>
                    </a:cubicBezTo>
                    <a:cubicBezTo>
                      <a:pt x="1154063" y="876788"/>
                      <a:pt x="1160326" y="878519"/>
                      <a:pt x="1166647" y="880078"/>
                    </a:cubicBezTo>
                    <a:close/>
                    <a:moveTo>
                      <a:pt x="1111810" y="846891"/>
                    </a:moveTo>
                    <a:cubicBezTo>
                      <a:pt x="1105893" y="841956"/>
                      <a:pt x="1100958" y="836271"/>
                      <a:pt x="1097321" y="829692"/>
                    </a:cubicBezTo>
                    <a:cubicBezTo>
                      <a:pt x="1102112" y="835492"/>
                      <a:pt x="1106932" y="841206"/>
                      <a:pt x="1111810" y="846891"/>
                    </a:cubicBezTo>
                    <a:close/>
                    <a:moveTo>
                      <a:pt x="1090597" y="791657"/>
                    </a:moveTo>
                    <a:cubicBezTo>
                      <a:pt x="1090626" y="790791"/>
                      <a:pt x="1090683" y="789925"/>
                      <a:pt x="1090712" y="789088"/>
                    </a:cubicBezTo>
                    <a:cubicBezTo>
                      <a:pt x="1135015" y="793532"/>
                      <a:pt x="1177123" y="790329"/>
                      <a:pt x="1216000" y="779652"/>
                    </a:cubicBezTo>
                    <a:cubicBezTo>
                      <a:pt x="1220127" y="779883"/>
                      <a:pt x="1224225" y="780056"/>
                      <a:pt x="1228266" y="780229"/>
                    </a:cubicBezTo>
                    <a:cubicBezTo>
                      <a:pt x="1232682" y="782480"/>
                      <a:pt x="1237155" y="784673"/>
                      <a:pt x="1241629" y="786837"/>
                    </a:cubicBezTo>
                    <a:cubicBezTo>
                      <a:pt x="1212103" y="804210"/>
                      <a:pt x="1184627" y="828855"/>
                      <a:pt x="1171611" y="863369"/>
                    </a:cubicBezTo>
                    <a:cubicBezTo>
                      <a:pt x="1143298" y="841696"/>
                      <a:pt x="1116110" y="817687"/>
                      <a:pt x="1090626" y="791657"/>
                    </a:cubicBezTo>
                    <a:close/>
                    <a:moveTo>
                      <a:pt x="1053452" y="750794"/>
                    </a:moveTo>
                    <a:cubicBezTo>
                      <a:pt x="1063929" y="754257"/>
                      <a:pt x="1074463" y="757316"/>
                      <a:pt x="1084997" y="760057"/>
                    </a:cubicBezTo>
                    <a:cubicBezTo>
                      <a:pt x="1084074" y="766608"/>
                      <a:pt x="1083352" y="773130"/>
                      <a:pt x="1082804" y="779594"/>
                    </a:cubicBezTo>
                    <a:cubicBezTo>
                      <a:pt x="1081390" y="779421"/>
                      <a:pt x="1079975" y="779248"/>
                      <a:pt x="1078561" y="779046"/>
                    </a:cubicBezTo>
                    <a:cubicBezTo>
                      <a:pt x="1069961" y="769840"/>
                      <a:pt x="1061591" y="760432"/>
                      <a:pt x="1053452" y="750765"/>
                    </a:cubicBezTo>
                    <a:close/>
                    <a:moveTo>
                      <a:pt x="1054664" y="775179"/>
                    </a:moveTo>
                    <a:cubicBezTo>
                      <a:pt x="1048748" y="774053"/>
                      <a:pt x="1042831" y="772784"/>
                      <a:pt x="1036914" y="771427"/>
                    </a:cubicBezTo>
                    <a:cubicBezTo>
                      <a:pt x="1037376" y="764790"/>
                      <a:pt x="1037549" y="758095"/>
                      <a:pt x="1037405" y="751371"/>
                    </a:cubicBezTo>
                    <a:cubicBezTo>
                      <a:pt x="1043090" y="759394"/>
                      <a:pt x="1048834" y="767330"/>
                      <a:pt x="1054664" y="775179"/>
                    </a:cubicBezTo>
                    <a:close/>
                    <a:moveTo>
                      <a:pt x="1043090" y="738241"/>
                    </a:moveTo>
                    <a:cubicBezTo>
                      <a:pt x="1040608" y="735153"/>
                      <a:pt x="1038126" y="732036"/>
                      <a:pt x="1035702" y="728920"/>
                    </a:cubicBezTo>
                    <a:cubicBezTo>
                      <a:pt x="1033191" y="709729"/>
                      <a:pt x="1027938" y="690337"/>
                      <a:pt x="1019453" y="670944"/>
                    </a:cubicBezTo>
                    <a:cubicBezTo>
                      <a:pt x="1012757" y="655591"/>
                      <a:pt x="1004185" y="640614"/>
                      <a:pt x="993795" y="626041"/>
                    </a:cubicBezTo>
                    <a:cubicBezTo>
                      <a:pt x="1027072" y="644395"/>
                      <a:pt x="1061043" y="656573"/>
                      <a:pt x="1093858" y="662084"/>
                    </a:cubicBezTo>
                    <a:cubicBezTo>
                      <a:pt x="1096831" y="667914"/>
                      <a:pt x="1100063" y="673570"/>
                      <a:pt x="1103498" y="679053"/>
                    </a:cubicBezTo>
                    <a:cubicBezTo>
                      <a:pt x="1096369" y="703121"/>
                      <a:pt x="1090193" y="727563"/>
                      <a:pt x="1086296" y="751631"/>
                    </a:cubicBezTo>
                    <a:cubicBezTo>
                      <a:pt x="1071837" y="747850"/>
                      <a:pt x="1057377" y="743406"/>
                      <a:pt x="1043090" y="738241"/>
                    </a:cubicBezTo>
                    <a:close/>
                    <a:moveTo>
                      <a:pt x="700360" y="545123"/>
                    </a:moveTo>
                    <a:cubicBezTo>
                      <a:pt x="705757" y="537043"/>
                      <a:pt x="711357" y="529309"/>
                      <a:pt x="717187" y="521979"/>
                    </a:cubicBezTo>
                    <a:cubicBezTo>
                      <a:pt x="724344" y="525327"/>
                      <a:pt x="732021" y="528068"/>
                      <a:pt x="740247" y="530261"/>
                    </a:cubicBezTo>
                    <a:cubicBezTo>
                      <a:pt x="747809" y="532281"/>
                      <a:pt x="755601" y="534071"/>
                      <a:pt x="763596" y="535658"/>
                    </a:cubicBezTo>
                    <a:cubicBezTo>
                      <a:pt x="747809" y="546480"/>
                      <a:pt x="730665" y="555166"/>
                      <a:pt x="712569" y="561457"/>
                    </a:cubicBezTo>
                    <a:cubicBezTo>
                      <a:pt x="708384" y="556060"/>
                      <a:pt x="704314" y="550635"/>
                      <a:pt x="700360" y="545123"/>
                    </a:cubicBezTo>
                    <a:close/>
                    <a:moveTo>
                      <a:pt x="703939" y="564256"/>
                    </a:moveTo>
                    <a:cubicBezTo>
                      <a:pt x="697936" y="566074"/>
                      <a:pt x="691846" y="567604"/>
                      <a:pt x="685670" y="568873"/>
                    </a:cubicBezTo>
                    <a:cubicBezTo>
                      <a:pt x="688787" y="563419"/>
                      <a:pt x="692020" y="558052"/>
                      <a:pt x="695367" y="552771"/>
                    </a:cubicBezTo>
                    <a:cubicBezTo>
                      <a:pt x="698167" y="556638"/>
                      <a:pt x="701024" y="560447"/>
                      <a:pt x="703939" y="564227"/>
                    </a:cubicBezTo>
                    <a:close/>
                    <a:moveTo>
                      <a:pt x="701803" y="523711"/>
                    </a:moveTo>
                    <a:cubicBezTo>
                      <a:pt x="702207" y="520565"/>
                      <a:pt x="702640" y="517391"/>
                      <a:pt x="703131" y="514245"/>
                    </a:cubicBezTo>
                    <a:cubicBezTo>
                      <a:pt x="704516" y="515140"/>
                      <a:pt x="705959" y="516006"/>
                      <a:pt x="707403" y="516842"/>
                    </a:cubicBezTo>
                    <a:cubicBezTo>
                      <a:pt x="705526" y="519093"/>
                      <a:pt x="703650" y="521402"/>
                      <a:pt x="701803" y="523711"/>
                    </a:cubicBezTo>
                    <a:close/>
                    <a:moveTo>
                      <a:pt x="882332" y="524865"/>
                    </a:moveTo>
                    <a:cubicBezTo>
                      <a:pt x="877050" y="521229"/>
                      <a:pt x="871480" y="517448"/>
                      <a:pt x="865650" y="513697"/>
                    </a:cubicBezTo>
                    <a:cubicBezTo>
                      <a:pt x="856414" y="499499"/>
                      <a:pt x="845764" y="486282"/>
                      <a:pt x="833758" y="474190"/>
                    </a:cubicBezTo>
                    <a:cubicBezTo>
                      <a:pt x="840079" y="464032"/>
                      <a:pt x="845707" y="453268"/>
                      <a:pt x="850584" y="441956"/>
                    </a:cubicBezTo>
                    <a:cubicBezTo>
                      <a:pt x="861783" y="464090"/>
                      <a:pt x="875261" y="484608"/>
                      <a:pt x="891048" y="503452"/>
                    </a:cubicBezTo>
                    <a:cubicBezTo>
                      <a:pt x="891308" y="504491"/>
                      <a:pt x="891596" y="505530"/>
                      <a:pt x="891885" y="506569"/>
                    </a:cubicBezTo>
                    <a:cubicBezTo>
                      <a:pt x="888566" y="512629"/>
                      <a:pt x="885392" y="518718"/>
                      <a:pt x="882332" y="524836"/>
                    </a:cubicBezTo>
                    <a:close/>
                    <a:moveTo>
                      <a:pt x="889288" y="542786"/>
                    </a:moveTo>
                    <a:cubicBezTo>
                      <a:pt x="888681" y="546941"/>
                      <a:pt x="888075" y="551126"/>
                      <a:pt x="887527" y="555310"/>
                    </a:cubicBezTo>
                    <a:cubicBezTo>
                      <a:pt x="885969" y="551501"/>
                      <a:pt x="884295" y="547749"/>
                      <a:pt x="882563" y="544056"/>
                    </a:cubicBezTo>
                    <a:cubicBezTo>
                      <a:pt x="882707" y="543767"/>
                      <a:pt x="882823" y="543507"/>
                      <a:pt x="882938" y="543219"/>
                    </a:cubicBezTo>
                    <a:cubicBezTo>
                      <a:pt x="885045" y="543103"/>
                      <a:pt x="887181" y="542959"/>
                      <a:pt x="889288" y="542786"/>
                    </a:cubicBezTo>
                    <a:close/>
                    <a:moveTo>
                      <a:pt x="846977" y="502240"/>
                    </a:moveTo>
                    <a:cubicBezTo>
                      <a:pt x="839184" y="497738"/>
                      <a:pt x="831161" y="493525"/>
                      <a:pt x="823079" y="489889"/>
                    </a:cubicBezTo>
                    <a:cubicBezTo>
                      <a:pt x="825100" y="487176"/>
                      <a:pt x="827062" y="484377"/>
                      <a:pt x="828967" y="481549"/>
                    </a:cubicBezTo>
                    <a:cubicBezTo>
                      <a:pt x="835374" y="488129"/>
                      <a:pt x="841378" y="495026"/>
                      <a:pt x="846977" y="502240"/>
                    </a:cubicBezTo>
                    <a:close/>
                    <a:moveTo>
                      <a:pt x="859387" y="519844"/>
                    </a:moveTo>
                    <a:cubicBezTo>
                      <a:pt x="862649" y="524923"/>
                      <a:pt x="865708" y="530117"/>
                      <a:pt x="868594" y="535456"/>
                    </a:cubicBezTo>
                    <a:cubicBezTo>
                      <a:pt x="839848" y="536350"/>
                      <a:pt x="811304" y="534705"/>
                      <a:pt x="784434" y="530665"/>
                    </a:cubicBezTo>
                    <a:cubicBezTo>
                      <a:pt x="796556" y="520680"/>
                      <a:pt x="807696" y="509368"/>
                      <a:pt x="817682" y="496902"/>
                    </a:cubicBezTo>
                    <a:cubicBezTo>
                      <a:pt x="832026" y="503135"/>
                      <a:pt x="846255" y="511417"/>
                      <a:pt x="859387" y="519844"/>
                    </a:cubicBezTo>
                    <a:close/>
                    <a:moveTo>
                      <a:pt x="773034" y="528790"/>
                    </a:moveTo>
                    <a:cubicBezTo>
                      <a:pt x="762499" y="526914"/>
                      <a:pt x="752253" y="524634"/>
                      <a:pt x="742412" y="522037"/>
                    </a:cubicBezTo>
                    <a:cubicBezTo>
                      <a:pt x="735456" y="520190"/>
                      <a:pt x="728933" y="517910"/>
                      <a:pt x="722786" y="515169"/>
                    </a:cubicBezTo>
                    <a:cubicBezTo>
                      <a:pt x="726855" y="510407"/>
                      <a:pt x="730983" y="505847"/>
                      <a:pt x="735225" y="501577"/>
                    </a:cubicBezTo>
                    <a:cubicBezTo>
                      <a:pt x="755024" y="481607"/>
                      <a:pt x="782038" y="483223"/>
                      <a:pt x="809399" y="493554"/>
                    </a:cubicBezTo>
                    <a:cubicBezTo>
                      <a:pt x="798547" y="506800"/>
                      <a:pt x="786339" y="518603"/>
                      <a:pt x="773034" y="528818"/>
                    </a:cubicBezTo>
                    <a:close/>
                    <a:moveTo>
                      <a:pt x="775256" y="537822"/>
                    </a:moveTo>
                    <a:cubicBezTo>
                      <a:pt x="806138" y="543045"/>
                      <a:pt x="839386" y="545094"/>
                      <a:pt x="872836" y="543738"/>
                    </a:cubicBezTo>
                    <a:cubicBezTo>
                      <a:pt x="872923" y="543911"/>
                      <a:pt x="873010" y="544113"/>
                      <a:pt x="873096" y="544286"/>
                    </a:cubicBezTo>
                    <a:cubicBezTo>
                      <a:pt x="853355" y="588266"/>
                      <a:pt x="840425" y="633457"/>
                      <a:pt x="834941" y="677754"/>
                    </a:cubicBezTo>
                    <a:cubicBezTo>
                      <a:pt x="791043" y="646415"/>
                      <a:pt x="751041" y="609361"/>
                      <a:pt x="718110" y="568556"/>
                    </a:cubicBezTo>
                    <a:cubicBezTo>
                      <a:pt x="738544" y="561139"/>
                      <a:pt x="757766" y="550779"/>
                      <a:pt x="775227" y="537822"/>
                    </a:cubicBezTo>
                    <a:close/>
                    <a:moveTo>
                      <a:pt x="877858" y="554560"/>
                    </a:moveTo>
                    <a:cubicBezTo>
                      <a:pt x="880600" y="560851"/>
                      <a:pt x="883082" y="567257"/>
                      <a:pt x="885305" y="573808"/>
                    </a:cubicBezTo>
                    <a:cubicBezTo>
                      <a:pt x="883111" y="594557"/>
                      <a:pt x="881784" y="615565"/>
                      <a:pt x="881351" y="636805"/>
                    </a:cubicBezTo>
                    <a:lnTo>
                      <a:pt x="881351" y="638392"/>
                    </a:lnTo>
                    <a:cubicBezTo>
                      <a:pt x="881351" y="638392"/>
                      <a:pt x="882332" y="639604"/>
                      <a:pt x="882332" y="639604"/>
                    </a:cubicBezTo>
                    <a:cubicBezTo>
                      <a:pt x="887989" y="646444"/>
                      <a:pt x="893877" y="652965"/>
                      <a:pt x="899966" y="659170"/>
                    </a:cubicBezTo>
                    <a:cubicBezTo>
                      <a:pt x="900255" y="674291"/>
                      <a:pt x="899418" y="689817"/>
                      <a:pt x="897427" y="705573"/>
                    </a:cubicBezTo>
                    <a:cubicBezTo>
                      <a:pt x="896907" y="709123"/>
                      <a:pt x="896388" y="712615"/>
                      <a:pt x="895810" y="716164"/>
                    </a:cubicBezTo>
                    <a:cubicBezTo>
                      <a:pt x="877685" y="706151"/>
                      <a:pt x="859964" y="695156"/>
                      <a:pt x="842821" y="683295"/>
                    </a:cubicBezTo>
                    <a:cubicBezTo>
                      <a:pt x="847612" y="640701"/>
                      <a:pt x="859474" y="597154"/>
                      <a:pt x="877887" y="554589"/>
                    </a:cubicBezTo>
                    <a:close/>
                    <a:moveTo>
                      <a:pt x="891856" y="596115"/>
                    </a:moveTo>
                    <a:cubicBezTo>
                      <a:pt x="895810" y="612218"/>
                      <a:pt x="898379" y="628956"/>
                      <a:pt x="899447" y="646241"/>
                    </a:cubicBezTo>
                    <a:cubicBezTo>
                      <a:pt x="896215" y="642721"/>
                      <a:pt x="893040" y="639114"/>
                      <a:pt x="889923" y="635391"/>
                    </a:cubicBezTo>
                    <a:cubicBezTo>
                      <a:pt x="890240" y="622203"/>
                      <a:pt x="890875" y="609130"/>
                      <a:pt x="891856" y="596144"/>
                    </a:cubicBezTo>
                    <a:close/>
                    <a:moveTo>
                      <a:pt x="894021" y="572769"/>
                    </a:moveTo>
                    <a:cubicBezTo>
                      <a:pt x="895002" y="563737"/>
                      <a:pt x="896157" y="554733"/>
                      <a:pt x="897455" y="545816"/>
                    </a:cubicBezTo>
                    <a:cubicBezTo>
                      <a:pt x="905133" y="551154"/>
                      <a:pt x="912464" y="556609"/>
                      <a:pt x="919477" y="562120"/>
                    </a:cubicBezTo>
                    <a:cubicBezTo>
                      <a:pt x="926375" y="571788"/>
                      <a:pt x="934369" y="581398"/>
                      <a:pt x="943403" y="590834"/>
                    </a:cubicBezTo>
                    <a:cubicBezTo>
                      <a:pt x="944182" y="592681"/>
                      <a:pt x="944990" y="594528"/>
                      <a:pt x="945827" y="596346"/>
                    </a:cubicBezTo>
                    <a:lnTo>
                      <a:pt x="942710" y="596692"/>
                    </a:lnTo>
                    <a:lnTo>
                      <a:pt x="945654" y="602262"/>
                    </a:lnTo>
                    <a:cubicBezTo>
                      <a:pt x="969263" y="646848"/>
                      <a:pt x="995065" y="689615"/>
                      <a:pt x="1022772" y="730391"/>
                    </a:cubicBezTo>
                    <a:cubicBezTo>
                      <a:pt x="981212" y="713019"/>
                      <a:pt x="941729" y="688894"/>
                      <a:pt x="908423" y="655620"/>
                    </a:cubicBezTo>
                    <a:cubicBezTo>
                      <a:pt x="907557" y="626503"/>
                      <a:pt x="902680" y="598713"/>
                      <a:pt x="894021" y="572798"/>
                    </a:cubicBezTo>
                    <a:close/>
                    <a:moveTo>
                      <a:pt x="1427468" y="420890"/>
                    </a:moveTo>
                    <a:cubicBezTo>
                      <a:pt x="1443255" y="437166"/>
                      <a:pt x="1464064" y="449517"/>
                      <a:pt x="1487904" y="456760"/>
                    </a:cubicBezTo>
                    <a:cubicBezTo>
                      <a:pt x="1491627" y="464061"/>
                      <a:pt x="1495004" y="471535"/>
                      <a:pt x="1498063" y="479212"/>
                    </a:cubicBezTo>
                    <a:cubicBezTo>
                      <a:pt x="1498179" y="480828"/>
                      <a:pt x="1498294" y="482415"/>
                      <a:pt x="1498409" y="484031"/>
                    </a:cubicBezTo>
                    <a:cubicBezTo>
                      <a:pt x="1490097" y="480972"/>
                      <a:pt x="1481583" y="478000"/>
                      <a:pt x="1472809" y="475114"/>
                    </a:cubicBezTo>
                    <a:cubicBezTo>
                      <a:pt x="1455463" y="462589"/>
                      <a:pt x="1436848" y="450411"/>
                      <a:pt x="1416962" y="438522"/>
                    </a:cubicBezTo>
                    <a:cubicBezTo>
                      <a:pt x="1411507" y="435261"/>
                      <a:pt x="1405706" y="431654"/>
                      <a:pt x="1399588" y="427844"/>
                    </a:cubicBezTo>
                    <a:cubicBezTo>
                      <a:pt x="1353207" y="399015"/>
                      <a:pt x="1291184" y="360490"/>
                      <a:pt x="1240474" y="381672"/>
                    </a:cubicBezTo>
                    <a:cubicBezTo>
                      <a:pt x="1232537" y="370677"/>
                      <a:pt x="1225957" y="360317"/>
                      <a:pt x="1223013" y="351919"/>
                    </a:cubicBezTo>
                    <a:lnTo>
                      <a:pt x="1222176" y="350505"/>
                    </a:lnTo>
                    <a:cubicBezTo>
                      <a:pt x="1205581" y="331892"/>
                      <a:pt x="1187600" y="313134"/>
                      <a:pt x="1168494" y="295127"/>
                    </a:cubicBezTo>
                    <a:cubicBezTo>
                      <a:pt x="1173140" y="290077"/>
                      <a:pt x="1177932" y="285229"/>
                      <a:pt x="1182838" y="280582"/>
                    </a:cubicBezTo>
                    <a:cubicBezTo>
                      <a:pt x="1231874" y="282545"/>
                      <a:pt x="1280996" y="293049"/>
                      <a:pt x="1325760" y="310739"/>
                    </a:cubicBezTo>
                    <a:cubicBezTo>
                      <a:pt x="1361837" y="328054"/>
                      <a:pt x="1392747" y="347764"/>
                      <a:pt x="1418579" y="369927"/>
                    </a:cubicBezTo>
                    <a:cubicBezTo>
                      <a:pt x="1410180" y="389002"/>
                      <a:pt x="1413124" y="406057"/>
                      <a:pt x="1427497" y="420861"/>
                    </a:cubicBezTo>
                    <a:close/>
                    <a:moveTo>
                      <a:pt x="1481958" y="445765"/>
                    </a:moveTo>
                    <a:cubicBezTo>
                      <a:pt x="1463025" y="438782"/>
                      <a:pt x="1446488" y="428249"/>
                      <a:pt x="1433587" y="414945"/>
                    </a:cubicBezTo>
                    <a:cubicBezTo>
                      <a:pt x="1422331" y="403344"/>
                      <a:pt x="1419473" y="390531"/>
                      <a:pt x="1425188" y="375785"/>
                    </a:cubicBezTo>
                    <a:cubicBezTo>
                      <a:pt x="1448479" y="396880"/>
                      <a:pt x="1467383" y="420168"/>
                      <a:pt x="1481958" y="445765"/>
                    </a:cubicBezTo>
                    <a:close/>
                    <a:moveTo>
                      <a:pt x="1429027" y="367762"/>
                    </a:moveTo>
                    <a:cubicBezTo>
                      <a:pt x="1432894" y="360894"/>
                      <a:pt x="1438493" y="353622"/>
                      <a:pt x="1445737" y="345888"/>
                    </a:cubicBezTo>
                    <a:cubicBezTo>
                      <a:pt x="1451192" y="340087"/>
                      <a:pt x="1456935" y="334864"/>
                      <a:pt x="1462997" y="330247"/>
                    </a:cubicBezTo>
                    <a:cubicBezTo>
                      <a:pt x="1478380" y="369003"/>
                      <a:pt x="1489174" y="409375"/>
                      <a:pt x="1494831" y="449921"/>
                    </a:cubicBezTo>
                    <a:cubicBezTo>
                      <a:pt x="1494658" y="449863"/>
                      <a:pt x="1494455" y="449805"/>
                      <a:pt x="1494282" y="449776"/>
                    </a:cubicBezTo>
                    <a:cubicBezTo>
                      <a:pt x="1494109" y="449719"/>
                      <a:pt x="1493965" y="449690"/>
                      <a:pt x="1493792" y="449632"/>
                    </a:cubicBezTo>
                    <a:cubicBezTo>
                      <a:pt x="1477860" y="419360"/>
                      <a:pt x="1456329" y="392147"/>
                      <a:pt x="1429027" y="367791"/>
                    </a:cubicBezTo>
                    <a:close/>
                    <a:moveTo>
                      <a:pt x="1507992" y="515573"/>
                    </a:moveTo>
                    <a:cubicBezTo>
                      <a:pt x="1507992" y="514909"/>
                      <a:pt x="1507992" y="514216"/>
                      <a:pt x="1507992" y="513524"/>
                    </a:cubicBezTo>
                    <a:cubicBezTo>
                      <a:pt x="1508540" y="513985"/>
                      <a:pt x="1509059" y="514447"/>
                      <a:pt x="1509608" y="514909"/>
                    </a:cubicBezTo>
                    <a:cubicBezTo>
                      <a:pt x="1512263" y="525471"/>
                      <a:pt x="1514399" y="536350"/>
                      <a:pt x="1515986" y="547518"/>
                    </a:cubicBezTo>
                    <a:cubicBezTo>
                      <a:pt x="1518266" y="585784"/>
                      <a:pt x="1510387" y="621885"/>
                      <a:pt x="1494340" y="653485"/>
                    </a:cubicBezTo>
                    <a:cubicBezTo>
                      <a:pt x="1490675" y="641191"/>
                      <a:pt x="1485855" y="629533"/>
                      <a:pt x="1479996" y="618451"/>
                    </a:cubicBezTo>
                    <a:cubicBezTo>
                      <a:pt x="1498179" y="593027"/>
                      <a:pt x="1507963" y="558138"/>
                      <a:pt x="1508020" y="515573"/>
                    </a:cubicBezTo>
                    <a:close/>
                    <a:moveTo>
                      <a:pt x="1456099" y="865389"/>
                    </a:moveTo>
                    <a:cubicBezTo>
                      <a:pt x="1478235" y="829028"/>
                      <a:pt x="1493128" y="789694"/>
                      <a:pt x="1499448" y="749062"/>
                    </a:cubicBezTo>
                    <a:cubicBezTo>
                      <a:pt x="1546666" y="753478"/>
                      <a:pt x="1593826" y="764155"/>
                      <a:pt x="1639138" y="780950"/>
                    </a:cubicBezTo>
                    <a:cubicBezTo>
                      <a:pt x="1600695" y="826113"/>
                      <a:pt x="1547416" y="858232"/>
                      <a:pt x="1492493" y="876124"/>
                    </a:cubicBezTo>
                    <a:cubicBezTo>
                      <a:pt x="1480631" y="872921"/>
                      <a:pt x="1468538" y="869371"/>
                      <a:pt x="1456128" y="865389"/>
                    </a:cubicBezTo>
                    <a:close/>
                    <a:moveTo>
                      <a:pt x="1477196" y="880712"/>
                    </a:moveTo>
                    <a:cubicBezTo>
                      <a:pt x="1470558" y="882559"/>
                      <a:pt x="1463949" y="884175"/>
                      <a:pt x="1457340" y="885589"/>
                    </a:cubicBezTo>
                    <a:cubicBezTo>
                      <a:pt x="1451827" y="886772"/>
                      <a:pt x="1446228" y="887840"/>
                      <a:pt x="1440542" y="888821"/>
                    </a:cubicBezTo>
                    <a:cubicBezTo>
                      <a:pt x="1444323" y="883569"/>
                      <a:pt x="1447960" y="878231"/>
                      <a:pt x="1451452" y="872834"/>
                    </a:cubicBezTo>
                    <a:cubicBezTo>
                      <a:pt x="1460197" y="875662"/>
                      <a:pt x="1468769" y="878288"/>
                      <a:pt x="1477225" y="880712"/>
                    </a:cubicBezTo>
                    <a:close/>
                    <a:moveTo>
                      <a:pt x="1094551" y="753708"/>
                    </a:moveTo>
                    <a:cubicBezTo>
                      <a:pt x="1098043" y="732094"/>
                      <a:pt x="1103382" y="710075"/>
                      <a:pt x="1109645" y="688288"/>
                    </a:cubicBezTo>
                    <a:cubicBezTo>
                      <a:pt x="1120410" y="703524"/>
                      <a:pt x="1133110" y="717232"/>
                      <a:pt x="1147656" y="729150"/>
                    </a:cubicBezTo>
                    <a:cubicBezTo>
                      <a:pt x="1166964" y="744965"/>
                      <a:pt x="1188177" y="758585"/>
                      <a:pt x="1210401" y="770792"/>
                    </a:cubicBezTo>
                    <a:cubicBezTo>
                      <a:pt x="1174179" y="768570"/>
                      <a:pt x="1134466" y="763520"/>
                      <a:pt x="1094551" y="753708"/>
                    </a:cubicBezTo>
                    <a:close/>
                    <a:moveTo>
                      <a:pt x="1186676" y="777487"/>
                    </a:moveTo>
                    <a:cubicBezTo>
                      <a:pt x="1156487" y="782826"/>
                      <a:pt x="1124538" y="783894"/>
                      <a:pt x="1091260" y="780546"/>
                    </a:cubicBezTo>
                    <a:cubicBezTo>
                      <a:pt x="1091751" y="774457"/>
                      <a:pt x="1092444" y="768340"/>
                      <a:pt x="1093281" y="762164"/>
                    </a:cubicBezTo>
                    <a:cubicBezTo>
                      <a:pt x="1125115" y="769927"/>
                      <a:pt x="1156776" y="774717"/>
                      <a:pt x="1186676" y="777487"/>
                    </a:cubicBezTo>
                    <a:close/>
                    <a:moveTo>
                      <a:pt x="1073106" y="603561"/>
                    </a:moveTo>
                    <a:cubicBezTo>
                      <a:pt x="1059686" y="600473"/>
                      <a:pt x="1046121" y="598106"/>
                      <a:pt x="1032470" y="596490"/>
                    </a:cubicBezTo>
                    <a:cubicBezTo>
                      <a:pt x="995787" y="580099"/>
                      <a:pt x="963693" y="560245"/>
                      <a:pt x="936361" y="536956"/>
                    </a:cubicBezTo>
                    <a:cubicBezTo>
                      <a:pt x="986291" y="528184"/>
                      <a:pt x="1033595" y="511186"/>
                      <a:pt x="1070769" y="485099"/>
                    </a:cubicBezTo>
                    <a:cubicBezTo>
                      <a:pt x="1069239" y="495055"/>
                      <a:pt x="1068085" y="505068"/>
                      <a:pt x="1067392" y="515111"/>
                    </a:cubicBezTo>
                    <a:cubicBezTo>
                      <a:pt x="1065141" y="546508"/>
                      <a:pt x="1067103" y="576203"/>
                      <a:pt x="1073106" y="603561"/>
                    </a:cubicBezTo>
                    <a:close/>
                    <a:moveTo>
                      <a:pt x="1323884" y="497883"/>
                    </a:moveTo>
                    <a:cubicBezTo>
                      <a:pt x="1319757" y="493381"/>
                      <a:pt x="1315428" y="488937"/>
                      <a:pt x="1310925" y="484550"/>
                    </a:cubicBezTo>
                    <a:cubicBezTo>
                      <a:pt x="1377855" y="519786"/>
                      <a:pt x="1437714" y="561168"/>
                      <a:pt x="1469635" y="617788"/>
                    </a:cubicBezTo>
                    <a:cubicBezTo>
                      <a:pt x="1455175" y="636199"/>
                      <a:pt x="1433904" y="650772"/>
                      <a:pt x="1402647" y="655678"/>
                    </a:cubicBezTo>
                    <a:cubicBezTo>
                      <a:pt x="1390150" y="657640"/>
                      <a:pt x="1377278" y="658737"/>
                      <a:pt x="1364175" y="659199"/>
                    </a:cubicBezTo>
                    <a:cubicBezTo>
                      <a:pt x="1379356" y="606418"/>
                      <a:pt x="1365646" y="545672"/>
                      <a:pt x="1323884" y="497883"/>
                    </a:cubicBezTo>
                    <a:close/>
                    <a:moveTo>
                      <a:pt x="1317535" y="503568"/>
                    </a:moveTo>
                    <a:cubicBezTo>
                      <a:pt x="1357970" y="549856"/>
                      <a:pt x="1370813" y="608870"/>
                      <a:pt x="1355314" y="659401"/>
                    </a:cubicBezTo>
                    <a:cubicBezTo>
                      <a:pt x="1309771" y="659920"/>
                      <a:pt x="1261774" y="652937"/>
                      <a:pt x="1217154" y="645809"/>
                    </a:cubicBezTo>
                    <a:cubicBezTo>
                      <a:pt x="1243736" y="632072"/>
                      <a:pt x="1266710" y="611179"/>
                      <a:pt x="1285787" y="583331"/>
                    </a:cubicBezTo>
                    <a:cubicBezTo>
                      <a:pt x="1310492" y="548211"/>
                      <a:pt x="1302526" y="511590"/>
                      <a:pt x="1288096" y="475431"/>
                    </a:cubicBezTo>
                    <a:cubicBezTo>
                      <a:pt x="1298804" y="484464"/>
                      <a:pt x="1308703" y="493900"/>
                      <a:pt x="1317592" y="503568"/>
                    </a:cubicBezTo>
                    <a:close/>
                    <a:moveTo>
                      <a:pt x="1123701" y="643154"/>
                    </a:moveTo>
                    <a:cubicBezTo>
                      <a:pt x="1125750" y="647886"/>
                      <a:pt x="1128001" y="652446"/>
                      <a:pt x="1130454" y="656861"/>
                    </a:cubicBezTo>
                    <a:cubicBezTo>
                      <a:pt x="1126789" y="656832"/>
                      <a:pt x="1123095" y="656717"/>
                      <a:pt x="1119372" y="656457"/>
                    </a:cubicBezTo>
                    <a:cubicBezTo>
                      <a:pt x="1120815" y="651984"/>
                      <a:pt x="1122258" y="647569"/>
                      <a:pt x="1123701" y="643154"/>
                    </a:cubicBezTo>
                    <a:close/>
                    <a:moveTo>
                      <a:pt x="1159489" y="501028"/>
                    </a:moveTo>
                    <a:cubicBezTo>
                      <a:pt x="1155737" y="513091"/>
                      <a:pt x="1152303" y="525182"/>
                      <a:pt x="1148983" y="536928"/>
                    </a:cubicBezTo>
                    <a:cubicBezTo>
                      <a:pt x="1145347" y="549769"/>
                      <a:pt x="1141912" y="561890"/>
                      <a:pt x="1138333" y="572914"/>
                    </a:cubicBezTo>
                    <a:cubicBezTo>
                      <a:pt x="1134582" y="584399"/>
                      <a:pt x="1130541" y="596231"/>
                      <a:pt x="1126442" y="608322"/>
                    </a:cubicBezTo>
                    <a:cubicBezTo>
                      <a:pt x="1125548" y="610948"/>
                      <a:pt x="1124653" y="613574"/>
                      <a:pt x="1123759" y="616200"/>
                    </a:cubicBezTo>
                    <a:cubicBezTo>
                      <a:pt x="1123701" y="615941"/>
                      <a:pt x="1123643" y="615681"/>
                      <a:pt x="1123585" y="615421"/>
                    </a:cubicBezTo>
                    <a:cubicBezTo>
                      <a:pt x="1114090" y="574703"/>
                      <a:pt x="1127914" y="532772"/>
                      <a:pt x="1159518" y="500999"/>
                    </a:cubicBezTo>
                    <a:close/>
                    <a:moveTo>
                      <a:pt x="1130945" y="638334"/>
                    </a:moveTo>
                    <a:cubicBezTo>
                      <a:pt x="1140902" y="640730"/>
                      <a:pt x="1151119" y="642952"/>
                      <a:pt x="1161538" y="645001"/>
                    </a:cubicBezTo>
                    <a:cubicBezTo>
                      <a:pt x="1166041" y="647309"/>
                      <a:pt x="1170485" y="649733"/>
                      <a:pt x="1174872" y="652215"/>
                    </a:cubicBezTo>
                    <a:cubicBezTo>
                      <a:pt x="1171726" y="652937"/>
                      <a:pt x="1168523" y="653600"/>
                      <a:pt x="1165290" y="654149"/>
                    </a:cubicBezTo>
                    <a:cubicBezTo>
                      <a:pt x="1157122" y="655563"/>
                      <a:pt x="1148753" y="656428"/>
                      <a:pt x="1140209" y="656746"/>
                    </a:cubicBezTo>
                    <a:cubicBezTo>
                      <a:pt x="1136717" y="650916"/>
                      <a:pt x="1133600" y="644770"/>
                      <a:pt x="1130916" y="638334"/>
                    </a:cubicBezTo>
                    <a:close/>
                    <a:moveTo>
                      <a:pt x="1166762" y="662575"/>
                    </a:moveTo>
                    <a:cubicBezTo>
                      <a:pt x="1173083" y="661479"/>
                      <a:pt x="1179288" y="660064"/>
                      <a:pt x="1185291" y="658362"/>
                    </a:cubicBezTo>
                    <a:cubicBezTo>
                      <a:pt x="1208496" y="672502"/>
                      <a:pt x="1230286" y="689182"/>
                      <a:pt x="1250085" y="708171"/>
                    </a:cubicBezTo>
                    <a:cubicBezTo>
                      <a:pt x="1259783" y="717376"/>
                      <a:pt x="1270865" y="729323"/>
                      <a:pt x="1281689" y="743089"/>
                    </a:cubicBezTo>
                    <a:cubicBezTo>
                      <a:pt x="1280245" y="743926"/>
                      <a:pt x="1278773" y="744763"/>
                      <a:pt x="1277302" y="745571"/>
                    </a:cubicBezTo>
                    <a:cubicBezTo>
                      <a:pt x="1225582" y="733306"/>
                      <a:pt x="1175017" y="707565"/>
                      <a:pt x="1145549" y="665028"/>
                    </a:cubicBezTo>
                    <a:cubicBezTo>
                      <a:pt x="1152736" y="664595"/>
                      <a:pt x="1159835" y="663787"/>
                      <a:pt x="1166762" y="662575"/>
                    </a:cubicBezTo>
                    <a:close/>
                    <a:moveTo>
                      <a:pt x="1256002" y="701995"/>
                    </a:moveTo>
                    <a:cubicBezTo>
                      <a:pt x="1237530" y="684305"/>
                      <a:pt x="1217385" y="668578"/>
                      <a:pt x="1195999" y="654957"/>
                    </a:cubicBezTo>
                    <a:cubicBezTo>
                      <a:pt x="1198452" y="654091"/>
                      <a:pt x="1200847" y="653167"/>
                      <a:pt x="1203243" y="652186"/>
                    </a:cubicBezTo>
                    <a:cubicBezTo>
                      <a:pt x="1250749" y="659862"/>
                      <a:pt x="1302758" y="668145"/>
                      <a:pt x="1352370" y="667943"/>
                    </a:cubicBezTo>
                    <a:cubicBezTo>
                      <a:pt x="1346482" y="683468"/>
                      <a:pt x="1337795" y="698070"/>
                      <a:pt x="1326308" y="711028"/>
                    </a:cubicBezTo>
                    <a:cubicBezTo>
                      <a:pt x="1314504" y="721330"/>
                      <a:pt x="1302065" y="730536"/>
                      <a:pt x="1289019" y="738645"/>
                    </a:cubicBezTo>
                    <a:cubicBezTo>
                      <a:pt x="1277735" y="724158"/>
                      <a:pt x="1266132" y="711605"/>
                      <a:pt x="1256002" y="701966"/>
                    </a:cubicBezTo>
                    <a:close/>
                    <a:moveTo>
                      <a:pt x="1278773" y="578454"/>
                    </a:moveTo>
                    <a:cubicBezTo>
                      <a:pt x="1257936" y="608899"/>
                      <a:pt x="1232278" y="630629"/>
                      <a:pt x="1202204" y="643385"/>
                    </a:cubicBezTo>
                    <a:lnTo>
                      <a:pt x="1190833" y="641538"/>
                    </a:lnTo>
                    <a:cubicBezTo>
                      <a:pt x="1181857" y="640095"/>
                      <a:pt x="1173054" y="638536"/>
                      <a:pt x="1164395" y="636834"/>
                    </a:cubicBezTo>
                    <a:cubicBezTo>
                      <a:pt x="1153486" y="631235"/>
                      <a:pt x="1142316" y="626185"/>
                      <a:pt x="1130974" y="621626"/>
                    </a:cubicBezTo>
                    <a:cubicBezTo>
                      <a:pt x="1132186" y="618076"/>
                      <a:pt x="1133369" y="614556"/>
                      <a:pt x="1134553" y="611064"/>
                    </a:cubicBezTo>
                    <a:cubicBezTo>
                      <a:pt x="1138680" y="598943"/>
                      <a:pt x="1142720" y="587054"/>
                      <a:pt x="1146472" y="575540"/>
                    </a:cubicBezTo>
                    <a:cubicBezTo>
                      <a:pt x="1150138" y="564343"/>
                      <a:pt x="1153572" y="552136"/>
                      <a:pt x="1157238" y="539236"/>
                    </a:cubicBezTo>
                    <a:cubicBezTo>
                      <a:pt x="1161827" y="522960"/>
                      <a:pt x="1166618" y="506049"/>
                      <a:pt x="1172217" y="489572"/>
                    </a:cubicBezTo>
                    <a:cubicBezTo>
                      <a:pt x="1178336" y="484637"/>
                      <a:pt x="1184945" y="480020"/>
                      <a:pt x="1192016" y="475806"/>
                    </a:cubicBezTo>
                    <a:cubicBezTo>
                      <a:pt x="1209044" y="465677"/>
                      <a:pt x="1227804" y="458434"/>
                      <a:pt x="1248440" y="454076"/>
                    </a:cubicBezTo>
                    <a:cubicBezTo>
                      <a:pt x="1257272" y="458001"/>
                      <a:pt x="1266132" y="462128"/>
                      <a:pt x="1275079" y="466456"/>
                    </a:cubicBezTo>
                    <a:cubicBezTo>
                      <a:pt x="1292050" y="505588"/>
                      <a:pt x="1303825" y="542786"/>
                      <a:pt x="1278745" y="578425"/>
                    </a:cubicBezTo>
                    <a:close/>
                    <a:moveTo>
                      <a:pt x="1273434" y="441754"/>
                    </a:moveTo>
                    <a:cubicBezTo>
                      <a:pt x="1268153" y="429951"/>
                      <a:pt x="1262871" y="417888"/>
                      <a:pt x="1258715" y="405999"/>
                    </a:cubicBezTo>
                    <a:lnTo>
                      <a:pt x="1258080" y="404787"/>
                    </a:lnTo>
                    <a:cubicBezTo>
                      <a:pt x="1253953" y="399448"/>
                      <a:pt x="1249768" y="394081"/>
                      <a:pt x="1245814" y="388800"/>
                    </a:cubicBezTo>
                    <a:cubicBezTo>
                      <a:pt x="1292396" y="371225"/>
                      <a:pt x="1351101" y="407702"/>
                      <a:pt x="1395172" y="435088"/>
                    </a:cubicBezTo>
                    <a:cubicBezTo>
                      <a:pt x="1401319" y="438926"/>
                      <a:pt x="1407178" y="442562"/>
                      <a:pt x="1412662" y="445823"/>
                    </a:cubicBezTo>
                    <a:cubicBezTo>
                      <a:pt x="1424149" y="452691"/>
                      <a:pt x="1435203" y="459646"/>
                      <a:pt x="1445824" y="466716"/>
                    </a:cubicBezTo>
                    <a:cubicBezTo>
                      <a:pt x="1427497" y="461377"/>
                      <a:pt x="1408275" y="456414"/>
                      <a:pt x="1388130" y="451797"/>
                    </a:cubicBezTo>
                    <a:cubicBezTo>
                      <a:pt x="1361721" y="445765"/>
                      <a:pt x="1337102" y="442158"/>
                      <a:pt x="1314187" y="441033"/>
                    </a:cubicBezTo>
                    <a:cubicBezTo>
                      <a:pt x="1299958" y="440311"/>
                      <a:pt x="1286422" y="440571"/>
                      <a:pt x="1273463" y="441754"/>
                    </a:cubicBezTo>
                    <a:close/>
                    <a:moveTo>
                      <a:pt x="1250893" y="409491"/>
                    </a:moveTo>
                    <a:cubicBezTo>
                      <a:pt x="1254819" y="420630"/>
                      <a:pt x="1259638" y="431798"/>
                      <a:pt x="1264516" y="442735"/>
                    </a:cubicBezTo>
                    <a:cubicBezTo>
                      <a:pt x="1263044" y="442937"/>
                      <a:pt x="1261572" y="443139"/>
                      <a:pt x="1260129" y="443341"/>
                    </a:cubicBezTo>
                    <a:cubicBezTo>
                      <a:pt x="1244630" y="432837"/>
                      <a:pt x="1228122" y="423285"/>
                      <a:pt x="1210862" y="414887"/>
                    </a:cubicBezTo>
                    <a:cubicBezTo>
                      <a:pt x="1216895" y="407875"/>
                      <a:pt x="1223619" y="401670"/>
                      <a:pt x="1231123" y="396505"/>
                    </a:cubicBezTo>
                    <a:cubicBezTo>
                      <a:pt x="1233317" y="395004"/>
                      <a:pt x="1235568" y="393619"/>
                      <a:pt x="1237848" y="392407"/>
                    </a:cubicBezTo>
                    <a:cubicBezTo>
                      <a:pt x="1242062" y="398063"/>
                      <a:pt x="1246507" y="403806"/>
                      <a:pt x="1250922" y="409462"/>
                    </a:cubicBezTo>
                    <a:close/>
                    <a:moveTo>
                      <a:pt x="1240186" y="441177"/>
                    </a:moveTo>
                    <a:cubicBezTo>
                      <a:pt x="1227429" y="435723"/>
                      <a:pt x="1214788" y="430673"/>
                      <a:pt x="1202291" y="426026"/>
                    </a:cubicBezTo>
                    <a:cubicBezTo>
                      <a:pt x="1203185" y="424757"/>
                      <a:pt x="1204080" y="423487"/>
                      <a:pt x="1205004" y="422275"/>
                    </a:cubicBezTo>
                    <a:cubicBezTo>
                      <a:pt x="1217154" y="428047"/>
                      <a:pt x="1228930" y="434366"/>
                      <a:pt x="1240186" y="441206"/>
                    </a:cubicBezTo>
                    <a:close/>
                    <a:moveTo>
                      <a:pt x="1235481" y="448449"/>
                    </a:moveTo>
                    <a:cubicBezTo>
                      <a:pt x="1218309" y="453066"/>
                      <a:pt x="1202377" y="459761"/>
                      <a:pt x="1187687" y="468505"/>
                    </a:cubicBezTo>
                    <a:cubicBezTo>
                      <a:pt x="1184165" y="470612"/>
                      <a:pt x="1180760" y="472776"/>
                      <a:pt x="1177441" y="475056"/>
                    </a:cubicBezTo>
                    <a:cubicBezTo>
                      <a:pt x="1183098" y="460223"/>
                      <a:pt x="1189620" y="446025"/>
                      <a:pt x="1197471" y="433327"/>
                    </a:cubicBezTo>
                    <a:cubicBezTo>
                      <a:pt x="1209997" y="437945"/>
                      <a:pt x="1222667" y="442995"/>
                      <a:pt x="1235452" y="448420"/>
                    </a:cubicBezTo>
                    <a:close/>
                    <a:moveTo>
                      <a:pt x="1194007" y="422996"/>
                    </a:moveTo>
                    <a:cubicBezTo>
                      <a:pt x="1175392" y="416330"/>
                      <a:pt x="1157007" y="410559"/>
                      <a:pt x="1138940" y="405682"/>
                    </a:cubicBezTo>
                    <a:cubicBezTo>
                      <a:pt x="1140065" y="403431"/>
                      <a:pt x="1141104" y="401180"/>
                      <a:pt x="1142143" y="398900"/>
                    </a:cubicBezTo>
                    <a:cubicBezTo>
                      <a:pt x="1160961" y="404008"/>
                      <a:pt x="1179404" y="410674"/>
                      <a:pt x="1197096" y="418610"/>
                    </a:cubicBezTo>
                    <a:cubicBezTo>
                      <a:pt x="1196056" y="420053"/>
                      <a:pt x="1195017" y="421525"/>
                      <a:pt x="1194007" y="422996"/>
                    </a:cubicBezTo>
                    <a:close/>
                    <a:moveTo>
                      <a:pt x="1189274" y="430384"/>
                    </a:moveTo>
                    <a:cubicBezTo>
                      <a:pt x="1179346" y="446804"/>
                      <a:pt x="1171553" y="465389"/>
                      <a:pt x="1164944" y="484579"/>
                    </a:cubicBezTo>
                    <a:cubicBezTo>
                      <a:pt x="1123759" y="518834"/>
                      <a:pt x="1104508" y="567863"/>
                      <a:pt x="1114898" y="615681"/>
                    </a:cubicBezTo>
                    <a:cubicBezTo>
                      <a:pt x="1104219" y="611929"/>
                      <a:pt x="1093367" y="608668"/>
                      <a:pt x="1082429" y="605869"/>
                    </a:cubicBezTo>
                    <a:cubicBezTo>
                      <a:pt x="1075877" y="578194"/>
                      <a:pt x="1073626" y="547922"/>
                      <a:pt x="1075935" y="515775"/>
                    </a:cubicBezTo>
                    <a:cubicBezTo>
                      <a:pt x="1076830" y="503048"/>
                      <a:pt x="1078446" y="490351"/>
                      <a:pt x="1080668" y="477826"/>
                    </a:cubicBezTo>
                    <a:cubicBezTo>
                      <a:pt x="1088345" y="471795"/>
                      <a:pt x="1095503" y="465331"/>
                      <a:pt x="1102055" y="458405"/>
                    </a:cubicBezTo>
                    <a:cubicBezTo>
                      <a:pt x="1115417" y="444351"/>
                      <a:pt x="1126298" y="429287"/>
                      <a:pt x="1134899" y="413502"/>
                    </a:cubicBezTo>
                    <a:cubicBezTo>
                      <a:pt x="1152736" y="418235"/>
                      <a:pt x="1170860" y="423891"/>
                      <a:pt x="1189274" y="430413"/>
                    </a:cubicBezTo>
                    <a:close/>
                    <a:moveTo>
                      <a:pt x="1117611" y="626185"/>
                    </a:moveTo>
                    <a:cubicBezTo>
                      <a:pt x="1106528" y="623242"/>
                      <a:pt x="1095734" y="620067"/>
                      <a:pt x="1085228" y="616662"/>
                    </a:cubicBezTo>
                    <a:cubicBezTo>
                      <a:pt x="1085113" y="616200"/>
                      <a:pt x="1084968" y="615739"/>
                      <a:pt x="1084853" y="615277"/>
                    </a:cubicBezTo>
                    <a:cubicBezTo>
                      <a:pt x="1095849" y="618249"/>
                      <a:pt x="1106730" y="621683"/>
                      <a:pt x="1117467" y="625608"/>
                    </a:cubicBezTo>
                    <a:cubicBezTo>
                      <a:pt x="1117524" y="625781"/>
                      <a:pt x="1117582" y="625983"/>
                      <a:pt x="1117611" y="626156"/>
                    </a:cubicBezTo>
                    <a:close/>
                    <a:moveTo>
                      <a:pt x="1008226" y="594413"/>
                    </a:moveTo>
                    <a:cubicBezTo>
                      <a:pt x="994747" y="593720"/>
                      <a:pt x="981269" y="593691"/>
                      <a:pt x="967791" y="594441"/>
                    </a:cubicBezTo>
                    <a:cubicBezTo>
                      <a:pt x="960662" y="586881"/>
                      <a:pt x="953014" y="579435"/>
                      <a:pt x="944846" y="572105"/>
                    </a:cubicBezTo>
                    <a:cubicBezTo>
                      <a:pt x="941614" y="563996"/>
                      <a:pt x="938583" y="555801"/>
                      <a:pt x="935726" y="547547"/>
                    </a:cubicBezTo>
                    <a:cubicBezTo>
                      <a:pt x="957199" y="565151"/>
                      <a:pt x="981356" y="580792"/>
                      <a:pt x="1008226" y="594384"/>
                    </a:cubicBezTo>
                    <a:close/>
                    <a:moveTo>
                      <a:pt x="973996" y="614325"/>
                    </a:moveTo>
                    <a:cubicBezTo>
                      <a:pt x="990014" y="633573"/>
                      <a:pt x="1002598" y="653600"/>
                      <a:pt x="1011661" y="674349"/>
                    </a:cubicBezTo>
                    <a:cubicBezTo>
                      <a:pt x="1017461" y="687624"/>
                      <a:pt x="1021675" y="700898"/>
                      <a:pt x="1024504" y="714115"/>
                    </a:cubicBezTo>
                    <a:cubicBezTo>
                      <a:pt x="999077" y="679601"/>
                      <a:pt x="976796" y="642779"/>
                      <a:pt x="958699" y="604195"/>
                    </a:cubicBezTo>
                    <a:cubicBezTo>
                      <a:pt x="963750" y="607716"/>
                      <a:pt x="968859" y="611093"/>
                      <a:pt x="973996" y="614325"/>
                    </a:cubicBezTo>
                    <a:close/>
                    <a:moveTo>
                      <a:pt x="975237" y="602637"/>
                    </a:moveTo>
                    <a:cubicBezTo>
                      <a:pt x="993593" y="601973"/>
                      <a:pt x="1011949" y="602724"/>
                      <a:pt x="1030189" y="604830"/>
                    </a:cubicBezTo>
                    <a:cubicBezTo>
                      <a:pt x="1045457" y="611612"/>
                      <a:pt x="1061533" y="617788"/>
                      <a:pt x="1078331" y="623386"/>
                    </a:cubicBezTo>
                    <a:cubicBezTo>
                      <a:pt x="1081419" y="633515"/>
                      <a:pt x="1085084" y="643269"/>
                      <a:pt x="1089327" y="652619"/>
                    </a:cubicBezTo>
                    <a:cubicBezTo>
                      <a:pt x="1053279" y="645722"/>
                      <a:pt x="1015874" y="630543"/>
                      <a:pt x="979826" y="607976"/>
                    </a:cubicBezTo>
                    <a:cubicBezTo>
                      <a:pt x="978325" y="606187"/>
                      <a:pt x="976825" y="604426"/>
                      <a:pt x="975266" y="602637"/>
                    </a:cubicBezTo>
                    <a:close/>
                    <a:moveTo>
                      <a:pt x="1088317" y="626589"/>
                    </a:moveTo>
                    <a:cubicBezTo>
                      <a:pt x="1097812" y="629562"/>
                      <a:pt x="1107538" y="632361"/>
                      <a:pt x="1117495" y="634958"/>
                    </a:cubicBezTo>
                    <a:cubicBezTo>
                      <a:pt x="1115216" y="641826"/>
                      <a:pt x="1112935" y="648752"/>
                      <a:pt x="1110684" y="655736"/>
                    </a:cubicBezTo>
                    <a:cubicBezTo>
                      <a:pt x="1106990" y="655361"/>
                      <a:pt x="1103296" y="654899"/>
                      <a:pt x="1099573" y="654351"/>
                    </a:cubicBezTo>
                    <a:cubicBezTo>
                      <a:pt x="1095243" y="645491"/>
                      <a:pt x="1091491" y="636228"/>
                      <a:pt x="1088288" y="626589"/>
                    </a:cubicBezTo>
                    <a:close/>
                    <a:moveTo>
                      <a:pt x="1153139" y="722571"/>
                    </a:moveTo>
                    <a:cubicBezTo>
                      <a:pt x="1137410" y="709671"/>
                      <a:pt x="1123931" y="694636"/>
                      <a:pt x="1112849" y="677697"/>
                    </a:cubicBezTo>
                    <a:cubicBezTo>
                      <a:pt x="1114147" y="673397"/>
                      <a:pt x="1115446" y="669097"/>
                      <a:pt x="1116803" y="664826"/>
                    </a:cubicBezTo>
                    <a:cubicBezTo>
                      <a:pt x="1123153" y="665288"/>
                      <a:pt x="1129444" y="665461"/>
                      <a:pt x="1135649" y="665403"/>
                    </a:cubicBezTo>
                    <a:cubicBezTo>
                      <a:pt x="1164251" y="709787"/>
                      <a:pt x="1214181" y="737404"/>
                      <a:pt x="1266277" y="751429"/>
                    </a:cubicBezTo>
                    <a:cubicBezTo>
                      <a:pt x="1252740" y="758181"/>
                      <a:pt x="1238685" y="763838"/>
                      <a:pt x="1224081" y="768397"/>
                    </a:cubicBezTo>
                    <a:cubicBezTo>
                      <a:pt x="1198769" y="755094"/>
                      <a:pt x="1174699" y="740203"/>
                      <a:pt x="1153139" y="722542"/>
                    </a:cubicBezTo>
                    <a:close/>
                    <a:moveTo>
                      <a:pt x="1278687" y="754517"/>
                    </a:moveTo>
                    <a:cubicBezTo>
                      <a:pt x="1283247" y="755555"/>
                      <a:pt x="1287807" y="756479"/>
                      <a:pt x="1292396" y="757316"/>
                    </a:cubicBezTo>
                    <a:cubicBezTo>
                      <a:pt x="1293551" y="758961"/>
                      <a:pt x="1294705" y="760634"/>
                      <a:pt x="1295860" y="762308"/>
                    </a:cubicBezTo>
                    <a:cubicBezTo>
                      <a:pt x="1287749" y="765079"/>
                      <a:pt x="1279149" y="768368"/>
                      <a:pt x="1270404" y="772207"/>
                    </a:cubicBezTo>
                    <a:cubicBezTo>
                      <a:pt x="1260706" y="772322"/>
                      <a:pt x="1250461" y="772293"/>
                      <a:pt x="1239810" y="772033"/>
                    </a:cubicBezTo>
                    <a:cubicBezTo>
                      <a:pt x="1253202" y="767128"/>
                      <a:pt x="1266190" y="761269"/>
                      <a:pt x="1278687" y="754488"/>
                    </a:cubicBezTo>
                    <a:close/>
                    <a:moveTo>
                      <a:pt x="1272770" y="780691"/>
                    </a:moveTo>
                    <a:cubicBezTo>
                      <a:pt x="1285008" y="780489"/>
                      <a:pt x="1296379" y="780056"/>
                      <a:pt x="1306654" y="779479"/>
                    </a:cubicBezTo>
                    <a:cubicBezTo>
                      <a:pt x="1312022" y="788713"/>
                      <a:pt x="1316871" y="798265"/>
                      <a:pt x="1320854" y="807961"/>
                    </a:cubicBezTo>
                    <a:cubicBezTo>
                      <a:pt x="1320046" y="809174"/>
                      <a:pt x="1319266" y="810414"/>
                      <a:pt x="1318487" y="811655"/>
                    </a:cubicBezTo>
                    <a:cubicBezTo>
                      <a:pt x="1299294" y="803488"/>
                      <a:pt x="1279870" y="795206"/>
                      <a:pt x="1260793" y="786405"/>
                    </a:cubicBezTo>
                    <a:cubicBezTo>
                      <a:pt x="1264833" y="784356"/>
                      <a:pt x="1268845" y="782451"/>
                      <a:pt x="1272799" y="780691"/>
                    </a:cubicBezTo>
                    <a:close/>
                    <a:moveTo>
                      <a:pt x="1315976" y="778901"/>
                    </a:moveTo>
                    <a:cubicBezTo>
                      <a:pt x="1319382" y="778671"/>
                      <a:pt x="1322643" y="778440"/>
                      <a:pt x="1325760" y="778180"/>
                    </a:cubicBezTo>
                    <a:cubicBezTo>
                      <a:pt x="1332831" y="777170"/>
                      <a:pt x="1339787" y="775900"/>
                      <a:pt x="1346598" y="774371"/>
                    </a:cubicBezTo>
                    <a:cubicBezTo>
                      <a:pt x="1346021" y="775092"/>
                      <a:pt x="1345443" y="775785"/>
                      <a:pt x="1344866" y="776506"/>
                    </a:cubicBezTo>
                    <a:lnTo>
                      <a:pt x="1342269" y="779710"/>
                    </a:lnTo>
                    <a:cubicBezTo>
                      <a:pt x="1337276" y="785827"/>
                      <a:pt x="1331763" y="792638"/>
                      <a:pt x="1326510" y="799852"/>
                    </a:cubicBezTo>
                    <a:cubicBezTo>
                      <a:pt x="1323393" y="792753"/>
                      <a:pt x="1319843" y="785741"/>
                      <a:pt x="1316005" y="778901"/>
                    </a:cubicBezTo>
                    <a:close/>
                    <a:moveTo>
                      <a:pt x="1324808" y="769696"/>
                    </a:moveTo>
                    <a:cubicBezTo>
                      <a:pt x="1320565" y="770042"/>
                      <a:pt x="1316005" y="770360"/>
                      <a:pt x="1311185" y="770677"/>
                    </a:cubicBezTo>
                    <a:cubicBezTo>
                      <a:pt x="1310463" y="769465"/>
                      <a:pt x="1309713" y="768253"/>
                      <a:pt x="1308962" y="767070"/>
                    </a:cubicBezTo>
                    <a:cubicBezTo>
                      <a:pt x="1312772" y="765887"/>
                      <a:pt x="1316265" y="764877"/>
                      <a:pt x="1319382" y="764011"/>
                    </a:cubicBezTo>
                    <a:cubicBezTo>
                      <a:pt x="1322066" y="763260"/>
                      <a:pt x="1324750" y="762568"/>
                      <a:pt x="1327434" y="761875"/>
                    </a:cubicBezTo>
                    <a:cubicBezTo>
                      <a:pt x="1337420" y="762655"/>
                      <a:pt x="1347175" y="762914"/>
                      <a:pt x="1356584" y="762741"/>
                    </a:cubicBezTo>
                    <a:cubicBezTo>
                      <a:pt x="1356440" y="762885"/>
                      <a:pt x="1356295" y="763058"/>
                      <a:pt x="1356151" y="763232"/>
                    </a:cubicBezTo>
                    <a:cubicBezTo>
                      <a:pt x="1346050" y="766002"/>
                      <a:pt x="1335573" y="768166"/>
                      <a:pt x="1324808" y="769696"/>
                    </a:cubicBezTo>
                    <a:close/>
                    <a:moveTo>
                      <a:pt x="1326568" y="753304"/>
                    </a:moveTo>
                    <a:cubicBezTo>
                      <a:pt x="1316957" y="752525"/>
                      <a:pt x="1307145" y="751313"/>
                      <a:pt x="1297274" y="749640"/>
                    </a:cubicBezTo>
                    <a:cubicBezTo>
                      <a:pt x="1296264" y="748226"/>
                      <a:pt x="1295253" y="746840"/>
                      <a:pt x="1294214" y="745455"/>
                    </a:cubicBezTo>
                    <a:cubicBezTo>
                      <a:pt x="1307519" y="737115"/>
                      <a:pt x="1320276" y="727679"/>
                      <a:pt x="1332341" y="717117"/>
                    </a:cubicBezTo>
                    <a:cubicBezTo>
                      <a:pt x="1345472" y="702341"/>
                      <a:pt x="1355170" y="685633"/>
                      <a:pt x="1361462" y="667856"/>
                    </a:cubicBezTo>
                    <a:cubicBezTo>
                      <a:pt x="1375950" y="667481"/>
                      <a:pt x="1390208" y="666327"/>
                      <a:pt x="1404032" y="664133"/>
                    </a:cubicBezTo>
                    <a:cubicBezTo>
                      <a:pt x="1433125" y="659574"/>
                      <a:pt x="1456762" y="646472"/>
                      <a:pt x="1474108" y="626070"/>
                    </a:cubicBezTo>
                    <a:cubicBezTo>
                      <a:pt x="1480198" y="638161"/>
                      <a:pt x="1485018" y="650945"/>
                      <a:pt x="1488366" y="664509"/>
                    </a:cubicBezTo>
                    <a:cubicBezTo>
                      <a:pt x="1487067" y="666731"/>
                      <a:pt x="1485711" y="668953"/>
                      <a:pt x="1484296" y="671146"/>
                    </a:cubicBezTo>
                    <a:cubicBezTo>
                      <a:pt x="1444034" y="688951"/>
                      <a:pt x="1406774" y="713480"/>
                      <a:pt x="1375171" y="743666"/>
                    </a:cubicBezTo>
                    <a:cubicBezTo>
                      <a:pt x="1358749" y="746061"/>
                      <a:pt x="1342500" y="749293"/>
                      <a:pt x="1326539" y="753333"/>
                    </a:cubicBezTo>
                    <a:close/>
                    <a:moveTo>
                      <a:pt x="1474599" y="685027"/>
                    </a:moveTo>
                    <a:cubicBezTo>
                      <a:pt x="1458061" y="706699"/>
                      <a:pt x="1437108" y="725226"/>
                      <a:pt x="1412662" y="739568"/>
                    </a:cubicBezTo>
                    <a:cubicBezTo>
                      <a:pt x="1405043" y="740117"/>
                      <a:pt x="1397452" y="740838"/>
                      <a:pt x="1389890" y="741704"/>
                    </a:cubicBezTo>
                    <a:cubicBezTo>
                      <a:pt x="1415231" y="719108"/>
                      <a:pt x="1443919" y="700033"/>
                      <a:pt x="1474628" y="685027"/>
                    </a:cubicBezTo>
                    <a:close/>
                    <a:moveTo>
                      <a:pt x="1490126" y="677870"/>
                    </a:moveTo>
                    <a:cubicBezTo>
                      <a:pt x="1490444" y="677725"/>
                      <a:pt x="1490790" y="677581"/>
                      <a:pt x="1491137" y="677437"/>
                    </a:cubicBezTo>
                    <a:cubicBezTo>
                      <a:pt x="1492926" y="687624"/>
                      <a:pt x="1493907" y="698244"/>
                      <a:pt x="1494023" y="709296"/>
                    </a:cubicBezTo>
                    <a:cubicBezTo>
                      <a:pt x="1477860" y="721214"/>
                      <a:pt x="1459908" y="730968"/>
                      <a:pt x="1440542" y="738298"/>
                    </a:cubicBezTo>
                    <a:cubicBezTo>
                      <a:pt x="1437050" y="738356"/>
                      <a:pt x="1433587" y="738472"/>
                      <a:pt x="1430094" y="738587"/>
                    </a:cubicBezTo>
                    <a:cubicBezTo>
                      <a:pt x="1454223" y="722167"/>
                      <a:pt x="1474541" y="701562"/>
                      <a:pt x="1490126" y="677841"/>
                    </a:cubicBezTo>
                    <a:close/>
                    <a:moveTo>
                      <a:pt x="1493849" y="719916"/>
                    </a:moveTo>
                    <a:cubicBezTo>
                      <a:pt x="1493590" y="726438"/>
                      <a:pt x="1493041" y="733075"/>
                      <a:pt x="1492204" y="739886"/>
                    </a:cubicBezTo>
                    <a:cubicBezTo>
                      <a:pt x="1487067" y="739482"/>
                      <a:pt x="1481901" y="739164"/>
                      <a:pt x="1476763" y="738904"/>
                    </a:cubicBezTo>
                    <a:cubicBezTo>
                      <a:pt x="1471857" y="738674"/>
                      <a:pt x="1466979" y="738472"/>
                      <a:pt x="1462102" y="738385"/>
                    </a:cubicBezTo>
                    <a:cubicBezTo>
                      <a:pt x="1473242" y="733046"/>
                      <a:pt x="1483863" y="726871"/>
                      <a:pt x="1493849" y="719945"/>
                    </a:cubicBezTo>
                    <a:close/>
                    <a:moveTo>
                      <a:pt x="1524529" y="546682"/>
                    </a:moveTo>
                    <a:cubicBezTo>
                      <a:pt x="1523461" y="539207"/>
                      <a:pt x="1522191" y="531849"/>
                      <a:pt x="1520662" y="524634"/>
                    </a:cubicBezTo>
                    <a:cubicBezTo>
                      <a:pt x="1541096" y="543219"/>
                      <a:pt x="1559192" y="562582"/>
                      <a:pt x="1575152" y="582841"/>
                    </a:cubicBezTo>
                    <a:cubicBezTo>
                      <a:pt x="1569957" y="606475"/>
                      <a:pt x="1561154" y="628754"/>
                      <a:pt x="1548917" y="649041"/>
                    </a:cubicBezTo>
                    <a:cubicBezTo>
                      <a:pt x="1531485" y="653341"/>
                      <a:pt x="1514341" y="658852"/>
                      <a:pt x="1497630" y="665519"/>
                    </a:cubicBezTo>
                    <a:cubicBezTo>
                      <a:pt x="1517256" y="630658"/>
                      <a:pt x="1527098" y="590026"/>
                      <a:pt x="1524529" y="546682"/>
                    </a:cubicBezTo>
                    <a:close/>
                    <a:moveTo>
                      <a:pt x="1542106" y="659603"/>
                    </a:moveTo>
                    <a:cubicBezTo>
                      <a:pt x="1539999" y="662662"/>
                      <a:pt x="1537834" y="665663"/>
                      <a:pt x="1535554" y="668606"/>
                    </a:cubicBezTo>
                    <a:cubicBezTo>
                      <a:pt x="1525828" y="681275"/>
                      <a:pt x="1514716" y="692703"/>
                      <a:pt x="1502392" y="702774"/>
                    </a:cubicBezTo>
                    <a:cubicBezTo>
                      <a:pt x="1502017" y="692847"/>
                      <a:pt x="1500949" y="683266"/>
                      <a:pt x="1499275" y="674032"/>
                    </a:cubicBezTo>
                    <a:cubicBezTo>
                      <a:pt x="1513273" y="668376"/>
                      <a:pt x="1527560" y="663556"/>
                      <a:pt x="1542077" y="659603"/>
                    </a:cubicBezTo>
                    <a:close/>
                    <a:moveTo>
                      <a:pt x="1500690" y="740607"/>
                    </a:moveTo>
                    <a:cubicBezTo>
                      <a:pt x="1501844" y="731315"/>
                      <a:pt x="1502450" y="722282"/>
                      <a:pt x="1502566" y="713538"/>
                    </a:cubicBezTo>
                    <a:cubicBezTo>
                      <a:pt x="1517458" y="702082"/>
                      <a:pt x="1530821" y="688778"/>
                      <a:pt x="1542337" y="673801"/>
                    </a:cubicBezTo>
                    <a:cubicBezTo>
                      <a:pt x="1546637" y="668202"/>
                      <a:pt x="1550649" y="662431"/>
                      <a:pt x="1554343" y="656486"/>
                    </a:cubicBezTo>
                    <a:cubicBezTo>
                      <a:pt x="1574835" y="651638"/>
                      <a:pt x="1595702" y="648521"/>
                      <a:pt x="1616597" y="647280"/>
                    </a:cubicBezTo>
                    <a:cubicBezTo>
                      <a:pt x="1634549" y="682054"/>
                      <a:pt x="1648229" y="721041"/>
                      <a:pt x="1654031" y="761760"/>
                    </a:cubicBezTo>
                    <a:cubicBezTo>
                      <a:pt x="1651116" y="765915"/>
                      <a:pt x="1648056" y="769984"/>
                      <a:pt x="1644910" y="773967"/>
                    </a:cubicBezTo>
                    <a:cubicBezTo>
                      <a:pt x="1598184" y="756392"/>
                      <a:pt x="1549494" y="745195"/>
                      <a:pt x="1500690" y="740607"/>
                    </a:cubicBezTo>
                    <a:close/>
                    <a:moveTo>
                      <a:pt x="1587534" y="584976"/>
                    </a:moveTo>
                    <a:cubicBezTo>
                      <a:pt x="1586466" y="583562"/>
                      <a:pt x="1585369" y="582148"/>
                      <a:pt x="1584301" y="580734"/>
                    </a:cubicBezTo>
                    <a:cubicBezTo>
                      <a:pt x="1587216" y="566363"/>
                      <a:pt x="1588862" y="551559"/>
                      <a:pt x="1589179" y="536437"/>
                    </a:cubicBezTo>
                    <a:cubicBezTo>
                      <a:pt x="1637782" y="566190"/>
                      <a:pt x="1673021" y="601714"/>
                      <a:pt x="1695360" y="643240"/>
                    </a:cubicBezTo>
                    <a:cubicBezTo>
                      <a:pt x="1686500" y="641595"/>
                      <a:pt x="1677640" y="640383"/>
                      <a:pt x="1668866" y="639575"/>
                    </a:cubicBezTo>
                    <a:cubicBezTo>
                      <a:pt x="1664132" y="639142"/>
                      <a:pt x="1659370" y="638796"/>
                      <a:pt x="1654608" y="638565"/>
                    </a:cubicBezTo>
                    <a:cubicBezTo>
                      <a:pt x="1643612" y="638017"/>
                      <a:pt x="1632615" y="637988"/>
                      <a:pt x="1621590" y="638479"/>
                    </a:cubicBezTo>
                    <a:cubicBezTo>
                      <a:pt x="1611316" y="619173"/>
                      <a:pt x="1599742" y="601223"/>
                      <a:pt x="1587505" y="584976"/>
                    </a:cubicBezTo>
                    <a:close/>
                    <a:moveTo>
                      <a:pt x="1612210" y="638998"/>
                    </a:moveTo>
                    <a:cubicBezTo>
                      <a:pt x="1594778" y="640239"/>
                      <a:pt x="1577432" y="642721"/>
                      <a:pt x="1560260" y="646386"/>
                    </a:cubicBezTo>
                    <a:cubicBezTo>
                      <a:pt x="1569726" y="629273"/>
                      <a:pt x="1576942" y="610862"/>
                      <a:pt x="1581819" y="591556"/>
                    </a:cubicBezTo>
                    <a:cubicBezTo>
                      <a:pt x="1592642" y="606071"/>
                      <a:pt x="1602946" y="622001"/>
                      <a:pt x="1612210" y="638969"/>
                    </a:cubicBezTo>
                    <a:close/>
                    <a:moveTo>
                      <a:pt x="1577259" y="571846"/>
                    </a:moveTo>
                    <a:cubicBezTo>
                      <a:pt x="1559740" y="550318"/>
                      <a:pt x="1539797" y="529800"/>
                      <a:pt x="1517227" y="510147"/>
                    </a:cubicBezTo>
                    <a:cubicBezTo>
                      <a:pt x="1516246" y="506454"/>
                      <a:pt x="1515236" y="502789"/>
                      <a:pt x="1514139" y="499153"/>
                    </a:cubicBezTo>
                    <a:cubicBezTo>
                      <a:pt x="1538498" y="508993"/>
                      <a:pt x="1560664" y="519699"/>
                      <a:pt x="1580722" y="531329"/>
                    </a:cubicBezTo>
                    <a:cubicBezTo>
                      <a:pt x="1580665" y="545123"/>
                      <a:pt x="1579510" y="558658"/>
                      <a:pt x="1577288" y="571817"/>
                    </a:cubicBezTo>
                    <a:close/>
                    <a:moveTo>
                      <a:pt x="1475291" y="609967"/>
                    </a:moveTo>
                    <a:cubicBezTo>
                      <a:pt x="1437223" y="545441"/>
                      <a:pt x="1363944" y="500567"/>
                      <a:pt x="1285498" y="462041"/>
                    </a:cubicBezTo>
                    <a:cubicBezTo>
                      <a:pt x="1283969" y="460829"/>
                      <a:pt x="1282468" y="459617"/>
                      <a:pt x="1280909" y="458405"/>
                    </a:cubicBezTo>
                    <a:cubicBezTo>
                      <a:pt x="1279668" y="455606"/>
                      <a:pt x="1278427" y="452807"/>
                      <a:pt x="1277157" y="450007"/>
                    </a:cubicBezTo>
                    <a:cubicBezTo>
                      <a:pt x="1309309" y="447439"/>
                      <a:pt x="1345501" y="450815"/>
                      <a:pt x="1386196" y="460137"/>
                    </a:cubicBezTo>
                    <a:cubicBezTo>
                      <a:pt x="1415750" y="466889"/>
                      <a:pt x="1443342" y="474450"/>
                      <a:pt x="1468942" y="482790"/>
                    </a:cubicBezTo>
                    <a:cubicBezTo>
                      <a:pt x="1479592" y="490495"/>
                      <a:pt x="1489751" y="498316"/>
                      <a:pt x="1499448" y="506309"/>
                    </a:cubicBezTo>
                    <a:cubicBezTo>
                      <a:pt x="1499506" y="509397"/>
                      <a:pt x="1499535" y="512485"/>
                      <a:pt x="1499535" y="515544"/>
                    </a:cubicBezTo>
                    <a:cubicBezTo>
                      <a:pt x="1499506" y="537793"/>
                      <a:pt x="1496130" y="578021"/>
                      <a:pt x="1475291" y="609967"/>
                    </a:cubicBezTo>
                    <a:close/>
                    <a:moveTo>
                      <a:pt x="1162346" y="289297"/>
                    </a:moveTo>
                    <a:cubicBezTo>
                      <a:pt x="1161538" y="288547"/>
                      <a:pt x="1160672" y="287768"/>
                      <a:pt x="1159864" y="287018"/>
                    </a:cubicBezTo>
                    <a:cubicBezTo>
                      <a:pt x="1159662" y="284796"/>
                      <a:pt x="1159431" y="282545"/>
                      <a:pt x="1159172" y="280294"/>
                    </a:cubicBezTo>
                    <a:cubicBezTo>
                      <a:pt x="1163097" y="280236"/>
                      <a:pt x="1167051" y="280207"/>
                      <a:pt x="1170976" y="280236"/>
                    </a:cubicBezTo>
                    <a:cubicBezTo>
                      <a:pt x="1168061" y="283180"/>
                      <a:pt x="1165175" y="286181"/>
                      <a:pt x="1162317" y="289269"/>
                    </a:cubicBezTo>
                    <a:close/>
                    <a:moveTo>
                      <a:pt x="1160788" y="303900"/>
                    </a:moveTo>
                    <a:cubicBezTo>
                      <a:pt x="1161480" y="303063"/>
                      <a:pt x="1162202" y="302255"/>
                      <a:pt x="1162895" y="301447"/>
                    </a:cubicBezTo>
                    <a:cubicBezTo>
                      <a:pt x="1181539" y="319021"/>
                      <a:pt x="1199116" y="337346"/>
                      <a:pt x="1215365" y="355526"/>
                    </a:cubicBezTo>
                    <a:cubicBezTo>
                      <a:pt x="1218626" y="364328"/>
                      <a:pt x="1225091" y="374630"/>
                      <a:pt x="1232797" y="385423"/>
                    </a:cubicBezTo>
                    <a:cubicBezTo>
                      <a:pt x="1230604" y="386635"/>
                      <a:pt x="1228468" y="387992"/>
                      <a:pt x="1226332" y="389435"/>
                    </a:cubicBezTo>
                    <a:cubicBezTo>
                      <a:pt x="1217529" y="395495"/>
                      <a:pt x="1209794" y="402825"/>
                      <a:pt x="1202925" y="411078"/>
                    </a:cubicBezTo>
                    <a:cubicBezTo>
                      <a:pt x="1184541" y="402652"/>
                      <a:pt x="1165405" y="395610"/>
                      <a:pt x="1145809" y="390242"/>
                    </a:cubicBezTo>
                    <a:cubicBezTo>
                      <a:pt x="1156718" y="362539"/>
                      <a:pt x="1161423" y="333277"/>
                      <a:pt x="1160817" y="303900"/>
                    </a:cubicBezTo>
                    <a:close/>
                    <a:moveTo>
                      <a:pt x="1137439" y="388078"/>
                    </a:moveTo>
                    <a:cubicBezTo>
                      <a:pt x="1128636" y="385885"/>
                      <a:pt x="1119747" y="384067"/>
                      <a:pt x="1110800" y="382595"/>
                    </a:cubicBezTo>
                    <a:cubicBezTo>
                      <a:pt x="1122315" y="357893"/>
                      <a:pt x="1136313" y="334864"/>
                      <a:pt x="1152274" y="314375"/>
                    </a:cubicBezTo>
                    <a:cubicBezTo>
                      <a:pt x="1151667" y="339510"/>
                      <a:pt x="1146934" y="364415"/>
                      <a:pt x="1137468" y="388078"/>
                    </a:cubicBezTo>
                    <a:close/>
                    <a:moveTo>
                      <a:pt x="1133744" y="396678"/>
                    </a:moveTo>
                    <a:cubicBezTo>
                      <a:pt x="1132705" y="398958"/>
                      <a:pt x="1131638" y="401209"/>
                      <a:pt x="1130512" y="403431"/>
                    </a:cubicBezTo>
                    <a:cubicBezTo>
                      <a:pt x="1121709" y="401180"/>
                      <a:pt x="1112964" y="399160"/>
                      <a:pt x="1104277" y="397371"/>
                    </a:cubicBezTo>
                    <a:cubicBezTo>
                      <a:pt x="1105143" y="395322"/>
                      <a:pt x="1106009" y="393273"/>
                      <a:pt x="1106875" y="391253"/>
                    </a:cubicBezTo>
                    <a:cubicBezTo>
                      <a:pt x="1115879" y="392696"/>
                      <a:pt x="1124855" y="394514"/>
                      <a:pt x="1133744" y="396707"/>
                    </a:cubicBezTo>
                    <a:close/>
                    <a:moveTo>
                      <a:pt x="1126385" y="411193"/>
                    </a:moveTo>
                    <a:cubicBezTo>
                      <a:pt x="1118304" y="425651"/>
                      <a:pt x="1108173" y="439474"/>
                      <a:pt x="1095907" y="452432"/>
                    </a:cubicBezTo>
                    <a:cubicBezTo>
                      <a:pt x="1091924" y="456616"/>
                      <a:pt x="1087711" y="460656"/>
                      <a:pt x="1083295" y="464523"/>
                    </a:cubicBezTo>
                    <a:cubicBezTo>
                      <a:pt x="1087653" y="444294"/>
                      <a:pt x="1093627" y="424468"/>
                      <a:pt x="1101045" y="405422"/>
                    </a:cubicBezTo>
                    <a:cubicBezTo>
                      <a:pt x="1109414" y="407153"/>
                      <a:pt x="1117900" y="409058"/>
                      <a:pt x="1126414" y="411193"/>
                    </a:cubicBezTo>
                    <a:close/>
                    <a:moveTo>
                      <a:pt x="1095763" y="395668"/>
                    </a:moveTo>
                    <a:cubicBezTo>
                      <a:pt x="1077349" y="392118"/>
                      <a:pt x="1059253" y="389579"/>
                      <a:pt x="1041445" y="388021"/>
                    </a:cubicBezTo>
                    <a:cubicBezTo>
                      <a:pt x="1060292" y="386751"/>
                      <a:pt x="1079283" y="387501"/>
                      <a:pt x="1098158" y="389954"/>
                    </a:cubicBezTo>
                    <a:cubicBezTo>
                      <a:pt x="1097350" y="391859"/>
                      <a:pt x="1096542" y="393734"/>
                      <a:pt x="1095763" y="395639"/>
                    </a:cubicBezTo>
                    <a:close/>
                    <a:moveTo>
                      <a:pt x="1092559" y="403748"/>
                    </a:moveTo>
                    <a:cubicBezTo>
                      <a:pt x="1083987" y="425998"/>
                      <a:pt x="1077320" y="449286"/>
                      <a:pt x="1072876" y="473007"/>
                    </a:cubicBezTo>
                    <a:cubicBezTo>
                      <a:pt x="1034605" y="502298"/>
                      <a:pt x="983694" y="520738"/>
                      <a:pt x="929867" y="529511"/>
                    </a:cubicBezTo>
                    <a:cubicBezTo>
                      <a:pt x="924903" y="513293"/>
                      <a:pt x="920718" y="496873"/>
                      <a:pt x="917370" y="480250"/>
                    </a:cubicBezTo>
                    <a:cubicBezTo>
                      <a:pt x="935033" y="452489"/>
                      <a:pt x="955525" y="425738"/>
                      <a:pt x="978701" y="400574"/>
                    </a:cubicBezTo>
                    <a:cubicBezTo>
                      <a:pt x="985166" y="398323"/>
                      <a:pt x="991688" y="396418"/>
                      <a:pt x="998269" y="394773"/>
                    </a:cubicBezTo>
                    <a:cubicBezTo>
                      <a:pt x="1028660" y="394629"/>
                      <a:pt x="1060119" y="397601"/>
                      <a:pt x="1092559" y="403748"/>
                    </a:cubicBezTo>
                    <a:close/>
                    <a:moveTo>
                      <a:pt x="924008" y="538919"/>
                    </a:moveTo>
                    <a:cubicBezTo>
                      <a:pt x="926346" y="546220"/>
                      <a:pt x="928828" y="553434"/>
                      <a:pt x="931454" y="560649"/>
                    </a:cubicBezTo>
                    <a:cubicBezTo>
                      <a:pt x="929520" y="559090"/>
                      <a:pt x="927587" y="557503"/>
                      <a:pt x="925624" y="555945"/>
                    </a:cubicBezTo>
                    <a:cubicBezTo>
                      <a:pt x="921930" y="550693"/>
                      <a:pt x="918553" y="545383"/>
                      <a:pt x="915523" y="540102"/>
                    </a:cubicBezTo>
                    <a:cubicBezTo>
                      <a:pt x="918351" y="539727"/>
                      <a:pt x="921179" y="539352"/>
                      <a:pt x="924008" y="538919"/>
                    </a:cubicBezTo>
                    <a:close/>
                    <a:moveTo>
                      <a:pt x="911222" y="532166"/>
                    </a:moveTo>
                    <a:cubicBezTo>
                      <a:pt x="909058" y="527924"/>
                      <a:pt x="907124" y="523653"/>
                      <a:pt x="905392" y="519411"/>
                    </a:cubicBezTo>
                    <a:cubicBezTo>
                      <a:pt x="909289" y="523480"/>
                      <a:pt x="913300" y="527462"/>
                      <a:pt x="917428" y="531358"/>
                    </a:cubicBezTo>
                    <a:cubicBezTo>
                      <a:pt x="915378" y="531646"/>
                      <a:pt x="913300" y="531906"/>
                      <a:pt x="911222" y="532166"/>
                    </a:cubicBezTo>
                    <a:close/>
                    <a:moveTo>
                      <a:pt x="915090" y="468101"/>
                    </a:moveTo>
                    <a:cubicBezTo>
                      <a:pt x="914888" y="466861"/>
                      <a:pt x="914657" y="465619"/>
                      <a:pt x="914455" y="464407"/>
                    </a:cubicBezTo>
                    <a:cubicBezTo>
                      <a:pt x="920429" y="442389"/>
                      <a:pt x="927500" y="420803"/>
                      <a:pt x="935610" y="399794"/>
                    </a:cubicBezTo>
                    <a:cubicBezTo>
                      <a:pt x="947415" y="397919"/>
                      <a:pt x="959421" y="396562"/>
                      <a:pt x="971572" y="395726"/>
                    </a:cubicBezTo>
                    <a:cubicBezTo>
                      <a:pt x="950503" y="418697"/>
                      <a:pt x="931627" y="442966"/>
                      <a:pt x="915090" y="468101"/>
                    </a:cubicBezTo>
                    <a:close/>
                    <a:moveTo>
                      <a:pt x="929405" y="392176"/>
                    </a:moveTo>
                    <a:cubicBezTo>
                      <a:pt x="927673" y="392465"/>
                      <a:pt x="925942" y="392782"/>
                      <a:pt x="924210" y="393100"/>
                    </a:cubicBezTo>
                    <a:cubicBezTo>
                      <a:pt x="927644" y="388049"/>
                      <a:pt x="931224" y="383201"/>
                      <a:pt x="934946" y="378526"/>
                    </a:cubicBezTo>
                    <a:cubicBezTo>
                      <a:pt x="933042" y="383028"/>
                      <a:pt x="931195" y="387588"/>
                      <a:pt x="929405" y="392147"/>
                    </a:cubicBezTo>
                    <a:close/>
                    <a:moveTo>
                      <a:pt x="925826" y="401497"/>
                    </a:moveTo>
                    <a:cubicBezTo>
                      <a:pt x="920573" y="415436"/>
                      <a:pt x="915782" y="429576"/>
                      <a:pt x="911453" y="443947"/>
                    </a:cubicBezTo>
                    <a:cubicBezTo>
                      <a:pt x="910414" y="435607"/>
                      <a:pt x="909577" y="427267"/>
                      <a:pt x="908971" y="418870"/>
                    </a:cubicBezTo>
                    <a:cubicBezTo>
                      <a:pt x="911771" y="413444"/>
                      <a:pt x="914715" y="408163"/>
                      <a:pt x="917832" y="403084"/>
                    </a:cubicBezTo>
                    <a:cubicBezTo>
                      <a:pt x="920487" y="402536"/>
                      <a:pt x="923171" y="402017"/>
                      <a:pt x="925855" y="401497"/>
                    </a:cubicBezTo>
                    <a:close/>
                    <a:moveTo>
                      <a:pt x="906027" y="498922"/>
                    </a:moveTo>
                    <a:cubicBezTo>
                      <a:pt x="907644" y="496151"/>
                      <a:pt x="909289" y="493381"/>
                      <a:pt x="910963" y="490611"/>
                    </a:cubicBezTo>
                    <a:cubicBezTo>
                      <a:pt x="913156" y="500624"/>
                      <a:pt x="915667" y="510609"/>
                      <a:pt x="918467" y="520478"/>
                    </a:cubicBezTo>
                    <a:cubicBezTo>
                      <a:pt x="913676" y="515746"/>
                      <a:pt x="909029" y="510898"/>
                      <a:pt x="904555" y="505905"/>
                    </a:cubicBezTo>
                    <a:cubicBezTo>
                      <a:pt x="905046" y="503568"/>
                      <a:pt x="905537" y="501259"/>
                      <a:pt x="906027" y="498922"/>
                    </a:cubicBezTo>
                    <a:close/>
                    <a:moveTo>
                      <a:pt x="905970" y="706670"/>
                    </a:moveTo>
                    <a:cubicBezTo>
                      <a:pt x="907644" y="693424"/>
                      <a:pt x="908509" y="680381"/>
                      <a:pt x="908625" y="667539"/>
                    </a:cubicBezTo>
                    <a:cubicBezTo>
                      <a:pt x="943865" y="700870"/>
                      <a:pt x="985223" y="724764"/>
                      <a:pt x="1028429" y="741733"/>
                    </a:cubicBezTo>
                    <a:cubicBezTo>
                      <a:pt x="1029093" y="750996"/>
                      <a:pt x="1029093" y="760202"/>
                      <a:pt x="1028487" y="769321"/>
                    </a:cubicBezTo>
                    <a:cubicBezTo>
                      <a:pt x="986493" y="758730"/>
                      <a:pt x="944269" y="742021"/>
                      <a:pt x="903834" y="720406"/>
                    </a:cubicBezTo>
                    <a:cubicBezTo>
                      <a:pt x="904555" y="715847"/>
                      <a:pt x="905277" y="711259"/>
                      <a:pt x="905941" y="706641"/>
                    </a:cubicBezTo>
                    <a:close/>
                    <a:moveTo>
                      <a:pt x="1174988" y="881982"/>
                    </a:moveTo>
                    <a:cubicBezTo>
                      <a:pt x="1178451" y="882732"/>
                      <a:pt x="1181914" y="883454"/>
                      <a:pt x="1185349" y="884118"/>
                    </a:cubicBezTo>
                    <a:cubicBezTo>
                      <a:pt x="1216173" y="906252"/>
                      <a:pt x="1248094" y="925644"/>
                      <a:pt x="1280361" y="941891"/>
                    </a:cubicBezTo>
                    <a:cubicBezTo>
                      <a:pt x="1266305" y="950174"/>
                      <a:pt x="1250778" y="955743"/>
                      <a:pt x="1234587" y="959610"/>
                    </a:cubicBezTo>
                    <a:cubicBezTo>
                      <a:pt x="1213547" y="941026"/>
                      <a:pt x="1192939" y="921460"/>
                      <a:pt x="1172881" y="900913"/>
                    </a:cubicBezTo>
                    <a:cubicBezTo>
                      <a:pt x="1172939" y="894824"/>
                      <a:pt x="1173602" y="888504"/>
                      <a:pt x="1174959" y="881982"/>
                    </a:cubicBezTo>
                    <a:close/>
                    <a:moveTo>
                      <a:pt x="1205033" y="887494"/>
                    </a:moveTo>
                    <a:cubicBezTo>
                      <a:pt x="1211786" y="888533"/>
                      <a:pt x="1218338" y="889485"/>
                      <a:pt x="1224543" y="890351"/>
                    </a:cubicBezTo>
                    <a:cubicBezTo>
                      <a:pt x="1231845" y="891390"/>
                      <a:pt x="1238714" y="892371"/>
                      <a:pt x="1244919" y="893381"/>
                    </a:cubicBezTo>
                    <a:cubicBezTo>
                      <a:pt x="1271500" y="897767"/>
                      <a:pt x="1296783" y="900740"/>
                      <a:pt x="1320911" y="902327"/>
                    </a:cubicBezTo>
                    <a:cubicBezTo>
                      <a:pt x="1320219" y="903481"/>
                      <a:pt x="1319497" y="904607"/>
                      <a:pt x="1318747" y="905732"/>
                    </a:cubicBezTo>
                    <a:cubicBezTo>
                      <a:pt x="1310204" y="918488"/>
                      <a:pt x="1300044" y="928530"/>
                      <a:pt x="1288702" y="936495"/>
                    </a:cubicBezTo>
                    <a:cubicBezTo>
                      <a:pt x="1260389" y="922528"/>
                      <a:pt x="1232335" y="906078"/>
                      <a:pt x="1205004" y="887465"/>
                    </a:cubicBezTo>
                    <a:close/>
                    <a:moveTo>
                      <a:pt x="1246304" y="884983"/>
                    </a:moveTo>
                    <a:cubicBezTo>
                      <a:pt x="1240042" y="883944"/>
                      <a:pt x="1233115" y="882963"/>
                      <a:pt x="1225726" y="881924"/>
                    </a:cubicBezTo>
                    <a:cubicBezTo>
                      <a:pt x="1214008" y="880251"/>
                      <a:pt x="1201425" y="878461"/>
                      <a:pt x="1188812" y="876153"/>
                    </a:cubicBezTo>
                    <a:cubicBezTo>
                      <a:pt x="1185436" y="873700"/>
                      <a:pt x="1182059" y="871247"/>
                      <a:pt x="1178711" y="868736"/>
                    </a:cubicBezTo>
                    <a:cubicBezTo>
                      <a:pt x="1191266" y="833183"/>
                      <a:pt x="1221050" y="808308"/>
                      <a:pt x="1251297" y="791426"/>
                    </a:cubicBezTo>
                    <a:cubicBezTo>
                      <a:pt x="1272078" y="801180"/>
                      <a:pt x="1293204" y="810184"/>
                      <a:pt x="1314129" y="819101"/>
                    </a:cubicBezTo>
                    <a:cubicBezTo>
                      <a:pt x="1307231" y="831856"/>
                      <a:pt x="1302786" y="845333"/>
                      <a:pt x="1304230" y="858665"/>
                    </a:cubicBezTo>
                    <a:cubicBezTo>
                      <a:pt x="1305932" y="874537"/>
                      <a:pt x="1314648" y="885330"/>
                      <a:pt x="1325789" y="892862"/>
                    </a:cubicBezTo>
                    <a:cubicBezTo>
                      <a:pt x="1325616" y="893294"/>
                      <a:pt x="1325443" y="893698"/>
                      <a:pt x="1325240" y="894131"/>
                    </a:cubicBezTo>
                    <a:cubicBezTo>
                      <a:pt x="1300247" y="892631"/>
                      <a:pt x="1273982" y="889601"/>
                      <a:pt x="1246304" y="885041"/>
                    </a:cubicBezTo>
                    <a:close/>
                    <a:moveTo>
                      <a:pt x="1312715" y="857713"/>
                    </a:moveTo>
                    <a:cubicBezTo>
                      <a:pt x="1311474" y="846169"/>
                      <a:pt x="1315601" y="834078"/>
                      <a:pt x="1322008" y="822419"/>
                    </a:cubicBezTo>
                    <a:cubicBezTo>
                      <a:pt x="1323567" y="823083"/>
                      <a:pt x="1325154" y="823747"/>
                      <a:pt x="1326712" y="824410"/>
                    </a:cubicBezTo>
                    <a:cubicBezTo>
                      <a:pt x="1332802" y="844784"/>
                      <a:pt x="1334447" y="865331"/>
                      <a:pt x="1328819" y="884349"/>
                    </a:cubicBezTo>
                    <a:cubicBezTo>
                      <a:pt x="1319988" y="877884"/>
                      <a:pt x="1313956" y="869400"/>
                      <a:pt x="1312715" y="857684"/>
                    </a:cubicBezTo>
                    <a:close/>
                    <a:moveTo>
                      <a:pt x="1333466" y="818033"/>
                    </a:moveTo>
                    <a:cubicBezTo>
                      <a:pt x="1332485" y="815061"/>
                      <a:pt x="1331446" y="812117"/>
                      <a:pt x="1330320" y="809174"/>
                    </a:cubicBezTo>
                    <a:cubicBezTo>
                      <a:pt x="1336323" y="800487"/>
                      <a:pt x="1342990" y="792320"/>
                      <a:pt x="1348849" y="785077"/>
                    </a:cubicBezTo>
                    <a:lnTo>
                      <a:pt x="1351447" y="781874"/>
                    </a:lnTo>
                    <a:cubicBezTo>
                      <a:pt x="1354506" y="778094"/>
                      <a:pt x="1357652" y="774371"/>
                      <a:pt x="1360885" y="770735"/>
                    </a:cubicBezTo>
                    <a:cubicBezTo>
                      <a:pt x="1371419" y="767733"/>
                      <a:pt x="1381607" y="764069"/>
                      <a:pt x="1391362" y="759855"/>
                    </a:cubicBezTo>
                    <a:cubicBezTo>
                      <a:pt x="1409054" y="757171"/>
                      <a:pt x="1426054" y="752785"/>
                      <a:pt x="1442158" y="746811"/>
                    </a:cubicBezTo>
                    <a:cubicBezTo>
                      <a:pt x="1458378" y="746552"/>
                      <a:pt x="1474714" y="747071"/>
                      <a:pt x="1490992" y="748341"/>
                    </a:cubicBezTo>
                    <a:cubicBezTo>
                      <a:pt x="1484700" y="788280"/>
                      <a:pt x="1469865" y="826979"/>
                      <a:pt x="1447844" y="862676"/>
                    </a:cubicBezTo>
                    <a:cubicBezTo>
                      <a:pt x="1415635" y="852028"/>
                      <a:pt x="1381088" y="838609"/>
                      <a:pt x="1342355" y="821871"/>
                    </a:cubicBezTo>
                    <a:cubicBezTo>
                      <a:pt x="1339411" y="820601"/>
                      <a:pt x="1336439" y="819331"/>
                      <a:pt x="1333495" y="818062"/>
                    </a:cubicBezTo>
                    <a:close/>
                    <a:moveTo>
                      <a:pt x="1433269" y="898604"/>
                    </a:moveTo>
                    <a:cubicBezTo>
                      <a:pt x="1442072" y="897277"/>
                      <a:pt x="1450702" y="895719"/>
                      <a:pt x="1459187" y="893900"/>
                    </a:cubicBezTo>
                    <a:cubicBezTo>
                      <a:pt x="1470356" y="891505"/>
                      <a:pt x="1481583" y="888533"/>
                      <a:pt x="1492753" y="884983"/>
                    </a:cubicBezTo>
                    <a:cubicBezTo>
                      <a:pt x="1508338" y="889110"/>
                      <a:pt x="1523519" y="892631"/>
                      <a:pt x="1538614" y="895574"/>
                    </a:cubicBezTo>
                    <a:cubicBezTo>
                      <a:pt x="1561558" y="900076"/>
                      <a:pt x="1583551" y="903222"/>
                      <a:pt x="1604562" y="905097"/>
                    </a:cubicBezTo>
                    <a:cubicBezTo>
                      <a:pt x="1585744" y="911735"/>
                      <a:pt x="1565368" y="915948"/>
                      <a:pt x="1543953" y="917535"/>
                    </a:cubicBezTo>
                    <a:cubicBezTo>
                      <a:pt x="1507010" y="920248"/>
                      <a:pt x="1466489" y="918141"/>
                      <a:pt x="1423081" y="911215"/>
                    </a:cubicBezTo>
                    <a:cubicBezTo>
                      <a:pt x="1426573" y="907060"/>
                      <a:pt x="1429979" y="902875"/>
                      <a:pt x="1433269" y="898604"/>
                    </a:cubicBezTo>
                    <a:close/>
                    <a:moveTo>
                      <a:pt x="1540230" y="887205"/>
                    </a:moveTo>
                    <a:cubicBezTo>
                      <a:pt x="1529407" y="885099"/>
                      <a:pt x="1518526" y="882675"/>
                      <a:pt x="1507472" y="879962"/>
                    </a:cubicBezTo>
                    <a:cubicBezTo>
                      <a:pt x="1560346" y="860627"/>
                      <a:pt x="1610825" y="828335"/>
                      <a:pt x="1647652" y="784125"/>
                    </a:cubicBezTo>
                    <a:cubicBezTo>
                      <a:pt x="1650654" y="785308"/>
                      <a:pt x="1653655" y="786491"/>
                      <a:pt x="1656628" y="787703"/>
                    </a:cubicBezTo>
                    <a:cubicBezTo>
                      <a:pt x="1658447" y="820024"/>
                      <a:pt x="1655012" y="853124"/>
                      <a:pt x="1644622" y="885849"/>
                    </a:cubicBezTo>
                    <a:cubicBezTo>
                      <a:pt x="1637580" y="890264"/>
                      <a:pt x="1630191" y="894247"/>
                      <a:pt x="1622485" y="897825"/>
                    </a:cubicBezTo>
                    <a:cubicBezTo>
                      <a:pt x="1596741" y="896411"/>
                      <a:pt x="1569293" y="892862"/>
                      <a:pt x="1540259" y="887205"/>
                    </a:cubicBezTo>
                    <a:close/>
                    <a:moveTo>
                      <a:pt x="1625948" y="646819"/>
                    </a:moveTo>
                    <a:cubicBezTo>
                      <a:pt x="1640033" y="646357"/>
                      <a:pt x="1654117" y="646761"/>
                      <a:pt x="1668086" y="648031"/>
                    </a:cubicBezTo>
                    <a:cubicBezTo>
                      <a:pt x="1677293" y="648867"/>
                      <a:pt x="1686587" y="650224"/>
                      <a:pt x="1695851" y="652042"/>
                    </a:cubicBezTo>
                    <a:cubicBezTo>
                      <a:pt x="1691637" y="689153"/>
                      <a:pt x="1679198" y="722282"/>
                      <a:pt x="1660986" y="751227"/>
                    </a:cubicBezTo>
                    <a:cubicBezTo>
                      <a:pt x="1654608" y="714231"/>
                      <a:pt x="1642053" y="678851"/>
                      <a:pt x="1625920" y="646819"/>
                    </a:cubicBezTo>
                    <a:close/>
                    <a:moveTo>
                      <a:pt x="1665344" y="791397"/>
                    </a:moveTo>
                    <a:cubicBezTo>
                      <a:pt x="1674060" y="795148"/>
                      <a:pt x="1682690" y="799131"/>
                      <a:pt x="1691204" y="803315"/>
                    </a:cubicBezTo>
                    <a:cubicBezTo>
                      <a:pt x="1697121" y="806230"/>
                      <a:pt x="1703066" y="809289"/>
                      <a:pt x="1709012" y="812492"/>
                    </a:cubicBezTo>
                    <a:cubicBezTo>
                      <a:pt x="1705029" y="821640"/>
                      <a:pt x="1700151" y="830413"/>
                      <a:pt x="1694408" y="838724"/>
                    </a:cubicBezTo>
                    <a:cubicBezTo>
                      <a:pt x="1683960" y="853846"/>
                      <a:pt x="1670915" y="867120"/>
                      <a:pt x="1655762" y="878260"/>
                    </a:cubicBezTo>
                    <a:cubicBezTo>
                      <a:pt x="1663757" y="849228"/>
                      <a:pt x="1666585" y="820024"/>
                      <a:pt x="1665344" y="791368"/>
                    </a:cubicBezTo>
                    <a:close/>
                    <a:moveTo>
                      <a:pt x="1694985" y="795668"/>
                    </a:moveTo>
                    <a:cubicBezTo>
                      <a:pt x="1685028" y="790762"/>
                      <a:pt x="1674984" y="786174"/>
                      <a:pt x="1664796" y="781874"/>
                    </a:cubicBezTo>
                    <a:cubicBezTo>
                      <a:pt x="1664363" y="775842"/>
                      <a:pt x="1663728" y="769840"/>
                      <a:pt x="1662949" y="763895"/>
                    </a:cubicBezTo>
                    <a:cubicBezTo>
                      <a:pt x="1683498" y="733825"/>
                      <a:pt x="1697929" y="699052"/>
                      <a:pt x="1703499" y="659891"/>
                    </a:cubicBezTo>
                    <a:cubicBezTo>
                      <a:pt x="1707482" y="668953"/>
                      <a:pt x="1710888" y="678245"/>
                      <a:pt x="1713745" y="687826"/>
                    </a:cubicBezTo>
                    <a:cubicBezTo>
                      <a:pt x="1726011" y="729121"/>
                      <a:pt x="1725347" y="769378"/>
                      <a:pt x="1712273" y="804527"/>
                    </a:cubicBezTo>
                    <a:cubicBezTo>
                      <a:pt x="1706501" y="801440"/>
                      <a:pt x="1700757" y="798496"/>
                      <a:pt x="1695043" y="795668"/>
                    </a:cubicBezTo>
                    <a:close/>
                    <a:moveTo>
                      <a:pt x="1706126" y="645405"/>
                    </a:moveTo>
                    <a:cubicBezTo>
                      <a:pt x="1705837" y="644827"/>
                      <a:pt x="1705548" y="644221"/>
                      <a:pt x="1705231" y="643644"/>
                    </a:cubicBezTo>
                    <a:cubicBezTo>
                      <a:pt x="1705318" y="642374"/>
                      <a:pt x="1705404" y="641105"/>
                      <a:pt x="1705491" y="639835"/>
                    </a:cubicBezTo>
                    <a:cubicBezTo>
                      <a:pt x="1709820" y="568787"/>
                      <a:pt x="1687106" y="493323"/>
                      <a:pt x="1642399" y="424006"/>
                    </a:cubicBezTo>
                    <a:cubicBezTo>
                      <a:pt x="1648662" y="417975"/>
                      <a:pt x="1654146" y="411338"/>
                      <a:pt x="1658908" y="404239"/>
                    </a:cubicBezTo>
                    <a:cubicBezTo>
                      <a:pt x="1738422" y="472459"/>
                      <a:pt x="1785783" y="570143"/>
                      <a:pt x="1791152" y="677841"/>
                    </a:cubicBezTo>
                    <a:cubicBezTo>
                      <a:pt x="1764570" y="662864"/>
                      <a:pt x="1735420" y="651898"/>
                      <a:pt x="1706155" y="645376"/>
                    </a:cubicBezTo>
                    <a:close/>
                    <a:moveTo>
                      <a:pt x="1637609" y="416734"/>
                    </a:moveTo>
                    <a:cubicBezTo>
                      <a:pt x="1623264" y="395379"/>
                      <a:pt x="1606813" y="374630"/>
                      <a:pt x="1588429" y="354863"/>
                    </a:cubicBezTo>
                    <a:cubicBezTo>
                      <a:pt x="1589092" y="355353"/>
                      <a:pt x="1589727" y="355844"/>
                      <a:pt x="1590391" y="356306"/>
                    </a:cubicBezTo>
                    <a:cubicBezTo>
                      <a:pt x="1605226" y="367301"/>
                      <a:pt x="1619252" y="377689"/>
                      <a:pt x="1634376" y="384875"/>
                    </a:cubicBezTo>
                    <a:cubicBezTo>
                      <a:pt x="1640523" y="389319"/>
                      <a:pt x="1646498" y="393936"/>
                      <a:pt x="1652299" y="398698"/>
                    </a:cubicBezTo>
                    <a:cubicBezTo>
                      <a:pt x="1648056" y="405162"/>
                      <a:pt x="1643150" y="411193"/>
                      <a:pt x="1637609" y="416705"/>
                    </a:cubicBezTo>
                    <a:close/>
                    <a:moveTo>
                      <a:pt x="1697410" y="629475"/>
                    </a:moveTo>
                    <a:cubicBezTo>
                      <a:pt x="1673541" y="589478"/>
                      <a:pt x="1637609" y="555252"/>
                      <a:pt x="1589208" y="526452"/>
                    </a:cubicBezTo>
                    <a:cubicBezTo>
                      <a:pt x="1589035" y="515140"/>
                      <a:pt x="1588140" y="503683"/>
                      <a:pt x="1586495" y="492140"/>
                    </a:cubicBezTo>
                    <a:cubicBezTo>
                      <a:pt x="1584879" y="480626"/>
                      <a:pt x="1582541" y="469371"/>
                      <a:pt x="1579626" y="458290"/>
                    </a:cubicBezTo>
                    <a:cubicBezTo>
                      <a:pt x="1600637" y="452720"/>
                      <a:pt x="1620090" y="443081"/>
                      <a:pt x="1635963" y="429778"/>
                    </a:cubicBezTo>
                    <a:cubicBezTo>
                      <a:pt x="1677149" y="494016"/>
                      <a:pt x="1699026" y="563535"/>
                      <a:pt x="1697381" y="629475"/>
                    </a:cubicBezTo>
                    <a:close/>
                    <a:moveTo>
                      <a:pt x="1578067" y="493323"/>
                    </a:moveTo>
                    <a:cubicBezTo>
                      <a:pt x="1579424" y="502760"/>
                      <a:pt x="1580232" y="512139"/>
                      <a:pt x="1580549" y="521402"/>
                    </a:cubicBezTo>
                    <a:cubicBezTo>
                      <a:pt x="1559509" y="509512"/>
                      <a:pt x="1536247" y="498604"/>
                      <a:pt x="1510733" y="488619"/>
                    </a:cubicBezTo>
                    <a:cubicBezTo>
                      <a:pt x="1509406" y="484781"/>
                      <a:pt x="1508020" y="480972"/>
                      <a:pt x="1506549" y="477220"/>
                    </a:cubicBezTo>
                    <a:cubicBezTo>
                      <a:pt x="1506116" y="471766"/>
                      <a:pt x="1505567" y="466341"/>
                      <a:pt x="1504961" y="460887"/>
                    </a:cubicBezTo>
                    <a:cubicBezTo>
                      <a:pt x="1527127" y="465071"/>
                      <a:pt x="1549899" y="464754"/>
                      <a:pt x="1571371" y="460252"/>
                    </a:cubicBezTo>
                    <a:cubicBezTo>
                      <a:pt x="1574229" y="471074"/>
                      <a:pt x="1576480" y="482097"/>
                      <a:pt x="1578067" y="493323"/>
                    </a:cubicBezTo>
                    <a:close/>
                    <a:moveTo>
                      <a:pt x="1503835" y="451970"/>
                    </a:moveTo>
                    <a:cubicBezTo>
                      <a:pt x="1498121" y="409000"/>
                      <a:pt x="1486692" y="366117"/>
                      <a:pt x="1470212" y="325081"/>
                    </a:cubicBezTo>
                    <a:cubicBezTo>
                      <a:pt x="1476706" y="320781"/>
                      <a:pt x="1483488" y="317088"/>
                      <a:pt x="1490617" y="314058"/>
                    </a:cubicBezTo>
                    <a:cubicBezTo>
                      <a:pt x="1525453" y="354834"/>
                      <a:pt x="1553939" y="400978"/>
                      <a:pt x="1569034" y="452027"/>
                    </a:cubicBezTo>
                    <a:cubicBezTo>
                      <a:pt x="1547965" y="456356"/>
                      <a:pt x="1525510" y="456472"/>
                      <a:pt x="1503835" y="451941"/>
                    </a:cubicBezTo>
                    <a:close/>
                    <a:moveTo>
                      <a:pt x="1466922" y="317030"/>
                    </a:moveTo>
                    <a:cubicBezTo>
                      <a:pt x="1464901" y="312211"/>
                      <a:pt x="1462794" y="307420"/>
                      <a:pt x="1460630" y="302659"/>
                    </a:cubicBezTo>
                    <a:cubicBezTo>
                      <a:pt x="1468394" y="304390"/>
                      <a:pt x="1476128" y="306093"/>
                      <a:pt x="1483835" y="307709"/>
                    </a:cubicBezTo>
                    <a:cubicBezTo>
                      <a:pt x="1478004" y="310393"/>
                      <a:pt x="1472348" y="313509"/>
                      <a:pt x="1466893" y="317030"/>
                    </a:cubicBezTo>
                    <a:close/>
                    <a:moveTo>
                      <a:pt x="1459764" y="321994"/>
                    </a:moveTo>
                    <a:cubicBezTo>
                      <a:pt x="1452664" y="327246"/>
                      <a:pt x="1445939" y="333248"/>
                      <a:pt x="1439619" y="340001"/>
                    </a:cubicBezTo>
                    <a:cubicBezTo>
                      <a:pt x="1432461" y="347619"/>
                      <a:pt x="1426804" y="354978"/>
                      <a:pt x="1422648" y="362106"/>
                    </a:cubicBezTo>
                    <a:cubicBezTo>
                      <a:pt x="1396500" y="339972"/>
                      <a:pt x="1365416" y="320291"/>
                      <a:pt x="1329223" y="302890"/>
                    </a:cubicBezTo>
                    <a:cubicBezTo>
                      <a:pt x="1286104" y="285863"/>
                      <a:pt x="1238973" y="275301"/>
                      <a:pt x="1191814" y="272502"/>
                    </a:cubicBezTo>
                    <a:cubicBezTo>
                      <a:pt x="1201021" y="264566"/>
                      <a:pt x="1210603" y="257409"/>
                      <a:pt x="1220531" y="251118"/>
                    </a:cubicBezTo>
                    <a:cubicBezTo>
                      <a:pt x="1277562" y="258737"/>
                      <a:pt x="1334909" y="272618"/>
                      <a:pt x="1391420" y="286267"/>
                    </a:cubicBezTo>
                    <a:cubicBezTo>
                      <a:pt x="1410786" y="290942"/>
                      <a:pt x="1430499" y="295733"/>
                      <a:pt x="1450211" y="300235"/>
                    </a:cubicBezTo>
                    <a:cubicBezTo>
                      <a:pt x="1453559" y="307420"/>
                      <a:pt x="1456762" y="314635"/>
                      <a:pt x="1459793" y="321965"/>
                    </a:cubicBezTo>
                    <a:close/>
                    <a:moveTo>
                      <a:pt x="1179634" y="271954"/>
                    </a:moveTo>
                    <a:cubicBezTo>
                      <a:pt x="1172448" y="271723"/>
                      <a:pt x="1165261" y="271694"/>
                      <a:pt x="1158104" y="271838"/>
                    </a:cubicBezTo>
                    <a:cubicBezTo>
                      <a:pt x="1156805" y="262979"/>
                      <a:pt x="1155044" y="254177"/>
                      <a:pt x="1152880" y="245433"/>
                    </a:cubicBezTo>
                    <a:cubicBezTo>
                      <a:pt x="1171005" y="245953"/>
                      <a:pt x="1189274" y="247367"/>
                      <a:pt x="1207572" y="249502"/>
                    </a:cubicBezTo>
                    <a:cubicBezTo>
                      <a:pt x="1197932" y="256197"/>
                      <a:pt x="1188610" y="263729"/>
                      <a:pt x="1179663" y="271954"/>
                    </a:cubicBezTo>
                    <a:close/>
                    <a:moveTo>
                      <a:pt x="1151667" y="291087"/>
                    </a:moveTo>
                    <a:cubicBezTo>
                      <a:pt x="1151927" y="294348"/>
                      <a:pt x="1152071" y="297637"/>
                      <a:pt x="1152187" y="300927"/>
                    </a:cubicBezTo>
                    <a:cubicBezTo>
                      <a:pt x="1132561" y="324533"/>
                      <a:pt x="1115590" y="351775"/>
                      <a:pt x="1102026" y="381297"/>
                    </a:cubicBezTo>
                    <a:cubicBezTo>
                      <a:pt x="1067161" y="376564"/>
                      <a:pt x="1031517" y="377660"/>
                      <a:pt x="997028" y="386260"/>
                    </a:cubicBezTo>
                    <a:cubicBezTo>
                      <a:pt x="977315" y="386405"/>
                      <a:pt x="958036" y="387876"/>
                      <a:pt x="939189" y="390647"/>
                    </a:cubicBezTo>
                    <a:cubicBezTo>
                      <a:pt x="943634" y="379652"/>
                      <a:pt x="948367" y="368801"/>
                      <a:pt x="953360" y="358095"/>
                    </a:cubicBezTo>
                    <a:cubicBezTo>
                      <a:pt x="1002194" y="309902"/>
                      <a:pt x="1069470" y="285806"/>
                      <a:pt x="1140325" y="281102"/>
                    </a:cubicBezTo>
                    <a:cubicBezTo>
                      <a:pt x="1144135" y="284392"/>
                      <a:pt x="1147887" y="287739"/>
                      <a:pt x="1151610" y="291115"/>
                    </a:cubicBezTo>
                    <a:close/>
                    <a:moveTo>
                      <a:pt x="1143384" y="272416"/>
                    </a:moveTo>
                    <a:cubicBezTo>
                      <a:pt x="1132677" y="263239"/>
                      <a:pt x="1121681" y="254379"/>
                      <a:pt x="1110425" y="246010"/>
                    </a:cubicBezTo>
                    <a:cubicBezTo>
                      <a:pt x="1121594" y="245376"/>
                      <a:pt x="1132792" y="245145"/>
                      <a:pt x="1144019" y="245289"/>
                    </a:cubicBezTo>
                    <a:cubicBezTo>
                      <a:pt x="1146328" y="254177"/>
                      <a:pt x="1148146" y="263123"/>
                      <a:pt x="1149503" y="272127"/>
                    </a:cubicBezTo>
                    <a:cubicBezTo>
                      <a:pt x="1147454" y="272214"/>
                      <a:pt x="1145405" y="272329"/>
                      <a:pt x="1143356" y="272444"/>
                    </a:cubicBezTo>
                    <a:close/>
                    <a:moveTo>
                      <a:pt x="1099630" y="238161"/>
                    </a:moveTo>
                    <a:cubicBezTo>
                      <a:pt x="1099024" y="237728"/>
                      <a:pt x="1098418" y="237295"/>
                      <a:pt x="1097783" y="236863"/>
                    </a:cubicBezTo>
                    <a:cubicBezTo>
                      <a:pt x="1101073" y="235766"/>
                      <a:pt x="1104335" y="234640"/>
                      <a:pt x="1107596" y="233544"/>
                    </a:cubicBezTo>
                    <a:cubicBezTo>
                      <a:pt x="1117582" y="230167"/>
                      <a:pt x="1127510" y="226791"/>
                      <a:pt x="1137410" y="223501"/>
                    </a:cubicBezTo>
                    <a:cubicBezTo>
                      <a:pt x="1138940" y="227859"/>
                      <a:pt x="1140325" y="232274"/>
                      <a:pt x="1141624" y="236689"/>
                    </a:cubicBezTo>
                    <a:cubicBezTo>
                      <a:pt x="1127568" y="236574"/>
                      <a:pt x="1113570" y="237036"/>
                      <a:pt x="1099601" y="238161"/>
                    </a:cubicBezTo>
                    <a:close/>
                    <a:moveTo>
                      <a:pt x="1131205" y="273310"/>
                    </a:moveTo>
                    <a:cubicBezTo>
                      <a:pt x="1069037" y="278822"/>
                      <a:pt x="1009900" y="299196"/>
                      <a:pt x="963548" y="337432"/>
                    </a:cubicBezTo>
                    <a:cubicBezTo>
                      <a:pt x="976305" y="312615"/>
                      <a:pt x="990678" y="288778"/>
                      <a:pt x="1006581" y="266009"/>
                    </a:cubicBezTo>
                    <a:cubicBezTo>
                      <a:pt x="1016567" y="263123"/>
                      <a:pt x="1026495" y="260122"/>
                      <a:pt x="1036366" y="257063"/>
                    </a:cubicBezTo>
                    <a:cubicBezTo>
                      <a:pt x="1056482" y="252013"/>
                      <a:pt x="1076772" y="248752"/>
                      <a:pt x="1097264" y="246963"/>
                    </a:cubicBezTo>
                    <a:cubicBezTo>
                      <a:pt x="1108837" y="255274"/>
                      <a:pt x="1120180" y="264104"/>
                      <a:pt x="1131205" y="273310"/>
                    </a:cubicBezTo>
                    <a:close/>
                    <a:moveTo>
                      <a:pt x="946318" y="353073"/>
                    </a:moveTo>
                    <a:cubicBezTo>
                      <a:pt x="933735" y="365627"/>
                      <a:pt x="922392" y="379767"/>
                      <a:pt x="912435" y="395524"/>
                    </a:cubicBezTo>
                    <a:cubicBezTo>
                      <a:pt x="910905" y="395870"/>
                      <a:pt x="909375" y="396216"/>
                      <a:pt x="907845" y="396562"/>
                    </a:cubicBezTo>
                    <a:cubicBezTo>
                      <a:pt x="907384" y="377632"/>
                      <a:pt x="908048" y="358528"/>
                      <a:pt x="909952" y="339308"/>
                    </a:cubicBezTo>
                    <a:cubicBezTo>
                      <a:pt x="916389" y="308026"/>
                      <a:pt x="946953" y="294146"/>
                      <a:pt x="976507" y="280727"/>
                    </a:cubicBezTo>
                    <a:cubicBezTo>
                      <a:pt x="981385" y="278505"/>
                      <a:pt x="986147" y="276340"/>
                      <a:pt x="990736" y="274147"/>
                    </a:cubicBezTo>
                    <a:cubicBezTo>
                      <a:pt x="974083" y="299282"/>
                      <a:pt x="959248" y="325658"/>
                      <a:pt x="946289" y="353102"/>
                    </a:cubicBezTo>
                    <a:close/>
                    <a:moveTo>
                      <a:pt x="905768" y="463773"/>
                    </a:moveTo>
                    <a:cubicBezTo>
                      <a:pt x="902939" y="474277"/>
                      <a:pt x="900342" y="484868"/>
                      <a:pt x="898004" y="495574"/>
                    </a:cubicBezTo>
                    <a:cubicBezTo>
                      <a:pt x="893588" y="474566"/>
                      <a:pt x="894771" y="453990"/>
                      <a:pt x="901842" y="434655"/>
                    </a:cubicBezTo>
                    <a:cubicBezTo>
                      <a:pt x="902852" y="444409"/>
                      <a:pt x="904180" y="454134"/>
                      <a:pt x="905768" y="463773"/>
                    </a:cubicBezTo>
                    <a:close/>
                    <a:moveTo>
                      <a:pt x="898321" y="421092"/>
                    </a:moveTo>
                    <a:cubicBezTo>
                      <a:pt x="888566" y="441437"/>
                      <a:pt x="885103" y="463138"/>
                      <a:pt x="887700" y="485445"/>
                    </a:cubicBezTo>
                    <a:cubicBezTo>
                      <a:pt x="875463" y="469227"/>
                      <a:pt x="864842" y="451854"/>
                      <a:pt x="855895" y="433327"/>
                    </a:cubicBezTo>
                    <a:cubicBezTo>
                      <a:pt x="855577" y="432664"/>
                      <a:pt x="855260" y="432000"/>
                      <a:pt x="854942" y="431336"/>
                    </a:cubicBezTo>
                    <a:cubicBezTo>
                      <a:pt x="856270" y="427816"/>
                      <a:pt x="857511" y="424266"/>
                      <a:pt x="858695" y="420630"/>
                    </a:cubicBezTo>
                    <a:cubicBezTo>
                      <a:pt x="867122" y="417340"/>
                      <a:pt x="875550" y="414397"/>
                      <a:pt x="883977" y="411799"/>
                    </a:cubicBezTo>
                    <a:cubicBezTo>
                      <a:pt x="889201" y="410183"/>
                      <a:pt x="894483" y="408683"/>
                      <a:pt x="899793" y="407327"/>
                    </a:cubicBezTo>
                    <a:cubicBezTo>
                      <a:pt x="899937" y="410559"/>
                      <a:pt x="900140" y="413791"/>
                      <a:pt x="900342" y="416994"/>
                    </a:cubicBezTo>
                    <a:cubicBezTo>
                      <a:pt x="899649" y="418350"/>
                      <a:pt x="898985" y="419707"/>
                      <a:pt x="898321" y="421092"/>
                    </a:cubicBezTo>
                    <a:close/>
                    <a:moveTo>
                      <a:pt x="855115" y="402103"/>
                    </a:moveTo>
                    <a:cubicBezTo>
                      <a:pt x="854077" y="406172"/>
                      <a:pt x="852951" y="410212"/>
                      <a:pt x="851739" y="414166"/>
                    </a:cubicBezTo>
                    <a:cubicBezTo>
                      <a:pt x="850527" y="414656"/>
                      <a:pt x="849286" y="415176"/>
                      <a:pt x="848045" y="415666"/>
                    </a:cubicBezTo>
                    <a:cubicBezTo>
                      <a:pt x="823945" y="355931"/>
                      <a:pt x="823715" y="295213"/>
                      <a:pt x="844639" y="242980"/>
                    </a:cubicBezTo>
                    <a:cubicBezTo>
                      <a:pt x="864409" y="292818"/>
                      <a:pt x="868796" y="347821"/>
                      <a:pt x="855087" y="402074"/>
                    </a:cubicBezTo>
                    <a:close/>
                    <a:moveTo>
                      <a:pt x="845649" y="431625"/>
                    </a:moveTo>
                    <a:cubicBezTo>
                      <a:pt x="840598" y="444496"/>
                      <a:pt x="834509" y="456674"/>
                      <a:pt x="827524" y="468072"/>
                    </a:cubicBezTo>
                    <a:cubicBezTo>
                      <a:pt x="819847" y="460858"/>
                      <a:pt x="811650" y="454076"/>
                      <a:pt x="802963" y="447785"/>
                    </a:cubicBezTo>
                    <a:cubicBezTo>
                      <a:pt x="816181" y="439936"/>
                      <a:pt x="829804" y="432981"/>
                      <a:pt x="843542" y="426921"/>
                    </a:cubicBezTo>
                    <a:cubicBezTo>
                      <a:pt x="844235" y="428479"/>
                      <a:pt x="844957" y="430067"/>
                      <a:pt x="845649" y="431654"/>
                    </a:cubicBezTo>
                    <a:close/>
                    <a:moveTo>
                      <a:pt x="822849" y="475431"/>
                    </a:moveTo>
                    <a:cubicBezTo>
                      <a:pt x="820338" y="479212"/>
                      <a:pt x="817740" y="482848"/>
                      <a:pt x="815027" y="486455"/>
                    </a:cubicBezTo>
                    <a:cubicBezTo>
                      <a:pt x="802386" y="481434"/>
                      <a:pt x="789658" y="478057"/>
                      <a:pt x="777421" y="477451"/>
                    </a:cubicBezTo>
                    <a:cubicBezTo>
                      <a:pt x="770782" y="477134"/>
                      <a:pt x="764260" y="477596"/>
                      <a:pt x="757997" y="479096"/>
                    </a:cubicBezTo>
                    <a:cubicBezTo>
                      <a:pt x="769801" y="469458"/>
                      <a:pt x="782212" y="460627"/>
                      <a:pt x="795026" y="452633"/>
                    </a:cubicBezTo>
                    <a:cubicBezTo>
                      <a:pt x="804955" y="459617"/>
                      <a:pt x="814219" y="467264"/>
                      <a:pt x="822849" y="475460"/>
                    </a:cubicBezTo>
                    <a:close/>
                    <a:moveTo>
                      <a:pt x="713146" y="510234"/>
                    </a:moveTo>
                    <a:cubicBezTo>
                      <a:pt x="710231" y="508589"/>
                      <a:pt x="707403" y="506829"/>
                      <a:pt x="704718" y="504953"/>
                    </a:cubicBezTo>
                    <a:cubicBezTo>
                      <a:pt x="709827" y="475893"/>
                      <a:pt x="718052" y="447064"/>
                      <a:pt x="728269" y="418466"/>
                    </a:cubicBezTo>
                    <a:cubicBezTo>
                      <a:pt x="746135" y="423631"/>
                      <a:pt x="763855" y="431942"/>
                      <a:pt x="780970" y="443399"/>
                    </a:cubicBezTo>
                    <a:cubicBezTo>
                      <a:pt x="783106" y="444697"/>
                      <a:pt x="785242" y="446054"/>
                      <a:pt x="787349" y="447410"/>
                    </a:cubicBezTo>
                    <a:cubicBezTo>
                      <a:pt x="760161" y="464812"/>
                      <a:pt x="734792" y="485878"/>
                      <a:pt x="713146" y="510234"/>
                    </a:cubicBezTo>
                    <a:close/>
                    <a:moveTo>
                      <a:pt x="697099" y="499124"/>
                    </a:moveTo>
                    <a:cubicBezTo>
                      <a:pt x="683563" y="487725"/>
                      <a:pt x="673231" y="472978"/>
                      <a:pt x="666246" y="454942"/>
                    </a:cubicBezTo>
                    <a:cubicBezTo>
                      <a:pt x="665294" y="452460"/>
                      <a:pt x="664399" y="449978"/>
                      <a:pt x="663562" y="447410"/>
                    </a:cubicBezTo>
                    <a:cubicBezTo>
                      <a:pt x="664168" y="446256"/>
                      <a:pt x="664745" y="445073"/>
                      <a:pt x="665323" y="443861"/>
                    </a:cubicBezTo>
                    <a:cubicBezTo>
                      <a:pt x="670344" y="433356"/>
                      <a:pt x="674212" y="422794"/>
                      <a:pt x="676896" y="412204"/>
                    </a:cubicBezTo>
                    <a:cubicBezTo>
                      <a:pt x="691154" y="411540"/>
                      <a:pt x="705584" y="412896"/>
                      <a:pt x="719986" y="416272"/>
                    </a:cubicBezTo>
                    <a:cubicBezTo>
                      <a:pt x="710231" y="443630"/>
                      <a:pt x="702294" y="471247"/>
                      <a:pt x="697099" y="499095"/>
                    </a:cubicBezTo>
                    <a:close/>
                    <a:moveTo>
                      <a:pt x="660099" y="434828"/>
                    </a:moveTo>
                    <a:cubicBezTo>
                      <a:pt x="658569" y="428249"/>
                      <a:pt x="657414" y="421467"/>
                      <a:pt x="656635" y="414541"/>
                    </a:cubicBezTo>
                    <a:cubicBezTo>
                      <a:pt x="660387" y="413848"/>
                      <a:pt x="664110" y="413300"/>
                      <a:pt x="667891" y="412925"/>
                    </a:cubicBezTo>
                    <a:cubicBezTo>
                      <a:pt x="665871" y="420255"/>
                      <a:pt x="663302" y="427556"/>
                      <a:pt x="660099" y="434857"/>
                    </a:cubicBezTo>
                    <a:close/>
                    <a:moveTo>
                      <a:pt x="680330" y="578598"/>
                    </a:moveTo>
                    <a:cubicBezTo>
                      <a:pt x="690316" y="576867"/>
                      <a:pt x="700101" y="574472"/>
                      <a:pt x="709654" y="571442"/>
                    </a:cubicBezTo>
                    <a:cubicBezTo>
                      <a:pt x="744403" y="615017"/>
                      <a:pt x="787060" y="654379"/>
                      <a:pt x="834018" y="687364"/>
                    </a:cubicBezTo>
                    <a:cubicBezTo>
                      <a:pt x="829515" y="732729"/>
                      <a:pt x="832921" y="777026"/>
                      <a:pt x="844928" y="818004"/>
                    </a:cubicBezTo>
                    <a:cubicBezTo>
                      <a:pt x="850555" y="830788"/>
                      <a:pt x="857280" y="842418"/>
                      <a:pt x="864871" y="853038"/>
                    </a:cubicBezTo>
                    <a:cubicBezTo>
                      <a:pt x="858088" y="876211"/>
                      <a:pt x="850642" y="899095"/>
                      <a:pt x="842734" y="921691"/>
                    </a:cubicBezTo>
                    <a:cubicBezTo>
                      <a:pt x="806686" y="892602"/>
                      <a:pt x="773900" y="863715"/>
                      <a:pt x="746308" y="838897"/>
                    </a:cubicBezTo>
                    <a:cubicBezTo>
                      <a:pt x="691933" y="789954"/>
                      <a:pt x="647371" y="743204"/>
                      <a:pt x="653201" y="666269"/>
                    </a:cubicBezTo>
                    <a:cubicBezTo>
                      <a:pt x="654586" y="647742"/>
                      <a:pt x="658107" y="629994"/>
                      <a:pt x="663389" y="613113"/>
                    </a:cubicBezTo>
                    <a:cubicBezTo>
                      <a:pt x="668526" y="601569"/>
                      <a:pt x="674212" y="589968"/>
                      <a:pt x="680330" y="578598"/>
                    </a:cubicBezTo>
                    <a:close/>
                    <a:moveTo>
                      <a:pt x="852922" y="815089"/>
                    </a:moveTo>
                    <a:cubicBezTo>
                      <a:pt x="841695" y="776766"/>
                      <a:pt x="838232" y="735384"/>
                      <a:pt x="841955" y="692876"/>
                    </a:cubicBezTo>
                    <a:cubicBezTo>
                      <a:pt x="858983" y="704477"/>
                      <a:pt x="876560" y="715212"/>
                      <a:pt x="894483" y="725024"/>
                    </a:cubicBezTo>
                    <a:cubicBezTo>
                      <a:pt x="887787" y="765165"/>
                      <a:pt x="878724" y="804297"/>
                      <a:pt x="867872" y="842562"/>
                    </a:cubicBezTo>
                    <a:cubicBezTo>
                      <a:pt x="862273" y="834078"/>
                      <a:pt x="857252" y="824959"/>
                      <a:pt x="852922" y="815118"/>
                    </a:cubicBezTo>
                    <a:close/>
                    <a:moveTo>
                      <a:pt x="902391" y="729266"/>
                    </a:moveTo>
                    <a:cubicBezTo>
                      <a:pt x="943114" y="750765"/>
                      <a:pt x="985541" y="767387"/>
                      <a:pt x="1027765" y="777949"/>
                    </a:cubicBezTo>
                    <a:cubicBezTo>
                      <a:pt x="1022310" y="829720"/>
                      <a:pt x="998095" y="878865"/>
                      <a:pt x="965338" y="921258"/>
                    </a:cubicBezTo>
                    <a:cubicBezTo>
                      <a:pt x="931541" y="906136"/>
                      <a:pt x="898494" y="884002"/>
                      <a:pt x="874164" y="851508"/>
                    </a:cubicBezTo>
                    <a:cubicBezTo>
                      <a:pt x="885651" y="811771"/>
                      <a:pt x="895291" y="771110"/>
                      <a:pt x="902391" y="729295"/>
                    </a:cubicBezTo>
                    <a:close/>
                    <a:moveTo>
                      <a:pt x="1036164" y="779940"/>
                    </a:moveTo>
                    <a:cubicBezTo>
                      <a:pt x="1044880" y="781932"/>
                      <a:pt x="1053538" y="783692"/>
                      <a:pt x="1062197" y="785164"/>
                    </a:cubicBezTo>
                    <a:cubicBezTo>
                      <a:pt x="1068893" y="794023"/>
                      <a:pt x="1075675" y="802738"/>
                      <a:pt x="1082544" y="811367"/>
                    </a:cubicBezTo>
                    <a:cubicBezTo>
                      <a:pt x="1086296" y="839099"/>
                      <a:pt x="1105432" y="856414"/>
                      <a:pt x="1130252" y="867813"/>
                    </a:cubicBezTo>
                    <a:cubicBezTo>
                      <a:pt x="1141480" y="880337"/>
                      <a:pt x="1152909" y="892573"/>
                      <a:pt x="1164511" y="904491"/>
                    </a:cubicBezTo>
                    <a:cubicBezTo>
                      <a:pt x="1165175" y="926221"/>
                      <a:pt x="1172794" y="947490"/>
                      <a:pt x="1186763" y="966998"/>
                    </a:cubicBezTo>
                    <a:cubicBezTo>
                      <a:pt x="1176402" y="967979"/>
                      <a:pt x="1166098" y="968700"/>
                      <a:pt x="1155997" y="969422"/>
                    </a:cubicBezTo>
                    <a:cubicBezTo>
                      <a:pt x="1147223" y="970028"/>
                      <a:pt x="1138651" y="970634"/>
                      <a:pt x="1130396" y="971384"/>
                    </a:cubicBezTo>
                    <a:lnTo>
                      <a:pt x="1091405" y="952655"/>
                    </a:lnTo>
                    <a:lnTo>
                      <a:pt x="1089933" y="952251"/>
                    </a:lnTo>
                    <a:cubicBezTo>
                      <a:pt x="1063236" y="949856"/>
                      <a:pt x="1018241" y="943219"/>
                      <a:pt x="973419" y="924663"/>
                    </a:cubicBezTo>
                    <a:cubicBezTo>
                      <a:pt x="1006148" y="881809"/>
                      <a:pt x="1030363" y="832231"/>
                      <a:pt x="1036164" y="779912"/>
                    </a:cubicBezTo>
                    <a:close/>
                    <a:moveTo>
                      <a:pt x="1173718" y="913870"/>
                    </a:moveTo>
                    <a:cubicBezTo>
                      <a:pt x="1190255" y="930492"/>
                      <a:pt x="1207139" y="946508"/>
                      <a:pt x="1224312" y="961832"/>
                    </a:cubicBezTo>
                    <a:cubicBezTo>
                      <a:pt x="1215307" y="963592"/>
                      <a:pt x="1206129" y="964920"/>
                      <a:pt x="1196951" y="965959"/>
                    </a:cubicBezTo>
                    <a:cubicBezTo>
                      <a:pt x="1185897" y="951790"/>
                      <a:pt x="1176489" y="934273"/>
                      <a:pt x="1173718" y="913870"/>
                    </a:cubicBezTo>
                    <a:close/>
                    <a:moveTo>
                      <a:pt x="1232335" y="968931"/>
                    </a:moveTo>
                    <a:cubicBezTo>
                      <a:pt x="1248469" y="983071"/>
                      <a:pt x="1264891" y="996635"/>
                      <a:pt x="1281544" y="1009563"/>
                    </a:cubicBezTo>
                    <a:cubicBezTo>
                      <a:pt x="1275425" y="1012536"/>
                      <a:pt x="1269221" y="1015393"/>
                      <a:pt x="1262871" y="1018105"/>
                    </a:cubicBezTo>
                    <a:cubicBezTo>
                      <a:pt x="1254443" y="1013632"/>
                      <a:pt x="1246189" y="1008784"/>
                      <a:pt x="1238166" y="1003503"/>
                    </a:cubicBezTo>
                    <a:cubicBezTo>
                      <a:pt x="1230546" y="998511"/>
                      <a:pt x="1216577" y="988353"/>
                      <a:pt x="1203503" y="973779"/>
                    </a:cubicBezTo>
                    <a:cubicBezTo>
                      <a:pt x="1213200" y="972567"/>
                      <a:pt x="1222840" y="971009"/>
                      <a:pt x="1232335" y="968931"/>
                    </a:cubicBezTo>
                    <a:close/>
                    <a:moveTo>
                      <a:pt x="1289048" y="1015364"/>
                    </a:moveTo>
                    <a:cubicBezTo>
                      <a:pt x="1302700" y="1025781"/>
                      <a:pt x="1316496" y="1035795"/>
                      <a:pt x="1330407" y="1045376"/>
                    </a:cubicBezTo>
                    <a:cubicBezTo>
                      <a:pt x="1310637" y="1039489"/>
                      <a:pt x="1291242" y="1032159"/>
                      <a:pt x="1272684" y="1023126"/>
                    </a:cubicBezTo>
                    <a:cubicBezTo>
                      <a:pt x="1278225" y="1020645"/>
                      <a:pt x="1283680" y="1018076"/>
                      <a:pt x="1289048" y="1015393"/>
                    </a:cubicBezTo>
                    <a:close/>
                    <a:moveTo>
                      <a:pt x="1289943" y="1005321"/>
                    </a:moveTo>
                    <a:cubicBezTo>
                      <a:pt x="1273896" y="992941"/>
                      <a:pt x="1258051" y="979955"/>
                      <a:pt x="1242466" y="966449"/>
                    </a:cubicBezTo>
                    <a:cubicBezTo>
                      <a:pt x="1259119" y="962034"/>
                      <a:pt x="1275079" y="955685"/>
                      <a:pt x="1289481" y="946364"/>
                    </a:cubicBezTo>
                    <a:cubicBezTo>
                      <a:pt x="1290058" y="946653"/>
                      <a:pt x="1290636" y="946913"/>
                      <a:pt x="1291213" y="947201"/>
                    </a:cubicBezTo>
                    <a:cubicBezTo>
                      <a:pt x="1309973" y="956205"/>
                      <a:pt x="1328560" y="963881"/>
                      <a:pt x="1346973" y="970201"/>
                    </a:cubicBezTo>
                    <a:cubicBezTo>
                      <a:pt x="1329772" y="982754"/>
                      <a:pt x="1311300" y="994240"/>
                      <a:pt x="1291703" y="1004426"/>
                    </a:cubicBezTo>
                    <a:cubicBezTo>
                      <a:pt x="1291126" y="1004715"/>
                      <a:pt x="1290549" y="1005032"/>
                      <a:pt x="1289972" y="1005321"/>
                    </a:cubicBezTo>
                    <a:close/>
                    <a:moveTo>
                      <a:pt x="1297476" y="940737"/>
                    </a:moveTo>
                    <a:cubicBezTo>
                      <a:pt x="1308039" y="932686"/>
                      <a:pt x="1317592" y="922787"/>
                      <a:pt x="1325847" y="910465"/>
                    </a:cubicBezTo>
                    <a:cubicBezTo>
                      <a:pt x="1327521" y="907983"/>
                      <a:pt x="1329021" y="905444"/>
                      <a:pt x="1330407" y="902875"/>
                    </a:cubicBezTo>
                    <a:cubicBezTo>
                      <a:pt x="1336468" y="903222"/>
                      <a:pt x="1342413" y="903424"/>
                      <a:pt x="1348301" y="903539"/>
                    </a:cubicBezTo>
                    <a:cubicBezTo>
                      <a:pt x="1356757" y="906425"/>
                      <a:pt x="1365012" y="908301"/>
                      <a:pt x="1371592" y="909830"/>
                    </a:cubicBezTo>
                    <a:cubicBezTo>
                      <a:pt x="1383425" y="912543"/>
                      <a:pt x="1395114" y="914967"/>
                      <a:pt x="1406572" y="917045"/>
                    </a:cubicBezTo>
                    <a:cubicBezTo>
                      <a:pt x="1391189" y="933840"/>
                      <a:pt x="1374016" y="949567"/>
                      <a:pt x="1355285" y="963968"/>
                    </a:cubicBezTo>
                    <a:cubicBezTo>
                      <a:pt x="1336237" y="957705"/>
                      <a:pt x="1316957" y="949943"/>
                      <a:pt x="1297505" y="940737"/>
                    </a:cubicBezTo>
                    <a:close/>
                    <a:moveTo>
                      <a:pt x="1416472" y="918776"/>
                    </a:moveTo>
                    <a:cubicBezTo>
                      <a:pt x="1462506" y="926452"/>
                      <a:pt x="1505423" y="928905"/>
                      <a:pt x="1544530" y="926019"/>
                    </a:cubicBezTo>
                    <a:cubicBezTo>
                      <a:pt x="1573218" y="923913"/>
                      <a:pt x="1600117" y="917189"/>
                      <a:pt x="1624072" y="906425"/>
                    </a:cubicBezTo>
                    <a:cubicBezTo>
                      <a:pt x="1628459" y="906598"/>
                      <a:pt x="1632644" y="906800"/>
                      <a:pt x="1636887" y="906887"/>
                    </a:cubicBezTo>
                    <a:cubicBezTo>
                      <a:pt x="1633395" y="915313"/>
                      <a:pt x="1629412" y="923682"/>
                      <a:pt x="1624910" y="931993"/>
                    </a:cubicBezTo>
                    <a:cubicBezTo>
                      <a:pt x="1621157" y="938919"/>
                      <a:pt x="1617088" y="945729"/>
                      <a:pt x="1612701" y="952367"/>
                    </a:cubicBezTo>
                    <a:cubicBezTo>
                      <a:pt x="1535699" y="988757"/>
                      <a:pt x="1452693" y="993662"/>
                      <a:pt x="1365127" y="967084"/>
                    </a:cubicBezTo>
                    <a:cubicBezTo>
                      <a:pt x="1383945" y="952222"/>
                      <a:pt x="1401117" y="936033"/>
                      <a:pt x="1416472" y="918747"/>
                    </a:cubicBezTo>
                    <a:close/>
                    <a:moveTo>
                      <a:pt x="1632413" y="936062"/>
                    </a:moveTo>
                    <a:cubicBezTo>
                      <a:pt x="1637609" y="926452"/>
                      <a:pt x="1642140" y="916756"/>
                      <a:pt x="1646036" y="907031"/>
                    </a:cubicBezTo>
                    <a:cubicBezTo>
                      <a:pt x="1661563" y="907089"/>
                      <a:pt x="1676456" y="906309"/>
                      <a:pt x="1690656" y="904693"/>
                    </a:cubicBezTo>
                    <a:cubicBezTo>
                      <a:pt x="1671549" y="921085"/>
                      <a:pt x="1650134" y="934965"/>
                      <a:pt x="1626872" y="945787"/>
                    </a:cubicBezTo>
                    <a:cubicBezTo>
                      <a:pt x="1628777" y="942584"/>
                      <a:pt x="1630624" y="939352"/>
                      <a:pt x="1632385" y="936062"/>
                    </a:cubicBezTo>
                    <a:close/>
                    <a:moveTo>
                      <a:pt x="1649297" y="898489"/>
                    </a:moveTo>
                    <a:cubicBezTo>
                      <a:pt x="1650163" y="896123"/>
                      <a:pt x="1650971" y="893727"/>
                      <a:pt x="1651750" y="891361"/>
                    </a:cubicBezTo>
                    <a:cubicBezTo>
                      <a:pt x="1671521" y="878490"/>
                      <a:pt x="1688376" y="862388"/>
                      <a:pt x="1701421" y="843543"/>
                    </a:cubicBezTo>
                    <a:cubicBezTo>
                      <a:pt x="1707338" y="834973"/>
                      <a:pt x="1712360" y="825969"/>
                      <a:pt x="1716516" y="816561"/>
                    </a:cubicBezTo>
                    <a:cubicBezTo>
                      <a:pt x="1727397" y="822592"/>
                      <a:pt x="1738249" y="829085"/>
                      <a:pt x="1748956" y="835954"/>
                    </a:cubicBezTo>
                    <a:cubicBezTo>
                      <a:pt x="1735853" y="857511"/>
                      <a:pt x="1720008" y="877249"/>
                      <a:pt x="1701797" y="894593"/>
                    </a:cubicBezTo>
                    <a:cubicBezTo>
                      <a:pt x="1685288" y="897104"/>
                      <a:pt x="1667769" y="898402"/>
                      <a:pt x="1649268" y="898460"/>
                    </a:cubicBezTo>
                    <a:close/>
                    <a:moveTo>
                      <a:pt x="1756114" y="840629"/>
                    </a:moveTo>
                    <a:cubicBezTo>
                      <a:pt x="1766475" y="847497"/>
                      <a:pt x="1776663" y="854769"/>
                      <a:pt x="1786534" y="862359"/>
                    </a:cubicBezTo>
                    <a:cubicBezTo>
                      <a:pt x="1773921" y="872113"/>
                      <a:pt x="1759288" y="880135"/>
                      <a:pt x="1742318" y="885416"/>
                    </a:cubicBezTo>
                    <a:cubicBezTo>
                      <a:pt x="1734064" y="887985"/>
                      <a:pt x="1725463" y="890178"/>
                      <a:pt x="1716545" y="891996"/>
                    </a:cubicBezTo>
                    <a:cubicBezTo>
                      <a:pt x="1731524" y="876413"/>
                      <a:pt x="1744800" y="859156"/>
                      <a:pt x="1756085" y="840629"/>
                    </a:cubicBezTo>
                    <a:close/>
                    <a:moveTo>
                      <a:pt x="1760443" y="833299"/>
                    </a:moveTo>
                    <a:cubicBezTo>
                      <a:pt x="1784196" y="791686"/>
                      <a:pt x="1798223" y="743983"/>
                      <a:pt x="1800041" y="693915"/>
                    </a:cubicBezTo>
                    <a:cubicBezTo>
                      <a:pt x="1821918" y="708084"/>
                      <a:pt x="1841457" y="725139"/>
                      <a:pt x="1857100" y="744647"/>
                    </a:cubicBezTo>
                    <a:cubicBezTo>
                      <a:pt x="1848672" y="776679"/>
                      <a:pt x="1830577" y="824382"/>
                      <a:pt x="1793258" y="856847"/>
                    </a:cubicBezTo>
                    <a:cubicBezTo>
                      <a:pt x="1782609" y="848593"/>
                      <a:pt x="1771641" y="840715"/>
                      <a:pt x="1760443" y="833299"/>
                    </a:cubicBezTo>
                    <a:close/>
                    <a:moveTo>
                      <a:pt x="1799868" y="682978"/>
                    </a:moveTo>
                    <a:cubicBezTo>
                      <a:pt x="1795712" y="570374"/>
                      <a:pt x="1746820" y="468188"/>
                      <a:pt x="1663382" y="396966"/>
                    </a:cubicBezTo>
                    <a:cubicBezTo>
                      <a:pt x="1672069" y="381758"/>
                      <a:pt x="1677524" y="364674"/>
                      <a:pt x="1679515" y="346580"/>
                    </a:cubicBezTo>
                    <a:cubicBezTo>
                      <a:pt x="1715506" y="368368"/>
                      <a:pt x="1747571" y="395668"/>
                      <a:pt x="1770573" y="421900"/>
                    </a:cubicBezTo>
                    <a:cubicBezTo>
                      <a:pt x="1848932" y="511186"/>
                      <a:pt x="1882700" y="629764"/>
                      <a:pt x="1859813" y="733421"/>
                    </a:cubicBezTo>
                    <a:cubicBezTo>
                      <a:pt x="1843102" y="713740"/>
                      <a:pt x="1822582" y="696830"/>
                      <a:pt x="1799897" y="682978"/>
                    </a:cubicBezTo>
                    <a:close/>
                    <a:moveTo>
                      <a:pt x="1656686" y="391397"/>
                    </a:moveTo>
                    <a:cubicBezTo>
                      <a:pt x="1650856" y="386635"/>
                      <a:pt x="1644853" y="382018"/>
                      <a:pt x="1638705" y="377574"/>
                    </a:cubicBezTo>
                    <a:cubicBezTo>
                      <a:pt x="1623639" y="370331"/>
                      <a:pt x="1609959" y="360201"/>
                      <a:pt x="1595442" y="349437"/>
                    </a:cubicBezTo>
                    <a:cubicBezTo>
                      <a:pt x="1582829" y="340087"/>
                      <a:pt x="1569986" y="330564"/>
                      <a:pt x="1555497" y="322340"/>
                    </a:cubicBezTo>
                    <a:cubicBezTo>
                      <a:pt x="1553968" y="320955"/>
                      <a:pt x="1552438" y="319569"/>
                      <a:pt x="1550880" y="318213"/>
                    </a:cubicBezTo>
                    <a:cubicBezTo>
                      <a:pt x="1546320" y="314173"/>
                      <a:pt x="1540576" y="309267"/>
                      <a:pt x="1533794" y="303755"/>
                    </a:cubicBezTo>
                    <a:cubicBezTo>
                      <a:pt x="1538556" y="303409"/>
                      <a:pt x="1543434" y="303265"/>
                      <a:pt x="1548398" y="303351"/>
                    </a:cubicBezTo>
                    <a:cubicBezTo>
                      <a:pt x="1589294" y="304044"/>
                      <a:pt x="1632413" y="319483"/>
                      <a:pt x="1671348" y="341790"/>
                    </a:cubicBezTo>
                    <a:cubicBezTo>
                      <a:pt x="1669904" y="359595"/>
                      <a:pt x="1664940" y="376477"/>
                      <a:pt x="1656686" y="391397"/>
                    </a:cubicBezTo>
                    <a:close/>
                    <a:moveTo>
                      <a:pt x="1498380" y="301966"/>
                    </a:moveTo>
                    <a:cubicBezTo>
                      <a:pt x="1495523" y="301389"/>
                      <a:pt x="1492666" y="300812"/>
                      <a:pt x="1489809" y="300206"/>
                    </a:cubicBezTo>
                    <a:cubicBezTo>
                      <a:pt x="1476128" y="284853"/>
                      <a:pt x="1461582" y="270280"/>
                      <a:pt x="1446603" y="256544"/>
                    </a:cubicBezTo>
                    <a:cubicBezTo>
                      <a:pt x="1472145" y="269674"/>
                      <a:pt x="1494715" y="284709"/>
                      <a:pt x="1512667" y="298128"/>
                    </a:cubicBezTo>
                    <a:cubicBezTo>
                      <a:pt x="1507789" y="299167"/>
                      <a:pt x="1503027" y="300437"/>
                      <a:pt x="1498380" y="301966"/>
                    </a:cubicBezTo>
                    <a:close/>
                    <a:moveTo>
                      <a:pt x="1475522" y="297176"/>
                    </a:moveTo>
                    <a:cubicBezTo>
                      <a:pt x="1469029" y="295762"/>
                      <a:pt x="1462535" y="294319"/>
                      <a:pt x="1456041" y="292847"/>
                    </a:cubicBezTo>
                    <a:cubicBezTo>
                      <a:pt x="1451105" y="282516"/>
                      <a:pt x="1445824" y="272300"/>
                      <a:pt x="1440254" y="262286"/>
                    </a:cubicBezTo>
                    <a:cubicBezTo>
                      <a:pt x="1452404" y="273397"/>
                      <a:pt x="1464209" y="285027"/>
                      <a:pt x="1475551" y="297176"/>
                    </a:cubicBezTo>
                    <a:close/>
                    <a:moveTo>
                      <a:pt x="1445362" y="290394"/>
                    </a:moveTo>
                    <a:cubicBezTo>
                      <a:pt x="1427901" y="286325"/>
                      <a:pt x="1410497" y="282141"/>
                      <a:pt x="1393325" y="277985"/>
                    </a:cubicBezTo>
                    <a:cubicBezTo>
                      <a:pt x="1340104" y="265114"/>
                      <a:pt x="1286133" y="252042"/>
                      <a:pt x="1232307" y="244135"/>
                    </a:cubicBezTo>
                    <a:cubicBezTo>
                      <a:pt x="1295542" y="209967"/>
                      <a:pt x="1362501" y="220211"/>
                      <a:pt x="1419156" y="243760"/>
                    </a:cubicBezTo>
                    <a:cubicBezTo>
                      <a:pt x="1419329" y="243933"/>
                      <a:pt x="1419531" y="244077"/>
                      <a:pt x="1419704" y="244221"/>
                    </a:cubicBezTo>
                    <a:cubicBezTo>
                      <a:pt x="1428998" y="259170"/>
                      <a:pt x="1437569" y="274580"/>
                      <a:pt x="1445362" y="290365"/>
                    </a:cubicBezTo>
                    <a:close/>
                    <a:moveTo>
                      <a:pt x="1219925" y="241393"/>
                    </a:moveTo>
                    <a:cubicBezTo>
                      <a:pt x="1219463" y="241682"/>
                      <a:pt x="1219001" y="241942"/>
                      <a:pt x="1218540" y="242230"/>
                    </a:cubicBezTo>
                    <a:cubicBezTo>
                      <a:pt x="1200674" y="239921"/>
                      <a:pt x="1182809" y="238219"/>
                      <a:pt x="1165030" y="237324"/>
                    </a:cubicBezTo>
                    <a:cubicBezTo>
                      <a:pt x="1160182" y="237093"/>
                      <a:pt x="1155304" y="236891"/>
                      <a:pt x="1150455" y="236776"/>
                    </a:cubicBezTo>
                    <a:cubicBezTo>
                      <a:pt x="1148926" y="231408"/>
                      <a:pt x="1147252" y="226070"/>
                      <a:pt x="1145434" y="220760"/>
                    </a:cubicBezTo>
                    <a:cubicBezTo>
                      <a:pt x="1206100" y="200675"/>
                      <a:pt x="1265584" y="183273"/>
                      <a:pt x="1329137" y="177790"/>
                    </a:cubicBezTo>
                    <a:cubicBezTo>
                      <a:pt x="1351649" y="192248"/>
                      <a:pt x="1375258" y="208668"/>
                      <a:pt x="1398549" y="226993"/>
                    </a:cubicBezTo>
                    <a:cubicBezTo>
                      <a:pt x="1342875" y="208668"/>
                      <a:pt x="1279668" y="205263"/>
                      <a:pt x="1219925" y="241364"/>
                    </a:cubicBezTo>
                    <a:close/>
                    <a:moveTo>
                      <a:pt x="1142518" y="212766"/>
                    </a:moveTo>
                    <a:cubicBezTo>
                      <a:pt x="1126529" y="170547"/>
                      <a:pt x="1100842" y="131646"/>
                      <a:pt x="1068835" y="101144"/>
                    </a:cubicBezTo>
                    <a:cubicBezTo>
                      <a:pt x="1067738" y="100076"/>
                      <a:pt x="1066613" y="99037"/>
                      <a:pt x="1065487" y="97998"/>
                    </a:cubicBezTo>
                    <a:cubicBezTo>
                      <a:pt x="1144395" y="93179"/>
                      <a:pt x="1231296" y="117621"/>
                      <a:pt x="1317303" y="170403"/>
                    </a:cubicBezTo>
                    <a:cubicBezTo>
                      <a:pt x="1257012" y="176925"/>
                      <a:pt x="1200299" y="193662"/>
                      <a:pt x="1142518" y="212766"/>
                    </a:cubicBezTo>
                    <a:close/>
                    <a:moveTo>
                      <a:pt x="1134437" y="215450"/>
                    </a:moveTo>
                    <a:cubicBezTo>
                      <a:pt x="1124596" y="218740"/>
                      <a:pt x="1114725" y="222087"/>
                      <a:pt x="1104796" y="225435"/>
                    </a:cubicBezTo>
                    <a:cubicBezTo>
                      <a:pt x="1099544" y="227224"/>
                      <a:pt x="1094233" y="229013"/>
                      <a:pt x="1088922" y="230802"/>
                    </a:cubicBezTo>
                    <a:cubicBezTo>
                      <a:pt x="1039973" y="197991"/>
                      <a:pt x="986810" y="175020"/>
                      <a:pt x="932147" y="172307"/>
                    </a:cubicBezTo>
                    <a:cubicBezTo>
                      <a:pt x="917918" y="171586"/>
                      <a:pt x="903545" y="172278"/>
                      <a:pt x="889143" y="174501"/>
                    </a:cubicBezTo>
                    <a:cubicBezTo>
                      <a:pt x="904353" y="158802"/>
                      <a:pt x="922363" y="144921"/>
                      <a:pt x="942970" y="133349"/>
                    </a:cubicBezTo>
                    <a:cubicBezTo>
                      <a:pt x="976969" y="114274"/>
                      <a:pt x="1014287" y="102846"/>
                      <a:pt x="1053798" y="98922"/>
                    </a:cubicBezTo>
                    <a:cubicBezTo>
                      <a:pt x="1056886" y="101663"/>
                      <a:pt x="1059946" y="104462"/>
                      <a:pt x="1062947" y="107319"/>
                    </a:cubicBezTo>
                    <a:cubicBezTo>
                      <a:pt x="1093973" y="136899"/>
                      <a:pt x="1118910" y="174587"/>
                      <a:pt x="1134437" y="215450"/>
                    </a:cubicBezTo>
                    <a:close/>
                    <a:moveTo>
                      <a:pt x="1078648" y="234265"/>
                    </a:moveTo>
                    <a:cubicBezTo>
                      <a:pt x="1063958" y="239200"/>
                      <a:pt x="1049094" y="244077"/>
                      <a:pt x="1034057" y="248781"/>
                    </a:cubicBezTo>
                    <a:cubicBezTo>
                      <a:pt x="1023523" y="251436"/>
                      <a:pt x="1013046" y="254581"/>
                      <a:pt x="1002598" y="258217"/>
                    </a:cubicBezTo>
                    <a:lnTo>
                      <a:pt x="1001184" y="258708"/>
                    </a:lnTo>
                    <a:lnTo>
                      <a:pt x="1000924" y="259083"/>
                    </a:lnTo>
                    <a:cubicBezTo>
                      <a:pt x="992525" y="263989"/>
                      <a:pt x="983001" y="268318"/>
                      <a:pt x="972899" y="272877"/>
                    </a:cubicBezTo>
                    <a:cubicBezTo>
                      <a:pt x="942883" y="286527"/>
                      <a:pt x="908827" y="301966"/>
                      <a:pt x="901467" y="337952"/>
                    </a:cubicBezTo>
                    <a:cubicBezTo>
                      <a:pt x="899447" y="358297"/>
                      <a:pt x="898783" y="378497"/>
                      <a:pt x="899360" y="398525"/>
                    </a:cubicBezTo>
                    <a:cubicBezTo>
                      <a:pt x="893300" y="400054"/>
                      <a:pt x="887296" y="401757"/>
                      <a:pt x="881351" y="403575"/>
                    </a:cubicBezTo>
                    <a:cubicBezTo>
                      <a:pt x="874799" y="405595"/>
                      <a:pt x="868248" y="407817"/>
                      <a:pt x="861696" y="410241"/>
                    </a:cubicBezTo>
                    <a:cubicBezTo>
                      <a:pt x="862273" y="408221"/>
                      <a:pt x="862793" y="406172"/>
                      <a:pt x="863312" y="404152"/>
                    </a:cubicBezTo>
                    <a:cubicBezTo>
                      <a:pt x="878205" y="345253"/>
                      <a:pt x="872432" y="285517"/>
                      <a:pt x="849315" y="232043"/>
                    </a:cubicBezTo>
                    <a:cubicBezTo>
                      <a:pt x="857194" y="215248"/>
                      <a:pt x="867324" y="199434"/>
                      <a:pt x="879648" y="184947"/>
                    </a:cubicBezTo>
                    <a:cubicBezTo>
                      <a:pt x="948569" y="170403"/>
                      <a:pt x="1016798" y="194037"/>
                      <a:pt x="1078648" y="234265"/>
                    </a:cubicBezTo>
                    <a:close/>
                    <a:moveTo>
                      <a:pt x="845216" y="222982"/>
                    </a:moveTo>
                    <a:cubicBezTo>
                      <a:pt x="841608" y="215421"/>
                      <a:pt x="837654" y="207976"/>
                      <a:pt x="833354" y="200703"/>
                    </a:cubicBezTo>
                    <a:cubicBezTo>
                      <a:pt x="844524" y="195394"/>
                      <a:pt x="855693" y="191238"/>
                      <a:pt x="866862" y="188093"/>
                    </a:cubicBezTo>
                    <a:cubicBezTo>
                      <a:pt x="858521" y="199087"/>
                      <a:pt x="851277" y="210775"/>
                      <a:pt x="845187" y="222982"/>
                    </a:cubicBezTo>
                    <a:close/>
                    <a:moveTo>
                      <a:pt x="840454" y="233140"/>
                    </a:moveTo>
                    <a:cubicBezTo>
                      <a:pt x="815922" y="289211"/>
                      <a:pt x="814623" y="355267"/>
                      <a:pt x="840165" y="419014"/>
                    </a:cubicBezTo>
                    <a:cubicBezTo>
                      <a:pt x="824926" y="425738"/>
                      <a:pt x="809861" y="433558"/>
                      <a:pt x="795228" y="442418"/>
                    </a:cubicBezTo>
                    <a:cubicBezTo>
                      <a:pt x="792024" y="440282"/>
                      <a:pt x="788792" y="438204"/>
                      <a:pt x="785473" y="436184"/>
                    </a:cubicBezTo>
                    <a:cubicBezTo>
                      <a:pt x="767838" y="424382"/>
                      <a:pt x="749569" y="415782"/>
                      <a:pt x="731127" y="410357"/>
                    </a:cubicBezTo>
                    <a:cubicBezTo>
                      <a:pt x="750320" y="358585"/>
                      <a:pt x="775746" y="307622"/>
                      <a:pt x="800712" y="257554"/>
                    </a:cubicBezTo>
                    <a:cubicBezTo>
                      <a:pt x="809399" y="240124"/>
                      <a:pt x="818029" y="222809"/>
                      <a:pt x="826312" y="205638"/>
                    </a:cubicBezTo>
                    <a:cubicBezTo>
                      <a:pt x="831565" y="214584"/>
                      <a:pt x="836269" y="223761"/>
                      <a:pt x="840425" y="233140"/>
                    </a:cubicBezTo>
                    <a:close/>
                    <a:moveTo>
                      <a:pt x="820164" y="198741"/>
                    </a:moveTo>
                    <a:cubicBezTo>
                      <a:pt x="811419" y="216950"/>
                      <a:pt x="802270" y="235275"/>
                      <a:pt x="793063" y="253744"/>
                    </a:cubicBezTo>
                    <a:cubicBezTo>
                      <a:pt x="767867" y="304275"/>
                      <a:pt x="742209" y="355728"/>
                      <a:pt x="722843" y="408134"/>
                    </a:cubicBezTo>
                    <a:cubicBezTo>
                      <a:pt x="712540" y="405653"/>
                      <a:pt x="702207" y="404152"/>
                      <a:pt x="691904" y="403633"/>
                    </a:cubicBezTo>
                    <a:cubicBezTo>
                      <a:pt x="687517" y="403402"/>
                      <a:pt x="683130" y="403373"/>
                      <a:pt x="678743" y="403517"/>
                    </a:cubicBezTo>
                    <a:cubicBezTo>
                      <a:pt x="684804" y="371976"/>
                      <a:pt x="680475" y="340463"/>
                      <a:pt x="665784" y="310421"/>
                    </a:cubicBezTo>
                    <a:cubicBezTo>
                      <a:pt x="676896" y="266355"/>
                      <a:pt x="695165" y="225175"/>
                      <a:pt x="713059" y="197269"/>
                    </a:cubicBezTo>
                    <a:cubicBezTo>
                      <a:pt x="728298" y="173519"/>
                      <a:pt x="745702" y="151991"/>
                      <a:pt x="765039" y="132830"/>
                    </a:cubicBezTo>
                    <a:cubicBezTo>
                      <a:pt x="787320" y="151876"/>
                      <a:pt x="806195" y="173635"/>
                      <a:pt x="821203" y="197240"/>
                    </a:cubicBezTo>
                    <a:lnTo>
                      <a:pt x="820193" y="198741"/>
                    </a:lnTo>
                    <a:close/>
                    <a:moveTo>
                      <a:pt x="669883" y="404037"/>
                    </a:moveTo>
                    <a:cubicBezTo>
                      <a:pt x="665149" y="404441"/>
                      <a:pt x="660416" y="405076"/>
                      <a:pt x="655712" y="405941"/>
                    </a:cubicBezTo>
                    <a:cubicBezTo>
                      <a:pt x="653807" y="379623"/>
                      <a:pt x="656664" y="351573"/>
                      <a:pt x="662552" y="324158"/>
                    </a:cubicBezTo>
                    <a:cubicBezTo>
                      <a:pt x="673028" y="350101"/>
                      <a:pt x="675482" y="377083"/>
                      <a:pt x="669883" y="404037"/>
                    </a:cubicBezTo>
                    <a:close/>
                    <a:moveTo>
                      <a:pt x="654268" y="446516"/>
                    </a:moveTo>
                    <a:cubicBezTo>
                      <a:pt x="636086" y="479962"/>
                      <a:pt x="606560" y="501057"/>
                      <a:pt x="568492" y="507694"/>
                    </a:cubicBezTo>
                    <a:cubicBezTo>
                      <a:pt x="564019" y="508474"/>
                      <a:pt x="559487" y="509051"/>
                      <a:pt x="554956" y="509426"/>
                    </a:cubicBezTo>
                    <a:cubicBezTo>
                      <a:pt x="552763" y="506338"/>
                      <a:pt x="550396" y="503250"/>
                      <a:pt x="547856" y="500191"/>
                    </a:cubicBezTo>
                    <a:cubicBezTo>
                      <a:pt x="547337" y="499556"/>
                      <a:pt x="546817" y="498951"/>
                      <a:pt x="546298" y="498344"/>
                    </a:cubicBezTo>
                    <a:cubicBezTo>
                      <a:pt x="556457" y="478836"/>
                      <a:pt x="570080" y="461320"/>
                      <a:pt x="586992" y="446227"/>
                    </a:cubicBezTo>
                    <a:cubicBezTo>
                      <a:pt x="606041" y="431452"/>
                      <a:pt x="626706" y="421467"/>
                      <a:pt x="648179" y="416272"/>
                    </a:cubicBezTo>
                    <a:cubicBezTo>
                      <a:pt x="649391" y="426719"/>
                      <a:pt x="651382" y="436848"/>
                      <a:pt x="654268" y="446516"/>
                    </a:cubicBezTo>
                    <a:close/>
                    <a:moveTo>
                      <a:pt x="647371" y="407673"/>
                    </a:moveTo>
                    <a:cubicBezTo>
                      <a:pt x="624310" y="413127"/>
                      <a:pt x="602058" y="423804"/>
                      <a:pt x="581567" y="439676"/>
                    </a:cubicBezTo>
                    <a:cubicBezTo>
                      <a:pt x="564567" y="454827"/>
                      <a:pt x="550742" y="472257"/>
                      <a:pt x="540266" y="491592"/>
                    </a:cubicBezTo>
                    <a:cubicBezTo>
                      <a:pt x="517061" y="466947"/>
                      <a:pt x="485025" y="446400"/>
                      <a:pt x="450535" y="431048"/>
                    </a:cubicBezTo>
                    <a:cubicBezTo>
                      <a:pt x="438500" y="391051"/>
                      <a:pt x="436566" y="346119"/>
                      <a:pt x="445571" y="301187"/>
                    </a:cubicBezTo>
                    <a:cubicBezTo>
                      <a:pt x="453248" y="263037"/>
                      <a:pt x="467968" y="226214"/>
                      <a:pt x="488257" y="192335"/>
                    </a:cubicBezTo>
                    <a:cubicBezTo>
                      <a:pt x="557294" y="206966"/>
                      <a:pt x="622838" y="251118"/>
                      <a:pt x="653634" y="305718"/>
                    </a:cubicBezTo>
                    <a:cubicBezTo>
                      <a:pt x="654730" y="307680"/>
                      <a:pt x="655798" y="309642"/>
                      <a:pt x="656808" y="311605"/>
                    </a:cubicBezTo>
                    <a:cubicBezTo>
                      <a:pt x="649074" y="343464"/>
                      <a:pt x="645033" y="376708"/>
                      <a:pt x="647371" y="407673"/>
                    </a:cubicBezTo>
                    <a:close/>
                    <a:moveTo>
                      <a:pt x="470738" y="494160"/>
                    </a:moveTo>
                    <a:cubicBezTo>
                      <a:pt x="471662" y="495516"/>
                      <a:pt x="472585" y="496873"/>
                      <a:pt x="473538" y="498229"/>
                    </a:cubicBezTo>
                    <a:cubicBezTo>
                      <a:pt x="437576" y="486022"/>
                      <a:pt x="404905" y="465735"/>
                      <a:pt x="382653" y="443832"/>
                    </a:cubicBezTo>
                    <a:cubicBezTo>
                      <a:pt x="372407" y="433731"/>
                      <a:pt x="363085" y="422910"/>
                      <a:pt x="354802" y="411540"/>
                    </a:cubicBezTo>
                    <a:cubicBezTo>
                      <a:pt x="383346" y="415984"/>
                      <a:pt x="414372" y="425016"/>
                      <a:pt x="443666" y="437743"/>
                    </a:cubicBezTo>
                    <a:cubicBezTo>
                      <a:pt x="450160" y="458030"/>
                      <a:pt x="459251" y="477076"/>
                      <a:pt x="470738" y="494189"/>
                    </a:cubicBezTo>
                    <a:close/>
                    <a:moveTo>
                      <a:pt x="530597" y="676773"/>
                    </a:moveTo>
                    <a:cubicBezTo>
                      <a:pt x="531203" y="678620"/>
                      <a:pt x="531809" y="680496"/>
                      <a:pt x="532473" y="682343"/>
                    </a:cubicBezTo>
                    <a:cubicBezTo>
                      <a:pt x="530424" y="681564"/>
                      <a:pt x="528404" y="680842"/>
                      <a:pt x="526326" y="680150"/>
                    </a:cubicBezTo>
                    <a:cubicBezTo>
                      <a:pt x="527769" y="679053"/>
                      <a:pt x="529183" y="677927"/>
                      <a:pt x="530597" y="676802"/>
                    </a:cubicBezTo>
                    <a:close/>
                    <a:moveTo>
                      <a:pt x="524940" y="582552"/>
                    </a:moveTo>
                    <a:cubicBezTo>
                      <a:pt x="525315" y="571528"/>
                      <a:pt x="526499" y="560793"/>
                      <a:pt x="528461" y="550433"/>
                    </a:cubicBezTo>
                    <a:cubicBezTo>
                      <a:pt x="541132" y="558398"/>
                      <a:pt x="554812" y="564891"/>
                      <a:pt x="569387" y="569883"/>
                    </a:cubicBezTo>
                    <a:cubicBezTo>
                      <a:pt x="570397" y="582119"/>
                      <a:pt x="569127" y="594586"/>
                      <a:pt x="565606" y="607254"/>
                    </a:cubicBezTo>
                    <a:cubicBezTo>
                      <a:pt x="559718" y="628407"/>
                      <a:pt x="549299" y="646588"/>
                      <a:pt x="534840" y="661334"/>
                    </a:cubicBezTo>
                    <a:cubicBezTo>
                      <a:pt x="527566" y="635016"/>
                      <a:pt x="524074" y="608322"/>
                      <a:pt x="524969" y="582581"/>
                    </a:cubicBezTo>
                    <a:close/>
                    <a:moveTo>
                      <a:pt x="573803" y="609534"/>
                    </a:moveTo>
                    <a:cubicBezTo>
                      <a:pt x="577295" y="597039"/>
                      <a:pt x="578738" y="584745"/>
                      <a:pt x="578161" y="572683"/>
                    </a:cubicBezTo>
                    <a:cubicBezTo>
                      <a:pt x="584799" y="574645"/>
                      <a:pt x="591610" y="576290"/>
                      <a:pt x="598566" y="577617"/>
                    </a:cubicBezTo>
                    <a:cubicBezTo>
                      <a:pt x="621713" y="582090"/>
                      <a:pt x="644571" y="582898"/>
                      <a:pt x="666679" y="580474"/>
                    </a:cubicBezTo>
                    <a:cubicBezTo>
                      <a:pt x="662263" y="590084"/>
                      <a:pt x="658425" y="600011"/>
                      <a:pt x="655192" y="610227"/>
                    </a:cubicBezTo>
                    <a:cubicBezTo>
                      <a:pt x="644109" y="635189"/>
                      <a:pt x="635451" y="659891"/>
                      <a:pt x="629794" y="681535"/>
                    </a:cubicBezTo>
                    <a:cubicBezTo>
                      <a:pt x="624310" y="702515"/>
                      <a:pt x="621511" y="723408"/>
                      <a:pt x="621366" y="744041"/>
                    </a:cubicBezTo>
                    <a:cubicBezTo>
                      <a:pt x="598797" y="718733"/>
                      <a:pt x="572071" y="699427"/>
                      <a:pt x="543036" y="686672"/>
                    </a:cubicBezTo>
                    <a:cubicBezTo>
                      <a:pt x="541045" y="681362"/>
                      <a:pt x="539198" y="675994"/>
                      <a:pt x="537553" y="670627"/>
                    </a:cubicBezTo>
                    <a:cubicBezTo>
                      <a:pt x="554783" y="654322"/>
                      <a:pt x="567049" y="633775"/>
                      <a:pt x="573803" y="609534"/>
                    </a:cubicBezTo>
                    <a:close/>
                    <a:moveTo>
                      <a:pt x="621684" y="757547"/>
                    </a:moveTo>
                    <a:cubicBezTo>
                      <a:pt x="622694" y="777574"/>
                      <a:pt x="626244" y="797313"/>
                      <a:pt x="632305" y="816475"/>
                    </a:cubicBezTo>
                    <a:cubicBezTo>
                      <a:pt x="625782" y="810126"/>
                      <a:pt x="619346" y="803719"/>
                      <a:pt x="612997" y="797226"/>
                    </a:cubicBezTo>
                    <a:cubicBezTo>
                      <a:pt x="585174" y="768772"/>
                      <a:pt x="562864" y="734547"/>
                      <a:pt x="547654" y="698301"/>
                    </a:cubicBezTo>
                    <a:cubicBezTo>
                      <a:pt x="575361" y="711893"/>
                      <a:pt x="600644" y="731834"/>
                      <a:pt x="621684" y="757547"/>
                    </a:cubicBezTo>
                    <a:close/>
                    <a:moveTo>
                      <a:pt x="631237" y="770042"/>
                    </a:moveTo>
                    <a:cubicBezTo>
                      <a:pt x="635537" y="776073"/>
                      <a:pt x="639636" y="782364"/>
                      <a:pt x="643503" y="788944"/>
                    </a:cubicBezTo>
                    <a:cubicBezTo>
                      <a:pt x="655423" y="809260"/>
                      <a:pt x="664457" y="830413"/>
                      <a:pt x="670662" y="851999"/>
                    </a:cubicBezTo>
                    <a:cubicBezTo>
                      <a:pt x="662350" y="844640"/>
                      <a:pt x="654153" y="837166"/>
                      <a:pt x="646072" y="829576"/>
                    </a:cubicBezTo>
                    <a:cubicBezTo>
                      <a:pt x="638424" y="810299"/>
                      <a:pt x="633459" y="790358"/>
                      <a:pt x="631266" y="770013"/>
                    </a:cubicBezTo>
                    <a:close/>
                    <a:moveTo>
                      <a:pt x="674385" y="866630"/>
                    </a:moveTo>
                    <a:cubicBezTo>
                      <a:pt x="675943" y="873469"/>
                      <a:pt x="677214" y="880308"/>
                      <a:pt x="678195" y="887205"/>
                    </a:cubicBezTo>
                    <a:cubicBezTo>
                      <a:pt x="673028" y="879933"/>
                      <a:pt x="668093" y="872459"/>
                      <a:pt x="663447" y="864696"/>
                    </a:cubicBezTo>
                    <a:cubicBezTo>
                      <a:pt x="660445" y="859704"/>
                      <a:pt x="657645" y="854625"/>
                      <a:pt x="655019" y="849517"/>
                    </a:cubicBezTo>
                    <a:cubicBezTo>
                      <a:pt x="661397" y="855289"/>
                      <a:pt x="667834" y="861002"/>
                      <a:pt x="674356" y="866630"/>
                    </a:cubicBezTo>
                    <a:close/>
                    <a:moveTo>
                      <a:pt x="846601" y="935831"/>
                    </a:moveTo>
                    <a:cubicBezTo>
                      <a:pt x="866227" y="951443"/>
                      <a:pt x="886748" y="967055"/>
                      <a:pt x="907817" y="982033"/>
                    </a:cubicBezTo>
                    <a:cubicBezTo>
                      <a:pt x="900169" y="988757"/>
                      <a:pt x="892376" y="995134"/>
                      <a:pt x="884554" y="1001137"/>
                    </a:cubicBezTo>
                    <a:cubicBezTo>
                      <a:pt x="867180" y="991758"/>
                      <a:pt x="850065" y="981917"/>
                      <a:pt x="833210" y="971702"/>
                    </a:cubicBezTo>
                    <a:cubicBezTo>
                      <a:pt x="837770" y="959812"/>
                      <a:pt x="842243" y="947894"/>
                      <a:pt x="846573" y="935831"/>
                    </a:cubicBezTo>
                    <a:close/>
                    <a:moveTo>
                      <a:pt x="849632" y="927347"/>
                    </a:moveTo>
                    <a:cubicBezTo>
                      <a:pt x="857280" y="905646"/>
                      <a:pt x="864495" y="883714"/>
                      <a:pt x="871134" y="861464"/>
                    </a:cubicBezTo>
                    <a:cubicBezTo>
                      <a:pt x="895550" y="891967"/>
                      <a:pt x="927327" y="913235"/>
                      <a:pt x="959825" y="928068"/>
                    </a:cubicBezTo>
                    <a:cubicBezTo>
                      <a:pt x="945798" y="945412"/>
                      <a:pt x="930415" y="961544"/>
                      <a:pt x="914368" y="976203"/>
                    </a:cubicBezTo>
                    <a:cubicBezTo>
                      <a:pt x="892029" y="960389"/>
                      <a:pt x="870326" y="943882"/>
                      <a:pt x="849632" y="927347"/>
                    </a:cubicBezTo>
                    <a:close/>
                    <a:moveTo>
                      <a:pt x="967878" y="931618"/>
                    </a:moveTo>
                    <a:cubicBezTo>
                      <a:pt x="1014027" y="951126"/>
                      <a:pt x="1060494" y="958167"/>
                      <a:pt x="1088288" y="960707"/>
                    </a:cubicBezTo>
                    <a:lnTo>
                      <a:pt x="1128723" y="980128"/>
                    </a:lnTo>
                    <a:lnTo>
                      <a:pt x="1129906" y="980013"/>
                    </a:lnTo>
                    <a:cubicBezTo>
                      <a:pt x="1138449" y="979205"/>
                      <a:pt x="1147367" y="978599"/>
                      <a:pt x="1156487" y="977964"/>
                    </a:cubicBezTo>
                    <a:cubicBezTo>
                      <a:pt x="1168378" y="977127"/>
                      <a:pt x="1180558" y="976261"/>
                      <a:pt x="1192795" y="974991"/>
                    </a:cubicBezTo>
                    <a:cubicBezTo>
                      <a:pt x="1203474" y="987920"/>
                      <a:pt x="1217068" y="999953"/>
                      <a:pt x="1233374" y="1010660"/>
                    </a:cubicBezTo>
                    <a:cubicBezTo>
                      <a:pt x="1239666" y="1014786"/>
                      <a:pt x="1246102" y="1018682"/>
                      <a:pt x="1252625" y="1022318"/>
                    </a:cubicBezTo>
                    <a:cubicBezTo>
                      <a:pt x="1192131" y="1046588"/>
                      <a:pt x="1123672" y="1058997"/>
                      <a:pt x="1054578" y="1058939"/>
                    </a:cubicBezTo>
                    <a:cubicBezTo>
                      <a:pt x="1013738" y="1039864"/>
                      <a:pt x="972149" y="1015883"/>
                      <a:pt x="929896" y="987025"/>
                    </a:cubicBezTo>
                    <a:cubicBezTo>
                      <a:pt x="927096" y="985092"/>
                      <a:pt x="924268" y="983158"/>
                      <a:pt x="921497" y="981225"/>
                    </a:cubicBezTo>
                    <a:cubicBezTo>
                      <a:pt x="937890" y="966132"/>
                      <a:pt x="953591" y="949510"/>
                      <a:pt x="967878" y="931618"/>
                    </a:cubicBezTo>
                    <a:close/>
                    <a:moveTo>
                      <a:pt x="1262380" y="1027542"/>
                    </a:moveTo>
                    <a:cubicBezTo>
                      <a:pt x="1290838" y="1042173"/>
                      <a:pt x="1321315" y="1052677"/>
                      <a:pt x="1352226" y="1060036"/>
                    </a:cubicBezTo>
                    <a:cubicBezTo>
                      <a:pt x="1371505" y="1072560"/>
                      <a:pt x="1391016" y="1084248"/>
                      <a:pt x="1410699" y="1095069"/>
                    </a:cubicBezTo>
                    <a:cubicBezTo>
                      <a:pt x="1385619" y="1102745"/>
                      <a:pt x="1359413" y="1108315"/>
                      <a:pt x="1332456" y="1111547"/>
                    </a:cubicBezTo>
                    <a:cubicBezTo>
                      <a:pt x="1250374" y="1121417"/>
                      <a:pt x="1163414" y="1106497"/>
                      <a:pt x="1072616" y="1067077"/>
                    </a:cubicBezTo>
                    <a:cubicBezTo>
                      <a:pt x="1139142" y="1065115"/>
                      <a:pt x="1204542" y="1051754"/>
                      <a:pt x="1262351" y="1027542"/>
                    </a:cubicBezTo>
                    <a:close/>
                    <a:moveTo>
                      <a:pt x="1376181" y="1065086"/>
                    </a:moveTo>
                    <a:cubicBezTo>
                      <a:pt x="1406024" y="1070655"/>
                      <a:pt x="1435925" y="1073570"/>
                      <a:pt x="1464440" y="1074667"/>
                    </a:cubicBezTo>
                    <a:cubicBezTo>
                      <a:pt x="1450730" y="1080958"/>
                      <a:pt x="1436559" y="1086556"/>
                      <a:pt x="1421926" y="1091462"/>
                    </a:cubicBezTo>
                    <a:cubicBezTo>
                      <a:pt x="1406572" y="1083209"/>
                      <a:pt x="1391304" y="1074407"/>
                      <a:pt x="1376181" y="1065086"/>
                    </a:cubicBezTo>
                    <a:close/>
                    <a:moveTo>
                      <a:pt x="1355661" y="1052071"/>
                    </a:moveTo>
                    <a:cubicBezTo>
                      <a:pt x="1335977" y="1039258"/>
                      <a:pt x="1316525" y="1025579"/>
                      <a:pt x="1297360" y="1011064"/>
                    </a:cubicBezTo>
                    <a:cubicBezTo>
                      <a:pt x="1318516" y="999925"/>
                      <a:pt x="1338373" y="987314"/>
                      <a:pt x="1356786" y="973491"/>
                    </a:cubicBezTo>
                    <a:cubicBezTo>
                      <a:pt x="1443601" y="1001137"/>
                      <a:pt x="1526174" y="998655"/>
                      <a:pt x="1603061" y="966045"/>
                    </a:cubicBezTo>
                    <a:cubicBezTo>
                      <a:pt x="1572670" y="1006793"/>
                      <a:pt x="1530561" y="1041191"/>
                      <a:pt x="1481035" y="1066615"/>
                    </a:cubicBezTo>
                    <a:cubicBezTo>
                      <a:pt x="1441062" y="1065980"/>
                      <a:pt x="1397914" y="1061998"/>
                      <a:pt x="1355661" y="1052071"/>
                    </a:cubicBezTo>
                    <a:close/>
                    <a:moveTo>
                      <a:pt x="1618445" y="959062"/>
                    </a:moveTo>
                    <a:cubicBezTo>
                      <a:pt x="1619888" y="958369"/>
                      <a:pt x="1621331" y="957677"/>
                      <a:pt x="1622745" y="956955"/>
                    </a:cubicBezTo>
                    <a:cubicBezTo>
                      <a:pt x="1653742" y="943680"/>
                      <a:pt x="1681680" y="925182"/>
                      <a:pt x="1705751" y="902644"/>
                    </a:cubicBezTo>
                    <a:cubicBezTo>
                      <a:pt x="1719460" y="900451"/>
                      <a:pt x="1732476" y="897421"/>
                      <a:pt x="1744829" y="893583"/>
                    </a:cubicBezTo>
                    <a:cubicBezTo>
                      <a:pt x="1763618" y="887725"/>
                      <a:pt x="1779694" y="878721"/>
                      <a:pt x="1793432" y="867813"/>
                    </a:cubicBezTo>
                    <a:cubicBezTo>
                      <a:pt x="1820764" y="889630"/>
                      <a:pt x="1845411" y="914043"/>
                      <a:pt x="1864431" y="940333"/>
                    </a:cubicBezTo>
                    <a:cubicBezTo>
                      <a:pt x="1801080" y="1022838"/>
                      <a:pt x="1659976" y="1050368"/>
                      <a:pt x="1624274" y="1056111"/>
                    </a:cubicBezTo>
                    <a:cubicBezTo>
                      <a:pt x="1595788" y="1060699"/>
                      <a:pt x="1550735" y="1066298"/>
                      <a:pt x="1498871" y="1066702"/>
                    </a:cubicBezTo>
                    <a:cubicBezTo>
                      <a:pt x="1548195" y="1038940"/>
                      <a:pt x="1589554" y="1002147"/>
                      <a:pt x="1618445" y="959091"/>
                    </a:cubicBezTo>
                    <a:close/>
                    <a:moveTo>
                      <a:pt x="1853579" y="513639"/>
                    </a:moveTo>
                    <a:cubicBezTo>
                      <a:pt x="1879295" y="577819"/>
                      <a:pt x="1919758" y="703698"/>
                      <a:pt x="1902441" y="826373"/>
                    </a:cubicBezTo>
                    <a:cubicBezTo>
                      <a:pt x="1898112" y="794600"/>
                      <a:pt x="1885211" y="766291"/>
                      <a:pt x="1866538" y="741877"/>
                    </a:cubicBezTo>
                    <a:cubicBezTo>
                      <a:pt x="1892946" y="634064"/>
                      <a:pt x="1858716" y="509484"/>
                      <a:pt x="1776923" y="416301"/>
                    </a:cubicBezTo>
                    <a:cubicBezTo>
                      <a:pt x="1752622" y="388626"/>
                      <a:pt x="1718507" y="359797"/>
                      <a:pt x="1680150" y="337173"/>
                    </a:cubicBezTo>
                    <a:cubicBezTo>
                      <a:pt x="1680901" y="319483"/>
                      <a:pt x="1678418" y="301014"/>
                      <a:pt x="1672531" y="282545"/>
                    </a:cubicBezTo>
                    <a:cubicBezTo>
                      <a:pt x="1668144" y="268837"/>
                      <a:pt x="1662256" y="256053"/>
                      <a:pt x="1655099" y="244452"/>
                    </a:cubicBezTo>
                    <a:cubicBezTo>
                      <a:pt x="1765061" y="321387"/>
                      <a:pt x="1827055" y="447468"/>
                      <a:pt x="1853579" y="513668"/>
                    </a:cubicBezTo>
                    <a:close/>
                    <a:moveTo>
                      <a:pt x="1422042" y="177934"/>
                    </a:moveTo>
                    <a:cubicBezTo>
                      <a:pt x="1436790" y="178916"/>
                      <a:pt x="1452058" y="179955"/>
                      <a:pt x="1464468" y="179753"/>
                    </a:cubicBezTo>
                    <a:cubicBezTo>
                      <a:pt x="1530734" y="182206"/>
                      <a:pt x="1587216" y="201973"/>
                      <a:pt x="1635415" y="231524"/>
                    </a:cubicBezTo>
                    <a:cubicBezTo>
                      <a:pt x="1647941" y="246674"/>
                      <a:pt x="1657927" y="264826"/>
                      <a:pt x="1664421" y="285142"/>
                    </a:cubicBezTo>
                    <a:cubicBezTo>
                      <a:pt x="1669529" y="301072"/>
                      <a:pt x="1671925" y="317001"/>
                      <a:pt x="1671752" y="332325"/>
                    </a:cubicBezTo>
                    <a:cubicBezTo>
                      <a:pt x="1634491" y="311576"/>
                      <a:pt x="1593768" y="297002"/>
                      <a:pt x="1554487" y="295040"/>
                    </a:cubicBezTo>
                    <a:cubicBezTo>
                      <a:pt x="1552496" y="294954"/>
                      <a:pt x="1550504" y="294867"/>
                      <a:pt x="1548513" y="294838"/>
                    </a:cubicBezTo>
                    <a:cubicBezTo>
                      <a:pt x="1540143" y="294694"/>
                      <a:pt x="1532004" y="295156"/>
                      <a:pt x="1524154" y="296195"/>
                    </a:cubicBezTo>
                    <a:cubicBezTo>
                      <a:pt x="1499622" y="277321"/>
                      <a:pt x="1465132" y="254148"/>
                      <a:pt x="1425303" y="237180"/>
                    </a:cubicBezTo>
                    <a:cubicBezTo>
                      <a:pt x="1411796" y="215739"/>
                      <a:pt x="1396759" y="195278"/>
                      <a:pt x="1380395" y="176145"/>
                    </a:cubicBezTo>
                    <a:cubicBezTo>
                      <a:pt x="1392574" y="175972"/>
                      <a:pt x="1407553" y="176982"/>
                      <a:pt x="1422042" y="177963"/>
                    </a:cubicBezTo>
                    <a:close/>
                    <a:moveTo>
                      <a:pt x="1368995" y="176030"/>
                    </a:moveTo>
                    <a:cubicBezTo>
                      <a:pt x="1381434" y="190113"/>
                      <a:pt x="1393094" y="204946"/>
                      <a:pt x="1403946" y="220413"/>
                    </a:cubicBezTo>
                    <a:cubicBezTo>
                      <a:pt x="1383628" y="204426"/>
                      <a:pt x="1363107" y="189882"/>
                      <a:pt x="1343250" y="176809"/>
                    </a:cubicBezTo>
                    <a:cubicBezTo>
                      <a:pt x="1351764" y="176318"/>
                      <a:pt x="1360336" y="176059"/>
                      <a:pt x="1369023" y="176030"/>
                    </a:cubicBezTo>
                    <a:close/>
                    <a:moveTo>
                      <a:pt x="998211" y="27354"/>
                    </a:moveTo>
                    <a:cubicBezTo>
                      <a:pt x="1133398" y="15493"/>
                      <a:pt x="1269076" y="67899"/>
                      <a:pt x="1361346" y="167575"/>
                    </a:cubicBezTo>
                    <a:cubicBezTo>
                      <a:pt x="1351187" y="167777"/>
                      <a:pt x="1341172" y="168267"/>
                      <a:pt x="1331273" y="169075"/>
                    </a:cubicBezTo>
                    <a:cubicBezTo>
                      <a:pt x="1330984" y="168902"/>
                      <a:pt x="1330695" y="168729"/>
                      <a:pt x="1330436" y="168527"/>
                    </a:cubicBezTo>
                    <a:cubicBezTo>
                      <a:pt x="1253404" y="119526"/>
                      <a:pt x="1175334" y="92890"/>
                      <a:pt x="1102372" y="89254"/>
                    </a:cubicBezTo>
                    <a:cubicBezTo>
                      <a:pt x="1086902" y="88475"/>
                      <a:pt x="1071634" y="88764"/>
                      <a:pt x="1056684" y="90062"/>
                    </a:cubicBezTo>
                    <a:cubicBezTo>
                      <a:pt x="1028862" y="65966"/>
                      <a:pt x="997461" y="46429"/>
                      <a:pt x="963808" y="31798"/>
                    </a:cubicBezTo>
                    <a:cubicBezTo>
                      <a:pt x="975093" y="29864"/>
                      <a:pt x="986580" y="28364"/>
                      <a:pt x="998211" y="27325"/>
                    </a:cubicBezTo>
                    <a:close/>
                    <a:moveTo>
                      <a:pt x="1044938" y="91332"/>
                    </a:moveTo>
                    <a:cubicBezTo>
                      <a:pt x="1007274" y="96064"/>
                      <a:pt x="971572" y="107550"/>
                      <a:pt x="938843" y="125904"/>
                    </a:cubicBezTo>
                    <a:cubicBezTo>
                      <a:pt x="914137" y="139755"/>
                      <a:pt x="893040" y="157099"/>
                      <a:pt x="875867" y="177011"/>
                    </a:cubicBezTo>
                    <a:cubicBezTo>
                      <a:pt x="860224" y="180474"/>
                      <a:pt x="844552" y="185870"/>
                      <a:pt x="828880" y="193374"/>
                    </a:cubicBezTo>
                    <a:cubicBezTo>
                      <a:pt x="813469" y="168989"/>
                      <a:pt x="794103" y="146537"/>
                      <a:pt x="771186" y="126856"/>
                    </a:cubicBezTo>
                    <a:cubicBezTo>
                      <a:pt x="820049" y="80683"/>
                      <a:pt x="880485" y="49199"/>
                      <a:pt x="948598" y="34741"/>
                    </a:cubicBezTo>
                    <a:cubicBezTo>
                      <a:pt x="983405" y="48478"/>
                      <a:pt x="1016047" y="67466"/>
                      <a:pt x="1044938" y="91332"/>
                    </a:cubicBezTo>
                    <a:close/>
                    <a:moveTo>
                      <a:pt x="695338" y="26142"/>
                    </a:moveTo>
                    <a:cubicBezTo>
                      <a:pt x="773928" y="949"/>
                      <a:pt x="858435" y="3113"/>
                      <a:pt x="933994" y="29316"/>
                    </a:cubicBezTo>
                    <a:cubicBezTo>
                      <a:pt x="869200" y="45303"/>
                      <a:pt x="811621" y="76643"/>
                      <a:pt x="764577" y="121344"/>
                    </a:cubicBezTo>
                    <a:cubicBezTo>
                      <a:pt x="750089" y="109599"/>
                      <a:pt x="734301" y="98893"/>
                      <a:pt x="717273" y="89485"/>
                    </a:cubicBezTo>
                    <a:cubicBezTo>
                      <a:pt x="688700" y="73700"/>
                      <a:pt x="658540" y="62503"/>
                      <a:pt x="627918" y="55836"/>
                    </a:cubicBezTo>
                    <a:cubicBezTo>
                      <a:pt x="649304" y="43687"/>
                      <a:pt x="671903" y="33645"/>
                      <a:pt x="695338" y="26142"/>
                    </a:cubicBezTo>
                    <a:close/>
                    <a:moveTo>
                      <a:pt x="616980" y="62330"/>
                    </a:moveTo>
                    <a:cubicBezTo>
                      <a:pt x="649910" y="68505"/>
                      <a:pt x="682466" y="79991"/>
                      <a:pt x="713146" y="96959"/>
                    </a:cubicBezTo>
                    <a:cubicBezTo>
                      <a:pt x="729424" y="105963"/>
                      <a:pt x="744547" y="116150"/>
                      <a:pt x="758429" y="127347"/>
                    </a:cubicBezTo>
                    <a:cubicBezTo>
                      <a:pt x="738919" y="146768"/>
                      <a:pt x="721285" y="168613"/>
                      <a:pt x="705873" y="192652"/>
                    </a:cubicBezTo>
                    <a:cubicBezTo>
                      <a:pt x="688787" y="219288"/>
                      <a:pt x="671412" y="257785"/>
                      <a:pt x="659954" y="299513"/>
                    </a:cubicBezTo>
                    <a:cubicBezTo>
                      <a:pt x="628005" y="244596"/>
                      <a:pt x="562402" y="200213"/>
                      <a:pt x="493019" y="184601"/>
                    </a:cubicBezTo>
                    <a:cubicBezTo>
                      <a:pt x="524074" y="135513"/>
                      <a:pt x="566962" y="93034"/>
                      <a:pt x="617008" y="62301"/>
                    </a:cubicBezTo>
                    <a:close/>
                    <a:moveTo>
                      <a:pt x="369059" y="129078"/>
                    </a:moveTo>
                    <a:cubicBezTo>
                      <a:pt x="423319" y="78028"/>
                      <a:pt x="498186" y="53528"/>
                      <a:pt x="574640" y="57337"/>
                    </a:cubicBezTo>
                    <a:cubicBezTo>
                      <a:pt x="584539" y="57828"/>
                      <a:pt x="594468" y="58780"/>
                      <a:pt x="604367" y="60252"/>
                    </a:cubicBezTo>
                    <a:cubicBezTo>
                      <a:pt x="555851" y="91765"/>
                      <a:pt x="514319" y="134186"/>
                      <a:pt x="484130" y="182811"/>
                    </a:cubicBezTo>
                    <a:cubicBezTo>
                      <a:pt x="476886" y="181455"/>
                      <a:pt x="469613" y="180416"/>
                      <a:pt x="462340" y="179695"/>
                    </a:cubicBezTo>
                    <a:cubicBezTo>
                      <a:pt x="412813" y="174933"/>
                      <a:pt x="364297" y="182465"/>
                      <a:pt x="320630" y="200011"/>
                    </a:cubicBezTo>
                    <a:cubicBezTo>
                      <a:pt x="330933" y="173577"/>
                      <a:pt x="347211" y="149625"/>
                      <a:pt x="369059" y="129078"/>
                    </a:cubicBezTo>
                    <a:close/>
                    <a:moveTo>
                      <a:pt x="316791" y="210833"/>
                    </a:moveTo>
                    <a:cubicBezTo>
                      <a:pt x="360978" y="191700"/>
                      <a:pt x="410764" y="183273"/>
                      <a:pt x="461503" y="188179"/>
                    </a:cubicBezTo>
                    <a:cubicBezTo>
                      <a:pt x="467477" y="188756"/>
                      <a:pt x="473422" y="189564"/>
                      <a:pt x="479368" y="190603"/>
                    </a:cubicBezTo>
                    <a:cubicBezTo>
                      <a:pt x="459367" y="224598"/>
                      <a:pt x="444821" y="261392"/>
                      <a:pt x="437172" y="299484"/>
                    </a:cubicBezTo>
                    <a:cubicBezTo>
                      <a:pt x="428398" y="343262"/>
                      <a:pt x="429697" y="387097"/>
                      <a:pt x="440405" y="426719"/>
                    </a:cubicBezTo>
                    <a:cubicBezTo>
                      <a:pt x="409581" y="414050"/>
                      <a:pt x="377371" y="405508"/>
                      <a:pt x="348048" y="401843"/>
                    </a:cubicBezTo>
                    <a:cubicBezTo>
                      <a:pt x="321380" y="361558"/>
                      <a:pt x="306949" y="315183"/>
                      <a:pt x="307469" y="269010"/>
                    </a:cubicBezTo>
                    <a:cubicBezTo>
                      <a:pt x="307700" y="248694"/>
                      <a:pt x="310846" y="229215"/>
                      <a:pt x="316733" y="210833"/>
                    </a:cubicBezTo>
                    <a:close/>
                    <a:moveTo>
                      <a:pt x="175341" y="350736"/>
                    </a:moveTo>
                    <a:cubicBezTo>
                      <a:pt x="200479" y="290885"/>
                      <a:pt x="247985" y="243644"/>
                      <a:pt x="306459" y="215565"/>
                    </a:cubicBezTo>
                    <a:cubicBezTo>
                      <a:pt x="301725" y="232563"/>
                      <a:pt x="299214" y="250426"/>
                      <a:pt x="299012" y="268924"/>
                    </a:cubicBezTo>
                    <a:cubicBezTo>
                      <a:pt x="298493" y="314577"/>
                      <a:pt x="312029" y="360403"/>
                      <a:pt x="337225" y="400718"/>
                    </a:cubicBezTo>
                    <a:cubicBezTo>
                      <a:pt x="324872" y="399679"/>
                      <a:pt x="313184" y="399535"/>
                      <a:pt x="302505" y="400401"/>
                    </a:cubicBezTo>
                    <a:cubicBezTo>
                      <a:pt x="245849" y="405018"/>
                      <a:pt x="193812" y="430586"/>
                      <a:pt x="154301" y="468303"/>
                    </a:cubicBezTo>
                    <a:cubicBezTo>
                      <a:pt x="152454" y="429374"/>
                      <a:pt x="159207" y="389204"/>
                      <a:pt x="175341" y="350736"/>
                    </a:cubicBezTo>
                    <a:close/>
                    <a:moveTo>
                      <a:pt x="147316" y="487552"/>
                    </a:moveTo>
                    <a:cubicBezTo>
                      <a:pt x="150433" y="514216"/>
                      <a:pt x="157476" y="540044"/>
                      <a:pt x="168212" y="564198"/>
                    </a:cubicBezTo>
                    <a:cubicBezTo>
                      <a:pt x="152165" y="567315"/>
                      <a:pt x="136580" y="572365"/>
                      <a:pt x="121716" y="579608"/>
                    </a:cubicBezTo>
                    <a:cubicBezTo>
                      <a:pt x="110864" y="584918"/>
                      <a:pt x="100763" y="591094"/>
                      <a:pt x="91440" y="598049"/>
                    </a:cubicBezTo>
                    <a:cubicBezTo>
                      <a:pt x="99031" y="557243"/>
                      <a:pt x="119003" y="518920"/>
                      <a:pt x="147345" y="487552"/>
                    </a:cubicBezTo>
                    <a:close/>
                    <a:moveTo>
                      <a:pt x="89507" y="610342"/>
                    </a:moveTo>
                    <a:cubicBezTo>
                      <a:pt x="100330" y="601454"/>
                      <a:pt x="112307" y="593691"/>
                      <a:pt x="125439" y="587285"/>
                    </a:cubicBezTo>
                    <a:cubicBezTo>
                      <a:pt x="140274" y="580041"/>
                      <a:pt x="155831" y="575107"/>
                      <a:pt x="171877" y="572134"/>
                    </a:cubicBezTo>
                    <a:cubicBezTo>
                      <a:pt x="191128" y="611814"/>
                      <a:pt x="220538" y="646386"/>
                      <a:pt x="258895" y="671492"/>
                    </a:cubicBezTo>
                    <a:cubicBezTo>
                      <a:pt x="279675" y="685113"/>
                      <a:pt x="306978" y="696801"/>
                      <a:pt x="337081" y="704419"/>
                    </a:cubicBezTo>
                    <a:cubicBezTo>
                      <a:pt x="279675" y="740520"/>
                      <a:pt x="244377" y="796014"/>
                      <a:pt x="237364" y="855029"/>
                    </a:cubicBezTo>
                    <a:cubicBezTo>
                      <a:pt x="159553" y="813935"/>
                      <a:pt x="95423" y="743926"/>
                      <a:pt x="88496" y="648493"/>
                    </a:cubicBezTo>
                    <a:cubicBezTo>
                      <a:pt x="87573" y="635680"/>
                      <a:pt x="87919" y="622895"/>
                      <a:pt x="89478" y="610342"/>
                    </a:cubicBezTo>
                    <a:close/>
                    <a:moveTo>
                      <a:pt x="124862" y="1041682"/>
                    </a:moveTo>
                    <a:cubicBezTo>
                      <a:pt x="79954" y="1008293"/>
                      <a:pt x="44685" y="962323"/>
                      <a:pt x="25492" y="908041"/>
                    </a:cubicBezTo>
                    <a:cubicBezTo>
                      <a:pt x="-7958" y="813387"/>
                      <a:pt x="6386" y="687941"/>
                      <a:pt x="80098" y="618596"/>
                    </a:cubicBezTo>
                    <a:cubicBezTo>
                      <a:pt x="79319" y="628696"/>
                      <a:pt x="79261" y="638883"/>
                      <a:pt x="80011" y="649098"/>
                    </a:cubicBezTo>
                    <a:cubicBezTo>
                      <a:pt x="87256" y="749149"/>
                      <a:pt x="155022" y="822073"/>
                      <a:pt x="236527" y="864177"/>
                    </a:cubicBezTo>
                    <a:cubicBezTo>
                      <a:pt x="236268" y="868159"/>
                      <a:pt x="236123" y="872170"/>
                      <a:pt x="236094" y="876211"/>
                    </a:cubicBezTo>
                    <a:cubicBezTo>
                      <a:pt x="203712" y="892486"/>
                      <a:pt x="175283" y="916381"/>
                      <a:pt x="154907" y="945325"/>
                    </a:cubicBezTo>
                    <a:cubicBezTo>
                      <a:pt x="133434" y="975857"/>
                      <a:pt x="123304" y="1008611"/>
                      <a:pt x="124862" y="1041682"/>
                    </a:cubicBezTo>
                    <a:close/>
                    <a:moveTo>
                      <a:pt x="161891" y="950260"/>
                    </a:moveTo>
                    <a:cubicBezTo>
                      <a:pt x="180709" y="923509"/>
                      <a:pt x="206685" y="901259"/>
                      <a:pt x="236325" y="885676"/>
                    </a:cubicBezTo>
                    <a:cubicBezTo>
                      <a:pt x="237508" y="909657"/>
                      <a:pt x="243396" y="933782"/>
                      <a:pt x="254422" y="957013"/>
                    </a:cubicBezTo>
                    <a:cubicBezTo>
                      <a:pt x="283254" y="1017701"/>
                      <a:pt x="336705" y="1059141"/>
                      <a:pt x="394515" y="1085084"/>
                    </a:cubicBezTo>
                    <a:cubicBezTo>
                      <a:pt x="368886" y="1094319"/>
                      <a:pt x="341237" y="1099052"/>
                      <a:pt x="315925" y="1100206"/>
                    </a:cubicBezTo>
                    <a:cubicBezTo>
                      <a:pt x="249630" y="1103236"/>
                      <a:pt x="185933" y="1083872"/>
                      <a:pt x="133896" y="1048146"/>
                    </a:cubicBezTo>
                    <a:cubicBezTo>
                      <a:pt x="130606" y="1014642"/>
                      <a:pt x="140072" y="981282"/>
                      <a:pt x="161891" y="950260"/>
                    </a:cubicBezTo>
                    <a:close/>
                    <a:moveTo>
                      <a:pt x="266947" y="1198698"/>
                    </a:moveTo>
                    <a:cubicBezTo>
                      <a:pt x="205501" y="1176795"/>
                      <a:pt x="156783" y="1130132"/>
                      <a:pt x="139870" y="1076889"/>
                    </a:cubicBezTo>
                    <a:cubicBezTo>
                      <a:pt x="138023" y="1071088"/>
                      <a:pt x="136580" y="1065259"/>
                      <a:pt x="135512" y="1059458"/>
                    </a:cubicBezTo>
                    <a:cubicBezTo>
                      <a:pt x="187838" y="1093482"/>
                      <a:pt x="250929" y="1111749"/>
                      <a:pt x="316329" y="1108719"/>
                    </a:cubicBezTo>
                    <a:cubicBezTo>
                      <a:pt x="332751" y="1107969"/>
                      <a:pt x="369723" y="1104621"/>
                      <a:pt x="406088" y="1090048"/>
                    </a:cubicBezTo>
                    <a:cubicBezTo>
                      <a:pt x="445975" y="1106381"/>
                      <a:pt x="487247" y="1115587"/>
                      <a:pt x="523411" y="1118819"/>
                    </a:cubicBezTo>
                    <a:cubicBezTo>
                      <a:pt x="547683" y="1120984"/>
                      <a:pt x="572158" y="1121215"/>
                      <a:pt x="596777" y="1119599"/>
                    </a:cubicBezTo>
                    <a:cubicBezTo>
                      <a:pt x="509268" y="1204383"/>
                      <a:pt x="374197" y="1236906"/>
                      <a:pt x="266947" y="1198727"/>
                    </a:cubicBezTo>
                    <a:close/>
                    <a:moveTo>
                      <a:pt x="606157" y="1110075"/>
                    </a:moveTo>
                    <a:cubicBezTo>
                      <a:pt x="578478" y="1112586"/>
                      <a:pt x="551031" y="1112730"/>
                      <a:pt x="524161" y="1110306"/>
                    </a:cubicBezTo>
                    <a:cubicBezTo>
                      <a:pt x="491086" y="1107363"/>
                      <a:pt x="453652" y="1099311"/>
                      <a:pt x="417085" y="1085287"/>
                    </a:cubicBezTo>
                    <a:cubicBezTo>
                      <a:pt x="445138" y="1072127"/>
                      <a:pt x="471575" y="1051609"/>
                      <a:pt x="486352" y="1019750"/>
                    </a:cubicBezTo>
                    <a:cubicBezTo>
                      <a:pt x="502977" y="983880"/>
                      <a:pt x="496194" y="944056"/>
                      <a:pt x="469670" y="911937"/>
                    </a:cubicBezTo>
                    <a:cubicBezTo>
                      <a:pt x="505834" y="910263"/>
                      <a:pt x="538332" y="902212"/>
                      <a:pt x="558217" y="882242"/>
                    </a:cubicBezTo>
                    <a:cubicBezTo>
                      <a:pt x="617326" y="822852"/>
                      <a:pt x="532617" y="727332"/>
                      <a:pt x="515041" y="708777"/>
                    </a:cubicBezTo>
                    <a:cubicBezTo>
                      <a:pt x="510769" y="704246"/>
                      <a:pt x="506238" y="699715"/>
                      <a:pt x="501534" y="695156"/>
                    </a:cubicBezTo>
                    <a:cubicBezTo>
                      <a:pt x="507133" y="692472"/>
                      <a:pt x="512472" y="689528"/>
                      <a:pt x="517523" y="686296"/>
                    </a:cubicBezTo>
                    <a:cubicBezTo>
                      <a:pt x="523930" y="688288"/>
                      <a:pt x="530280" y="690567"/>
                      <a:pt x="536485" y="693193"/>
                    </a:cubicBezTo>
                    <a:cubicBezTo>
                      <a:pt x="552099" y="733537"/>
                      <a:pt x="576227" y="771802"/>
                      <a:pt x="606936" y="803171"/>
                    </a:cubicBezTo>
                    <a:cubicBezTo>
                      <a:pt x="617355" y="813849"/>
                      <a:pt x="628033" y="824295"/>
                      <a:pt x="638885" y="834540"/>
                    </a:cubicBezTo>
                    <a:cubicBezTo>
                      <a:pt x="643677" y="846314"/>
                      <a:pt x="649477" y="857886"/>
                      <a:pt x="656231" y="869111"/>
                    </a:cubicBezTo>
                    <a:cubicBezTo>
                      <a:pt x="663562" y="881318"/>
                      <a:pt x="671585" y="892977"/>
                      <a:pt x="680186" y="904030"/>
                    </a:cubicBezTo>
                    <a:cubicBezTo>
                      <a:pt x="686103" y="977877"/>
                      <a:pt x="660647" y="1052331"/>
                      <a:pt x="606185" y="1110075"/>
                    </a:cubicBezTo>
                    <a:close/>
                    <a:moveTo>
                      <a:pt x="787638" y="1060007"/>
                    </a:moveTo>
                    <a:cubicBezTo>
                      <a:pt x="733811" y="1085431"/>
                      <a:pt x="676146" y="1102111"/>
                      <a:pt x="618913" y="1108748"/>
                    </a:cubicBezTo>
                    <a:cubicBezTo>
                      <a:pt x="667747" y="1053456"/>
                      <a:pt x="691846" y="984543"/>
                      <a:pt x="689364" y="915400"/>
                    </a:cubicBezTo>
                    <a:cubicBezTo>
                      <a:pt x="722468" y="954531"/>
                      <a:pt x="763365" y="985871"/>
                      <a:pt x="808966" y="1009678"/>
                    </a:cubicBezTo>
                    <a:cubicBezTo>
                      <a:pt x="802040" y="1026561"/>
                      <a:pt x="794882" y="1043356"/>
                      <a:pt x="787638" y="1060007"/>
                    </a:cubicBezTo>
                    <a:close/>
                    <a:moveTo>
                      <a:pt x="799442" y="1054264"/>
                    </a:moveTo>
                    <a:cubicBezTo>
                      <a:pt x="805272" y="1040787"/>
                      <a:pt x="811015" y="1027224"/>
                      <a:pt x="816614" y="1013575"/>
                    </a:cubicBezTo>
                    <a:cubicBezTo>
                      <a:pt x="826543" y="1018538"/>
                      <a:pt x="836673" y="1023126"/>
                      <a:pt x="846977" y="1027368"/>
                    </a:cubicBezTo>
                    <a:cubicBezTo>
                      <a:pt x="831594" y="1037122"/>
                      <a:pt x="815720" y="1046097"/>
                      <a:pt x="799442" y="1054264"/>
                    </a:cubicBezTo>
                    <a:close/>
                    <a:moveTo>
                      <a:pt x="855577" y="1021828"/>
                    </a:moveTo>
                    <a:cubicBezTo>
                      <a:pt x="843398" y="1016951"/>
                      <a:pt x="831449" y="1011612"/>
                      <a:pt x="819818" y="1005783"/>
                    </a:cubicBezTo>
                    <a:cubicBezTo>
                      <a:pt x="823339" y="997154"/>
                      <a:pt x="826774" y="988468"/>
                      <a:pt x="830179" y="979782"/>
                    </a:cubicBezTo>
                    <a:cubicBezTo>
                      <a:pt x="845620" y="989132"/>
                      <a:pt x="861263" y="998135"/>
                      <a:pt x="877137" y="1006793"/>
                    </a:cubicBezTo>
                    <a:cubicBezTo>
                      <a:pt x="870066" y="1011987"/>
                      <a:pt x="862879" y="1017008"/>
                      <a:pt x="855548" y="1021857"/>
                    </a:cubicBezTo>
                    <a:close/>
                    <a:moveTo>
                      <a:pt x="865333" y="1025608"/>
                    </a:moveTo>
                    <a:cubicBezTo>
                      <a:pt x="871682" y="1021279"/>
                      <a:pt x="877945" y="1016835"/>
                      <a:pt x="884121" y="1012247"/>
                    </a:cubicBezTo>
                    <a:cubicBezTo>
                      <a:pt x="884554" y="1011929"/>
                      <a:pt x="885016" y="1011583"/>
                      <a:pt x="885449" y="1011266"/>
                    </a:cubicBezTo>
                    <a:cubicBezTo>
                      <a:pt x="913387" y="1026185"/>
                      <a:pt x="941960" y="1040008"/>
                      <a:pt x="971110" y="1052706"/>
                    </a:cubicBezTo>
                    <a:cubicBezTo>
                      <a:pt x="934860" y="1047280"/>
                      <a:pt x="899216" y="1038277"/>
                      <a:pt x="865333" y="1025608"/>
                    </a:cubicBezTo>
                    <a:close/>
                    <a:moveTo>
                      <a:pt x="892895" y="1005581"/>
                    </a:moveTo>
                    <a:cubicBezTo>
                      <a:pt x="900370" y="999751"/>
                      <a:pt x="907788" y="993576"/>
                      <a:pt x="915090" y="987112"/>
                    </a:cubicBezTo>
                    <a:cubicBezTo>
                      <a:pt x="918438" y="989449"/>
                      <a:pt x="921815" y="991787"/>
                      <a:pt x="925191" y="994095"/>
                    </a:cubicBezTo>
                    <a:cubicBezTo>
                      <a:pt x="962019" y="1019259"/>
                      <a:pt x="998384" y="1040758"/>
                      <a:pt x="1034230" y="1058564"/>
                    </a:cubicBezTo>
                    <a:cubicBezTo>
                      <a:pt x="1023494" y="1058160"/>
                      <a:pt x="1012728" y="1057467"/>
                      <a:pt x="1001963" y="1056486"/>
                    </a:cubicBezTo>
                    <a:cubicBezTo>
                      <a:pt x="964674" y="1041336"/>
                      <a:pt x="928251" y="1024338"/>
                      <a:pt x="892895" y="1005610"/>
                    </a:cubicBezTo>
                    <a:close/>
                    <a:moveTo>
                      <a:pt x="1286768" y="1133018"/>
                    </a:moveTo>
                    <a:cubicBezTo>
                      <a:pt x="1197644" y="1120493"/>
                      <a:pt x="1110800" y="1098070"/>
                      <a:pt x="1027996" y="1066673"/>
                    </a:cubicBezTo>
                    <a:cubicBezTo>
                      <a:pt x="1036135" y="1067048"/>
                      <a:pt x="1044303" y="1067279"/>
                      <a:pt x="1052442" y="1067308"/>
                    </a:cubicBezTo>
                    <a:cubicBezTo>
                      <a:pt x="1150715" y="1112990"/>
                      <a:pt x="1244890" y="1130680"/>
                      <a:pt x="1333553" y="1120003"/>
                    </a:cubicBezTo>
                    <a:cubicBezTo>
                      <a:pt x="1363857" y="1116367"/>
                      <a:pt x="1393267" y="1109816"/>
                      <a:pt x="1421205" y="1100697"/>
                    </a:cubicBezTo>
                    <a:cubicBezTo>
                      <a:pt x="1446315" y="1114058"/>
                      <a:pt x="1471684" y="1126005"/>
                      <a:pt x="1497255" y="1136480"/>
                    </a:cubicBezTo>
                    <a:cubicBezTo>
                      <a:pt x="1426140" y="1142454"/>
                      <a:pt x="1354564" y="1139078"/>
                      <a:pt x="1286739" y="1133018"/>
                    </a:cubicBezTo>
                    <a:close/>
                    <a:moveTo>
                      <a:pt x="1432345" y="1096916"/>
                    </a:moveTo>
                    <a:cubicBezTo>
                      <a:pt x="1449922" y="1090683"/>
                      <a:pt x="1466893" y="1083382"/>
                      <a:pt x="1483113" y="1075157"/>
                    </a:cubicBezTo>
                    <a:cubicBezTo>
                      <a:pt x="1542192" y="1075965"/>
                      <a:pt x="1594085" y="1069645"/>
                      <a:pt x="1625717" y="1064537"/>
                    </a:cubicBezTo>
                    <a:cubicBezTo>
                      <a:pt x="1708319" y="1051205"/>
                      <a:pt x="1792681" y="1021193"/>
                      <a:pt x="1846537" y="972019"/>
                    </a:cubicBezTo>
                    <a:cubicBezTo>
                      <a:pt x="1835598" y="987458"/>
                      <a:pt x="1822899" y="1002291"/>
                      <a:pt x="1808238" y="1016345"/>
                    </a:cubicBezTo>
                    <a:cubicBezTo>
                      <a:pt x="1721451" y="1091029"/>
                      <a:pt x="1619628" y="1123494"/>
                      <a:pt x="1515928" y="1134691"/>
                    </a:cubicBezTo>
                    <a:cubicBezTo>
                      <a:pt x="1487817" y="1123898"/>
                      <a:pt x="1459908" y="1111259"/>
                      <a:pt x="1432345" y="1096916"/>
                    </a:cubicBezTo>
                    <a:close/>
                    <a:moveTo>
                      <a:pt x="1900768" y="1076629"/>
                    </a:moveTo>
                    <a:cubicBezTo>
                      <a:pt x="1893870" y="1110018"/>
                      <a:pt x="1875947" y="1135557"/>
                      <a:pt x="1847432" y="1152497"/>
                    </a:cubicBezTo>
                    <a:cubicBezTo>
                      <a:pt x="1777904" y="1193879"/>
                      <a:pt x="1652588" y="1178123"/>
                      <a:pt x="1566407" y="1152035"/>
                    </a:cubicBezTo>
                    <a:cubicBezTo>
                      <a:pt x="1555411" y="1148716"/>
                      <a:pt x="1544444" y="1145109"/>
                      <a:pt x="1533476" y="1141213"/>
                    </a:cubicBezTo>
                    <a:cubicBezTo>
                      <a:pt x="1632875" y="1128227"/>
                      <a:pt x="1730167" y="1094809"/>
                      <a:pt x="1813952" y="1022693"/>
                    </a:cubicBezTo>
                    <a:cubicBezTo>
                      <a:pt x="1837619" y="1000011"/>
                      <a:pt x="1856292" y="975395"/>
                      <a:pt x="1870838" y="949539"/>
                    </a:cubicBezTo>
                    <a:cubicBezTo>
                      <a:pt x="1896871" y="988872"/>
                      <a:pt x="1909975" y="1032043"/>
                      <a:pt x="1900768" y="1076658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71" name="Freeform 170">
                <a:extLst>
                  <a:ext uri="{FF2B5EF4-FFF2-40B4-BE49-F238E27FC236}">
                    <a16:creationId xmlns:a16="http://schemas.microsoft.com/office/drawing/2014/main" id="{4166D5D5-6104-B95A-FEA7-9B067E894E6A}"/>
                  </a:ext>
                </a:extLst>
              </p:cNvPr>
              <p:cNvSpPr/>
              <p:nvPr/>
            </p:nvSpPr>
            <p:spPr>
              <a:xfrm>
                <a:off x="29742" y="4324955"/>
                <a:ext cx="4127" cy="3722"/>
              </a:xfrm>
              <a:custGeom>
                <a:avLst/>
                <a:gdLst>
                  <a:gd name="connsiteX0" fmla="*/ 144 w 4127"/>
                  <a:gd name="connsiteY0" fmla="*/ 0 h 3722"/>
                  <a:gd name="connsiteX1" fmla="*/ 0 w 4127"/>
                  <a:gd name="connsiteY1" fmla="*/ 3723 h 3722"/>
                  <a:gd name="connsiteX2" fmla="*/ 4127 w 4127"/>
                  <a:gd name="connsiteY2" fmla="*/ 1905 h 3722"/>
                  <a:gd name="connsiteX3" fmla="*/ 144 w 4127"/>
                  <a:gd name="connsiteY3" fmla="*/ 0 h 3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127" h="3722">
                    <a:moveTo>
                      <a:pt x="144" y="0"/>
                    </a:moveTo>
                    <a:cubicBezTo>
                      <a:pt x="87" y="1241"/>
                      <a:pt x="29" y="2482"/>
                      <a:pt x="0" y="3723"/>
                    </a:cubicBezTo>
                    <a:cubicBezTo>
                      <a:pt x="1385" y="3117"/>
                      <a:pt x="2742" y="2511"/>
                      <a:pt x="4127" y="1905"/>
                    </a:cubicBezTo>
                    <a:cubicBezTo>
                      <a:pt x="2800" y="1270"/>
                      <a:pt x="1472" y="635"/>
                      <a:pt x="144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72" name="Freeform 171">
                <a:extLst>
                  <a:ext uri="{FF2B5EF4-FFF2-40B4-BE49-F238E27FC236}">
                    <a16:creationId xmlns:a16="http://schemas.microsoft.com/office/drawing/2014/main" id="{5ADBA170-A586-49C0-352C-4D60D49AFB66}"/>
                  </a:ext>
                </a:extLst>
              </p:cNvPr>
              <p:cNvSpPr/>
              <p:nvPr/>
            </p:nvSpPr>
            <p:spPr>
              <a:xfrm>
                <a:off x="1425022" y="4354851"/>
                <a:ext cx="230" cy="144"/>
              </a:xfrm>
              <a:custGeom>
                <a:avLst/>
                <a:gdLst>
                  <a:gd name="connsiteX0" fmla="*/ 231 w 230"/>
                  <a:gd name="connsiteY0" fmla="*/ 29 h 144"/>
                  <a:gd name="connsiteX1" fmla="*/ 0 w 230"/>
                  <a:gd name="connsiteY1" fmla="*/ 144 h 144"/>
                  <a:gd name="connsiteX2" fmla="*/ 173 w 230"/>
                  <a:gd name="connsiteY2" fmla="*/ 144 h 144"/>
                  <a:gd name="connsiteX3" fmla="*/ 231 w 230"/>
                  <a:gd name="connsiteY3" fmla="*/ 0 h 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30" h="144">
                    <a:moveTo>
                      <a:pt x="231" y="29"/>
                    </a:moveTo>
                    <a:cubicBezTo>
                      <a:pt x="231" y="29"/>
                      <a:pt x="87" y="115"/>
                      <a:pt x="0" y="144"/>
                    </a:cubicBezTo>
                    <a:cubicBezTo>
                      <a:pt x="58" y="144"/>
                      <a:pt x="115" y="144"/>
                      <a:pt x="173" y="144"/>
                    </a:cubicBezTo>
                    <a:cubicBezTo>
                      <a:pt x="173" y="86"/>
                      <a:pt x="202" y="58"/>
                      <a:pt x="231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73" name="Freeform 172">
                <a:extLst>
                  <a:ext uri="{FF2B5EF4-FFF2-40B4-BE49-F238E27FC236}">
                    <a16:creationId xmlns:a16="http://schemas.microsoft.com/office/drawing/2014/main" id="{9776A824-7E26-8A05-322F-62875AFE7993}"/>
                  </a:ext>
                </a:extLst>
              </p:cNvPr>
              <p:cNvSpPr/>
              <p:nvPr/>
            </p:nvSpPr>
            <p:spPr>
              <a:xfrm>
                <a:off x="859279" y="4243604"/>
                <a:ext cx="7619" cy="9782"/>
              </a:xfrm>
              <a:custGeom>
                <a:avLst/>
                <a:gdLst>
                  <a:gd name="connsiteX0" fmla="*/ 0 w 7619"/>
                  <a:gd name="connsiteY0" fmla="*/ 0 h 9782"/>
                  <a:gd name="connsiteX1" fmla="*/ 7562 w 7619"/>
                  <a:gd name="connsiteY1" fmla="*/ 9783 h 9782"/>
                  <a:gd name="connsiteX2" fmla="*/ 7619 w 7619"/>
                  <a:gd name="connsiteY2" fmla="*/ 7792 h 9782"/>
                  <a:gd name="connsiteX3" fmla="*/ 202 w 7619"/>
                  <a:gd name="connsiteY3" fmla="*/ 29 h 9782"/>
                  <a:gd name="connsiteX4" fmla="*/ 0 w 7619"/>
                  <a:gd name="connsiteY4" fmla="*/ 29 h 97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619" h="9782">
                    <a:moveTo>
                      <a:pt x="0" y="0"/>
                    </a:moveTo>
                    <a:cubicBezTo>
                      <a:pt x="2511" y="3261"/>
                      <a:pt x="5051" y="6551"/>
                      <a:pt x="7562" y="9783"/>
                    </a:cubicBezTo>
                    <a:cubicBezTo>
                      <a:pt x="7562" y="9119"/>
                      <a:pt x="7591" y="8455"/>
                      <a:pt x="7619" y="7792"/>
                    </a:cubicBezTo>
                    <a:cubicBezTo>
                      <a:pt x="5137" y="5223"/>
                      <a:pt x="2655" y="2626"/>
                      <a:pt x="202" y="29"/>
                    </a:cubicBezTo>
                    <a:cubicBezTo>
                      <a:pt x="144" y="29"/>
                      <a:pt x="58" y="29"/>
                      <a:pt x="0" y="29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74" name="Freeform 173">
                <a:extLst>
                  <a:ext uri="{FF2B5EF4-FFF2-40B4-BE49-F238E27FC236}">
                    <a16:creationId xmlns:a16="http://schemas.microsoft.com/office/drawing/2014/main" id="{E0486BF0-5EF1-3A8D-468D-9FD42063694E}"/>
                  </a:ext>
                </a:extLst>
              </p:cNvPr>
              <p:cNvSpPr/>
              <p:nvPr/>
            </p:nvSpPr>
            <p:spPr>
              <a:xfrm>
                <a:off x="1033602" y="4237255"/>
                <a:ext cx="3867" cy="981"/>
              </a:xfrm>
              <a:custGeom>
                <a:avLst/>
                <a:gdLst>
                  <a:gd name="connsiteX0" fmla="*/ 0 w 3867"/>
                  <a:gd name="connsiteY0" fmla="*/ 0 h 981"/>
                  <a:gd name="connsiteX1" fmla="*/ 2078 w 3867"/>
                  <a:gd name="connsiteY1" fmla="*/ 981 h 981"/>
                  <a:gd name="connsiteX2" fmla="*/ 3867 w 3867"/>
                  <a:gd name="connsiteY2" fmla="*/ 29 h 981"/>
                  <a:gd name="connsiteX3" fmla="*/ 0 w 3867"/>
                  <a:gd name="connsiteY3" fmla="*/ 0 h 9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867" h="981">
                    <a:moveTo>
                      <a:pt x="0" y="0"/>
                    </a:moveTo>
                    <a:cubicBezTo>
                      <a:pt x="693" y="317"/>
                      <a:pt x="1385" y="664"/>
                      <a:pt x="2078" y="981"/>
                    </a:cubicBezTo>
                    <a:cubicBezTo>
                      <a:pt x="2684" y="664"/>
                      <a:pt x="3290" y="346"/>
                      <a:pt x="3867" y="29"/>
                    </a:cubicBezTo>
                    <a:cubicBezTo>
                      <a:pt x="2598" y="29"/>
                      <a:pt x="1299" y="29"/>
                      <a:pt x="0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75" name="Freeform 174">
                <a:extLst>
                  <a:ext uri="{FF2B5EF4-FFF2-40B4-BE49-F238E27FC236}">
                    <a16:creationId xmlns:a16="http://schemas.microsoft.com/office/drawing/2014/main" id="{EEF4281F-9C0A-FC50-9650-EC16421FE62E}"/>
                  </a:ext>
                </a:extLst>
              </p:cNvPr>
              <p:cNvSpPr/>
              <p:nvPr/>
            </p:nvSpPr>
            <p:spPr>
              <a:xfrm>
                <a:off x="1080646" y="4226260"/>
                <a:ext cx="5945" cy="1760"/>
              </a:xfrm>
              <a:custGeom>
                <a:avLst/>
                <a:gdLst>
                  <a:gd name="connsiteX0" fmla="*/ 5022 w 5945"/>
                  <a:gd name="connsiteY0" fmla="*/ 0 h 1760"/>
                  <a:gd name="connsiteX1" fmla="*/ 0 w 5945"/>
                  <a:gd name="connsiteY1" fmla="*/ 1760 h 1760"/>
                  <a:gd name="connsiteX2" fmla="*/ 5946 w 5945"/>
                  <a:gd name="connsiteY2" fmla="*/ 1472 h 1760"/>
                  <a:gd name="connsiteX3" fmla="*/ 5022 w 5945"/>
                  <a:gd name="connsiteY3" fmla="*/ 0 h 17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5945" h="1760">
                    <a:moveTo>
                      <a:pt x="5022" y="0"/>
                    </a:moveTo>
                    <a:cubicBezTo>
                      <a:pt x="3377" y="548"/>
                      <a:pt x="1703" y="1126"/>
                      <a:pt x="0" y="1760"/>
                    </a:cubicBezTo>
                    <a:cubicBezTo>
                      <a:pt x="2021" y="1674"/>
                      <a:pt x="4012" y="1587"/>
                      <a:pt x="5946" y="1472"/>
                    </a:cubicBezTo>
                    <a:cubicBezTo>
                      <a:pt x="5657" y="981"/>
                      <a:pt x="5340" y="491"/>
                      <a:pt x="5022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76" name="Freeform 175">
                <a:extLst>
                  <a:ext uri="{FF2B5EF4-FFF2-40B4-BE49-F238E27FC236}">
                    <a16:creationId xmlns:a16="http://schemas.microsoft.com/office/drawing/2014/main" id="{A583F0FC-D00D-861B-13D4-9D175010EF32}"/>
                  </a:ext>
                </a:extLst>
              </p:cNvPr>
              <p:cNvSpPr/>
              <p:nvPr/>
            </p:nvSpPr>
            <p:spPr>
              <a:xfrm>
                <a:off x="1438183" y="4230704"/>
                <a:ext cx="2713" cy="4069"/>
              </a:xfrm>
              <a:custGeom>
                <a:avLst/>
                <a:gdLst>
                  <a:gd name="connsiteX0" fmla="*/ 29 w 2713"/>
                  <a:gd name="connsiteY0" fmla="*/ 3001 h 4069"/>
                  <a:gd name="connsiteX1" fmla="*/ 2713 w 2713"/>
                  <a:gd name="connsiteY1" fmla="*/ 4069 h 4069"/>
                  <a:gd name="connsiteX2" fmla="*/ 2309 w 2713"/>
                  <a:gd name="connsiteY2" fmla="*/ 0 h 4069"/>
                  <a:gd name="connsiteX3" fmla="*/ 0 w 2713"/>
                  <a:gd name="connsiteY3" fmla="*/ 3001 h 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713" h="4069">
                    <a:moveTo>
                      <a:pt x="29" y="3001"/>
                    </a:moveTo>
                    <a:cubicBezTo>
                      <a:pt x="924" y="3348"/>
                      <a:pt x="1818" y="3694"/>
                      <a:pt x="2713" y="4069"/>
                    </a:cubicBezTo>
                    <a:cubicBezTo>
                      <a:pt x="2598" y="2713"/>
                      <a:pt x="2454" y="1356"/>
                      <a:pt x="2309" y="0"/>
                    </a:cubicBezTo>
                    <a:cubicBezTo>
                      <a:pt x="1559" y="1010"/>
                      <a:pt x="779" y="1991"/>
                      <a:pt x="0" y="3001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77" name="Freeform 176">
                <a:extLst>
                  <a:ext uri="{FF2B5EF4-FFF2-40B4-BE49-F238E27FC236}">
                    <a16:creationId xmlns:a16="http://schemas.microsoft.com/office/drawing/2014/main" id="{5EBFDA76-A8D8-BC44-8012-31F7491C858D}"/>
                  </a:ext>
                </a:extLst>
              </p:cNvPr>
              <p:cNvSpPr/>
              <p:nvPr/>
            </p:nvSpPr>
            <p:spPr>
              <a:xfrm>
                <a:off x="1088872" y="4215756"/>
                <a:ext cx="952" cy="375"/>
              </a:xfrm>
              <a:custGeom>
                <a:avLst/>
                <a:gdLst>
                  <a:gd name="connsiteX0" fmla="*/ 0 w 952"/>
                  <a:gd name="connsiteY0" fmla="*/ 0 h 375"/>
                  <a:gd name="connsiteX1" fmla="*/ 231 w 952"/>
                  <a:gd name="connsiteY1" fmla="*/ 375 h 375"/>
                  <a:gd name="connsiteX2" fmla="*/ 952 w 952"/>
                  <a:gd name="connsiteY2" fmla="*/ 144 h 375"/>
                  <a:gd name="connsiteX3" fmla="*/ 0 w 952"/>
                  <a:gd name="connsiteY3" fmla="*/ 0 h 3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52" h="375">
                    <a:moveTo>
                      <a:pt x="0" y="0"/>
                    </a:moveTo>
                    <a:cubicBezTo>
                      <a:pt x="0" y="0"/>
                      <a:pt x="144" y="231"/>
                      <a:pt x="231" y="375"/>
                    </a:cubicBezTo>
                    <a:cubicBezTo>
                      <a:pt x="462" y="289"/>
                      <a:pt x="693" y="231"/>
                      <a:pt x="952" y="144"/>
                    </a:cubicBezTo>
                    <a:cubicBezTo>
                      <a:pt x="635" y="87"/>
                      <a:pt x="317" y="58"/>
                      <a:pt x="0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78" name="Freeform 177">
                <a:extLst>
                  <a:ext uri="{FF2B5EF4-FFF2-40B4-BE49-F238E27FC236}">
                    <a16:creationId xmlns:a16="http://schemas.microsoft.com/office/drawing/2014/main" id="{07998E9B-A8D1-0C88-F52E-11F99722D019}"/>
                  </a:ext>
                </a:extLst>
              </p:cNvPr>
              <p:cNvSpPr/>
              <p:nvPr/>
            </p:nvSpPr>
            <p:spPr>
              <a:xfrm>
                <a:off x="1149452" y="4210446"/>
                <a:ext cx="317" cy="57"/>
              </a:xfrm>
              <a:custGeom>
                <a:avLst/>
                <a:gdLst>
                  <a:gd name="connsiteX0" fmla="*/ 317 w 317"/>
                  <a:gd name="connsiteY0" fmla="*/ 0 h 57"/>
                  <a:gd name="connsiteX1" fmla="*/ 0 w 317"/>
                  <a:gd name="connsiteY1" fmla="*/ 58 h 57"/>
                  <a:gd name="connsiteX2" fmla="*/ 260 w 317"/>
                  <a:gd name="connsiteY2" fmla="*/ 58 h 57"/>
                  <a:gd name="connsiteX3" fmla="*/ 289 w 317"/>
                  <a:gd name="connsiteY3" fmla="*/ 29 h 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17" h="57">
                    <a:moveTo>
                      <a:pt x="317" y="0"/>
                    </a:moveTo>
                    <a:cubicBezTo>
                      <a:pt x="317" y="0"/>
                      <a:pt x="115" y="29"/>
                      <a:pt x="0" y="58"/>
                    </a:cubicBezTo>
                    <a:cubicBezTo>
                      <a:pt x="86" y="58"/>
                      <a:pt x="173" y="58"/>
                      <a:pt x="260" y="58"/>
                    </a:cubicBezTo>
                    <a:cubicBezTo>
                      <a:pt x="260" y="58"/>
                      <a:pt x="260" y="58"/>
                      <a:pt x="289" y="29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79" name="Freeform 178">
                <a:extLst>
                  <a:ext uri="{FF2B5EF4-FFF2-40B4-BE49-F238E27FC236}">
                    <a16:creationId xmlns:a16="http://schemas.microsoft.com/office/drawing/2014/main" id="{4D94447B-5349-448B-D900-71667C60D00E}"/>
                  </a:ext>
                </a:extLst>
              </p:cNvPr>
              <p:cNvSpPr/>
              <p:nvPr/>
            </p:nvSpPr>
            <p:spPr>
              <a:xfrm>
                <a:off x="1162729" y="4206464"/>
                <a:ext cx="14921" cy="3030"/>
              </a:xfrm>
              <a:custGeom>
                <a:avLst/>
                <a:gdLst>
                  <a:gd name="connsiteX0" fmla="*/ 1328 w 14921"/>
                  <a:gd name="connsiteY0" fmla="*/ 1731 h 3030"/>
                  <a:gd name="connsiteX1" fmla="*/ 0 w 14921"/>
                  <a:gd name="connsiteY1" fmla="*/ 3030 h 3030"/>
                  <a:gd name="connsiteX2" fmla="*/ 4416 w 14921"/>
                  <a:gd name="connsiteY2" fmla="*/ 2540 h 3030"/>
                  <a:gd name="connsiteX3" fmla="*/ 11313 w 14921"/>
                  <a:gd name="connsiteY3" fmla="*/ 1616 h 3030"/>
                  <a:gd name="connsiteX4" fmla="*/ 14921 w 14921"/>
                  <a:gd name="connsiteY4" fmla="*/ 0 h 3030"/>
                  <a:gd name="connsiteX5" fmla="*/ 1356 w 14921"/>
                  <a:gd name="connsiteY5" fmla="*/ 1731 h 3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21" h="3030">
                    <a:moveTo>
                      <a:pt x="1328" y="1731"/>
                    </a:moveTo>
                    <a:cubicBezTo>
                      <a:pt x="866" y="2164"/>
                      <a:pt x="433" y="2597"/>
                      <a:pt x="0" y="3030"/>
                    </a:cubicBezTo>
                    <a:cubicBezTo>
                      <a:pt x="1472" y="2886"/>
                      <a:pt x="2944" y="2713"/>
                      <a:pt x="4416" y="2540"/>
                    </a:cubicBezTo>
                    <a:cubicBezTo>
                      <a:pt x="6725" y="2251"/>
                      <a:pt x="9034" y="1962"/>
                      <a:pt x="11313" y="1616"/>
                    </a:cubicBezTo>
                    <a:cubicBezTo>
                      <a:pt x="12526" y="1097"/>
                      <a:pt x="13738" y="548"/>
                      <a:pt x="14921" y="0"/>
                    </a:cubicBezTo>
                    <a:cubicBezTo>
                      <a:pt x="10390" y="519"/>
                      <a:pt x="5859" y="1097"/>
                      <a:pt x="1356" y="1731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80" name="Freeform 179">
                <a:extLst>
                  <a:ext uri="{FF2B5EF4-FFF2-40B4-BE49-F238E27FC236}">
                    <a16:creationId xmlns:a16="http://schemas.microsoft.com/office/drawing/2014/main" id="{2576022C-CA06-AE61-68F3-397A2C6A57EA}"/>
                  </a:ext>
                </a:extLst>
              </p:cNvPr>
              <p:cNvSpPr/>
              <p:nvPr/>
            </p:nvSpPr>
            <p:spPr>
              <a:xfrm>
                <a:off x="889295" y="4120121"/>
                <a:ext cx="3722" cy="4415"/>
              </a:xfrm>
              <a:custGeom>
                <a:avLst/>
                <a:gdLst>
                  <a:gd name="connsiteX0" fmla="*/ 0 w 3722"/>
                  <a:gd name="connsiteY0" fmla="*/ 0 h 4415"/>
                  <a:gd name="connsiteX1" fmla="*/ 2482 w 3722"/>
                  <a:gd name="connsiteY1" fmla="*/ 4415 h 4415"/>
                  <a:gd name="connsiteX2" fmla="*/ 3723 w 3722"/>
                  <a:gd name="connsiteY2" fmla="*/ 433 h 4415"/>
                  <a:gd name="connsiteX3" fmla="*/ 0 w 3722"/>
                  <a:gd name="connsiteY3" fmla="*/ 0 h 44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722" h="4415">
                    <a:moveTo>
                      <a:pt x="0" y="0"/>
                    </a:moveTo>
                    <a:cubicBezTo>
                      <a:pt x="808" y="1472"/>
                      <a:pt x="1645" y="2944"/>
                      <a:pt x="2482" y="4415"/>
                    </a:cubicBezTo>
                    <a:cubicBezTo>
                      <a:pt x="2886" y="3088"/>
                      <a:pt x="3290" y="1760"/>
                      <a:pt x="3723" y="433"/>
                    </a:cubicBezTo>
                    <a:cubicBezTo>
                      <a:pt x="2482" y="289"/>
                      <a:pt x="1241" y="144"/>
                      <a:pt x="0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81" name="Freeform 180">
                <a:extLst>
                  <a:ext uri="{FF2B5EF4-FFF2-40B4-BE49-F238E27FC236}">
                    <a16:creationId xmlns:a16="http://schemas.microsoft.com/office/drawing/2014/main" id="{F803E325-4178-E5BC-3533-90B63DA929D9}"/>
                  </a:ext>
                </a:extLst>
              </p:cNvPr>
              <p:cNvSpPr/>
              <p:nvPr/>
            </p:nvSpPr>
            <p:spPr>
              <a:xfrm>
                <a:off x="855931" y="4068349"/>
                <a:ext cx="4531" cy="1587"/>
              </a:xfrm>
              <a:custGeom>
                <a:avLst/>
                <a:gdLst>
                  <a:gd name="connsiteX0" fmla="*/ 0 w 4531"/>
                  <a:gd name="connsiteY0" fmla="*/ 0 h 1587"/>
                  <a:gd name="connsiteX1" fmla="*/ 4531 w 4531"/>
                  <a:gd name="connsiteY1" fmla="*/ 1587 h 1587"/>
                  <a:gd name="connsiteX2" fmla="*/ 4387 w 4531"/>
                  <a:gd name="connsiteY2" fmla="*/ 1039 h 1587"/>
                  <a:gd name="connsiteX3" fmla="*/ 0 w 4531"/>
                  <a:gd name="connsiteY3" fmla="*/ 0 h 15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31" h="1587">
                    <a:moveTo>
                      <a:pt x="0" y="0"/>
                    </a:moveTo>
                    <a:cubicBezTo>
                      <a:pt x="1501" y="520"/>
                      <a:pt x="3031" y="1068"/>
                      <a:pt x="4531" y="1587"/>
                    </a:cubicBezTo>
                    <a:cubicBezTo>
                      <a:pt x="4474" y="1414"/>
                      <a:pt x="4445" y="1212"/>
                      <a:pt x="4387" y="1039"/>
                    </a:cubicBezTo>
                    <a:cubicBezTo>
                      <a:pt x="2915" y="693"/>
                      <a:pt x="1472" y="346"/>
                      <a:pt x="0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82" name="Freeform 181">
                <a:extLst>
                  <a:ext uri="{FF2B5EF4-FFF2-40B4-BE49-F238E27FC236}">
                    <a16:creationId xmlns:a16="http://schemas.microsoft.com/office/drawing/2014/main" id="{5769A2C1-6697-9065-73B8-EB765B342F63}"/>
                  </a:ext>
                </a:extLst>
              </p:cNvPr>
              <p:cNvSpPr/>
              <p:nvPr/>
            </p:nvSpPr>
            <p:spPr>
              <a:xfrm>
                <a:off x="690872" y="3997734"/>
                <a:ext cx="750" cy="577"/>
              </a:xfrm>
              <a:custGeom>
                <a:avLst/>
                <a:gdLst>
                  <a:gd name="connsiteX0" fmla="*/ 29 w 750"/>
                  <a:gd name="connsiteY0" fmla="*/ 58 h 577"/>
                  <a:gd name="connsiteX1" fmla="*/ 750 w 750"/>
                  <a:gd name="connsiteY1" fmla="*/ 577 h 577"/>
                  <a:gd name="connsiteX2" fmla="*/ 433 w 750"/>
                  <a:gd name="connsiteY2" fmla="*/ 0 h 577"/>
                  <a:gd name="connsiteX3" fmla="*/ 0 w 750"/>
                  <a:gd name="connsiteY3" fmla="*/ 58 h 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750" h="577">
                    <a:moveTo>
                      <a:pt x="29" y="58"/>
                    </a:moveTo>
                    <a:cubicBezTo>
                      <a:pt x="260" y="231"/>
                      <a:pt x="519" y="404"/>
                      <a:pt x="750" y="577"/>
                    </a:cubicBezTo>
                    <a:cubicBezTo>
                      <a:pt x="635" y="375"/>
                      <a:pt x="548" y="202"/>
                      <a:pt x="433" y="0"/>
                    </a:cubicBezTo>
                    <a:cubicBezTo>
                      <a:pt x="289" y="0"/>
                      <a:pt x="144" y="0"/>
                      <a:pt x="0" y="58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83" name="Freeform 182">
                <a:extLst>
                  <a:ext uri="{FF2B5EF4-FFF2-40B4-BE49-F238E27FC236}">
                    <a16:creationId xmlns:a16="http://schemas.microsoft.com/office/drawing/2014/main" id="{25A4BFE5-313E-7374-5F18-04D89D7FFD76}"/>
                  </a:ext>
                </a:extLst>
              </p:cNvPr>
              <p:cNvSpPr/>
              <p:nvPr/>
            </p:nvSpPr>
            <p:spPr>
              <a:xfrm>
                <a:off x="660827" y="3987288"/>
                <a:ext cx="2713" cy="3578"/>
              </a:xfrm>
              <a:custGeom>
                <a:avLst/>
                <a:gdLst>
                  <a:gd name="connsiteX0" fmla="*/ 0 w 2713"/>
                  <a:gd name="connsiteY0" fmla="*/ 0 h 3578"/>
                  <a:gd name="connsiteX1" fmla="*/ 1905 w 2713"/>
                  <a:gd name="connsiteY1" fmla="*/ 3578 h 3578"/>
                  <a:gd name="connsiteX2" fmla="*/ 2713 w 2713"/>
                  <a:gd name="connsiteY2" fmla="*/ 1876 h 3578"/>
                  <a:gd name="connsiteX3" fmla="*/ 0 w 2713"/>
                  <a:gd name="connsiteY3" fmla="*/ 0 h 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713" h="3578">
                    <a:moveTo>
                      <a:pt x="0" y="0"/>
                    </a:moveTo>
                    <a:cubicBezTo>
                      <a:pt x="635" y="1183"/>
                      <a:pt x="1270" y="2395"/>
                      <a:pt x="1905" y="3578"/>
                    </a:cubicBezTo>
                    <a:cubicBezTo>
                      <a:pt x="2194" y="3001"/>
                      <a:pt x="2453" y="2453"/>
                      <a:pt x="2713" y="1876"/>
                    </a:cubicBezTo>
                    <a:cubicBezTo>
                      <a:pt x="1818" y="1270"/>
                      <a:pt x="923" y="635"/>
                      <a:pt x="0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84" name="Freeform 183">
                <a:extLst>
                  <a:ext uri="{FF2B5EF4-FFF2-40B4-BE49-F238E27FC236}">
                    <a16:creationId xmlns:a16="http://schemas.microsoft.com/office/drawing/2014/main" id="{22694D50-3693-8A4E-6226-E3EF061ED93E}"/>
                  </a:ext>
                </a:extLst>
              </p:cNvPr>
              <p:cNvSpPr/>
              <p:nvPr/>
            </p:nvSpPr>
            <p:spPr>
              <a:xfrm>
                <a:off x="684407" y="3985469"/>
                <a:ext cx="2770" cy="4559"/>
              </a:xfrm>
              <a:custGeom>
                <a:avLst/>
                <a:gdLst>
                  <a:gd name="connsiteX0" fmla="*/ 750 w 2770"/>
                  <a:gd name="connsiteY0" fmla="*/ 0 h 4559"/>
                  <a:gd name="connsiteX1" fmla="*/ 0 w 2770"/>
                  <a:gd name="connsiteY1" fmla="*/ 4560 h 4559"/>
                  <a:gd name="connsiteX2" fmla="*/ 2771 w 2770"/>
                  <a:gd name="connsiteY2" fmla="*/ 4271 h 4559"/>
                  <a:gd name="connsiteX3" fmla="*/ 750 w 2770"/>
                  <a:gd name="connsiteY3" fmla="*/ 0 h 45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770" h="4559">
                    <a:moveTo>
                      <a:pt x="750" y="0"/>
                    </a:moveTo>
                    <a:cubicBezTo>
                      <a:pt x="490" y="1529"/>
                      <a:pt x="231" y="3030"/>
                      <a:pt x="0" y="4560"/>
                    </a:cubicBezTo>
                    <a:cubicBezTo>
                      <a:pt x="923" y="4473"/>
                      <a:pt x="1847" y="4386"/>
                      <a:pt x="2771" y="4271"/>
                    </a:cubicBezTo>
                    <a:cubicBezTo>
                      <a:pt x="2078" y="2857"/>
                      <a:pt x="1414" y="1414"/>
                      <a:pt x="750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85" name="Freeform 184">
                <a:extLst>
                  <a:ext uri="{FF2B5EF4-FFF2-40B4-BE49-F238E27FC236}">
                    <a16:creationId xmlns:a16="http://schemas.microsoft.com/office/drawing/2014/main" id="{492CBE20-7EE9-B2AE-2FB3-C4EBBE04B518}"/>
                  </a:ext>
                </a:extLst>
              </p:cNvPr>
              <p:cNvSpPr/>
              <p:nvPr/>
            </p:nvSpPr>
            <p:spPr>
              <a:xfrm>
                <a:off x="674392" y="3980362"/>
                <a:ext cx="3001" cy="7156"/>
              </a:xfrm>
              <a:custGeom>
                <a:avLst/>
                <a:gdLst>
                  <a:gd name="connsiteX0" fmla="*/ 0 w 3001"/>
                  <a:gd name="connsiteY0" fmla="*/ 5916 h 7156"/>
                  <a:gd name="connsiteX1" fmla="*/ 1761 w 3001"/>
                  <a:gd name="connsiteY1" fmla="*/ 7157 h 7156"/>
                  <a:gd name="connsiteX2" fmla="*/ 3002 w 3001"/>
                  <a:gd name="connsiteY2" fmla="*/ 0 h 7156"/>
                  <a:gd name="connsiteX3" fmla="*/ 0 w 3001"/>
                  <a:gd name="connsiteY3" fmla="*/ 5945 h 71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01" h="7156">
                    <a:moveTo>
                      <a:pt x="0" y="5916"/>
                    </a:moveTo>
                    <a:cubicBezTo>
                      <a:pt x="606" y="6320"/>
                      <a:pt x="1183" y="6724"/>
                      <a:pt x="1761" y="7157"/>
                    </a:cubicBezTo>
                    <a:cubicBezTo>
                      <a:pt x="2165" y="4762"/>
                      <a:pt x="2569" y="2366"/>
                      <a:pt x="3002" y="0"/>
                    </a:cubicBezTo>
                    <a:cubicBezTo>
                      <a:pt x="1992" y="1962"/>
                      <a:pt x="982" y="3954"/>
                      <a:pt x="0" y="5945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86" name="Freeform 185">
                <a:extLst>
                  <a:ext uri="{FF2B5EF4-FFF2-40B4-BE49-F238E27FC236}">
                    <a16:creationId xmlns:a16="http://schemas.microsoft.com/office/drawing/2014/main" id="{C3DEB910-4C7B-E1BD-3E64-909D6996038D}"/>
                  </a:ext>
                </a:extLst>
              </p:cNvPr>
              <p:cNvSpPr/>
              <p:nvPr/>
            </p:nvSpPr>
            <p:spPr>
              <a:xfrm>
                <a:off x="325774" y="3963335"/>
                <a:ext cx="3982" cy="3260"/>
              </a:xfrm>
              <a:custGeom>
                <a:avLst/>
                <a:gdLst>
                  <a:gd name="connsiteX0" fmla="*/ 1443 w 3982"/>
                  <a:gd name="connsiteY0" fmla="*/ 0 h 3260"/>
                  <a:gd name="connsiteX1" fmla="*/ 0 w 3982"/>
                  <a:gd name="connsiteY1" fmla="*/ 3261 h 3260"/>
                  <a:gd name="connsiteX2" fmla="*/ 3983 w 3982"/>
                  <a:gd name="connsiteY2" fmla="*/ 3232 h 3260"/>
                  <a:gd name="connsiteX3" fmla="*/ 1443 w 3982"/>
                  <a:gd name="connsiteY3" fmla="*/ 29 h 32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982" h="3260">
                    <a:moveTo>
                      <a:pt x="1443" y="0"/>
                    </a:moveTo>
                    <a:cubicBezTo>
                      <a:pt x="952" y="1097"/>
                      <a:pt x="462" y="2164"/>
                      <a:pt x="0" y="3261"/>
                    </a:cubicBezTo>
                    <a:cubicBezTo>
                      <a:pt x="1328" y="3261"/>
                      <a:pt x="2655" y="3261"/>
                      <a:pt x="3983" y="3232"/>
                    </a:cubicBezTo>
                    <a:cubicBezTo>
                      <a:pt x="3146" y="2164"/>
                      <a:pt x="2309" y="1097"/>
                      <a:pt x="1443" y="29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87" name="Freeform 186">
                <a:extLst>
                  <a:ext uri="{FF2B5EF4-FFF2-40B4-BE49-F238E27FC236}">
                    <a16:creationId xmlns:a16="http://schemas.microsoft.com/office/drawing/2014/main" id="{CE74EB3F-CF46-C22B-25A2-290B87ED949E}"/>
                  </a:ext>
                </a:extLst>
              </p:cNvPr>
              <p:cNvSpPr/>
              <p:nvPr/>
            </p:nvSpPr>
            <p:spPr>
              <a:xfrm>
                <a:off x="1280051" y="3948387"/>
                <a:ext cx="3982" cy="3174"/>
              </a:xfrm>
              <a:custGeom>
                <a:avLst/>
                <a:gdLst>
                  <a:gd name="connsiteX0" fmla="*/ 0 w 3982"/>
                  <a:gd name="connsiteY0" fmla="*/ 0 h 3174"/>
                  <a:gd name="connsiteX1" fmla="*/ 3983 w 3982"/>
                  <a:gd name="connsiteY1" fmla="*/ 3174 h 3174"/>
                  <a:gd name="connsiteX2" fmla="*/ 3896 w 3982"/>
                  <a:gd name="connsiteY2" fmla="*/ 1443 h 3174"/>
                  <a:gd name="connsiteX3" fmla="*/ 0 w 3982"/>
                  <a:gd name="connsiteY3" fmla="*/ 0 h 31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982" h="3174">
                    <a:moveTo>
                      <a:pt x="0" y="0"/>
                    </a:moveTo>
                    <a:cubicBezTo>
                      <a:pt x="1328" y="1039"/>
                      <a:pt x="2655" y="2107"/>
                      <a:pt x="3983" y="3174"/>
                    </a:cubicBezTo>
                    <a:cubicBezTo>
                      <a:pt x="3983" y="2597"/>
                      <a:pt x="3925" y="2020"/>
                      <a:pt x="3896" y="1443"/>
                    </a:cubicBezTo>
                    <a:cubicBezTo>
                      <a:pt x="2597" y="952"/>
                      <a:pt x="1299" y="491"/>
                      <a:pt x="0" y="0"/>
                    </a:cubicBezTo>
                    <a:close/>
                  </a:path>
                </a:pathLst>
              </a:custGeom>
              <a:solidFill>
                <a:srgbClr val="8095C6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88" name="Graphic 10">
              <a:extLst>
                <a:ext uri="{FF2B5EF4-FFF2-40B4-BE49-F238E27FC236}">
                  <a16:creationId xmlns:a16="http://schemas.microsoft.com/office/drawing/2014/main" id="{6FFAC217-1A85-4BBE-3F4E-AC75B4AF7891}"/>
                </a:ext>
              </a:extLst>
            </p:cNvPr>
            <p:cNvGrpSpPr/>
            <p:nvPr/>
          </p:nvGrpSpPr>
          <p:grpSpPr>
            <a:xfrm>
              <a:off x="1278040" y="4056823"/>
              <a:ext cx="451679" cy="530068"/>
              <a:chOff x="1278040" y="4056823"/>
              <a:chExt cx="451679" cy="530068"/>
            </a:xfrm>
          </p:grpSpPr>
          <p:sp>
            <p:nvSpPr>
              <p:cNvPr id="189" name="Freeform 188">
                <a:extLst>
                  <a:ext uri="{FF2B5EF4-FFF2-40B4-BE49-F238E27FC236}">
                    <a16:creationId xmlns:a16="http://schemas.microsoft.com/office/drawing/2014/main" id="{4BD8DBD8-8F5F-0219-1B90-2AB5DCEA8E08}"/>
                  </a:ext>
                </a:extLst>
              </p:cNvPr>
              <p:cNvSpPr/>
              <p:nvPr/>
            </p:nvSpPr>
            <p:spPr>
              <a:xfrm>
                <a:off x="1278040" y="4056823"/>
                <a:ext cx="451679" cy="530068"/>
              </a:xfrm>
              <a:custGeom>
                <a:avLst/>
                <a:gdLst>
                  <a:gd name="connsiteX0" fmla="*/ 393632 w 451679"/>
                  <a:gd name="connsiteY0" fmla="*/ 386276 h 530068"/>
                  <a:gd name="connsiteX1" fmla="*/ 135928 w 451679"/>
                  <a:gd name="connsiteY1" fmla="*/ 529353 h 530068"/>
                  <a:gd name="connsiteX2" fmla="*/ 31767 w 451679"/>
                  <a:gd name="connsiteY2" fmla="*/ 172092 h 530068"/>
                  <a:gd name="connsiteX3" fmla="*/ 393603 w 451679"/>
                  <a:gd name="connsiteY3" fmla="*/ 386276 h 5300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51679" h="530068">
                    <a:moveTo>
                      <a:pt x="393632" y="386276"/>
                    </a:moveTo>
                    <a:cubicBezTo>
                      <a:pt x="339142" y="478304"/>
                      <a:pt x="216596" y="514924"/>
                      <a:pt x="135928" y="529353"/>
                    </a:cubicBezTo>
                    <a:cubicBezTo>
                      <a:pt x="-12766" y="545687"/>
                      <a:pt x="-25927" y="277654"/>
                      <a:pt x="31767" y="172092"/>
                    </a:cubicBezTo>
                    <a:cubicBezTo>
                      <a:pt x="238531" y="-166441"/>
                      <a:pt x="591016" y="42202"/>
                      <a:pt x="393603" y="386276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190" name="Freeform 189">
                <a:extLst>
                  <a:ext uri="{FF2B5EF4-FFF2-40B4-BE49-F238E27FC236}">
                    <a16:creationId xmlns:a16="http://schemas.microsoft.com/office/drawing/2014/main" id="{9720E2D6-3C3D-DE69-F3E4-88524743AEED}"/>
                  </a:ext>
                </a:extLst>
              </p:cNvPr>
              <p:cNvSpPr/>
              <p:nvPr/>
            </p:nvSpPr>
            <p:spPr>
              <a:xfrm>
                <a:off x="1425008" y="4287843"/>
                <a:ext cx="112284" cy="136334"/>
              </a:xfrm>
              <a:custGeom>
                <a:avLst/>
                <a:gdLst>
                  <a:gd name="connsiteX0" fmla="*/ 9365 w 112284"/>
                  <a:gd name="connsiteY0" fmla="*/ 131044 h 136334"/>
                  <a:gd name="connsiteX1" fmla="*/ 273 w 112284"/>
                  <a:gd name="connsiteY1" fmla="*/ 113902 h 136334"/>
                  <a:gd name="connsiteX2" fmla="*/ 6074 w 112284"/>
                  <a:gd name="connsiteY2" fmla="*/ 114826 h 136334"/>
                  <a:gd name="connsiteX3" fmla="*/ 36610 w 112284"/>
                  <a:gd name="connsiteY3" fmla="*/ 130496 h 136334"/>
                  <a:gd name="connsiteX4" fmla="*/ 107119 w 112284"/>
                  <a:gd name="connsiteY4" fmla="*/ 0 h 136334"/>
                  <a:gd name="connsiteX5" fmla="*/ 112285 w 112284"/>
                  <a:gd name="connsiteY5" fmla="*/ 2799 h 136334"/>
                  <a:gd name="connsiteX6" fmla="*/ 40189 w 112284"/>
                  <a:gd name="connsiteY6" fmla="*/ 136238 h 136334"/>
                  <a:gd name="connsiteX7" fmla="*/ 9394 w 112284"/>
                  <a:gd name="connsiteY7" fmla="*/ 131044 h 136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2284" h="136334">
                    <a:moveTo>
                      <a:pt x="9365" y="131044"/>
                    </a:moveTo>
                    <a:cubicBezTo>
                      <a:pt x="2900" y="127725"/>
                      <a:pt x="-1112" y="121434"/>
                      <a:pt x="273" y="113902"/>
                    </a:cubicBezTo>
                    <a:lnTo>
                      <a:pt x="6074" y="114826"/>
                    </a:lnTo>
                    <a:cubicBezTo>
                      <a:pt x="4054" y="129428"/>
                      <a:pt x="27576" y="130265"/>
                      <a:pt x="36610" y="130496"/>
                    </a:cubicBezTo>
                    <a:lnTo>
                      <a:pt x="107119" y="0"/>
                    </a:lnTo>
                    <a:lnTo>
                      <a:pt x="112285" y="2799"/>
                    </a:lnTo>
                    <a:lnTo>
                      <a:pt x="40189" y="136238"/>
                    </a:lnTo>
                    <a:cubicBezTo>
                      <a:pt x="37360" y="136238"/>
                      <a:pt x="22093" y="137479"/>
                      <a:pt x="9394" y="131044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191" name="Graphic 10">
                <a:extLst>
                  <a:ext uri="{FF2B5EF4-FFF2-40B4-BE49-F238E27FC236}">
                    <a16:creationId xmlns:a16="http://schemas.microsoft.com/office/drawing/2014/main" id="{2908F236-DA35-C76E-59BA-62AECF645984}"/>
                  </a:ext>
                </a:extLst>
              </p:cNvPr>
              <p:cNvGrpSpPr/>
              <p:nvPr/>
            </p:nvGrpSpPr>
            <p:grpSpPr>
              <a:xfrm>
                <a:off x="1398440" y="4187073"/>
                <a:ext cx="255749" cy="166393"/>
                <a:chOff x="1398440" y="4187073"/>
                <a:chExt cx="255749" cy="166393"/>
              </a:xfrm>
              <a:solidFill>
                <a:srgbClr val="5684CB"/>
              </a:solidFill>
            </p:grpSpPr>
            <p:sp>
              <p:nvSpPr>
                <p:cNvPr id="192" name="Freeform 191">
                  <a:extLst>
                    <a:ext uri="{FF2B5EF4-FFF2-40B4-BE49-F238E27FC236}">
                      <a16:creationId xmlns:a16="http://schemas.microsoft.com/office/drawing/2014/main" id="{9CD597C2-BCBC-34FE-B45B-73B9A2F1FD5C}"/>
                    </a:ext>
                  </a:extLst>
                </p:cNvPr>
                <p:cNvSpPr/>
                <p:nvPr/>
              </p:nvSpPr>
              <p:spPr>
                <a:xfrm>
                  <a:off x="1571609" y="4265132"/>
                  <a:ext cx="82580" cy="88334"/>
                </a:xfrm>
                <a:custGeom>
                  <a:avLst/>
                  <a:gdLst>
                    <a:gd name="connsiteX0" fmla="*/ 19857 w 82580"/>
                    <a:gd name="connsiteY0" fmla="*/ 24904 h 88334"/>
                    <a:gd name="connsiteX1" fmla="*/ 77465 w 82580"/>
                    <a:gd name="connsiteY1" fmla="*/ 88334 h 88334"/>
                    <a:gd name="connsiteX2" fmla="*/ 13623 w 82580"/>
                    <a:gd name="connsiteY2" fmla="*/ 0 h 88334"/>
                    <a:gd name="connsiteX3" fmla="*/ 19857 w 82580"/>
                    <a:gd name="connsiteY3" fmla="*/ 24904 h 883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2580" h="88334">
                      <a:moveTo>
                        <a:pt x="19857" y="24904"/>
                      </a:moveTo>
                      <a:cubicBezTo>
                        <a:pt x="19857" y="24904"/>
                        <a:pt x="69528" y="27271"/>
                        <a:pt x="77465" y="88334"/>
                      </a:cubicBezTo>
                      <a:cubicBezTo>
                        <a:pt x="77465" y="88334"/>
                        <a:pt x="109415" y="42104"/>
                        <a:pt x="13623" y="0"/>
                      </a:cubicBezTo>
                      <a:cubicBezTo>
                        <a:pt x="13623" y="0"/>
                        <a:pt x="-20837" y="21441"/>
                        <a:pt x="19857" y="24904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93" name="Freeform 192">
                  <a:extLst>
                    <a:ext uri="{FF2B5EF4-FFF2-40B4-BE49-F238E27FC236}">
                      <a16:creationId xmlns:a16="http://schemas.microsoft.com/office/drawing/2014/main" id="{6D53F7E9-FE3D-F776-7888-0F9C535345D6}"/>
                    </a:ext>
                  </a:extLst>
                </p:cNvPr>
                <p:cNvSpPr/>
                <p:nvPr/>
              </p:nvSpPr>
              <p:spPr>
                <a:xfrm>
                  <a:off x="1398440" y="4187073"/>
                  <a:ext cx="108577" cy="50131"/>
                </a:xfrm>
                <a:custGeom>
                  <a:avLst/>
                  <a:gdLst>
                    <a:gd name="connsiteX0" fmla="*/ 83987 w 108577"/>
                    <a:gd name="connsiteY0" fmla="*/ 37109 h 50131"/>
                    <a:gd name="connsiteX1" fmla="*/ 0 w 108577"/>
                    <a:gd name="connsiteY1" fmla="*/ 20141 h 50131"/>
                    <a:gd name="connsiteX2" fmla="*/ 108577 w 108577"/>
                    <a:gd name="connsiteY2" fmla="*/ 29693 h 50131"/>
                    <a:gd name="connsiteX3" fmla="*/ 83987 w 108577"/>
                    <a:gd name="connsiteY3" fmla="*/ 37081 h 50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08577" h="50131">
                      <a:moveTo>
                        <a:pt x="83987" y="37109"/>
                      </a:moveTo>
                      <a:cubicBezTo>
                        <a:pt x="83987" y="37109"/>
                        <a:pt x="56511" y="-4331"/>
                        <a:pt x="0" y="20141"/>
                      </a:cubicBezTo>
                      <a:cubicBezTo>
                        <a:pt x="0" y="20141"/>
                        <a:pt x="23320" y="-30995"/>
                        <a:pt x="108577" y="29693"/>
                      </a:cubicBezTo>
                      <a:cubicBezTo>
                        <a:pt x="108577" y="29693"/>
                        <a:pt x="107827" y="70267"/>
                        <a:pt x="83987" y="37081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194" name="Graphic 10">
                <a:extLst>
                  <a:ext uri="{FF2B5EF4-FFF2-40B4-BE49-F238E27FC236}">
                    <a16:creationId xmlns:a16="http://schemas.microsoft.com/office/drawing/2014/main" id="{134EDA1D-E63C-D14A-3209-D065C1E5DB6F}"/>
                  </a:ext>
                </a:extLst>
              </p:cNvPr>
              <p:cNvGrpSpPr/>
              <p:nvPr/>
            </p:nvGrpSpPr>
            <p:grpSpPr>
              <a:xfrm>
                <a:off x="1435440" y="4241478"/>
                <a:ext cx="157844" cy="109352"/>
                <a:chOff x="1435440" y="4241478"/>
                <a:chExt cx="157844" cy="109352"/>
              </a:xfrm>
              <a:solidFill>
                <a:srgbClr val="5684CB"/>
              </a:solidFill>
            </p:grpSpPr>
            <p:sp>
              <p:nvSpPr>
                <p:cNvPr id="195" name="Freeform 194">
                  <a:extLst>
                    <a:ext uri="{FF2B5EF4-FFF2-40B4-BE49-F238E27FC236}">
                      <a16:creationId xmlns:a16="http://schemas.microsoft.com/office/drawing/2014/main" id="{4F770174-5875-513F-F740-18D34F723DC7}"/>
                    </a:ext>
                  </a:extLst>
                </p:cNvPr>
                <p:cNvSpPr/>
                <p:nvPr/>
              </p:nvSpPr>
              <p:spPr>
                <a:xfrm>
                  <a:off x="1570714" y="4321559"/>
                  <a:ext cx="22571" cy="29271"/>
                </a:xfrm>
                <a:custGeom>
                  <a:avLst/>
                  <a:gdLst>
                    <a:gd name="connsiteX0" fmla="*/ 18674 w 22571"/>
                    <a:gd name="connsiteY0" fmla="*/ 19008 h 29271"/>
                    <a:gd name="connsiteX1" fmla="*/ 3897 w 22571"/>
                    <a:gd name="connsiteY1" fmla="*/ 10264 h 29271"/>
                    <a:gd name="connsiteX2" fmla="*/ 18674 w 22571"/>
                    <a:gd name="connsiteY2" fmla="*/ 19008 h 292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22571" h="29271">
                      <a:moveTo>
                        <a:pt x="18674" y="19008"/>
                      </a:moveTo>
                      <a:cubicBezTo>
                        <a:pt x="7880" y="37592"/>
                        <a:pt x="-7215" y="28675"/>
                        <a:pt x="3897" y="10264"/>
                      </a:cubicBezTo>
                      <a:cubicBezTo>
                        <a:pt x="14691" y="-8321"/>
                        <a:pt x="29786" y="596"/>
                        <a:pt x="18674" y="19008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196" name="Freeform 195">
                  <a:extLst>
                    <a:ext uri="{FF2B5EF4-FFF2-40B4-BE49-F238E27FC236}">
                      <a16:creationId xmlns:a16="http://schemas.microsoft.com/office/drawing/2014/main" id="{D43F9E5B-F0FD-1836-EB3F-4DD836CEE47E}"/>
                    </a:ext>
                  </a:extLst>
                </p:cNvPr>
                <p:cNvSpPr/>
                <p:nvPr/>
              </p:nvSpPr>
              <p:spPr>
                <a:xfrm>
                  <a:off x="1435440" y="4241478"/>
                  <a:ext cx="22571" cy="29271"/>
                </a:xfrm>
                <a:custGeom>
                  <a:avLst/>
                  <a:gdLst>
                    <a:gd name="connsiteX0" fmla="*/ 18674 w 22571"/>
                    <a:gd name="connsiteY0" fmla="*/ 19008 h 29271"/>
                    <a:gd name="connsiteX1" fmla="*/ 3897 w 22571"/>
                    <a:gd name="connsiteY1" fmla="*/ 10264 h 29271"/>
                    <a:gd name="connsiteX2" fmla="*/ 18674 w 22571"/>
                    <a:gd name="connsiteY2" fmla="*/ 19008 h 292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22571" h="29271">
                      <a:moveTo>
                        <a:pt x="18674" y="19008"/>
                      </a:moveTo>
                      <a:cubicBezTo>
                        <a:pt x="7880" y="37592"/>
                        <a:pt x="-7215" y="28675"/>
                        <a:pt x="3897" y="10264"/>
                      </a:cubicBezTo>
                      <a:cubicBezTo>
                        <a:pt x="14691" y="-8321"/>
                        <a:pt x="29786" y="596"/>
                        <a:pt x="18674" y="19008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sp>
            <p:nvSpPr>
              <p:cNvPr id="197" name="Freeform 196">
                <a:extLst>
                  <a:ext uri="{FF2B5EF4-FFF2-40B4-BE49-F238E27FC236}">
                    <a16:creationId xmlns:a16="http://schemas.microsoft.com/office/drawing/2014/main" id="{07318560-3613-D5A2-90AC-36F1048ED445}"/>
                  </a:ext>
                </a:extLst>
              </p:cNvPr>
              <p:cNvSpPr/>
              <p:nvPr/>
            </p:nvSpPr>
            <p:spPr>
              <a:xfrm>
                <a:off x="1347856" y="4422898"/>
                <a:ext cx="132984" cy="97668"/>
              </a:xfrm>
              <a:custGeom>
                <a:avLst/>
                <a:gdLst>
                  <a:gd name="connsiteX0" fmla="*/ 132984 w 132984"/>
                  <a:gd name="connsiteY0" fmla="*/ 75694 h 97668"/>
                  <a:gd name="connsiteX1" fmla="*/ 5099 w 132984"/>
                  <a:gd name="connsiteY1" fmla="*/ 0 h 97668"/>
                  <a:gd name="connsiteX2" fmla="*/ 132984 w 132984"/>
                  <a:gd name="connsiteY2" fmla="*/ 75694 h 976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32984" h="97668">
                    <a:moveTo>
                      <a:pt x="132984" y="75694"/>
                    </a:moveTo>
                    <a:lnTo>
                      <a:pt x="5099" y="0"/>
                    </a:lnTo>
                    <a:cubicBezTo>
                      <a:pt x="-26043" y="49953"/>
                      <a:pt x="94050" y="139153"/>
                      <a:pt x="132984" y="75694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198" name="Graphic 10">
              <a:extLst>
                <a:ext uri="{FF2B5EF4-FFF2-40B4-BE49-F238E27FC236}">
                  <a16:creationId xmlns:a16="http://schemas.microsoft.com/office/drawing/2014/main" id="{5425FBD2-5344-312C-527A-DA8AF286021F}"/>
                </a:ext>
              </a:extLst>
            </p:cNvPr>
            <p:cNvGrpSpPr/>
            <p:nvPr/>
          </p:nvGrpSpPr>
          <p:grpSpPr>
            <a:xfrm>
              <a:off x="-364849" y="4150474"/>
              <a:ext cx="429861" cy="563013"/>
              <a:chOff x="-364849" y="4150474"/>
              <a:chExt cx="429861" cy="563013"/>
            </a:xfrm>
          </p:grpSpPr>
          <p:sp>
            <p:nvSpPr>
              <p:cNvPr id="199" name="Freeform 198">
                <a:extLst>
                  <a:ext uri="{FF2B5EF4-FFF2-40B4-BE49-F238E27FC236}">
                    <a16:creationId xmlns:a16="http://schemas.microsoft.com/office/drawing/2014/main" id="{57744799-B147-44D1-1F42-AFAE067C8DE4}"/>
                  </a:ext>
                </a:extLst>
              </p:cNvPr>
              <p:cNvSpPr/>
              <p:nvPr/>
            </p:nvSpPr>
            <p:spPr>
              <a:xfrm>
                <a:off x="-364849" y="4150474"/>
                <a:ext cx="429861" cy="563013"/>
              </a:xfrm>
              <a:custGeom>
                <a:avLst/>
                <a:gdLst>
                  <a:gd name="connsiteX0" fmla="*/ 420365 w 429861"/>
                  <a:gd name="connsiteY0" fmla="*/ 231763 h 563013"/>
                  <a:gd name="connsiteX1" fmla="*/ 354070 w 429861"/>
                  <a:gd name="connsiteY1" fmla="*/ 518727 h 563013"/>
                  <a:gd name="connsiteX2" fmla="*/ 236921 w 429861"/>
                  <a:gd name="connsiteY2" fmla="*/ 555261 h 563013"/>
                  <a:gd name="connsiteX3" fmla="*/ 19190 w 429861"/>
                  <a:gd name="connsiteY3" fmla="*/ 356862 h 563013"/>
                  <a:gd name="connsiteX4" fmla="*/ 130076 w 429861"/>
                  <a:gd name="connsiteY4" fmla="*/ 6786 h 563013"/>
                  <a:gd name="connsiteX5" fmla="*/ 420365 w 429861"/>
                  <a:gd name="connsiteY5" fmla="*/ 231763 h 563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29861" h="563013">
                    <a:moveTo>
                      <a:pt x="420365" y="231763"/>
                    </a:moveTo>
                    <a:cubicBezTo>
                      <a:pt x="452199" y="333805"/>
                      <a:pt x="397334" y="449237"/>
                      <a:pt x="354070" y="518727"/>
                    </a:cubicBezTo>
                    <a:cubicBezTo>
                      <a:pt x="329480" y="558204"/>
                      <a:pt x="279607" y="573759"/>
                      <a:pt x="236921" y="555261"/>
                    </a:cubicBezTo>
                    <a:cubicBezTo>
                      <a:pt x="161795" y="522680"/>
                      <a:pt x="51024" y="458904"/>
                      <a:pt x="19190" y="356862"/>
                    </a:cubicBezTo>
                    <a:cubicBezTo>
                      <a:pt x="-30336" y="198057"/>
                      <a:pt x="19306" y="41330"/>
                      <a:pt x="130076" y="6786"/>
                    </a:cubicBezTo>
                    <a:cubicBezTo>
                      <a:pt x="240846" y="-27756"/>
                      <a:pt x="370810" y="72958"/>
                      <a:pt x="420365" y="231763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00" name="Freeform 199">
                <a:extLst>
                  <a:ext uri="{FF2B5EF4-FFF2-40B4-BE49-F238E27FC236}">
                    <a16:creationId xmlns:a16="http://schemas.microsoft.com/office/drawing/2014/main" id="{0B7DCC8A-56D5-139B-2046-110AFBF193D5}"/>
                  </a:ext>
                </a:extLst>
              </p:cNvPr>
              <p:cNvSpPr/>
              <p:nvPr/>
            </p:nvSpPr>
            <p:spPr>
              <a:xfrm>
                <a:off x="-160801" y="4382295"/>
                <a:ext cx="56308" cy="163481"/>
              </a:xfrm>
              <a:custGeom>
                <a:avLst/>
                <a:gdLst>
                  <a:gd name="connsiteX0" fmla="*/ 31834 w 56308"/>
                  <a:gd name="connsiteY0" fmla="*/ 162210 h 163481"/>
                  <a:gd name="connsiteX1" fmla="*/ 24936 w 56308"/>
                  <a:gd name="connsiteY1" fmla="*/ 163480 h 163481"/>
                  <a:gd name="connsiteX2" fmla="*/ 13016 w 56308"/>
                  <a:gd name="connsiteY2" fmla="*/ 157478 h 163481"/>
                  <a:gd name="connsiteX3" fmla="*/ 17577 w 56308"/>
                  <a:gd name="connsiteY3" fmla="*/ 153784 h 163481"/>
                  <a:gd name="connsiteX4" fmla="*/ 24965 w 56308"/>
                  <a:gd name="connsiteY4" fmla="*/ 157593 h 163481"/>
                  <a:gd name="connsiteX5" fmla="*/ 49642 w 56308"/>
                  <a:gd name="connsiteY5" fmla="*/ 141606 h 163481"/>
                  <a:gd name="connsiteX6" fmla="*/ 0 w 56308"/>
                  <a:gd name="connsiteY6" fmla="*/ 1962 h 163481"/>
                  <a:gd name="connsiteX7" fmla="*/ 5541 w 56308"/>
                  <a:gd name="connsiteY7" fmla="*/ 0 h 163481"/>
                  <a:gd name="connsiteX8" fmla="*/ 56309 w 56308"/>
                  <a:gd name="connsiteY8" fmla="*/ 142818 h 163481"/>
                  <a:gd name="connsiteX9" fmla="*/ 55241 w 56308"/>
                  <a:gd name="connsiteY9" fmla="*/ 144088 h 163481"/>
                  <a:gd name="connsiteX10" fmla="*/ 31834 w 56308"/>
                  <a:gd name="connsiteY10" fmla="*/ 162182 h 163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6308" h="163481">
                    <a:moveTo>
                      <a:pt x="31834" y="162210"/>
                    </a:moveTo>
                    <a:cubicBezTo>
                      <a:pt x="29525" y="163019"/>
                      <a:pt x="27216" y="163509"/>
                      <a:pt x="24936" y="163480"/>
                    </a:cubicBezTo>
                    <a:cubicBezTo>
                      <a:pt x="20203" y="163452"/>
                      <a:pt x="16191" y="161431"/>
                      <a:pt x="13016" y="157478"/>
                    </a:cubicBezTo>
                    <a:lnTo>
                      <a:pt x="17577" y="153784"/>
                    </a:lnTo>
                    <a:cubicBezTo>
                      <a:pt x="19626" y="156324"/>
                      <a:pt x="22021" y="157593"/>
                      <a:pt x="24965" y="157593"/>
                    </a:cubicBezTo>
                    <a:cubicBezTo>
                      <a:pt x="33652" y="157651"/>
                      <a:pt x="44851" y="147031"/>
                      <a:pt x="49642" y="141606"/>
                    </a:cubicBezTo>
                    <a:lnTo>
                      <a:pt x="0" y="1962"/>
                    </a:lnTo>
                    <a:lnTo>
                      <a:pt x="5541" y="0"/>
                    </a:lnTo>
                    <a:lnTo>
                      <a:pt x="56309" y="142818"/>
                    </a:lnTo>
                    <a:lnTo>
                      <a:pt x="55241" y="144088"/>
                    </a:lnTo>
                    <a:cubicBezTo>
                      <a:pt x="54693" y="144752"/>
                      <a:pt x="43696" y="157968"/>
                      <a:pt x="31834" y="162182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01" name="Freeform 200">
                <a:extLst>
                  <a:ext uri="{FF2B5EF4-FFF2-40B4-BE49-F238E27FC236}">
                    <a16:creationId xmlns:a16="http://schemas.microsoft.com/office/drawing/2014/main" id="{A85EDB64-52EC-31EF-E251-C74F769E7FFE}"/>
                  </a:ext>
                </a:extLst>
              </p:cNvPr>
              <p:cNvSpPr/>
              <p:nvPr/>
            </p:nvSpPr>
            <p:spPr>
              <a:xfrm>
                <a:off x="-130207" y="4299832"/>
                <a:ext cx="98504" cy="72032"/>
              </a:xfrm>
              <a:custGeom>
                <a:avLst/>
                <a:gdLst>
                  <a:gd name="connsiteX0" fmla="*/ 25600 w 98504"/>
                  <a:gd name="connsiteY0" fmla="*/ 54125 h 72032"/>
                  <a:gd name="connsiteX1" fmla="*/ 98504 w 98504"/>
                  <a:gd name="connsiteY1" fmla="*/ 9193 h 72032"/>
                  <a:gd name="connsiteX2" fmla="*/ 0 w 98504"/>
                  <a:gd name="connsiteY2" fmla="*/ 55683 h 72032"/>
                  <a:gd name="connsiteX3" fmla="*/ 25600 w 98504"/>
                  <a:gd name="connsiteY3" fmla="*/ 54125 h 720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8504" h="72032">
                    <a:moveTo>
                      <a:pt x="25600" y="54125"/>
                    </a:moveTo>
                    <a:cubicBezTo>
                      <a:pt x="25600" y="54125"/>
                      <a:pt x="37058" y="5759"/>
                      <a:pt x="98504" y="9193"/>
                    </a:cubicBezTo>
                    <a:cubicBezTo>
                      <a:pt x="98504" y="9193"/>
                      <a:pt x="58964" y="-30689"/>
                      <a:pt x="0" y="55683"/>
                    </a:cubicBezTo>
                    <a:cubicBezTo>
                      <a:pt x="0" y="55683"/>
                      <a:pt x="14719" y="93487"/>
                      <a:pt x="25600" y="54125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02" name="Freeform 201">
                <a:extLst>
                  <a:ext uri="{FF2B5EF4-FFF2-40B4-BE49-F238E27FC236}">
                    <a16:creationId xmlns:a16="http://schemas.microsoft.com/office/drawing/2014/main" id="{84179A1D-AB36-505A-EA12-70AF38247CD0}"/>
                  </a:ext>
                </a:extLst>
              </p:cNvPr>
              <p:cNvSpPr/>
              <p:nvPr/>
            </p:nvSpPr>
            <p:spPr>
              <a:xfrm>
                <a:off x="-320809" y="4367990"/>
                <a:ext cx="108971" cy="37222"/>
              </a:xfrm>
              <a:custGeom>
                <a:avLst/>
                <a:gdLst>
                  <a:gd name="connsiteX0" fmla="*/ 85632 w 108971"/>
                  <a:gd name="connsiteY0" fmla="*/ 27667 h 37222"/>
                  <a:gd name="connsiteX1" fmla="*/ 0 w 108971"/>
                  <a:gd name="connsiteY1" fmla="*/ 29139 h 37222"/>
                  <a:gd name="connsiteX2" fmla="*/ 108029 w 108971"/>
                  <a:gd name="connsiteY2" fmla="*/ 15171 h 37222"/>
                  <a:gd name="connsiteX3" fmla="*/ 85632 w 108971"/>
                  <a:gd name="connsiteY3" fmla="*/ 27667 h 372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08971" h="37222">
                    <a:moveTo>
                      <a:pt x="85632" y="27667"/>
                    </a:moveTo>
                    <a:cubicBezTo>
                      <a:pt x="85632" y="27667"/>
                      <a:pt x="49901" y="-6876"/>
                      <a:pt x="0" y="29139"/>
                    </a:cubicBezTo>
                    <a:cubicBezTo>
                      <a:pt x="0" y="29139"/>
                      <a:pt x="11804" y="-25778"/>
                      <a:pt x="108029" y="15171"/>
                    </a:cubicBezTo>
                    <a:cubicBezTo>
                      <a:pt x="108029" y="15171"/>
                      <a:pt x="115994" y="54938"/>
                      <a:pt x="85632" y="27667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03" name="Freeform 202">
                <a:extLst>
                  <a:ext uri="{FF2B5EF4-FFF2-40B4-BE49-F238E27FC236}">
                    <a16:creationId xmlns:a16="http://schemas.microsoft.com/office/drawing/2014/main" id="{7397EF4C-C7F0-B557-0F1C-5ED58ED5417D}"/>
                  </a:ext>
                </a:extLst>
              </p:cNvPr>
              <p:cNvSpPr/>
              <p:nvPr/>
            </p:nvSpPr>
            <p:spPr>
              <a:xfrm>
                <a:off x="-176014" y="4564796"/>
                <a:ext cx="163652" cy="71219"/>
              </a:xfrm>
              <a:custGeom>
                <a:avLst/>
                <a:gdLst>
                  <a:gd name="connsiteX0" fmla="*/ 152825 w 163652"/>
                  <a:gd name="connsiteY0" fmla="*/ 23603 h 71219"/>
                  <a:gd name="connsiteX1" fmla="*/ 134729 w 163652"/>
                  <a:gd name="connsiteY1" fmla="*/ 18379 h 71219"/>
                  <a:gd name="connsiteX2" fmla="*/ 115421 w 163652"/>
                  <a:gd name="connsiteY2" fmla="*/ 15436 h 71219"/>
                  <a:gd name="connsiteX3" fmla="*/ 76112 w 163652"/>
                  <a:gd name="connsiteY3" fmla="*/ 20024 h 71219"/>
                  <a:gd name="connsiteX4" fmla="*/ 57640 w 163652"/>
                  <a:gd name="connsiteY4" fmla="*/ 28393 h 71219"/>
                  <a:gd name="connsiteX5" fmla="*/ 49068 w 163652"/>
                  <a:gd name="connsiteY5" fmla="*/ 33934 h 71219"/>
                  <a:gd name="connsiteX6" fmla="*/ 40843 w 163652"/>
                  <a:gd name="connsiteY6" fmla="*/ 40023 h 71219"/>
                  <a:gd name="connsiteX7" fmla="*/ 11779 w 163652"/>
                  <a:gd name="connsiteY7" fmla="*/ 68275 h 71219"/>
                  <a:gd name="connsiteX8" fmla="*/ 11693 w 163652"/>
                  <a:gd name="connsiteY8" fmla="*/ 68361 h 71219"/>
                  <a:gd name="connsiteX9" fmla="*/ 2630 w 163652"/>
                  <a:gd name="connsiteY9" fmla="*/ 70901 h 71219"/>
                  <a:gd name="connsiteX10" fmla="*/ 523 w 163652"/>
                  <a:gd name="connsiteY10" fmla="*/ 66024 h 71219"/>
                  <a:gd name="connsiteX11" fmla="*/ 26643 w 163652"/>
                  <a:gd name="connsiteY11" fmla="*/ 33097 h 71219"/>
                  <a:gd name="connsiteX12" fmla="*/ 46182 w 163652"/>
                  <a:gd name="connsiteY12" fmla="*/ 18120 h 71219"/>
                  <a:gd name="connsiteX13" fmla="*/ 70830 w 163652"/>
                  <a:gd name="connsiteY13" fmla="*/ 6374 h 71219"/>
                  <a:gd name="connsiteX14" fmla="*/ 98104 w 163652"/>
                  <a:gd name="connsiteY14" fmla="*/ 459 h 71219"/>
                  <a:gd name="connsiteX15" fmla="*/ 123589 w 163652"/>
                  <a:gd name="connsiteY15" fmla="*/ 1151 h 71219"/>
                  <a:gd name="connsiteX16" fmla="*/ 145119 w 163652"/>
                  <a:gd name="connsiteY16" fmla="*/ 6749 h 71219"/>
                  <a:gd name="connsiteX17" fmla="*/ 162465 w 163652"/>
                  <a:gd name="connsiteY17" fmla="*/ 16186 h 71219"/>
                  <a:gd name="connsiteX18" fmla="*/ 160936 w 163652"/>
                  <a:gd name="connsiteY18" fmla="*/ 22535 h 71219"/>
                  <a:gd name="connsiteX19" fmla="*/ 153229 w 163652"/>
                  <a:gd name="connsiteY19" fmla="*/ 23776 h 71219"/>
                  <a:gd name="connsiteX20" fmla="*/ 152796 w 163652"/>
                  <a:gd name="connsiteY20" fmla="*/ 23631 h 712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63652" h="71219">
                    <a:moveTo>
                      <a:pt x="152825" y="23603"/>
                    </a:moveTo>
                    <a:cubicBezTo>
                      <a:pt x="147255" y="21669"/>
                      <a:pt x="140963" y="19764"/>
                      <a:pt x="134729" y="18379"/>
                    </a:cubicBezTo>
                    <a:cubicBezTo>
                      <a:pt x="128438" y="16994"/>
                      <a:pt x="121973" y="15926"/>
                      <a:pt x="115421" y="15436"/>
                    </a:cubicBezTo>
                    <a:cubicBezTo>
                      <a:pt x="102318" y="14339"/>
                      <a:pt x="88810" y="15724"/>
                      <a:pt x="76112" y="20024"/>
                    </a:cubicBezTo>
                    <a:cubicBezTo>
                      <a:pt x="69733" y="22160"/>
                      <a:pt x="63614" y="25074"/>
                      <a:pt x="57640" y="28393"/>
                    </a:cubicBezTo>
                    <a:cubicBezTo>
                      <a:pt x="54754" y="30182"/>
                      <a:pt x="51781" y="31885"/>
                      <a:pt x="49068" y="33934"/>
                    </a:cubicBezTo>
                    <a:cubicBezTo>
                      <a:pt x="46182" y="35781"/>
                      <a:pt x="43556" y="37945"/>
                      <a:pt x="40843" y="40023"/>
                    </a:cubicBezTo>
                    <a:cubicBezTo>
                      <a:pt x="30106" y="48507"/>
                      <a:pt x="20899" y="58290"/>
                      <a:pt x="11779" y="68275"/>
                    </a:cubicBezTo>
                    <a:lnTo>
                      <a:pt x="11693" y="68361"/>
                    </a:lnTo>
                    <a:cubicBezTo>
                      <a:pt x="9586" y="70670"/>
                      <a:pt x="5516" y="71824"/>
                      <a:pt x="2630" y="70901"/>
                    </a:cubicBezTo>
                    <a:cubicBezTo>
                      <a:pt x="148" y="70122"/>
                      <a:pt x="-631" y="68044"/>
                      <a:pt x="523" y="66024"/>
                    </a:cubicBezTo>
                    <a:cubicBezTo>
                      <a:pt x="6902" y="54827"/>
                      <a:pt x="15214" y="43630"/>
                      <a:pt x="26643" y="33097"/>
                    </a:cubicBezTo>
                    <a:cubicBezTo>
                      <a:pt x="32329" y="27816"/>
                      <a:pt x="38822" y="22737"/>
                      <a:pt x="46182" y="18120"/>
                    </a:cubicBezTo>
                    <a:cubicBezTo>
                      <a:pt x="53600" y="13531"/>
                      <a:pt x="61941" y="9462"/>
                      <a:pt x="70830" y="6374"/>
                    </a:cubicBezTo>
                    <a:cubicBezTo>
                      <a:pt x="79719" y="3229"/>
                      <a:pt x="89128" y="1266"/>
                      <a:pt x="98104" y="459"/>
                    </a:cubicBezTo>
                    <a:cubicBezTo>
                      <a:pt x="107138" y="-407"/>
                      <a:pt x="115710" y="26"/>
                      <a:pt x="123589" y="1151"/>
                    </a:cubicBezTo>
                    <a:cubicBezTo>
                      <a:pt x="131439" y="2334"/>
                      <a:pt x="138625" y="4268"/>
                      <a:pt x="145119" y="6749"/>
                    </a:cubicBezTo>
                    <a:cubicBezTo>
                      <a:pt x="151613" y="9347"/>
                      <a:pt x="157356" y="12204"/>
                      <a:pt x="162465" y="16186"/>
                    </a:cubicBezTo>
                    <a:cubicBezTo>
                      <a:pt x="164514" y="17802"/>
                      <a:pt x="163850" y="20630"/>
                      <a:pt x="160936" y="22535"/>
                    </a:cubicBezTo>
                    <a:cubicBezTo>
                      <a:pt x="158569" y="24093"/>
                      <a:pt x="155423" y="24555"/>
                      <a:pt x="153229" y="23776"/>
                    </a:cubicBezTo>
                    <a:lnTo>
                      <a:pt x="152796" y="23631"/>
                    </a:ln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04" name="Freeform 203">
                <a:extLst>
                  <a:ext uri="{FF2B5EF4-FFF2-40B4-BE49-F238E27FC236}">
                    <a16:creationId xmlns:a16="http://schemas.microsoft.com/office/drawing/2014/main" id="{8A69CE4C-97BE-72F5-ED91-8C80E2BA3839}"/>
                  </a:ext>
                </a:extLst>
              </p:cNvPr>
              <p:cNvSpPr/>
              <p:nvPr/>
            </p:nvSpPr>
            <p:spPr>
              <a:xfrm>
                <a:off x="-89559" y="4379358"/>
                <a:ext cx="19487" cy="34097"/>
              </a:xfrm>
              <a:custGeom>
                <a:avLst/>
                <a:gdLst>
                  <a:gd name="connsiteX0" fmla="*/ 17940 w 19487"/>
                  <a:gd name="connsiteY0" fmla="*/ 14480 h 34097"/>
                  <a:gd name="connsiteX1" fmla="*/ 14996 w 19487"/>
                  <a:gd name="connsiteY1" fmla="*/ 33902 h 34097"/>
                  <a:gd name="connsiteX2" fmla="*/ 1547 w 19487"/>
                  <a:gd name="connsiteY2" fmla="*/ 19617 h 34097"/>
                  <a:gd name="connsiteX3" fmla="*/ 4491 w 19487"/>
                  <a:gd name="connsiteY3" fmla="*/ 196 h 34097"/>
                  <a:gd name="connsiteX4" fmla="*/ 17940 w 19487"/>
                  <a:gd name="connsiteY4" fmla="*/ 14509 h 34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9487" h="34097">
                    <a:moveTo>
                      <a:pt x="17940" y="14480"/>
                    </a:moveTo>
                    <a:cubicBezTo>
                      <a:pt x="20855" y="23801"/>
                      <a:pt x="19528" y="32488"/>
                      <a:pt x="14996" y="33902"/>
                    </a:cubicBezTo>
                    <a:cubicBezTo>
                      <a:pt x="10465" y="35316"/>
                      <a:pt x="4433" y="28909"/>
                      <a:pt x="1547" y="19617"/>
                    </a:cubicBezTo>
                    <a:cubicBezTo>
                      <a:pt x="-1368" y="10296"/>
                      <a:pt x="-40" y="1610"/>
                      <a:pt x="4491" y="196"/>
                    </a:cubicBezTo>
                    <a:cubicBezTo>
                      <a:pt x="9022" y="-1218"/>
                      <a:pt x="15054" y="5188"/>
                      <a:pt x="17940" y="14509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05" name="Freeform 204">
                <a:extLst>
                  <a:ext uri="{FF2B5EF4-FFF2-40B4-BE49-F238E27FC236}">
                    <a16:creationId xmlns:a16="http://schemas.microsoft.com/office/drawing/2014/main" id="{AFB44A41-2918-A6EF-440A-8C9059703C5F}"/>
                  </a:ext>
                </a:extLst>
              </p:cNvPr>
              <p:cNvSpPr/>
              <p:nvPr/>
            </p:nvSpPr>
            <p:spPr>
              <a:xfrm>
                <a:off x="-253666" y="4430552"/>
                <a:ext cx="19487" cy="34097"/>
              </a:xfrm>
              <a:custGeom>
                <a:avLst/>
                <a:gdLst>
                  <a:gd name="connsiteX0" fmla="*/ 17940 w 19487"/>
                  <a:gd name="connsiteY0" fmla="*/ 14480 h 34097"/>
                  <a:gd name="connsiteX1" fmla="*/ 14997 w 19487"/>
                  <a:gd name="connsiteY1" fmla="*/ 33902 h 34097"/>
                  <a:gd name="connsiteX2" fmla="*/ 1547 w 19487"/>
                  <a:gd name="connsiteY2" fmla="*/ 19617 h 34097"/>
                  <a:gd name="connsiteX3" fmla="*/ 4491 w 19487"/>
                  <a:gd name="connsiteY3" fmla="*/ 196 h 34097"/>
                  <a:gd name="connsiteX4" fmla="*/ 17940 w 19487"/>
                  <a:gd name="connsiteY4" fmla="*/ 14480 h 34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9487" h="34097">
                    <a:moveTo>
                      <a:pt x="17940" y="14480"/>
                    </a:moveTo>
                    <a:cubicBezTo>
                      <a:pt x="20856" y="23801"/>
                      <a:pt x="19528" y="32488"/>
                      <a:pt x="14997" y="33902"/>
                    </a:cubicBezTo>
                    <a:cubicBezTo>
                      <a:pt x="10465" y="35316"/>
                      <a:pt x="4433" y="28909"/>
                      <a:pt x="1547" y="19617"/>
                    </a:cubicBezTo>
                    <a:cubicBezTo>
                      <a:pt x="-1368" y="10296"/>
                      <a:pt x="-40" y="1610"/>
                      <a:pt x="4491" y="196"/>
                    </a:cubicBezTo>
                    <a:cubicBezTo>
                      <a:pt x="9022" y="-1218"/>
                      <a:pt x="15054" y="5188"/>
                      <a:pt x="17940" y="14480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206" name="Graphic 10">
              <a:extLst>
                <a:ext uri="{FF2B5EF4-FFF2-40B4-BE49-F238E27FC236}">
                  <a16:creationId xmlns:a16="http://schemas.microsoft.com/office/drawing/2014/main" id="{3E961310-C7E9-3BE7-E3E1-80C8AFD6586B}"/>
                </a:ext>
              </a:extLst>
            </p:cNvPr>
            <p:cNvGrpSpPr/>
            <p:nvPr/>
          </p:nvGrpSpPr>
          <p:grpSpPr>
            <a:xfrm>
              <a:off x="-114079" y="3721391"/>
              <a:ext cx="427164" cy="572652"/>
              <a:chOff x="-114079" y="3721391"/>
              <a:chExt cx="427164" cy="572652"/>
            </a:xfrm>
          </p:grpSpPr>
          <p:sp>
            <p:nvSpPr>
              <p:cNvPr id="207" name="Freeform 206">
                <a:extLst>
                  <a:ext uri="{FF2B5EF4-FFF2-40B4-BE49-F238E27FC236}">
                    <a16:creationId xmlns:a16="http://schemas.microsoft.com/office/drawing/2014/main" id="{F3E9B23B-65F3-E29F-3439-E324A6D4AA6A}"/>
                  </a:ext>
                </a:extLst>
              </p:cNvPr>
              <p:cNvSpPr/>
              <p:nvPr/>
            </p:nvSpPr>
            <p:spPr>
              <a:xfrm>
                <a:off x="-114079" y="3721391"/>
                <a:ext cx="427164" cy="572652"/>
              </a:xfrm>
              <a:custGeom>
                <a:avLst/>
                <a:gdLst>
                  <a:gd name="connsiteX0" fmla="*/ 422249 w 427164"/>
                  <a:gd name="connsiteY0" fmla="*/ 253054 h 572652"/>
                  <a:gd name="connsiteX1" fmla="*/ 331854 w 427164"/>
                  <a:gd name="connsiteY1" fmla="*/ 534679 h 572652"/>
                  <a:gd name="connsiteX2" fmla="*/ 211560 w 427164"/>
                  <a:gd name="connsiteY2" fmla="*/ 561430 h 572652"/>
                  <a:gd name="connsiteX3" fmla="*/ 10279 w 427164"/>
                  <a:gd name="connsiteY3" fmla="*/ 344650 h 572652"/>
                  <a:gd name="connsiteX4" fmla="*/ 150576 w 427164"/>
                  <a:gd name="connsiteY4" fmla="*/ 3577 h 572652"/>
                  <a:gd name="connsiteX5" fmla="*/ 422220 w 427164"/>
                  <a:gd name="connsiteY5" fmla="*/ 253025 h 572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27164" h="572652">
                    <a:moveTo>
                      <a:pt x="422249" y="253054"/>
                    </a:moveTo>
                    <a:cubicBezTo>
                      <a:pt x="445569" y="357838"/>
                      <a:pt x="381006" y="468768"/>
                      <a:pt x="331854" y="534679"/>
                    </a:cubicBezTo>
                    <a:cubicBezTo>
                      <a:pt x="303945" y="572137"/>
                      <a:pt x="252745" y="583536"/>
                      <a:pt x="211560" y="561430"/>
                    </a:cubicBezTo>
                    <a:cubicBezTo>
                      <a:pt x="139117" y="522559"/>
                      <a:pt x="33600" y="449433"/>
                      <a:pt x="10279" y="344650"/>
                    </a:cubicBezTo>
                    <a:cubicBezTo>
                      <a:pt x="-25999" y="181573"/>
                      <a:pt x="36803" y="28886"/>
                      <a:pt x="150576" y="3577"/>
                    </a:cubicBezTo>
                    <a:cubicBezTo>
                      <a:pt x="264347" y="-21731"/>
                      <a:pt x="385941" y="89949"/>
                      <a:pt x="422220" y="253025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08" name="Freeform 207">
                <a:extLst>
                  <a:ext uri="{FF2B5EF4-FFF2-40B4-BE49-F238E27FC236}">
                    <a16:creationId xmlns:a16="http://schemas.microsoft.com/office/drawing/2014/main" id="{33541D33-8764-61E0-E69D-55A6BE2F7C3B}"/>
                  </a:ext>
                </a:extLst>
              </p:cNvPr>
              <p:cNvSpPr/>
              <p:nvPr/>
            </p:nvSpPr>
            <p:spPr>
              <a:xfrm>
                <a:off x="99413" y="3955111"/>
                <a:ext cx="44562" cy="165290"/>
              </a:xfrm>
              <a:custGeom>
                <a:avLst/>
                <a:gdLst>
                  <a:gd name="connsiteX0" fmla="*/ 18443 w 44562"/>
                  <a:gd name="connsiteY0" fmla="*/ 164519 h 165290"/>
                  <a:gd name="connsiteX1" fmla="*/ 11429 w 44562"/>
                  <a:gd name="connsiteY1" fmla="*/ 165212 h 165290"/>
                  <a:gd name="connsiteX2" fmla="*/ 0 w 44562"/>
                  <a:gd name="connsiteY2" fmla="*/ 158199 h 165290"/>
                  <a:gd name="connsiteX3" fmla="*/ 4878 w 44562"/>
                  <a:gd name="connsiteY3" fmla="*/ 154909 h 165290"/>
                  <a:gd name="connsiteX4" fmla="*/ 11949 w 44562"/>
                  <a:gd name="connsiteY4" fmla="*/ 159354 h 165290"/>
                  <a:gd name="connsiteX5" fmla="*/ 37982 w 44562"/>
                  <a:gd name="connsiteY5" fmla="*/ 145415 h 165290"/>
                  <a:gd name="connsiteX6" fmla="*/ 0 w 44562"/>
                  <a:gd name="connsiteY6" fmla="*/ 1501 h 165290"/>
                  <a:gd name="connsiteX7" fmla="*/ 5715 w 44562"/>
                  <a:gd name="connsiteY7" fmla="*/ 0 h 165290"/>
                  <a:gd name="connsiteX8" fmla="*/ 44562 w 44562"/>
                  <a:gd name="connsiteY8" fmla="*/ 147176 h 165290"/>
                  <a:gd name="connsiteX9" fmla="*/ 43408 w 44562"/>
                  <a:gd name="connsiteY9" fmla="*/ 148359 h 165290"/>
                  <a:gd name="connsiteX10" fmla="*/ 18471 w 44562"/>
                  <a:gd name="connsiteY10" fmla="*/ 164490 h 165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4562" h="165290">
                    <a:moveTo>
                      <a:pt x="18443" y="164519"/>
                    </a:moveTo>
                    <a:cubicBezTo>
                      <a:pt x="16076" y="165154"/>
                      <a:pt x="13709" y="165443"/>
                      <a:pt x="11429" y="165212"/>
                    </a:cubicBezTo>
                    <a:cubicBezTo>
                      <a:pt x="6696" y="164779"/>
                      <a:pt x="2857" y="162442"/>
                      <a:pt x="0" y="158199"/>
                    </a:cubicBezTo>
                    <a:lnTo>
                      <a:pt x="4878" y="154909"/>
                    </a:lnTo>
                    <a:cubicBezTo>
                      <a:pt x="6725" y="157622"/>
                      <a:pt x="9034" y="159094"/>
                      <a:pt x="11949" y="159354"/>
                    </a:cubicBezTo>
                    <a:cubicBezTo>
                      <a:pt x="20636" y="160133"/>
                      <a:pt x="32729" y="150465"/>
                      <a:pt x="37982" y="145415"/>
                    </a:cubicBezTo>
                    <a:lnTo>
                      <a:pt x="0" y="1501"/>
                    </a:lnTo>
                    <a:lnTo>
                      <a:pt x="5715" y="0"/>
                    </a:lnTo>
                    <a:lnTo>
                      <a:pt x="44562" y="147176"/>
                    </a:lnTo>
                    <a:lnTo>
                      <a:pt x="43408" y="148359"/>
                    </a:lnTo>
                    <a:cubicBezTo>
                      <a:pt x="42802" y="148994"/>
                      <a:pt x="30680" y="161287"/>
                      <a:pt x="18471" y="164490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209" name="Graphic 10">
                <a:extLst>
                  <a:ext uri="{FF2B5EF4-FFF2-40B4-BE49-F238E27FC236}">
                    <a16:creationId xmlns:a16="http://schemas.microsoft.com/office/drawing/2014/main" id="{3FF8D37B-8D13-AAA0-00A5-5B45B06B6798}"/>
                  </a:ext>
                </a:extLst>
              </p:cNvPr>
              <p:cNvGrpSpPr/>
              <p:nvPr/>
            </p:nvGrpSpPr>
            <p:grpSpPr>
              <a:xfrm>
                <a:off x="-36379" y="3942962"/>
                <a:ext cx="255465" cy="82365"/>
                <a:chOff x="-36379" y="3942962"/>
                <a:chExt cx="255465" cy="82365"/>
              </a:xfrm>
              <a:solidFill>
                <a:srgbClr val="5684CB"/>
              </a:solidFill>
            </p:grpSpPr>
            <p:sp>
              <p:nvSpPr>
                <p:cNvPr id="210" name="Freeform 209">
                  <a:extLst>
                    <a:ext uri="{FF2B5EF4-FFF2-40B4-BE49-F238E27FC236}">
                      <a16:creationId xmlns:a16="http://schemas.microsoft.com/office/drawing/2014/main" id="{B820F65B-F963-E57E-068E-D2789B603621}"/>
                    </a:ext>
                  </a:extLst>
                </p:cNvPr>
                <p:cNvSpPr/>
                <p:nvPr/>
              </p:nvSpPr>
              <p:spPr>
                <a:xfrm>
                  <a:off x="-36379" y="3985537"/>
                  <a:ext cx="73510" cy="39790"/>
                </a:xfrm>
                <a:custGeom>
                  <a:avLst/>
                  <a:gdLst>
                    <a:gd name="connsiteX0" fmla="*/ 56049 w 73510"/>
                    <a:gd name="connsiteY0" fmla="*/ 10321 h 39790"/>
                    <a:gd name="connsiteX1" fmla="*/ 0 w 73510"/>
                    <a:gd name="connsiteY1" fmla="*/ 14275 h 39790"/>
                    <a:gd name="connsiteX2" fmla="*/ 73510 w 73510"/>
                    <a:gd name="connsiteY2" fmla="*/ 21056 h 39790"/>
                    <a:gd name="connsiteX3" fmla="*/ 56049 w 73510"/>
                    <a:gd name="connsiteY3" fmla="*/ 10321 h 397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73510" h="39790">
                      <a:moveTo>
                        <a:pt x="56049" y="10321"/>
                      </a:moveTo>
                      <a:cubicBezTo>
                        <a:pt x="56049" y="10321"/>
                        <a:pt x="40752" y="46105"/>
                        <a:pt x="0" y="14275"/>
                      </a:cubicBezTo>
                      <a:cubicBezTo>
                        <a:pt x="0" y="14275"/>
                        <a:pt x="20289" y="66854"/>
                        <a:pt x="73510" y="21056"/>
                      </a:cubicBezTo>
                      <a:cubicBezTo>
                        <a:pt x="73510" y="21056"/>
                        <a:pt x="69556" y="-18046"/>
                        <a:pt x="56049" y="10321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11" name="Freeform 210">
                  <a:extLst>
                    <a:ext uri="{FF2B5EF4-FFF2-40B4-BE49-F238E27FC236}">
                      <a16:creationId xmlns:a16="http://schemas.microsoft.com/office/drawing/2014/main" id="{0FCEDFF5-937D-ACB8-9602-A5C2DA4B771A}"/>
                    </a:ext>
                  </a:extLst>
                </p:cNvPr>
                <p:cNvSpPr/>
                <p:nvPr/>
              </p:nvSpPr>
              <p:spPr>
                <a:xfrm>
                  <a:off x="151872" y="3942962"/>
                  <a:ext cx="67213" cy="41198"/>
                </a:xfrm>
                <a:custGeom>
                  <a:avLst/>
                  <a:gdLst>
                    <a:gd name="connsiteX0" fmla="*/ 14731 w 67213"/>
                    <a:gd name="connsiteY0" fmla="*/ 20201 h 41198"/>
                    <a:gd name="connsiteX1" fmla="*/ 67172 w 67213"/>
                    <a:gd name="connsiteY1" fmla="*/ 0 h 41198"/>
                    <a:gd name="connsiteX2" fmla="*/ 3475 w 67213"/>
                    <a:gd name="connsiteY2" fmla="*/ 37313 h 41198"/>
                    <a:gd name="connsiteX3" fmla="*/ 14731 w 67213"/>
                    <a:gd name="connsiteY3" fmla="*/ 20201 h 411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67213" h="41198">
                      <a:moveTo>
                        <a:pt x="14731" y="20201"/>
                      </a:moveTo>
                      <a:cubicBezTo>
                        <a:pt x="14731" y="20201"/>
                        <a:pt x="43765" y="46115"/>
                        <a:pt x="67172" y="0"/>
                      </a:cubicBezTo>
                      <a:cubicBezTo>
                        <a:pt x="67172" y="0"/>
                        <a:pt x="71068" y="56215"/>
                        <a:pt x="3475" y="37313"/>
                      </a:cubicBezTo>
                      <a:cubicBezTo>
                        <a:pt x="3475" y="37313"/>
                        <a:pt x="-9513" y="231"/>
                        <a:pt x="14731" y="20201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212" name="Graphic 10">
                <a:extLst>
                  <a:ext uri="{FF2B5EF4-FFF2-40B4-BE49-F238E27FC236}">
                    <a16:creationId xmlns:a16="http://schemas.microsoft.com/office/drawing/2014/main" id="{92380096-C18B-166E-B2CA-BF2118B70EE0}"/>
                  </a:ext>
                </a:extLst>
              </p:cNvPr>
              <p:cNvGrpSpPr/>
              <p:nvPr/>
            </p:nvGrpSpPr>
            <p:grpSpPr>
              <a:xfrm>
                <a:off x="-59194" y="3890719"/>
                <a:ext cx="291025" cy="90912"/>
                <a:chOff x="-59194" y="3890719"/>
                <a:chExt cx="291025" cy="90912"/>
              </a:xfrm>
              <a:solidFill>
                <a:srgbClr val="5684CB"/>
              </a:solidFill>
            </p:grpSpPr>
            <p:sp>
              <p:nvSpPr>
                <p:cNvPr id="213" name="Freeform 212">
                  <a:extLst>
                    <a:ext uri="{FF2B5EF4-FFF2-40B4-BE49-F238E27FC236}">
                      <a16:creationId xmlns:a16="http://schemas.microsoft.com/office/drawing/2014/main" id="{7E626B8C-67E0-7E3E-1BC4-513FA69053AA}"/>
                    </a:ext>
                  </a:extLst>
                </p:cNvPr>
                <p:cNvSpPr/>
                <p:nvPr/>
              </p:nvSpPr>
              <p:spPr>
                <a:xfrm>
                  <a:off x="122262" y="3890719"/>
                  <a:ext cx="109567" cy="41235"/>
                </a:xfrm>
                <a:custGeom>
                  <a:avLst/>
                  <a:gdLst>
                    <a:gd name="connsiteX0" fmla="*/ 23676 w 109567"/>
                    <a:gd name="connsiteY0" fmla="*/ 30542 h 41235"/>
                    <a:gd name="connsiteX1" fmla="*/ 109568 w 109567"/>
                    <a:gd name="connsiteY1" fmla="*/ 26213 h 41235"/>
                    <a:gd name="connsiteX2" fmla="*/ 385 w 109567"/>
                    <a:gd name="connsiteY2" fmla="*/ 19518 h 41235"/>
                    <a:gd name="connsiteX3" fmla="*/ 23676 w 109567"/>
                    <a:gd name="connsiteY3" fmla="*/ 30513 h 412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09567" h="41235">
                      <a:moveTo>
                        <a:pt x="23676" y="30542"/>
                      </a:moveTo>
                      <a:cubicBezTo>
                        <a:pt x="23676" y="30542"/>
                        <a:pt x="57127" y="-6483"/>
                        <a:pt x="109568" y="26213"/>
                      </a:cubicBezTo>
                      <a:cubicBezTo>
                        <a:pt x="109568" y="26213"/>
                        <a:pt x="94040" y="-28011"/>
                        <a:pt x="385" y="19518"/>
                      </a:cubicBezTo>
                      <a:cubicBezTo>
                        <a:pt x="385" y="19518"/>
                        <a:pt x="-4897" y="59919"/>
                        <a:pt x="23676" y="30513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14" name="Freeform 213">
                  <a:extLst>
                    <a:ext uri="{FF2B5EF4-FFF2-40B4-BE49-F238E27FC236}">
                      <a16:creationId xmlns:a16="http://schemas.microsoft.com/office/drawing/2014/main" id="{0B6CF92A-0DD7-5FAF-87B6-1E3B737B670C}"/>
                    </a:ext>
                  </a:extLst>
                </p:cNvPr>
                <p:cNvSpPr/>
                <p:nvPr/>
              </p:nvSpPr>
              <p:spPr>
                <a:xfrm>
                  <a:off x="-59194" y="3929164"/>
                  <a:ext cx="102471" cy="52467"/>
                </a:xfrm>
                <a:custGeom>
                  <a:avLst/>
                  <a:gdLst>
                    <a:gd name="connsiteX0" fmla="*/ 79817 w 102471"/>
                    <a:gd name="connsiteY0" fmla="*/ 19973 h 52467"/>
                    <a:gd name="connsiteX1" fmla="*/ 188 w 102471"/>
                    <a:gd name="connsiteY1" fmla="*/ 52467 h 52467"/>
                    <a:gd name="connsiteX2" fmla="*/ 96239 w 102471"/>
                    <a:gd name="connsiteY2" fmla="*/ 148 h 52467"/>
                    <a:gd name="connsiteX3" fmla="*/ 79817 w 102471"/>
                    <a:gd name="connsiteY3" fmla="*/ 20002 h 524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02471" h="52467">
                      <a:moveTo>
                        <a:pt x="79817" y="19973"/>
                      </a:moveTo>
                      <a:cubicBezTo>
                        <a:pt x="79817" y="19973"/>
                        <a:pt x="33812" y="609"/>
                        <a:pt x="188" y="52467"/>
                      </a:cubicBezTo>
                      <a:cubicBezTo>
                        <a:pt x="188" y="52467"/>
                        <a:pt x="-8730" y="-3229"/>
                        <a:pt x="96239" y="148"/>
                      </a:cubicBezTo>
                      <a:cubicBezTo>
                        <a:pt x="96239" y="148"/>
                        <a:pt x="118145" y="34489"/>
                        <a:pt x="79817" y="20002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sp>
            <p:nvSpPr>
              <p:cNvPr id="215" name="Freeform 214">
                <a:extLst>
                  <a:ext uri="{FF2B5EF4-FFF2-40B4-BE49-F238E27FC236}">
                    <a16:creationId xmlns:a16="http://schemas.microsoft.com/office/drawing/2014/main" id="{E140B646-C57D-38A6-587D-BB24E6DBD6C1}"/>
                  </a:ext>
                </a:extLst>
              </p:cNvPr>
              <p:cNvSpPr/>
              <p:nvPr/>
            </p:nvSpPr>
            <p:spPr>
              <a:xfrm>
                <a:off x="45194" y="4118085"/>
                <a:ext cx="168140" cy="85496"/>
              </a:xfrm>
              <a:custGeom>
                <a:avLst/>
                <a:gdLst>
                  <a:gd name="connsiteX0" fmla="*/ 11129 w 168140"/>
                  <a:gd name="connsiteY0" fmla="*/ 36203 h 85496"/>
                  <a:gd name="connsiteX1" fmla="*/ 30062 w 168140"/>
                  <a:gd name="connsiteY1" fmla="*/ 48670 h 85496"/>
                  <a:gd name="connsiteX2" fmla="*/ 50179 w 168140"/>
                  <a:gd name="connsiteY2" fmla="*/ 57933 h 85496"/>
                  <a:gd name="connsiteX3" fmla="*/ 90787 w 168140"/>
                  <a:gd name="connsiteY3" fmla="*/ 60675 h 85496"/>
                  <a:gd name="connsiteX4" fmla="*/ 109662 w 168140"/>
                  <a:gd name="connsiteY4" fmla="*/ 52450 h 85496"/>
                  <a:gd name="connsiteX5" fmla="*/ 118378 w 168140"/>
                  <a:gd name="connsiteY5" fmla="*/ 46130 h 85496"/>
                  <a:gd name="connsiteX6" fmla="*/ 126719 w 168140"/>
                  <a:gd name="connsiteY6" fmla="*/ 38887 h 85496"/>
                  <a:gd name="connsiteX7" fmla="*/ 155927 w 168140"/>
                  <a:gd name="connsiteY7" fmla="*/ 2959 h 85496"/>
                  <a:gd name="connsiteX8" fmla="*/ 156014 w 168140"/>
                  <a:gd name="connsiteY8" fmla="*/ 2843 h 85496"/>
                  <a:gd name="connsiteX9" fmla="*/ 165307 w 168140"/>
                  <a:gd name="connsiteY9" fmla="*/ 1227 h 85496"/>
                  <a:gd name="connsiteX10" fmla="*/ 167645 w 168140"/>
                  <a:gd name="connsiteY10" fmla="*/ 9192 h 85496"/>
                  <a:gd name="connsiteX11" fmla="*/ 141641 w 168140"/>
                  <a:gd name="connsiteY11" fmla="*/ 52941 h 85496"/>
                  <a:gd name="connsiteX12" fmla="*/ 121871 w 168140"/>
                  <a:gd name="connsiteY12" fmla="*/ 70948 h 85496"/>
                  <a:gd name="connsiteX13" fmla="*/ 96675 w 168140"/>
                  <a:gd name="connsiteY13" fmla="*/ 82780 h 85496"/>
                  <a:gd name="connsiteX14" fmla="*/ 68563 w 168140"/>
                  <a:gd name="connsiteY14" fmla="*/ 85060 h 85496"/>
                  <a:gd name="connsiteX15" fmla="*/ 42126 w 168140"/>
                  <a:gd name="connsiteY15" fmla="*/ 77730 h 85496"/>
                  <a:gd name="connsiteX16" fmla="*/ 19614 w 168140"/>
                  <a:gd name="connsiteY16" fmla="*/ 63849 h 85496"/>
                  <a:gd name="connsiteX17" fmla="*/ 1316 w 168140"/>
                  <a:gd name="connsiteY17" fmla="*/ 45178 h 85496"/>
                  <a:gd name="connsiteX18" fmla="*/ 2702 w 168140"/>
                  <a:gd name="connsiteY18" fmla="*/ 35857 h 85496"/>
                  <a:gd name="connsiteX19" fmla="*/ 10638 w 168140"/>
                  <a:gd name="connsiteY19" fmla="*/ 35857 h 85496"/>
                  <a:gd name="connsiteX20" fmla="*/ 11100 w 168140"/>
                  <a:gd name="connsiteY20" fmla="*/ 36203 h 854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168140" h="85496">
                    <a:moveTo>
                      <a:pt x="11129" y="36203"/>
                    </a:moveTo>
                    <a:cubicBezTo>
                      <a:pt x="16959" y="40532"/>
                      <a:pt x="23568" y="45005"/>
                      <a:pt x="30062" y="48670"/>
                    </a:cubicBezTo>
                    <a:cubicBezTo>
                      <a:pt x="36643" y="52364"/>
                      <a:pt x="43367" y="55567"/>
                      <a:pt x="50179" y="57933"/>
                    </a:cubicBezTo>
                    <a:cubicBezTo>
                      <a:pt x="63801" y="62839"/>
                      <a:pt x="77770" y="64109"/>
                      <a:pt x="90787" y="60675"/>
                    </a:cubicBezTo>
                    <a:cubicBezTo>
                      <a:pt x="97339" y="58972"/>
                      <a:pt x="103572" y="56029"/>
                      <a:pt x="109662" y="52450"/>
                    </a:cubicBezTo>
                    <a:cubicBezTo>
                      <a:pt x="112606" y="50430"/>
                      <a:pt x="115637" y="48554"/>
                      <a:pt x="118378" y="46130"/>
                    </a:cubicBezTo>
                    <a:cubicBezTo>
                      <a:pt x="121322" y="43995"/>
                      <a:pt x="123978" y="41398"/>
                      <a:pt x="126719" y="38887"/>
                    </a:cubicBezTo>
                    <a:cubicBezTo>
                      <a:pt x="137571" y="28614"/>
                      <a:pt x="146807" y="15945"/>
                      <a:pt x="155927" y="2959"/>
                    </a:cubicBezTo>
                    <a:lnTo>
                      <a:pt x="156014" y="2843"/>
                    </a:lnTo>
                    <a:cubicBezTo>
                      <a:pt x="158121" y="-187"/>
                      <a:pt x="162306" y="-908"/>
                      <a:pt x="165307" y="1227"/>
                    </a:cubicBezTo>
                    <a:cubicBezTo>
                      <a:pt x="167905" y="3045"/>
                      <a:pt x="168800" y="6364"/>
                      <a:pt x="167645" y="9192"/>
                    </a:cubicBezTo>
                    <a:cubicBezTo>
                      <a:pt x="161411" y="24660"/>
                      <a:pt x="153157" y="39695"/>
                      <a:pt x="141641" y="52941"/>
                    </a:cubicBezTo>
                    <a:cubicBezTo>
                      <a:pt x="135926" y="59578"/>
                      <a:pt x="129346" y="65696"/>
                      <a:pt x="121871" y="70948"/>
                    </a:cubicBezTo>
                    <a:cubicBezTo>
                      <a:pt x="114338" y="76143"/>
                      <a:pt x="105824" y="80269"/>
                      <a:pt x="96675" y="82780"/>
                    </a:cubicBezTo>
                    <a:cubicBezTo>
                      <a:pt x="87583" y="85406"/>
                      <a:pt x="77886" y="86041"/>
                      <a:pt x="68563" y="85060"/>
                    </a:cubicBezTo>
                    <a:cubicBezTo>
                      <a:pt x="59212" y="84136"/>
                      <a:pt x="50323" y="81337"/>
                      <a:pt x="42126" y="77730"/>
                    </a:cubicBezTo>
                    <a:cubicBezTo>
                      <a:pt x="33930" y="73978"/>
                      <a:pt x="26426" y="69275"/>
                      <a:pt x="19614" y="63849"/>
                    </a:cubicBezTo>
                    <a:cubicBezTo>
                      <a:pt x="12803" y="58280"/>
                      <a:pt x="6742" y="52508"/>
                      <a:pt x="1316" y="45178"/>
                    </a:cubicBezTo>
                    <a:cubicBezTo>
                      <a:pt x="-877" y="42234"/>
                      <a:pt x="-271" y="38050"/>
                      <a:pt x="2702" y="35857"/>
                    </a:cubicBezTo>
                    <a:cubicBezTo>
                      <a:pt x="5126" y="34068"/>
                      <a:pt x="8329" y="34154"/>
                      <a:pt x="10638" y="35857"/>
                    </a:cubicBezTo>
                    <a:lnTo>
                      <a:pt x="11100" y="36203"/>
                    </a:ln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  <p:grpSp>
          <p:nvGrpSpPr>
            <p:cNvPr id="216" name="Graphic 10">
              <a:extLst>
                <a:ext uri="{FF2B5EF4-FFF2-40B4-BE49-F238E27FC236}">
                  <a16:creationId xmlns:a16="http://schemas.microsoft.com/office/drawing/2014/main" id="{A880D645-14F7-36E9-F94C-7E8D1F63683D}"/>
                </a:ext>
              </a:extLst>
            </p:cNvPr>
            <p:cNvGrpSpPr/>
            <p:nvPr/>
          </p:nvGrpSpPr>
          <p:grpSpPr>
            <a:xfrm>
              <a:off x="955102" y="3493940"/>
              <a:ext cx="432401" cy="589255"/>
              <a:chOff x="955102" y="3493940"/>
              <a:chExt cx="432401" cy="589255"/>
            </a:xfrm>
          </p:grpSpPr>
          <p:sp>
            <p:nvSpPr>
              <p:cNvPr id="217" name="Freeform 216">
                <a:extLst>
                  <a:ext uri="{FF2B5EF4-FFF2-40B4-BE49-F238E27FC236}">
                    <a16:creationId xmlns:a16="http://schemas.microsoft.com/office/drawing/2014/main" id="{2100993E-03C2-E219-456F-16FE8ED88712}"/>
                  </a:ext>
                </a:extLst>
              </p:cNvPr>
              <p:cNvSpPr/>
              <p:nvPr/>
            </p:nvSpPr>
            <p:spPr>
              <a:xfrm>
                <a:off x="955102" y="3493940"/>
                <a:ext cx="432401" cy="589255"/>
              </a:xfrm>
              <a:custGeom>
                <a:avLst/>
                <a:gdLst>
                  <a:gd name="connsiteX0" fmla="*/ 428504 w 432401"/>
                  <a:gd name="connsiteY0" fmla="*/ 335668 h 589255"/>
                  <a:gd name="connsiteX1" fmla="*/ 242953 w 432401"/>
                  <a:gd name="connsiteY1" fmla="*/ 573602 h 589255"/>
                  <a:gd name="connsiteX2" fmla="*/ 118358 w 432401"/>
                  <a:gd name="connsiteY2" fmla="*/ 556951 h 589255"/>
                  <a:gd name="connsiteX3" fmla="*/ 1815 w 432401"/>
                  <a:gd name="connsiteY3" fmla="*/ 278644 h 589255"/>
                  <a:gd name="connsiteX4" fmla="*/ 256027 w 432401"/>
                  <a:gd name="connsiteY4" fmla="*/ 1348 h 589255"/>
                  <a:gd name="connsiteX5" fmla="*/ 428475 w 432401"/>
                  <a:gd name="connsiteY5" fmla="*/ 335668 h 5892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32401" h="589255">
                    <a:moveTo>
                      <a:pt x="428504" y="335668"/>
                    </a:moveTo>
                    <a:cubicBezTo>
                      <a:pt x="413986" y="444203"/>
                      <a:pt x="313173" y="527746"/>
                      <a:pt x="242953" y="573602"/>
                    </a:cubicBezTo>
                    <a:cubicBezTo>
                      <a:pt x="203066" y="599660"/>
                      <a:pt x="150019" y="592561"/>
                      <a:pt x="118358" y="556951"/>
                    </a:cubicBezTo>
                    <a:cubicBezTo>
                      <a:pt x="62655" y="494242"/>
                      <a:pt x="-12674" y="387150"/>
                      <a:pt x="1815" y="278644"/>
                    </a:cubicBezTo>
                    <a:cubicBezTo>
                      <a:pt x="24385" y="109739"/>
                      <a:pt x="138214" y="-14408"/>
                      <a:pt x="256027" y="1348"/>
                    </a:cubicBezTo>
                    <a:cubicBezTo>
                      <a:pt x="373840" y="17105"/>
                      <a:pt x="451073" y="166791"/>
                      <a:pt x="428475" y="335668"/>
                    </a:cubicBezTo>
                    <a:close/>
                  </a:path>
                </a:pathLst>
              </a:custGeom>
              <a:solidFill>
                <a:srgbClr val="FFFFFF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18" name="Freeform 217">
                <a:extLst>
                  <a:ext uri="{FF2B5EF4-FFF2-40B4-BE49-F238E27FC236}">
                    <a16:creationId xmlns:a16="http://schemas.microsoft.com/office/drawing/2014/main" id="{03E53FD4-22A1-1A05-738A-0063AB8A4AFC}"/>
                  </a:ext>
                </a:extLst>
              </p:cNvPr>
              <p:cNvSpPr/>
              <p:nvPr/>
            </p:nvSpPr>
            <p:spPr>
              <a:xfrm>
                <a:off x="1134877" y="3739138"/>
                <a:ext cx="61042" cy="162717"/>
              </a:xfrm>
              <a:custGeom>
                <a:avLst/>
                <a:gdLst>
                  <a:gd name="connsiteX0" fmla="*/ 15441 w 61042"/>
                  <a:gd name="connsiteY0" fmla="*/ 162586 h 162717"/>
                  <a:gd name="connsiteX1" fmla="*/ 8485 w 61042"/>
                  <a:gd name="connsiteY1" fmla="*/ 160796 h 162717"/>
                  <a:gd name="connsiteX2" fmla="*/ 0 w 61042"/>
                  <a:gd name="connsiteY2" fmla="*/ 150061 h 162717"/>
                  <a:gd name="connsiteX3" fmla="*/ 5830 w 61042"/>
                  <a:gd name="connsiteY3" fmla="*/ 148618 h 162717"/>
                  <a:gd name="connsiteX4" fmla="*/ 11025 w 61042"/>
                  <a:gd name="connsiteY4" fmla="*/ 155342 h 162717"/>
                  <a:gd name="connsiteX5" fmla="*/ 40839 w 61042"/>
                  <a:gd name="connsiteY5" fmla="*/ 151158 h 162717"/>
                  <a:gd name="connsiteX6" fmla="*/ 55039 w 61042"/>
                  <a:gd name="connsiteY6" fmla="*/ 0 h 162717"/>
                  <a:gd name="connsiteX7" fmla="*/ 61042 w 61042"/>
                  <a:gd name="connsiteY7" fmla="*/ 577 h 162717"/>
                  <a:gd name="connsiteX8" fmla="*/ 46496 w 61042"/>
                  <a:gd name="connsiteY8" fmla="*/ 155169 h 162717"/>
                  <a:gd name="connsiteX9" fmla="*/ 44966 w 61042"/>
                  <a:gd name="connsiteY9" fmla="*/ 155891 h 162717"/>
                  <a:gd name="connsiteX10" fmla="*/ 15412 w 61042"/>
                  <a:gd name="connsiteY10" fmla="*/ 162586 h 1627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1042" h="162717">
                    <a:moveTo>
                      <a:pt x="15441" y="162586"/>
                    </a:moveTo>
                    <a:cubicBezTo>
                      <a:pt x="12959" y="162355"/>
                      <a:pt x="10592" y="161807"/>
                      <a:pt x="8485" y="160796"/>
                    </a:cubicBezTo>
                    <a:cubicBezTo>
                      <a:pt x="4098" y="158719"/>
                      <a:pt x="1241" y="155112"/>
                      <a:pt x="0" y="150061"/>
                    </a:cubicBezTo>
                    <a:lnTo>
                      <a:pt x="5830" y="148618"/>
                    </a:lnTo>
                    <a:cubicBezTo>
                      <a:pt x="6638" y="151879"/>
                      <a:pt x="8341" y="154072"/>
                      <a:pt x="11025" y="155342"/>
                    </a:cubicBezTo>
                    <a:cubicBezTo>
                      <a:pt x="19077" y="159123"/>
                      <a:pt x="34057" y="154130"/>
                      <a:pt x="40839" y="151158"/>
                    </a:cubicBezTo>
                    <a:lnTo>
                      <a:pt x="55039" y="0"/>
                    </a:lnTo>
                    <a:lnTo>
                      <a:pt x="61042" y="577"/>
                    </a:lnTo>
                    <a:lnTo>
                      <a:pt x="46496" y="155169"/>
                    </a:lnTo>
                    <a:lnTo>
                      <a:pt x="44966" y="155891"/>
                    </a:lnTo>
                    <a:cubicBezTo>
                      <a:pt x="44158" y="156266"/>
                      <a:pt x="28227" y="163798"/>
                      <a:pt x="15412" y="162586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grpSp>
            <p:nvGrpSpPr>
              <p:cNvPr id="219" name="Graphic 10">
                <a:extLst>
                  <a:ext uri="{FF2B5EF4-FFF2-40B4-BE49-F238E27FC236}">
                    <a16:creationId xmlns:a16="http://schemas.microsoft.com/office/drawing/2014/main" id="{BA1B966F-039D-D508-D663-A2E12D767116}"/>
                  </a:ext>
                </a:extLst>
              </p:cNvPr>
              <p:cNvGrpSpPr/>
              <p:nvPr/>
            </p:nvGrpSpPr>
            <p:grpSpPr>
              <a:xfrm>
                <a:off x="1031726" y="3676793"/>
                <a:ext cx="295101" cy="77379"/>
                <a:chOff x="1031726" y="3676793"/>
                <a:chExt cx="295101" cy="77379"/>
              </a:xfrm>
              <a:solidFill>
                <a:srgbClr val="5684CB"/>
              </a:solidFill>
            </p:grpSpPr>
            <p:sp>
              <p:nvSpPr>
                <p:cNvPr id="220" name="Freeform 219">
                  <a:extLst>
                    <a:ext uri="{FF2B5EF4-FFF2-40B4-BE49-F238E27FC236}">
                      <a16:creationId xmlns:a16="http://schemas.microsoft.com/office/drawing/2014/main" id="{903F1072-65E7-5485-0E05-B28220F61DDA}"/>
                    </a:ext>
                  </a:extLst>
                </p:cNvPr>
                <p:cNvSpPr/>
                <p:nvPr/>
              </p:nvSpPr>
              <p:spPr>
                <a:xfrm>
                  <a:off x="1223804" y="3696486"/>
                  <a:ext cx="103023" cy="57687"/>
                </a:xfrm>
                <a:custGeom>
                  <a:avLst/>
                  <a:gdLst>
                    <a:gd name="connsiteX0" fmla="*/ 22969 w 103023"/>
                    <a:gd name="connsiteY0" fmla="*/ 20980 h 57687"/>
                    <a:gd name="connsiteX1" fmla="*/ 102656 w 103023"/>
                    <a:gd name="connsiteY1" fmla="*/ 57687 h 57687"/>
                    <a:gd name="connsiteX2" fmla="*/ 7124 w 103023"/>
                    <a:gd name="connsiteY2" fmla="*/ 0 h 57687"/>
                    <a:gd name="connsiteX3" fmla="*/ 22969 w 103023"/>
                    <a:gd name="connsiteY3" fmla="*/ 20980 h 576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03023" h="57687">
                      <a:moveTo>
                        <a:pt x="22969" y="20980"/>
                      </a:moveTo>
                      <a:cubicBezTo>
                        <a:pt x="22969" y="20980"/>
                        <a:pt x="70735" y="3319"/>
                        <a:pt x="102656" y="57687"/>
                      </a:cubicBezTo>
                      <a:cubicBezTo>
                        <a:pt x="102656" y="57687"/>
                        <a:pt x="114258" y="1328"/>
                        <a:pt x="7124" y="0"/>
                      </a:cubicBezTo>
                      <a:cubicBezTo>
                        <a:pt x="7124" y="0"/>
                        <a:pt x="-16773" y="33995"/>
                        <a:pt x="22969" y="20980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21" name="Freeform 220">
                  <a:extLst>
                    <a:ext uri="{FF2B5EF4-FFF2-40B4-BE49-F238E27FC236}">
                      <a16:creationId xmlns:a16="http://schemas.microsoft.com/office/drawing/2014/main" id="{56D55755-4ED3-C6DB-BCCD-1FF20D99DDF5}"/>
                    </a:ext>
                  </a:extLst>
                </p:cNvPr>
                <p:cNvSpPr/>
                <p:nvPr/>
              </p:nvSpPr>
              <p:spPr>
                <a:xfrm>
                  <a:off x="1031726" y="3676793"/>
                  <a:ext cx="109481" cy="39893"/>
                </a:xfrm>
                <a:custGeom>
                  <a:avLst/>
                  <a:gdLst>
                    <a:gd name="connsiteX0" fmla="*/ 85950 w 109481"/>
                    <a:gd name="connsiteY0" fmla="*/ 22261 h 39893"/>
                    <a:gd name="connsiteX1" fmla="*/ 0 w 109481"/>
                    <a:gd name="connsiteY1" fmla="*/ 39893 h 39893"/>
                    <a:gd name="connsiteX2" fmla="*/ 106124 w 109481"/>
                    <a:gd name="connsiteY2" fmla="*/ 5466 h 39893"/>
                    <a:gd name="connsiteX3" fmla="*/ 85921 w 109481"/>
                    <a:gd name="connsiteY3" fmla="*/ 22261 h 398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09481" h="39893">
                      <a:moveTo>
                        <a:pt x="85950" y="22261"/>
                      </a:moveTo>
                      <a:cubicBezTo>
                        <a:pt x="85950" y="22261"/>
                        <a:pt x="43465" y="-5789"/>
                        <a:pt x="0" y="39893"/>
                      </a:cubicBezTo>
                      <a:cubicBezTo>
                        <a:pt x="0" y="39893"/>
                        <a:pt x="1530" y="-17620"/>
                        <a:pt x="106124" y="5466"/>
                      </a:cubicBezTo>
                      <a:cubicBezTo>
                        <a:pt x="106124" y="5466"/>
                        <a:pt x="121651" y="44020"/>
                        <a:pt x="85921" y="22261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grpSp>
            <p:nvGrpSpPr>
              <p:cNvPr id="222" name="Graphic 10">
                <a:extLst>
                  <a:ext uri="{FF2B5EF4-FFF2-40B4-BE49-F238E27FC236}">
                    <a16:creationId xmlns:a16="http://schemas.microsoft.com/office/drawing/2014/main" id="{587D369A-B562-1282-EF95-EC9D9311E887}"/>
                  </a:ext>
                </a:extLst>
              </p:cNvPr>
              <p:cNvGrpSpPr/>
              <p:nvPr/>
            </p:nvGrpSpPr>
            <p:grpSpPr>
              <a:xfrm>
                <a:off x="1087805" y="3726545"/>
                <a:ext cx="177525" cy="55025"/>
                <a:chOff x="1087805" y="3726545"/>
                <a:chExt cx="177525" cy="55025"/>
              </a:xfrm>
              <a:solidFill>
                <a:srgbClr val="5684CB"/>
              </a:solidFill>
            </p:grpSpPr>
            <p:sp>
              <p:nvSpPr>
                <p:cNvPr id="223" name="Freeform 222">
                  <a:extLst>
                    <a:ext uri="{FF2B5EF4-FFF2-40B4-BE49-F238E27FC236}">
                      <a16:creationId xmlns:a16="http://schemas.microsoft.com/office/drawing/2014/main" id="{C0A02A4A-27DE-33B0-3C67-DFF29539E573}"/>
                    </a:ext>
                  </a:extLst>
                </p:cNvPr>
                <p:cNvSpPr/>
                <p:nvPr/>
              </p:nvSpPr>
              <p:spPr>
                <a:xfrm>
                  <a:off x="1247323" y="3747871"/>
                  <a:ext cx="18007" cy="33699"/>
                </a:xfrm>
                <a:custGeom>
                  <a:avLst/>
                  <a:gdLst>
                    <a:gd name="connsiteX0" fmla="*/ 17720 w 18007"/>
                    <a:gd name="connsiteY0" fmla="*/ 18019 h 33699"/>
                    <a:gd name="connsiteX1" fmla="*/ 6753 w 18007"/>
                    <a:gd name="connsiteY1" fmla="*/ 33660 h 33699"/>
                    <a:gd name="connsiteX2" fmla="*/ 288 w 18007"/>
                    <a:gd name="connsiteY2" fmla="*/ 15681 h 33699"/>
                    <a:gd name="connsiteX3" fmla="*/ 11255 w 18007"/>
                    <a:gd name="connsiteY3" fmla="*/ 40 h 33699"/>
                    <a:gd name="connsiteX4" fmla="*/ 17720 w 18007"/>
                    <a:gd name="connsiteY4" fmla="*/ 18019 h 336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8007" h="33699">
                      <a:moveTo>
                        <a:pt x="17720" y="18019"/>
                      </a:moveTo>
                      <a:cubicBezTo>
                        <a:pt x="16479" y="27311"/>
                        <a:pt x="11572" y="34294"/>
                        <a:pt x="6753" y="33660"/>
                      </a:cubicBezTo>
                      <a:cubicBezTo>
                        <a:pt x="1933" y="33025"/>
                        <a:pt x="-953" y="24973"/>
                        <a:pt x="288" y="15681"/>
                      </a:cubicBezTo>
                      <a:cubicBezTo>
                        <a:pt x="1529" y="6389"/>
                        <a:pt x="6435" y="-595"/>
                        <a:pt x="11255" y="40"/>
                      </a:cubicBezTo>
                      <a:cubicBezTo>
                        <a:pt x="16075" y="675"/>
                        <a:pt x="18961" y="8726"/>
                        <a:pt x="17720" y="18019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  <p:sp>
              <p:nvSpPr>
                <p:cNvPr id="224" name="Freeform 223">
                  <a:extLst>
                    <a:ext uri="{FF2B5EF4-FFF2-40B4-BE49-F238E27FC236}">
                      <a16:creationId xmlns:a16="http://schemas.microsoft.com/office/drawing/2014/main" id="{8B7B9E92-8F24-6F0A-FD33-E0435819D130}"/>
                    </a:ext>
                  </a:extLst>
                </p:cNvPr>
                <p:cNvSpPr/>
                <p:nvPr/>
              </p:nvSpPr>
              <p:spPr>
                <a:xfrm>
                  <a:off x="1087805" y="3726545"/>
                  <a:ext cx="18007" cy="33699"/>
                </a:xfrm>
                <a:custGeom>
                  <a:avLst/>
                  <a:gdLst>
                    <a:gd name="connsiteX0" fmla="*/ 17720 w 18007"/>
                    <a:gd name="connsiteY0" fmla="*/ 18019 h 33699"/>
                    <a:gd name="connsiteX1" fmla="*/ 6753 w 18007"/>
                    <a:gd name="connsiteY1" fmla="*/ 33660 h 33699"/>
                    <a:gd name="connsiteX2" fmla="*/ 288 w 18007"/>
                    <a:gd name="connsiteY2" fmla="*/ 15681 h 33699"/>
                    <a:gd name="connsiteX3" fmla="*/ 11255 w 18007"/>
                    <a:gd name="connsiteY3" fmla="*/ 40 h 33699"/>
                    <a:gd name="connsiteX4" fmla="*/ 17720 w 18007"/>
                    <a:gd name="connsiteY4" fmla="*/ 18019 h 336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8007" h="33699">
                      <a:moveTo>
                        <a:pt x="17720" y="18019"/>
                      </a:moveTo>
                      <a:cubicBezTo>
                        <a:pt x="16479" y="27311"/>
                        <a:pt x="11572" y="34294"/>
                        <a:pt x="6753" y="33660"/>
                      </a:cubicBezTo>
                      <a:cubicBezTo>
                        <a:pt x="1933" y="33025"/>
                        <a:pt x="-953" y="24973"/>
                        <a:pt x="288" y="15681"/>
                      </a:cubicBezTo>
                      <a:cubicBezTo>
                        <a:pt x="1529" y="6389"/>
                        <a:pt x="6435" y="-595"/>
                        <a:pt x="11255" y="40"/>
                      </a:cubicBezTo>
                      <a:cubicBezTo>
                        <a:pt x="16075" y="675"/>
                        <a:pt x="18961" y="8726"/>
                        <a:pt x="17720" y="18019"/>
                      </a:cubicBezTo>
                      <a:close/>
                    </a:path>
                  </a:pathLst>
                </a:custGeom>
                <a:solidFill>
                  <a:srgbClr val="5684CB"/>
                </a:solidFill>
                <a:ln w="2886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EG"/>
                </a:p>
              </p:txBody>
            </p:sp>
          </p:grpSp>
          <p:sp>
            <p:nvSpPr>
              <p:cNvPr id="225" name="Freeform 224">
                <a:extLst>
                  <a:ext uri="{FF2B5EF4-FFF2-40B4-BE49-F238E27FC236}">
                    <a16:creationId xmlns:a16="http://schemas.microsoft.com/office/drawing/2014/main" id="{0182D829-F85E-7A22-96D1-BE46A39FA028}"/>
                  </a:ext>
                </a:extLst>
              </p:cNvPr>
              <p:cNvSpPr/>
              <p:nvPr/>
            </p:nvSpPr>
            <p:spPr>
              <a:xfrm>
                <a:off x="1125353" y="3945541"/>
                <a:ext cx="66381" cy="15052"/>
              </a:xfrm>
              <a:custGeom>
                <a:avLst/>
                <a:gdLst>
                  <a:gd name="connsiteX0" fmla="*/ 66381 w 66381"/>
                  <a:gd name="connsiteY0" fmla="*/ 7290 h 15052"/>
                  <a:gd name="connsiteX1" fmla="*/ 0 w 66381"/>
                  <a:gd name="connsiteY1" fmla="*/ 15053 h 15052"/>
                  <a:gd name="connsiteX2" fmla="*/ 66381 w 66381"/>
                  <a:gd name="connsiteY2" fmla="*/ 7290 h 150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66381" h="15052">
                    <a:moveTo>
                      <a:pt x="66381" y="7290"/>
                    </a:moveTo>
                    <a:cubicBezTo>
                      <a:pt x="66381" y="7290"/>
                      <a:pt x="35615" y="-13459"/>
                      <a:pt x="0" y="15053"/>
                    </a:cubicBezTo>
                    <a:cubicBezTo>
                      <a:pt x="0" y="15053"/>
                      <a:pt x="40839" y="3885"/>
                      <a:pt x="66381" y="7290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  <p:sp>
            <p:nvSpPr>
              <p:cNvPr id="226" name="Freeform 225">
                <a:extLst>
                  <a:ext uri="{FF2B5EF4-FFF2-40B4-BE49-F238E27FC236}">
                    <a16:creationId xmlns:a16="http://schemas.microsoft.com/office/drawing/2014/main" id="{EB852866-8C56-92E5-567E-652D284CB0EA}"/>
                  </a:ext>
                </a:extLst>
              </p:cNvPr>
              <p:cNvSpPr/>
              <p:nvPr/>
            </p:nvSpPr>
            <p:spPr>
              <a:xfrm>
                <a:off x="1147663" y="3964011"/>
                <a:ext cx="23204" cy="9308"/>
              </a:xfrm>
              <a:custGeom>
                <a:avLst/>
                <a:gdLst>
                  <a:gd name="connsiteX0" fmla="*/ 23204 w 23204"/>
                  <a:gd name="connsiteY0" fmla="*/ 9309 h 9308"/>
                  <a:gd name="connsiteX1" fmla="*/ 0 w 23204"/>
                  <a:gd name="connsiteY1" fmla="*/ 6221 h 9308"/>
                  <a:gd name="connsiteX2" fmla="*/ 23204 w 23204"/>
                  <a:gd name="connsiteY2" fmla="*/ 9309 h 93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3204" h="9308">
                    <a:moveTo>
                      <a:pt x="23204" y="9309"/>
                    </a:moveTo>
                    <a:cubicBezTo>
                      <a:pt x="23204" y="9309"/>
                      <a:pt x="19135" y="3768"/>
                      <a:pt x="0" y="6221"/>
                    </a:cubicBezTo>
                    <a:cubicBezTo>
                      <a:pt x="0" y="6221"/>
                      <a:pt x="18240" y="-9651"/>
                      <a:pt x="23204" y="9309"/>
                    </a:cubicBezTo>
                    <a:close/>
                  </a:path>
                </a:pathLst>
              </a:custGeom>
              <a:solidFill>
                <a:srgbClr val="5684CB"/>
              </a:solidFill>
              <a:ln w="2886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EG"/>
              </a:p>
            </p:txBody>
          </p:sp>
        </p:grpSp>
      </p:grpSp>
      <p:grpSp>
        <p:nvGrpSpPr>
          <p:cNvPr id="227" name="Graphic 10">
            <a:extLst>
              <a:ext uri="{FF2B5EF4-FFF2-40B4-BE49-F238E27FC236}">
                <a16:creationId xmlns:a16="http://schemas.microsoft.com/office/drawing/2014/main" id="{C37C7169-E8E4-8BF6-CD34-1E66D60F0F03}"/>
              </a:ext>
            </a:extLst>
          </p:cNvPr>
          <p:cNvGrpSpPr/>
          <p:nvPr/>
        </p:nvGrpSpPr>
        <p:grpSpPr>
          <a:xfrm>
            <a:off x="2309996" y="2983184"/>
            <a:ext cx="1372008" cy="1556659"/>
            <a:chOff x="237669" y="3508136"/>
            <a:chExt cx="1073164" cy="1217595"/>
          </a:xfrm>
        </p:grpSpPr>
        <p:sp>
          <p:nvSpPr>
            <p:cNvPr id="228" name="Freeform 227">
              <a:extLst>
                <a:ext uri="{FF2B5EF4-FFF2-40B4-BE49-F238E27FC236}">
                  <a16:creationId xmlns:a16="http://schemas.microsoft.com/office/drawing/2014/main" id="{689B119B-3B9A-2F30-C402-70A2665718C1}"/>
                </a:ext>
              </a:extLst>
            </p:cNvPr>
            <p:cNvSpPr/>
            <p:nvPr/>
          </p:nvSpPr>
          <p:spPr>
            <a:xfrm>
              <a:off x="504052" y="3547463"/>
              <a:ext cx="437276" cy="380174"/>
            </a:xfrm>
            <a:custGeom>
              <a:avLst/>
              <a:gdLst>
                <a:gd name="connsiteX0" fmla="*/ 380856 w 437276"/>
                <a:gd name="connsiteY0" fmla="*/ 0 h 380174"/>
                <a:gd name="connsiteX1" fmla="*/ 231152 w 437276"/>
                <a:gd name="connsiteY1" fmla="*/ 360696 h 380174"/>
                <a:gd name="connsiteX2" fmla="*/ 78128 w 437276"/>
                <a:gd name="connsiteY2" fmla="*/ 380175 h 380174"/>
                <a:gd name="connsiteX3" fmla="*/ 0 w 437276"/>
                <a:gd name="connsiteY3" fmla="*/ 292706 h 380174"/>
                <a:gd name="connsiteX4" fmla="*/ 149358 w 437276"/>
                <a:gd name="connsiteY4" fmla="*/ 216290 h 380174"/>
                <a:gd name="connsiteX5" fmla="*/ 214354 w 437276"/>
                <a:gd name="connsiteY5" fmla="*/ 85824 h 380174"/>
                <a:gd name="connsiteX6" fmla="*/ 206619 w 437276"/>
                <a:gd name="connsiteY6" fmla="*/ 57283 h 380174"/>
                <a:gd name="connsiteX7" fmla="*/ 263534 w 437276"/>
                <a:gd name="connsiteY7" fmla="*/ 27704 h 380174"/>
                <a:gd name="connsiteX8" fmla="*/ 380885 w 437276"/>
                <a:gd name="connsiteY8" fmla="*/ 29 h 3801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7276" h="380174">
                  <a:moveTo>
                    <a:pt x="380856" y="0"/>
                  </a:moveTo>
                  <a:cubicBezTo>
                    <a:pt x="380856" y="0"/>
                    <a:pt x="579567" y="187808"/>
                    <a:pt x="231152" y="360696"/>
                  </a:cubicBezTo>
                  <a:lnTo>
                    <a:pt x="78128" y="380175"/>
                  </a:lnTo>
                  <a:lnTo>
                    <a:pt x="0" y="292706"/>
                  </a:lnTo>
                  <a:lnTo>
                    <a:pt x="149358" y="216290"/>
                  </a:lnTo>
                  <a:lnTo>
                    <a:pt x="214354" y="85824"/>
                  </a:lnTo>
                  <a:lnTo>
                    <a:pt x="206619" y="57283"/>
                  </a:lnTo>
                  <a:lnTo>
                    <a:pt x="263534" y="27704"/>
                  </a:lnTo>
                  <a:lnTo>
                    <a:pt x="380885" y="29"/>
                  </a:lnTo>
                  <a:close/>
                </a:path>
              </a:pathLst>
            </a:custGeom>
            <a:solidFill>
              <a:srgbClr val="2E2B2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29" name="Freeform 228">
              <a:extLst>
                <a:ext uri="{FF2B5EF4-FFF2-40B4-BE49-F238E27FC236}">
                  <a16:creationId xmlns:a16="http://schemas.microsoft.com/office/drawing/2014/main" id="{94C77764-537A-DA38-46FB-E9202B611904}"/>
                </a:ext>
              </a:extLst>
            </p:cNvPr>
            <p:cNvSpPr/>
            <p:nvPr/>
          </p:nvSpPr>
          <p:spPr>
            <a:xfrm>
              <a:off x="237669" y="3508136"/>
              <a:ext cx="647238" cy="762114"/>
            </a:xfrm>
            <a:custGeom>
              <a:avLst/>
              <a:gdLst>
                <a:gd name="connsiteX0" fmla="*/ 647239 w 647238"/>
                <a:gd name="connsiteY0" fmla="*/ 39328 h 762114"/>
                <a:gd name="connsiteX1" fmla="*/ 430662 w 647238"/>
                <a:gd name="connsiteY1" fmla="*/ 57566 h 762114"/>
                <a:gd name="connsiteX2" fmla="*/ 364771 w 647238"/>
                <a:gd name="connsiteY2" fmla="*/ 220412 h 762114"/>
                <a:gd name="connsiteX3" fmla="*/ 232152 w 647238"/>
                <a:gd name="connsiteY3" fmla="*/ 239631 h 762114"/>
                <a:gd name="connsiteX4" fmla="*/ 167676 w 647238"/>
                <a:gd name="connsiteY4" fmla="*/ 354774 h 762114"/>
                <a:gd name="connsiteX5" fmla="*/ 1001 w 647238"/>
                <a:gd name="connsiteY5" fmla="*/ 456470 h 762114"/>
                <a:gd name="connsiteX6" fmla="*/ 58781 w 647238"/>
                <a:gd name="connsiteY6" fmla="*/ 592910 h 762114"/>
                <a:gd name="connsiteX7" fmla="*/ 281967 w 647238"/>
                <a:gd name="connsiteY7" fmla="*/ 759536 h 762114"/>
                <a:gd name="connsiteX8" fmla="*/ 409737 w 647238"/>
                <a:gd name="connsiteY8" fmla="*/ 460654 h 762114"/>
                <a:gd name="connsiteX9" fmla="*/ 472165 w 647238"/>
                <a:gd name="connsiteY9" fmla="*/ 315239 h 762114"/>
                <a:gd name="connsiteX10" fmla="*/ 544463 w 647238"/>
                <a:gd name="connsiteY10" fmla="*/ 259543 h 762114"/>
                <a:gd name="connsiteX11" fmla="*/ 586139 w 647238"/>
                <a:gd name="connsiteY11" fmla="*/ 166332 h 762114"/>
                <a:gd name="connsiteX12" fmla="*/ 606371 w 647238"/>
                <a:gd name="connsiteY12" fmla="*/ 128037 h 762114"/>
                <a:gd name="connsiteX13" fmla="*/ 647210 w 647238"/>
                <a:gd name="connsiteY13" fmla="*/ 39357 h 7621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647238" h="762114">
                  <a:moveTo>
                    <a:pt x="647239" y="39328"/>
                  </a:moveTo>
                  <a:cubicBezTo>
                    <a:pt x="647239" y="39328"/>
                    <a:pt x="514735" y="-60290"/>
                    <a:pt x="430662" y="57566"/>
                  </a:cubicBezTo>
                  <a:cubicBezTo>
                    <a:pt x="353111" y="166274"/>
                    <a:pt x="394296" y="202548"/>
                    <a:pt x="364771" y="220412"/>
                  </a:cubicBezTo>
                  <a:cubicBezTo>
                    <a:pt x="335246" y="238275"/>
                    <a:pt x="272299" y="179809"/>
                    <a:pt x="232152" y="239631"/>
                  </a:cubicBezTo>
                  <a:cubicBezTo>
                    <a:pt x="192006" y="299453"/>
                    <a:pt x="221329" y="347935"/>
                    <a:pt x="167676" y="354774"/>
                  </a:cubicBezTo>
                  <a:cubicBezTo>
                    <a:pt x="114051" y="361614"/>
                    <a:pt x="10900" y="373243"/>
                    <a:pt x="1001" y="456470"/>
                  </a:cubicBezTo>
                  <a:cubicBezTo>
                    <a:pt x="-8899" y="539696"/>
                    <a:pt x="57887" y="545352"/>
                    <a:pt x="58781" y="592910"/>
                  </a:cubicBezTo>
                  <a:cubicBezTo>
                    <a:pt x="62649" y="796214"/>
                    <a:pt x="281967" y="759536"/>
                    <a:pt x="281967" y="759536"/>
                  </a:cubicBezTo>
                  <a:cubicBezTo>
                    <a:pt x="315101" y="742337"/>
                    <a:pt x="409737" y="460654"/>
                    <a:pt x="409737" y="460654"/>
                  </a:cubicBezTo>
                  <a:lnTo>
                    <a:pt x="472165" y="315239"/>
                  </a:lnTo>
                  <a:lnTo>
                    <a:pt x="544463" y="259543"/>
                  </a:lnTo>
                  <a:lnTo>
                    <a:pt x="586139" y="166332"/>
                  </a:lnTo>
                  <a:lnTo>
                    <a:pt x="606371" y="128037"/>
                  </a:lnTo>
                  <a:lnTo>
                    <a:pt x="647210" y="39357"/>
                  </a:lnTo>
                  <a:close/>
                </a:path>
              </a:pathLst>
            </a:custGeom>
            <a:solidFill>
              <a:srgbClr val="2E2B2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30" name="Freeform 229">
              <a:extLst>
                <a:ext uri="{FF2B5EF4-FFF2-40B4-BE49-F238E27FC236}">
                  <a16:creationId xmlns:a16="http://schemas.microsoft.com/office/drawing/2014/main" id="{91BBBC28-1B5D-E49F-67D3-4DAAA6B3FC67}"/>
                </a:ext>
              </a:extLst>
            </p:cNvPr>
            <p:cNvSpPr/>
            <p:nvPr/>
          </p:nvSpPr>
          <p:spPr>
            <a:xfrm>
              <a:off x="346554" y="3755876"/>
              <a:ext cx="692127" cy="810619"/>
            </a:xfrm>
            <a:custGeom>
              <a:avLst/>
              <a:gdLst>
                <a:gd name="connsiteX0" fmla="*/ 424697 w 692127"/>
                <a:gd name="connsiteY0" fmla="*/ 38612 h 810619"/>
                <a:gd name="connsiteX1" fmla="*/ 284055 w 692127"/>
                <a:gd name="connsiteY1" fmla="*/ 0 h 810619"/>
                <a:gd name="connsiteX2" fmla="*/ 113079 w 692127"/>
                <a:gd name="connsiteY2" fmla="*/ 126831 h 810619"/>
                <a:gd name="connsiteX3" fmla="*/ 140642 w 692127"/>
                <a:gd name="connsiteY3" fmla="*/ 501811 h 810619"/>
                <a:gd name="connsiteX4" fmla="*/ 0 w 692127"/>
                <a:gd name="connsiteY4" fmla="*/ 774779 h 810619"/>
                <a:gd name="connsiteX5" fmla="*/ 182001 w 692127"/>
                <a:gd name="connsiteY5" fmla="*/ 810620 h 810619"/>
                <a:gd name="connsiteX6" fmla="*/ 477052 w 692127"/>
                <a:gd name="connsiteY6" fmla="*/ 810620 h 810619"/>
                <a:gd name="connsiteX7" fmla="*/ 579077 w 692127"/>
                <a:gd name="connsiteY7" fmla="*/ 567925 h 810619"/>
                <a:gd name="connsiteX8" fmla="*/ 523923 w 692127"/>
                <a:gd name="connsiteY8" fmla="*/ 215078 h 810619"/>
                <a:gd name="connsiteX9" fmla="*/ 676513 w 692127"/>
                <a:gd name="connsiteY9" fmla="*/ 365486 h 810619"/>
                <a:gd name="connsiteX10" fmla="*/ 692128 w 692127"/>
                <a:gd name="connsiteY10" fmla="*/ 247457 h 810619"/>
                <a:gd name="connsiteX11" fmla="*/ 488077 w 692127"/>
                <a:gd name="connsiteY11" fmla="*/ 46865 h 810619"/>
                <a:gd name="connsiteX12" fmla="*/ 424668 w 692127"/>
                <a:gd name="connsiteY12" fmla="*/ 38583 h 8106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92127" h="810619">
                  <a:moveTo>
                    <a:pt x="424697" y="38612"/>
                  </a:moveTo>
                  <a:lnTo>
                    <a:pt x="284055" y="0"/>
                  </a:lnTo>
                  <a:cubicBezTo>
                    <a:pt x="284055" y="0"/>
                    <a:pt x="146184" y="52377"/>
                    <a:pt x="113079" y="126831"/>
                  </a:cubicBezTo>
                  <a:cubicBezTo>
                    <a:pt x="79975" y="201284"/>
                    <a:pt x="140642" y="501811"/>
                    <a:pt x="140642" y="501811"/>
                  </a:cubicBezTo>
                  <a:lnTo>
                    <a:pt x="0" y="774779"/>
                  </a:lnTo>
                  <a:lnTo>
                    <a:pt x="182001" y="810620"/>
                  </a:lnTo>
                  <a:lnTo>
                    <a:pt x="477052" y="810620"/>
                  </a:lnTo>
                  <a:lnTo>
                    <a:pt x="579077" y="567925"/>
                  </a:lnTo>
                  <a:lnTo>
                    <a:pt x="523923" y="215078"/>
                  </a:lnTo>
                  <a:lnTo>
                    <a:pt x="676513" y="365486"/>
                  </a:lnTo>
                  <a:lnTo>
                    <a:pt x="692128" y="247457"/>
                  </a:lnTo>
                  <a:lnTo>
                    <a:pt x="488077" y="46865"/>
                  </a:lnTo>
                  <a:lnTo>
                    <a:pt x="424668" y="38583"/>
                  </a:lnTo>
                  <a:close/>
                </a:path>
              </a:pathLst>
            </a:custGeom>
            <a:solidFill>
              <a:schemeClr val="accent2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/>
            </a:p>
          </p:txBody>
        </p:sp>
        <p:sp>
          <p:nvSpPr>
            <p:cNvPr id="231" name="Freeform 230">
              <a:extLst>
                <a:ext uri="{FF2B5EF4-FFF2-40B4-BE49-F238E27FC236}">
                  <a16:creationId xmlns:a16="http://schemas.microsoft.com/office/drawing/2014/main" id="{C33FBE5F-7DF5-F27B-E017-559BA7506E2F}"/>
                </a:ext>
              </a:extLst>
            </p:cNvPr>
            <p:cNvSpPr/>
            <p:nvPr/>
          </p:nvSpPr>
          <p:spPr>
            <a:xfrm>
              <a:off x="858650" y="3956714"/>
              <a:ext cx="342782" cy="695258"/>
            </a:xfrm>
            <a:custGeom>
              <a:avLst/>
              <a:gdLst>
                <a:gd name="connsiteX0" fmla="*/ 51772 w 342782"/>
                <a:gd name="connsiteY0" fmla="*/ 24889 h 695258"/>
                <a:gd name="connsiteX1" fmla="*/ 173336 w 342782"/>
                <a:gd name="connsiteY1" fmla="*/ 31728 h 695258"/>
                <a:gd name="connsiteX2" fmla="*/ 342782 w 342782"/>
                <a:gd name="connsiteY2" fmla="*/ 695259 h 695258"/>
                <a:gd name="connsiteX3" fmla="*/ 307860 w 342782"/>
                <a:gd name="connsiteY3" fmla="*/ 695259 h 695258"/>
                <a:gd name="connsiteX4" fmla="*/ 600 w 342782"/>
                <a:gd name="connsiteY4" fmla="*/ 94898 h 695258"/>
                <a:gd name="connsiteX5" fmla="*/ 51801 w 342782"/>
                <a:gd name="connsiteY5" fmla="*/ 24889 h 695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42782" h="695258">
                  <a:moveTo>
                    <a:pt x="51772" y="24889"/>
                  </a:moveTo>
                  <a:cubicBezTo>
                    <a:pt x="51772" y="24889"/>
                    <a:pt x="133190" y="-35424"/>
                    <a:pt x="173336" y="31728"/>
                  </a:cubicBezTo>
                  <a:cubicBezTo>
                    <a:pt x="216975" y="104681"/>
                    <a:pt x="342782" y="695259"/>
                    <a:pt x="342782" y="695259"/>
                  </a:cubicBezTo>
                  <a:lnTo>
                    <a:pt x="307860" y="695259"/>
                  </a:lnTo>
                  <a:cubicBezTo>
                    <a:pt x="307860" y="695259"/>
                    <a:pt x="-15764" y="143264"/>
                    <a:pt x="600" y="94898"/>
                  </a:cubicBezTo>
                  <a:cubicBezTo>
                    <a:pt x="16936" y="46532"/>
                    <a:pt x="51801" y="24889"/>
                    <a:pt x="51801" y="24889"/>
                  </a:cubicBezTo>
                  <a:close/>
                </a:path>
              </a:pathLst>
            </a:custGeom>
            <a:solidFill>
              <a:srgbClr val="EFB699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32" name="Freeform 231">
              <a:extLst>
                <a:ext uri="{FF2B5EF4-FFF2-40B4-BE49-F238E27FC236}">
                  <a16:creationId xmlns:a16="http://schemas.microsoft.com/office/drawing/2014/main" id="{C3C9769F-71C3-1609-BFE5-AD0302A52A04}"/>
                </a:ext>
              </a:extLst>
            </p:cNvPr>
            <p:cNvSpPr/>
            <p:nvPr/>
          </p:nvSpPr>
          <p:spPr>
            <a:xfrm>
              <a:off x="1158890" y="4627905"/>
              <a:ext cx="151944" cy="86773"/>
            </a:xfrm>
            <a:custGeom>
              <a:avLst/>
              <a:gdLst>
                <a:gd name="connsiteX0" fmla="*/ 0 w 151944"/>
                <a:gd name="connsiteY0" fmla="*/ 13390 h 86773"/>
                <a:gd name="connsiteX1" fmla="*/ 14720 w 151944"/>
                <a:gd name="connsiteY1" fmla="*/ 50155 h 86773"/>
                <a:gd name="connsiteX2" fmla="*/ 7648 w 151944"/>
                <a:gd name="connsiteY2" fmla="*/ 85881 h 86773"/>
                <a:gd name="connsiteX3" fmla="*/ 151754 w 151944"/>
                <a:gd name="connsiteY3" fmla="*/ 78782 h 86773"/>
                <a:gd name="connsiteX4" fmla="*/ 144654 w 151944"/>
                <a:gd name="connsiteY4" fmla="*/ 65594 h 86773"/>
                <a:gd name="connsiteX5" fmla="*/ 53307 w 151944"/>
                <a:gd name="connsiteY5" fmla="*/ 39218 h 86773"/>
                <a:gd name="connsiteX6" fmla="*/ 31921 w 151944"/>
                <a:gd name="connsiteY6" fmla="*/ 0 h 86773"/>
                <a:gd name="connsiteX7" fmla="*/ 29 w 151944"/>
                <a:gd name="connsiteY7" fmla="*/ 13419 h 86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51944" h="86773">
                  <a:moveTo>
                    <a:pt x="0" y="13390"/>
                  </a:moveTo>
                  <a:cubicBezTo>
                    <a:pt x="0" y="13390"/>
                    <a:pt x="18760" y="38785"/>
                    <a:pt x="14720" y="50155"/>
                  </a:cubicBezTo>
                  <a:cubicBezTo>
                    <a:pt x="10650" y="61525"/>
                    <a:pt x="-6522" y="81812"/>
                    <a:pt x="7648" y="85881"/>
                  </a:cubicBezTo>
                  <a:cubicBezTo>
                    <a:pt x="21819" y="89950"/>
                    <a:pt x="151754" y="78782"/>
                    <a:pt x="151754" y="78782"/>
                  </a:cubicBezTo>
                  <a:cubicBezTo>
                    <a:pt x="151754" y="78782"/>
                    <a:pt x="153774" y="63545"/>
                    <a:pt x="144654" y="65594"/>
                  </a:cubicBezTo>
                  <a:cubicBezTo>
                    <a:pt x="135534" y="67643"/>
                    <a:pt x="53307" y="39218"/>
                    <a:pt x="53307" y="39218"/>
                  </a:cubicBezTo>
                  <a:lnTo>
                    <a:pt x="31921" y="0"/>
                  </a:lnTo>
                  <a:lnTo>
                    <a:pt x="29" y="13419"/>
                  </a:lnTo>
                  <a:close/>
                </a:path>
              </a:pathLst>
            </a:custGeom>
            <a:solidFill>
              <a:srgbClr val="E38E67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33" name="Freeform 232">
              <a:extLst>
                <a:ext uri="{FF2B5EF4-FFF2-40B4-BE49-F238E27FC236}">
                  <a16:creationId xmlns:a16="http://schemas.microsoft.com/office/drawing/2014/main" id="{E9F0A723-7ED9-C1FB-81FC-EF93397FF3AB}"/>
                </a:ext>
              </a:extLst>
            </p:cNvPr>
            <p:cNvSpPr/>
            <p:nvPr/>
          </p:nvSpPr>
          <p:spPr>
            <a:xfrm>
              <a:off x="398128" y="4013404"/>
              <a:ext cx="586034" cy="712312"/>
            </a:xfrm>
            <a:custGeom>
              <a:avLst/>
              <a:gdLst>
                <a:gd name="connsiteX0" fmla="*/ 586006 w 586034"/>
                <a:gd name="connsiteY0" fmla="*/ 129861 h 712312"/>
                <a:gd name="connsiteX1" fmla="*/ 436561 w 586034"/>
                <a:gd name="connsiteY1" fmla="*/ 685751 h 712312"/>
                <a:gd name="connsiteX2" fmla="*/ 262844 w 586034"/>
                <a:gd name="connsiteY2" fmla="*/ 703759 h 712312"/>
                <a:gd name="connsiteX3" fmla="*/ 72560 w 586034"/>
                <a:gd name="connsiteY3" fmla="*/ 693457 h 712312"/>
                <a:gd name="connsiteX4" fmla="*/ 435 w 586034"/>
                <a:gd name="connsiteY4" fmla="*/ 527523 h 712312"/>
                <a:gd name="connsiteX5" fmla="*/ 3668 w 586034"/>
                <a:gd name="connsiteY5" fmla="*/ 492692 h 712312"/>
                <a:gd name="connsiteX6" fmla="*/ 413847 w 586034"/>
                <a:gd name="connsiteY6" fmla="*/ 0 h 712312"/>
                <a:gd name="connsiteX7" fmla="*/ 586035 w 586034"/>
                <a:gd name="connsiteY7" fmla="*/ 129890 h 712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86034" h="712312">
                  <a:moveTo>
                    <a:pt x="586006" y="129861"/>
                  </a:moveTo>
                  <a:cubicBezTo>
                    <a:pt x="586006" y="129861"/>
                    <a:pt x="483432" y="639435"/>
                    <a:pt x="436561" y="685751"/>
                  </a:cubicBezTo>
                  <a:cubicBezTo>
                    <a:pt x="389661" y="732040"/>
                    <a:pt x="262844" y="703759"/>
                    <a:pt x="262844" y="703759"/>
                  </a:cubicBezTo>
                  <a:cubicBezTo>
                    <a:pt x="262844" y="703759"/>
                    <a:pt x="169073" y="721766"/>
                    <a:pt x="72560" y="693457"/>
                  </a:cubicBezTo>
                  <a:cubicBezTo>
                    <a:pt x="3610" y="673256"/>
                    <a:pt x="-1989" y="579439"/>
                    <a:pt x="435" y="527523"/>
                  </a:cubicBezTo>
                  <a:cubicBezTo>
                    <a:pt x="1416" y="506775"/>
                    <a:pt x="3668" y="492692"/>
                    <a:pt x="3668" y="492692"/>
                  </a:cubicBezTo>
                  <a:cubicBezTo>
                    <a:pt x="39571" y="384503"/>
                    <a:pt x="413847" y="0"/>
                    <a:pt x="413847" y="0"/>
                  </a:cubicBezTo>
                  <a:lnTo>
                    <a:pt x="586035" y="129890"/>
                  </a:lnTo>
                  <a:close/>
                </a:path>
              </a:pathLst>
            </a:custGeom>
            <a:solidFill>
              <a:schemeClr val="accent2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/>
            </a:p>
          </p:txBody>
        </p:sp>
        <p:sp>
          <p:nvSpPr>
            <p:cNvPr id="234" name="Freeform 233">
              <a:extLst>
                <a:ext uri="{FF2B5EF4-FFF2-40B4-BE49-F238E27FC236}">
                  <a16:creationId xmlns:a16="http://schemas.microsoft.com/office/drawing/2014/main" id="{EDB4A4D5-5FD6-6186-9997-F2D10B72AE05}"/>
                </a:ext>
              </a:extLst>
            </p:cNvPr>
            <p:cNvSpPr/>
            <p:nvPr/>
          </p:nvSpPr>
          <p:spPr>
            <a:xfrm>
              <a:off x="765215" y="4013404"/>
              <a:ext cx="160762" cy="658769"/>
            </a:xfrm>
            <a:custGeom>
              <a:avLst/>
              <a:gdLst>
                <a:gd name="connsiteX0" fmla="*/ 46731 w 160762"/>
                <a:gd name="connsiteY0" fmla="*/ 0 h 658769"/>
                <a:gd name="connsiteX1" fmla="*/ 85117 w 160762"/>
                <a:gd name="connsiteY1" fmla="*/ 658769 h 658769"/>
                <a:gd name="connsiteX2" fmla="*/ 160763 w 160762"/>
                <a:gd name="connsiteY2" fmla="*/ 394690 h 658769"/>
                <a:gd name="connsiteX3" fmla="*/ 46731 w 160762"/>
                <a:gd name="connsiteY3" fmla="*/ 0 h 6587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0762" h="658769">
                  <a:moveTo>
                    <a:pt x="46731" y="0"/>
                  </a:moveTo>
                  <a:cubicBezTo>
                    <a:pt x="46731" y="0"/>
                    <a:pt x="-80606" y="75896"/>
                    <a:pt x="85117" y="658769"/>
                  </a:cubicBezTo>
                  <a:lnTo>
                    <a:pt x="160763" y="394690"/>
                  </a:lnTo>
                  <a:lnTo>
                    <a:pt x="46731" y="0"/>
                  </a:lnTo>
                  <a:close/>
                </a:path>
              </a:pathLst>
            </a:custGeom>
            <a:solidFill>
              <a:srgbClr val="E6E6E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35" name="Freeform 234">
              <a:extLst>
                <a:ext uri="{FF2B5EF4-FFF2-40B4-BE49-F238E27FC236}">
                  <a16:creationId xmlns:a16="http://schemas.microsoft.com/office/drawing/2014/main" id="{1407E310-1FE4-87BD-45C1-0285951F5957}"/>
                </a:ext>
              </a:extLst>
            </p:cNvPr>
            <p:cNvSpPr/>
            <p:nvPr/>
          </p:nvSpPr>
          <p:spPr>
            <a:xfrm>
              <a:off x="1018508" y="4104624"/>
              <a:ext cx="89095" cy="125474"/>
            </a:xfrm>
            <a:custGeom>
              <a:avLst/>
              <a:gdLst>
                <a:gd name="connsiteX0" fmla="*/ 62860 w 89095"/>
                <a:gd name="connsiteY0" fmla="*/ 34889 h 125474"/>
                <a:gd name="connsiteX1" fmla="*/ 37693 w 89095"/>
                <a:gd name="connsiteY1" fmla="*/ 48049 h 125474"/>
                <a:gd name="connsiteX2" fmla="*/ 21415 w 89095"/>
                <a:gd name="connsiteY2" fmla="*/ 56562 h 125474"/>
                <a:gd name="connsiteX3" fmla="*/ 42138 w 89095"/>
                <a:gd name="connsiteY3" fmla="*/ 60227 h 125474"/>
                <a:gd name="connsiteX4" fmla="*/ 28486 w 89095"/>
                <a:gd name="connsiteY4" fmla="*/ 90556 h 125474"/>
                <a:gd name="connsiteX5" fmla="*/ 0 w 89095"/>
                <a:gd name="connsiteY5" fmla="*/ 100887 h 125474"/>
                <a:gd name="connsiteX6" fmla="*/ 21415 w 89095"/>
                <a:gd name="connsiteY6" fmla="*/ 125475 h 125474"/>
                <a:gd name="connsiteX7" fmla="*/ 80899 w 89095"/>
                <a:gd name="connsiteY7" fmla="*/ 84121 h 125474"/>
                <a:gd name="connsiteX8" fmla="*/ 53336 w 89095"/>
                <a:gd name="connsiteY8" fmla="*/ 0 h 125474"/>
                <a:gd name="connsiteX9" fmla="*/ 62889 w 89095"/>
                <a:gd name="connsiteY9" fmla="*/ 34889 h 125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9095" h="125474">
                  <a:moveTo>
                    <a:pt x="62860" y="34889"/>
                  </a:moveTo>
                  <a:lnTo>
                    <a:pt x="37693" y="48049"/>
                  </a:lnTo>
                  <a:lnTo>
                    <a:pt x="21415" y="56562"/>
                  </a:lnTo>
                  <a:cubicBezTo>
                    <a:pt x="21415" y="56562"/>
                    <a:pt x="17346" y="70298"/>
                    <a:pt x="42138" y="60227"/>
                  </a:cubicBezTo>
                  <a:lnTo>
                    <a:pt x="28486" y="90556"/>
                  </a:lnTo>
                  <a:lnTo>
                    <a:pt x="0" y="100887"/>
                  </a:lnTo>
                  <a:lnTo>
                    <a:pt x="21415" y="125475"/>
                  </a:lnTo>
                  <a:lnTo>
                    <a:pt x="80899" y="84121"/>
                  </a:lnTo>
                  <a:cubicBezTo>
                    <a:pt x="80899" y="84121"/>
                    <a:pt x="111896" y="64498"/>
                    <a:pt x="53336" y="0"/>
                  </a:cubicBezTo>
                  <a:lnTo>
                    <a:pt x="62889" y="34889"/>
                  </a:lnTo>
                  <a:close/>
                </a:path>
              </a:pathLst>
            </a:custGeom>
            <a:solidFill>
              <a:srgbClr val="F5A782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36" name="Freeform 235">
              <a:extLst>
                <a:ext uri="{FF2B5EF4-FFF2-40B4-BE49-F238E27FC236}">
                  <a16:creationId xmlns:a16="http://schemas.microsoft.com/office/drawing/2014/main" id="{1D5FA524-3F64-97D7-DB23-5D0042233E01}"/>
                </a:ext>
              </a:extLst>
            </p:cNvPr>
            <p:cNvSpPr/>
            <p:nvPr/>
          </p:nvSpPr>
          <p:spPr>
            <a:xfrm>
              <a:off x="1069044" y="4638958"/>
              <a:ext cx="151944" cy="86773"/>
            </a:xfrm>
            <a:custGeom>
              <a:avLst/>
              <a:gdLst>
                <a:gd name="connsiteX0" fmla="*/ 0 w 151944"/>
                <a:gd name="connsiteY0" fmla="*/ 13390 h 86773"/>
                <a:gd name="connsiteX1" fmla="*/ 14719 w 151944"/>
                <a:gd name="connsiteY1" fmla="*/ 50155 h 86773"/>
                <a:gd name="connsiteX2" fmla="*/ 7648 w 151944"/>
                <a:gd name="connsiteY2" fmla="*/ 85881 h 86773"/>
                <a:gd name="connsiteX3" fmla="*/ 151754 w 151944"/>
                <a:gd name="connsiteY3" fmla="*/ 78782 h 86773"/>
                <a:gd name="connsiteX4" fmla="*/ 144654 w 151944"/>
                <a:gd name="connsiteY4" fmla="*/ 65594 h 86773"/>
                <a:gd name="connsiteX5" fmla="*/ 53307 w 151944"/>
                <a:gd name="connsiteY5" fmla="*/ 39218 h 86773"/>
                <a:gd name="connsiteX6" fmla="*/ 31921 w 151944"/>
                <a:gd name="connsiteY6" fmla="*/ 0 h 86773"/>
                <a:gd name="connsiteX7" fmla="*/ 29 w 151944"/>
                <a:gd name="connsiteY7" fmla="*/ 13419 h 86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51944" h="86773">
                  <a:moveTo>
                    <a:pt x="0" y="13390"/>
                  </a:moveTo>
                  <a:cubicBezTo>
                    <a:pt x="0" y="13390"/>
                    <a:pt x="18760" y="38785"/>
                    <a:pt x="14719" y="50155"/>
                  </a:cubicBezTo>
                  <a:cubicBezTo>
                    <a:pt x="10650" y="61525"/>
                    <a:pt x="-6523" y="81813"/>
                    <a:pt x="7648" y="85881"/>
                  </a:cubicBezTo>
                  <a:cubicBezTo>
                    <a:pt x="21819" y="89950"/>
                    <a:pt x="151754" y="78782"/>
                    <a:pt x="151754" y="78782"/>
                  </a:cubicBezTo>
                  <a:cubicBezTo>
                    <a:pt x="151754" y="78782"/>
                    <a:pt x="153774" y="63545"/>
                    <a:pt x="144654" y="65594"/>
                  </a:cubicBezTo>
                  <a:cubicBezTo>
                    <a:pt x="135505" y="67614"/>
                    <a:pt x="53307" y="39218"/>
                    <a:pt x="53307" y="39218"/>
                  </a:cubicBezTo>
                  <a:lnTo>
                    <a:pt x="31921" y="0"/>
                  </a:lnTo>
                  <a:lnTo>
                    <a:pt x="29" y="13419"/>
                  </a:lnTo>
                  <a:close/>
                </a:path>
              </a:pathLst>
            </a:custGeom>
            <a:solidFill>
              <a:srgbClr val="F4996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37" name="Freeform 236">
              <a:extLst>
                <a:ext uri="{FF2B5EF4-FFF2-40B4-BE49-F238E27FC236}">
                  <a16:creationId xmlns:a16="http://schemas.microsoft.com/office/drawing/2014/main" id="{3EC620DC-7725-937F-924F-00CBB2E4B3F2}"/>
                </a:ext>
              </a:extLst>
            </p:cNvPr>
            <p:cNvSpPr/>
            <p:nvPr/>
          </p:nvSpPr>
          <p:spPr>
            <a:xfrm>
              <a:off x="672314" y="3627198"/>
              <a:ext cx="223878" cy="348546"/>
            </a:xfrm>
            <a:custGeom>
              <a:avLst/>
              <a:gdLst>
                <a:gd name="connsiteX0" fmla="*/ 223850 w 223878"/>
                <a:gd name="connsiteY0" fmla="*/ 14227 h 348546"/>
                <a:gd name="connsiteX1" fmla="*/ 99168 w 223878"/>
                <a:gd name="connsiteY1" fmla="*/ 161633 h 348546"/>
                <a:gd name="connsiteX2" fmla="*/ 94088 w 223878"/>
                <a:gd name="connsiteY2" fmla="*/ 188846 h 348546"/>
                <a:gd name="connsiteX3" fmla="*/ 105373 w 223878"/>
                <a:gd name="connsiteY3" fmla="*/ 348546 h 348546"/>
                <a:gd name="connsiteX4" fmla="*/ 0 w 223878"/>
                <a:gd name="connsiteY4" fmla="*/ 143164 h 348546"/>
                <a:gd name="connsiteX5" fmla="*/ 46698 w 223878"/>
                <a:gd name="connsiteY5" fmla="*/ 83833 h 348546"/>
                <a:gd name="connsiteX6" fmla="*/ 68373 w 223878"/>
                <a:gd name="connsiteY6" fmla="*/ 54397 h 348546"/>
                <a:gd name="connsiteX7" fmla="*/ 90827 w 223878"/>
                <a:gd name="connsiteY7" fmla="*/ 2944 h 348546"/>
                <a:gd name="connsiteX8" fmla="*/ 102343 w 223878"/>
                <a:gd name="connsiteY8" fmla="*/ 44268 h 348546"/>
                <a:gd name="connsiteX9" fmla="*/ 129790 w 223878"/>
                <a:gd name="connsiteY9" fmla="*/ 36707 h 348546"/>
                <a:gd name="connsiteX10" fmla="*/ 77926 w 223878"/>
                <a:gd name="connsiteY10" fmla="*/ 92172 h 348546"/>
                <a:gd name="connsiteX11" fmla="*/ 216808 w 223878"/>
                <a:gd name="connsiteY11" fmla="*/ 0 h 348546"/>
                <a:gd name="connsiteX12" fmla="*/ 223879 w 223878"/>
                <a:gd name="connsiteY12" fmla="*/ 14285 h 348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23878" h="348546">
                  <a:moveTo>
                    <a:pt x="223850" y="14227"/>
                  </a:moveTo>
                  <a:cubicBezTo>
                    <a:pt x="223850" y="14227"/>
                    <a:pt x="221570" y="174360"/>
                    <a:pt x="99168" y="161633"/>
                  </a:cubicBezTo>
                  <a:lnTo>
                    <a:pt x="94088" y="188846"/>
                  </a:lnTo>
                  <a:lnTo>
                    <a:pt x="105373" y="348546"/>
                  </a:lnTo>
                  <a:cubicBezTo>
                    <a:pt x="105373" y="348546"/>
                    <a:pt x="26668" y="255047"/>
                    <a:pt x="0" y="143164"/>
                  </a:cubicBezTo>
                  <a:lnTo>
                    <a:pt x="46698" y="83833"/>
                  </a:lnTo>
                  <a:lnTo>
                    <a:pt x="68373" y="54397"/>
                  </a:lnTo>
                  <a:cubicBezTo>
                    <a:pt x="68373" y="54397"/>
                    <a:pt x="73078" y="-375"/>
                    <a:pt x="90827" y="2944"/>
                  </a:cubicBezTo>
                  <a:cubicBezTo>
                    <a:pt x="108577" y="6262"/>
                    <a:pt x="108202" y="30214"/>
                    <a:pt x="102343" y="44268"/>
                  </a:cubicBezTo>
                  <a:lnTo>
                    <a:pt x="129790" y="36707"/>
                  </a:lnTo>
                  <a:cubicBezTo>
                    <a:pt x="129790" y="36707"/>
                    <a:pt x="112877" y="90037"/>
                    <a:pt x="77926" y="92172"/>
                  </a:cubicBezTo>
                  <a:cubicBezTo>
                    <a:pt x="77926" y="92172"/>
                    <a:pt x="81303" y="101926"/>
                    <a:pt x="216808" y="0"/>
                  </a:cubicBezTo>
                  <a:lnTo>
                    <a:pt x="223879" y="14285"/>
                  </a:lnTo>
                  <a:close/>
                </a:path>
              </a:pathLst>
            </a:custGeom>
            <a:solidFill>
              <a:srgbClr val="EFB699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38" name="Freeform 237">
              <a:extLst>
                <a:ext uri="{FF2B5EF4-FFF2-40B4-BE49-F238E27FC236}">
                  <a16:creationId xmlns:a16="http://schemas.microsoft.com/office/drawing/2014/main" id="{8509FB99-E6CD-9872-9A44-19073D495992}"/>
                </a:ext>
              </a:extLst>
            </p:cNvPr>
            <p:cNvSpPr/>
            <p:nvPr/>
          </p:nvSpPr>
          <p:spPr>
            <a:xfrm>
              <a:off x="724929" y="3723757"/>
              <a:ext cx="47246" cy="100252"/>
            </a:xfrm>
            <a:custGeom>
              <a:avLst/>
              <a:gdLst>
                <a:gd name="connsiteX0" fmla="*/ 47246 w 47246"/>
                <a:gd name="connsiteY0" fmla="*/ 64902 h 100252"/>
                <a:gd name="connsiteX1" fmla="*/ 0 w 47246"/>
                <a:gd name="connsiteY1" fmla="*/ 0 h 100252"/>
                <a:gd name="connsiteX2" fmla="*/ 40666 w 47246"/>
                <a:gd name="connsiteY2" fmla="*/ 100253 h 100252"/>
                <a:gd name="connsiteX3" fmla="*/ 47246 w 47246"/>
                <a:gd name="connsiteY3" fmla="*/ 64902 h 1002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246" h="100252">
                  <a:moveTo>
                    <a:pt x="47246" y="64902"/>
                  </a:moveTo>
                  <a:cubicBezTo>
                    <a:pt x="47246" y="64902"/>
                    <a:pt x="28515" y="62824"/>
                    <a:pt x="0" y="0"/>
                  </a:cubicBezTo>
                  <a:cubicBezTo>
                    <a:pt x="0" y="0"/>
                    <a:pt x="14084" y="54743"/>
                    <a:pt x="40666" y="100253"/>
                  </a:cubicBezTo>
                  <a:lnTo>
                    <a:pt x="47246" y="64902"/>
                  </a:lnTo>
                  <a:close/>
                </a:path>
              </a:pathLst>
            </a:custGeom>
            <a:solidFill>
              <a:srgbClr val="E6E6E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39" name="Freeform 238">
              <a:extLst>
                <a:ext uri="{FF2B5EF4-FFF2-40B4-BE49-F238E27FC236}">
                  <a16:creationId xmlns:a16="http://schemas.microsoft.com/office/drawing/2014/main" id="{BD90E498-53A6-77C3-85CB-320FF2D81C34}"/>
                </a:ext>
              </a:extLst>
            </p:cNvPr>
            <p:cNvSpPr/>
            <p:nvPr/>
          </p:nvSpPr>
          <p:spPr>
            <a:xfrm>
              <a:off x="854257" y="3708000"/>
              <a:ext cx="25051" cy="50131"/>
            </a:xfrm>
            <a:custGeom>
              <a:avLst/>
              <a:gdLst>
                <a:gd name="connsiteX0" fmla="*/ 25023 w 25051"/>
                <a:gd name="connsiteY0" fmla="*/ 0 h 50131"/>
                <a:gd name="connsiteX1" fmla="*/ 17981 w 25051"/>
                <a:gd name="connsiteY1" fmla="*/ 50040 h 50131"/>
                <a:gd name="connsiteX2" fmla="*/ 0 w 25051"/>
                <a:gd name="connsiteY2" fmla="*/ 40084 h 50131"/>
                <a:gd name="connsiteX3" fmla="*/ 25052 w 25051"/>
                <a:gd name="connsiteY3" fmla="*/ 0 h 501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5051" h="50131">
                  <a:moveTo>
                    <a:pt x="25023" y="0"/>
                  </a:moveTo>
                  <a:cubicBezTo>
                    <a:pt x="25023" y="0"/>
                    <a:pt x="23984" y="48828"/>
                    <a:pt x="17981" y="50040"/>
                  </a:cubicBezTo>
                  <a:cubicBezTo>
                    <a:pt x="11978" y="51252"/>
                    <a:pt x="0" y="40084"/>
                    <a:pt x="0" y="40084"/>
                  </a:cubicBezTo>
                  <a:lnTo>
                    <a:pt x="25052" y="0"/>
                  </a:lnTo>
                  <a:close/>
                </a:path>
              </a:pathLst>
            </a:custGeom>
            <a:solidFill>
              <a:srgbClr val="F4996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0" name="Freeform 239">
              <a:extLst>
                <a:ext uri="{FF2B5EF4-FFF2-40B4-BE49-F238E27FC236}">
                  <a16:creationId xmlns:a16="http://schemas.microsoft.com/office/drawing/2014/main" id="{3474FAD0-B7BF-876A-61D5-B0B4C975B138}"/>
                </a:ext>
              </a:extLst>
            </p:cNvPr>
            <p:cNvSpPr/>
            <p:nvPr/>
          </p:nvSpPr>
          <p:spPr>
            <a:xfrm>
              <a:off x="787987" y="3975156"/>
              <a:ext cx="316239" cy="677191"/>
            </a:xfrm>
            <a:custGeom>
              <a:avLst/>
              <a:gdLst>
                <a:gd name="connsiteX0" fmla="*/ 167025 w 316239"/>
                <a:gd name="connsiteY0" fmla="*/ 58102 h 677191"/>
                <a:gd name="connsiteX1" fmla="*/ 23959 w 316239"/>
                <a:gd name="connsiteY1" fmla="*/ 38248 h 677191"/>
                <a:gd name="connsiteX2" fmla="*/ 10827 w 316239"/>
                <a:gd name="connsiteY2" fmla="*/ 67481 h 677191"/>
                <a:gd name="connsiteX3" fmla="*/ 281057 w 316239"/>
                <a:gd name="connsiteY3" fmla="*/ 677192 h 677191"/>
                <a:gd name="connsiteX4" fmla="*/ 316239 w 316239"/>
                <a:gd name="connsiteY4" fmla="*/ 669833 h 677191"/>
                <a:gd name="connsiteX5" fmla="*/ 167025 w 316239"/>
                <a:gd name="connsiteY5" fmla="*/ 58131 h 6771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16239" h="677191">
                  <a:moveTo>
                    <a:pt x="167025" y="58102"/>
                  </a:moveTo>
                  <a:cubicBezTo>
                    <a:pt x="148958" y="-8733"/>
                    <a:pt x="59228" y="-21315"/>
                    <a:pt x="23959" y="38248"/>
                  </a:cubicBezTo>
                  <a:cubicBezTo>
                    <a:pt x="18995" y="46645"/>
                    <a:pt x="14550" y="56313"/>
                    <a:pt x="10827" y="67481"/>
                  </a:cubicBezTo>
                  <a:cubicBezTo>
                    <a:pt x="-25019" y="175006"/>
                    <a:pt x="19110" y="346335"/>
                    <a:pt x="281057" y="677192"/>
                  </a:cubicBezTo>
                  <a:lnTo>
                    <a:pt x="316239" y="669833"/>
                  </a:lnTo>
                  <a:lnTo>
                    <a:pt x="167025" y="58131"/>
                  </a:lnTo>
                  <a:close/>
                </a:path>
              </a:pathLst>
            </a:custGeom>
            <a:solidFill>
              <a:srgbClr val="EFB699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1" name="Freeform 240">
              <a:extLst>
                <a:ext uri="{FF2B5EF4-FFF2-40B4-BE49-F238E27FC236}">
                  <a16:creationId xmlns:a16="http://schemas.microsoft.com/office/drawing/2014/main" id="{E929DA4A-6CAA-3916-8A7E-84CEAD444904}"/>
                </a:ext>
              </a:extLst>
            </p:cNvPr>
            <p:cNvSpPr/>
            <p:nvPr/>
          </p:nvSpPr>
          <p:spPr>
            <a:xfrm>
              <a:off x="549509" y="3653863"/>
              <a:ext cx="194006" cy="161967"/>
            </a:xfrm>
            <a:custGeom>
              <a:avLst/>
              <a:gdLst>
                <a:gd name="connsiteX0" fmla="*/ 194007 w 194006"/>
                <a:gd name="connsiteY0" fmla="*/ 0 h 161967"/>
                <a:gd name="connsiteX1" fmla="*/ 0 w 194006"/>
                <a:gd name="connsiteY1" fmla="*/ 138143 h 161967"/>
                <a:gd name="connsiteX2" fmla="*/ 194007 w 194006"/>
                <a:gd name="connsiteY2" fmla="*/ 0 h 1619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94006" h="161967">
                  <a:moveTo>
                    <a:pt x="194007" y="0"/>
                  </a:moveTo>
                  <a:cubicBezTo>
                    <a:pt x="194007" y="0"/>
                    <a:pt x="183328" y="236174"/>
                    <a:pt x="0" y="138143"/>
                  </a:cubicBezTo>
                  <a:lnTo>
                    <a:pt x="194007" y="0"/>
                  </a:lnTo>
                  <a:close/>
                </a:path>
              </a:pathLst>
            </a:custGeom>
            <a:solidFill>
              <a:srgbClr val="2E2B2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2" name="Freeform 241">
              <a:extLst>
                <a:ext uri="{FF2B5EF4-FFF2-40B4-BE49-F238E27FC236}">
                  <a16:creationId xmlns:a16="http://schemas.microsoft.com/office/drawing/2014/main" id="{FF0016EE-8E29-0DB8-7FD6-49CACA963031}"/>
                </a:ext>
              </a:extLst>
            </p:cNvPr>
            <p:cNvSpPr/>
            <p:nvPr/>
          </p:nvSpPr>
          <p:spPr>
            <a:xfrm>
              <a:off x="427857" y="3998513"/>
              <a:ext cx="284256" cy="512546"/>
            </a:xfrm>
            <a:custGeom>
              <a:avLst/>
              <a:gdLst>
                <a:gd name="connsiteX0" fmla="*/ 284257 w 284256"/>
                <a:gd name="connsiteY0" fmla="*/ 193868 h 512546"/>
                <a:gd name="connsiteX1" fmla="*/ 0 w 284256"/>
                <a:gd name="connsiteY1" fmla="*/ 512546 h 512546"/>
                <a:gd name="connsiteX2" fmla="*/ 232018 w 284256"/>
                <a:gd name="connsiteY2" fmla="*/ 188529 h 512546"/>
                <a:gd name="connsiteX3" fmla="*/ 51114 w 284256"/>
                <a:gd name="connsiteY3" fmla="*/ 0 h 512546"/>
                <a:gd name="connsiteX4" fmla="*/ 284257 w 284256"/>
                <a:gd name="connsiteY4" fmla="*/ 193868 h 512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4256" h="512546">
                  <a:moveTo>
                    <a:pt x="284257" y="193868"/>
                  </a:moveTo>
                  <a:lnTo>
                    <a:pt x="0" y="512546"/>
                  </a:lnTo>
                  <a:lnTo>
                    <a:pt x="232018" y="188529"/>
                  </a:lnTo>
                  <a:lnTo>
                    <a:pt x="51114" y="0"/>
                  </a:lnTo>
                  <a:cubicBezTo>
                    <a:pt x="51114" y="0"/>
                    <a:pt x="237559" y="181603"/>
                    <a:pt x="284257" y="193868"/>
                  </a:cubicBezTo>
                  <a:close/>
                </a:path>
              </a:pathLst>
            </a:custGeom>
            <a:solidFill>
              <a:srgbClr val="E6E6E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3" name="Freeform 242">
              <a:extLst>
                <a:ext uri="{FF2B5EF4-FFF2-40B4-BE49-F238E27FC236}">
                  <a16:creationId xmlns:a16="http://schemas.microsoft.com/office/drawing/2014/main" id="{7298E117-13DF-DB5B-C5F6-35FF9DC9ABD4}"/>
                </a:ext>
              </a:extLst>
            </p:cNvPr>
            <p:cNvSpPr/>
            <p:nvPr/>
          </p:nvSpPr>
          <p:spPr>
            <a:xfrm>
              <a:off x="837806" y="3884236"/>
              <a:ext cx="82630" cy="97366"/>
            </a:xfrm>
            <a:custGeom>
              <a:avLst/>
              <a:gdLst>
                <a:gd name="connsiteX0" fmla="*/ 50161 w 82630"/>
                <a:gd name="connsiteY0" fmla="*/ 90931 h 97366"/>
                <a:gd name="connsiteX1" fmla="*/ 0 w 82630"/>
                <a:gd name="connsiteY1" fmla="*/ 0 h 97366"/>
                <a:gd name="connsiteX2" fmla="*/ 82630 w 82630"/>
                <a:gd name="connsiteY2" fmla="*/ 90931 h 97366"/>
                <a:gd name="connsiteX3" fmla="*/ 72616 w 82630"/>
                <a:gd name="connsiteY3" fmla="*/ 97367 h 97366"/>
                <a:gd name="connsiteX4" fmla="*/ 50161 w 82630"/>
                <a:gd name="connsiteY4" fmla="*/ 90931 h 973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630" h="97366">
                  <a:moveTo>
                    <a:pt x="50161" y="90931"/>
                  </a:moveTo>
                  <a:lnTo>
                    <a:pt x="0" y="0"/>
                  </a:lnTo>
                  <a:lnTo>
                    <a:pt x="82630" y="90931"/>
                  </a:lnTo>
                  <a:lnTo>
                    <a:pt x="72616" y="97367"/>
                  </a:lnTo>
                  <a:lnTo>
                    <a:pt x="50161" y="90931"/>
                  </a:lnTo>
                  <a:close/>
                </a:path>
              </a:pathLst>
            </a:custGeom>
            <a:solidFill>
              <a:srgbClr val="E6E6E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4" name="Freeform 243">
              <a:extLst>
                <a:ext uri="{FF2B5EF4-FFF2-40B4-BE49-F238E27FC236}">
                  <a16:creationId xmlns:a16="http://schemas.microsoft.com/office/drawing/2014/main" id="{601A47C1-ADCC-0D25-5F62-83DFAF0ABE7A}"/>
                </a:ext>
              </a:extLst>
            </p:cNvPr>
            <p:cNvSpPr/>
            <p:nvPr/>
          </p:nvSpPr>
          <p:spPr>
            <a:xfrm>
              <a:off x="799247" y="4097785"/>
              <a:ext cx="223849" cy="132342"/>
            </a:xfrm>
            <a:custGeom>
              <a:avLst/>
              <a:gdLst>
                <a:gd name="connsiteX0" fmla="*/ 223850 w 223849"/>
                <a:gd name="connsiteY0" fmla="*/ 0 h 132342"/>
                <a:gd name="connsiteX1" fmla="*/ 10563 w 223849"/>
                <a:gd name="connsiteY1" fmla="*/ 132343 h 132342"/>
                <a:gd name="connsiteX2" fmla="*/ 0 w 223849"/>
                <a:gd name="connsiteY2" fmla="*/ 96790 h 132342"/>
                <a:gd name="connsiteX3" fmla="*/ 223850 w 223849"/>
                <a:gd name="connsiteY3" fmla="*/ 0 h 1323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849" h="132342">
                  <a:moveTo>
                    <a:pt x="223850" y="0"/>
                  </a:moveTo>
                  <a:lnTo>
                    <a:pt x="10563" y="132343"/>
                  </a:lnTo>
                  <a:lnTo>
                    <a:pt x="0" y="96790"/>
                  </a:lnTo>
                  <a:lnTo>
                    <a:pt x="223850" y="0"/>
                  </a:lnTo>
                  <a:close/>
                </a:path>
              </a:pathLst>
            </a:custGeom>
            <a:solidFill>
              <a:srgbClr val="E6E6E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5" name="Freeform 244">
              <a:extLst>
                <a:ext uri="{FF2B5EF4-FFF2-40B4-BE49-F238E27FC236}">
                  <a16:creationId xmlns:a16="http://schemas.microsoft.com/office/drawing/2014/main" id="{049DA6F0-CDD7-61D7-6F90-86CD700D61A6}"/>
                </a:ext>
              </a:extLst>
            </p:cNvPr>
            <p:cNvSpPr/>
            <p:nvPr/>
          </p:nvSpPr>
          <p:spPr>
            <a:xfrm>
              <a:off x="1038711" y="4003333"/>
              <a:ext cx="38504" cy="75752"/>
            </a:xfrm>
            <a:custGeom>
              <a:avLst/>
              <a:gdLst>
                <a:gd name="connsiteX0" fmla="*/ 30333 w 38504"/>
                <a:gd name="connsiteY0" fmla="*/ 75752 h 75752"/>
                <a:gd name="connsiteX1" fmla="*/ 0 w 38504"/>
                <a:gd name="connsiteY1" fmla="*/ 0 h 75752"/>
                <a:gd name="connsiteX2" fmla="*/ 0 w 38504"/>
                <a:gd name="connsiteY2" fmla="*/ 38150 h 75752"/>
                <a:gd name="connsiteX3" fmla="*/ 30333 w 38504"/>
                <a:gd name="connsiteY3" fmla="*/ 75723 h 75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8504" h="75752">
                  <a:moveTo>
                    <a:pt x="30333" y="75752"/>
                  </a:moveTo>
                  <a:cubicBezTo>
                    <a:pt x="30333" y="75752"/>
                    <a:pt x="62225" y="61179"/>
                    <a:pt x="0" y="0"/>
                  </a:cubicBezTo>
                  <a:cubicBezTo>
                    <a:pt x="0" y="0"/>
                    <a:pt x="548" y="22625"/>
                    <a:pt x="0" y="38150"/>
                  </a:cubicBezTo>
                  <a:lnTo>
                    <a:pt x="30333" y="75723"/>
                  </a:lnTo>
                  <a:close/>
                </a:path>
              </a:pathLst>
            </a:custGeom>
            <a:solidFill>
              <a:srgbClr val="F4996F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6" name="Freeform 245">
              <a:extLst>
                <a:ext uri="{FF2B5EF4-FFF2-40B4-BE49-F238E27FC236}">
                  <a16:creationId xmlns:a16="http://schemas.microsoft.com/office/drawing/2014/main" id="{DFA4C1C4-3444-0303-A986-461218C3CFAE}"/>
                </a:ext>
              </a:extLst>
            </p:cNvPr>
            <p:cNvSpPr/>
            <p:nvPr/>
          </p:nvSpPr>
          <p:spPr>
            <a:xfrm>
              <a:off x="977640" y="4107308"/>
              <a:ext cx="83380" cy="360435"/>
            </a:xfrm>
            <a:custGeom>
              <a:avLst/>
              <a:gdLst>
                <a:gd name="connsiteX0" fmla="*/ 83381 w 83380"/>
                <a:gd name="connsiteY0" fmla="*/ 360436 h 360435"/>
                <a:gd name="connsiteX1" fmla="*/ 26148 w 83380"/>
                <a:gd name="connsiteY1" fmla="*/ 0 h 360435"/>
                <a:gd name="connsiteX2" fmla="*/ 0 w 83380"/>
                <a:gd name="connsiteY2" fmla="*/ 18671 h 360435"/>
                <a:gd name="connsiteX3" fmla="*/ 83381 w 83380"/>
                <a:gd name="connsiteY3" fmla="*/ 360436 h 3604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380" h="360435">
                  <a:moveTo>
                    <a:pt x="83381" y="360436"/>
                  </a:moveTo>
                  <a:lnTo>
                    <a:pt x="26148" y="0"/>
                  </a:lnTo>
                  <a:lnTo>
                    <a:pt x="0" y="18671"/>
                  </a:lnTo>
                  <a:lnTo>
                    <a:pt x="83381" y="360436"/>
                  </a:lnTo>
                  <a:close/>
                </a:path>
              </a:pathLst>
            </a:custGeom>
            <a:solidFill>
              <a:srgbClr val="E6E6E6">
                <a:alpha val="46000"/>
              </a:srgbClr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7" name="Freeform 246">
              <a:extLst>
                <a:ext uri="{FF2B5EF4-FFF2-40B4-BE49-F238E27FC236}">
                  <a16:creationId xmlns:a16="http://schemas.microsoft.com/office/drawing/2014/main" id="{41D4BC7C-FBD2-F8E3-078D-9DDE3D3F6A9D}"/>
                </a:ext>
              </a:extLst>
            </p:cNvPr>
            <p:cNvSpPr/>
            <p:nvPr/>
          </p:nvSpPr>
          <p:spPr>
            <a:xfrm>
              <a:off x="398128" y="4431989"/>
              <a:ext cx="360626" cy="290819"/>
            </a:xfrm>
            <a:custGeom>
              <a:avLst/>
              <a:gdLst>
                <a:gd name="connsiteX0" fmla="*/ 360627 w 360626"/>
                <a:gd name="connsiteY0" fmla="*/ 0 h 290819"/>
                <a:gd name="connsiteX1" fmla="*/ 262844 w 360626"/>
                <a:gd name="connsiteY1" fmla="*/ 285175 h 290819"/>
                <a:gd name="connsiteX2" fmla="*/ 72560 w 360626"/>
                <a:gd name="connsiteY2" fmla="*/ 274872 h 290819"/>
                <a:gd name="connsiteX3" fmla="*/ 435 w 360626"/>
                <a:gd name="connsiteY3" fmla="*/ 108939 h 290819"/>
                <a:gd name="connsiteX4" fmla="*/ 435 w 360626"/>
                <a:gd name="connsiteY4" fmla="*/ 108939 h 290819"/>
                <a:gd name="connsiteX5" fmla="*/ 213548 w 360626"/>
                <a:gd name="connsiteY5" fmla="*/ 266561 h 290819"/>
                <a:gd name="connsiteX6" fmla="*/ 360598 w 360626"/>
                <a:gd name="connsiteY6" fmla="*/ 29 h 290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60626" h="290819">
                  <a:moveTo>
                    <a:pt x="360627" y="0"/>
                  </a:moveTo>
                  <a:lnTo>
                    <a:pt x="262844" y="285175"/>
                  </a:lnTo>
                  <a:cubicBezTo>
                    <a:pt x="262844" y="285175"/>
                    <a:pt x="169073" y="303182"/>
                    <a:pt x="72560" y="274872"/>
                  </a:cubicBezTo>
                  <a:cubicBezTo>
                    <a:pt x="3610" y="254671"/>
                    <a:pt x="-1989" y="160854"/>
                    <a:pt x="435" y="108939"/>
                  </a:cubicBezTo>
                  <a:lnTo>
                    <a:pt x="435" y="108939"/>
                  </a:lnTo>
                  <a:cubicBezTo>
                    <a:pt x="22601" y="289474"/>
                    <a:pt x="213548" y="266561"/>
                    <a:pt x="213548" y="266561"/>
                  </a:cubicBezTo>
                  <a:lnTo>
                    <a:pt x="360598" y="29"/>
                  </a:lnTo>
                  <a:close/>
                </a:path>
              </a:pathLst>
            </a:custGeom>
            <a:solidFill>
              <a:srgbClr val="E6E6E6">
                <a:alpha val="53000"/>
              </a:srgbClr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8" name="Freeform 247">
              <a:extLst>
                <a:ext uri="{FF2B5EF4-FFF2-40B4-BE49-F238E27FC236}">
                  <a16:creationId xmlns:a16="http://schemas.microsoft.com/office/drawing/2014/main" id="{A077B9A5-A7D5-AB49-528C-A4C4F21C1A21}"/>
                </a:ext>
              </a:extLst>
            </p:cNvPr>
            <p:cNvSpPr/>
            <p:nvPr/>
          </p:nvSpPr>
          <p:spPr>
            <a:xfrm>
              <a:off x="754973" y="3639145"/>
              <a:ext cx="14464" cy="34889"/>
            </a:xfrm>
            <a:custGeom>
              <a:avLst/>
              <a:gdLst>
                <a:gd name="connsiteX0" fmla="*/ 0 w 14464"/>
                <a:gd name="connsiteY0" fmla="*/ 34889 h 34889"/>
                <a:gd name="connsiteX1" fmla="*/ 6494 w 14464"/>
                <a:gd name="connsiteY1" fmla="*/ 0 h 34889"/>
                <a:gd name="connsiteX2" fmla="*/ 0 w 14464"/>
                <a:gd name="connsiteY2" fmla="*/ 34889 h 348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4464" h="34889">
                  <a:moveTo>
                    <a:pt x="0" y="34889"/>
                  </a:moveTo>
                  <a:cubicBezTo>
                    <a:pt x="0" y="34889"/>
                    <a:pt x="27649" y="17026"/>
                    <a:pt x="6494" y="0"/>
                  </a:cubicBezTo>
                  <a:cubicBezTo>
                    <a:pt x="6494" y="0"/>
                    <a:pt x="16855" y="9610"/>
                    <a:pt x="0" y="34889"/>
                  </a:cubicBezTo>
                  <a:close/>
                </a:path>
              </a:pathLst>
            </a:custGeom>
            <a:solidFill>
              <a:srgbClr val="E6E6E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49" name="Freeform 248">
              <a:extLst>
                <a:ext uri="{FF2B5EF4-FFF2-40B4-BE49-F238E27FC236}">
                  <a16:creationId xmlns:a16="http://schemas.microsoft.com/office/drawing/2014/main" id="{D1A2C90F-BF4F-9D56-96BB-B4BF1AF4D5D0}"/>
                </a:ext>
              </a:extLst>
            </p:cNvPr>
            <p:cNvSpPr/>
            <p:nvPr/>
          </p:nvSpPr>
          <p:spPr>
            <a:xfrm>
              <a:off x="875847" y="3604949"/>
              <a:ext cx="43838" cy="139787"/>
            </a:xfrm>
            <a:custGeom>
              <a:avLst/>
              <a:gdLst>
                <a:gd name="connsiteX0" fmla="*/ 8108 w 43838"/>
                <a:gd name="connsiteY0" fmla="*/ 0 h 139787"/>
                <a:gd name="connsiteX1" fmla="*/ 10735 w 43838"/>
                <a:gd name="connsiteY1" fmla="*/ 139788 h 139787"/>
                <a:gd name="connsiteX2" fmla="*/ 43839 w 43838"/>
                <a:gd name="connsiteY2" fmla="*/ 33735 h 139787"/>
                <a:gd name="connsiteX3" fmla="*/ 8108 w 43838"/>
                <a:gd name="connsiteY3" fmla="*/ 0 h 1397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3838" h="139787">
                  <a:moveTo>
                    <a:pt x="8108" y="0"/>
                  </a:moveTo>
                  <a:cubicBezTo>
                    <a:pt x="8108" y="0"/>
                    <a:pt x="-11777" y="99531"/>
                    <a:pt x="10735" y="139788"/>
                  </a:cubicBezTo>
                  <a:lnTo>
                    <a:pt x="43839" y="33735"/>
                  </a:lnTo>
                  <a:lnTo>
                    <a:pt x="8108" y="0"/>
                  </a:lnTo>
                  <a:close/>
                </a:path>
              </a:pathLst>
            </a:custGeom>
            <a:solidFill>
              <a:srgbClr val="2E2B2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50" name="Freeform 249">
              <a:extLst>
                <a:ext uri="{FF2B5EF4-FFF2-40B4-BE49-F238E27FC236}">
                  <a16:creationId xmlns:a16="http://schemas.microsoft.com/office/drawing/2014/main" id="{5B465E58-2627-B46B-459E-CED7DBABC91E}"/>
                </a:ext>
              </a:extLst>
            </p:cNvPr>
            <p:cNvSpPr/>
            <p:nvPr/>
          </p:nvSpPr>
          <p:spPr>
            <a:xfrm>
              <a:off x="645617" y="3627169"/>
              <a:ext cx="243475" cy="153299"/>
            </a:xfrm>
            <a:custGeom>
              <a:avLst/>
              <a:gdLst>
                <a:gd name="connsiteX0" fmla="*/ 132099 w 243475"/>
                <a:gd name="connsiteY0" fmla="*/ 33071 h 153299"/>
                <a:gd name="connsiteX1" fmla="*/ 0 w 243475"/>
                <a:gd name="connsiteY1" fmla="*/ 149744 h 153299"/>
                <a:gd name="connsiteX2" fmla="*/ 243476 w 243475"/>
                <a:gd name="connsiteY2" fmla="*/ 0 h 153299"/>
                <a:gd name="connsiteX3" fmla="*/ 132099 w 243475"/>
                <a:gd name="connsiteY3" fmla="*/ 33071 h 1532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3475" h="153299">
                  <a:moveTo>
                    <a:pt x="132099" y="33071"/>
                  </a:moveTo>
                  <a:cubicBezTo>
                    <a:pt x="132099" y="33071"/>
                    <a:pt x="106586" y="119674"/>
                    <a:pt x="0" y="149744"/>
                  </a:cubicBezTo>
                  <a:cubicBezTo>
                    <a:pt x="0" y="149744"/>
                    <a:pt x="93136" y="189943"/>
                    <a:pt x="243476" y="0"/>
                  </a:cubicBezTo>
                  <a:lnTo>
                    <a:pt x="132099" y="33071"/>
                  </a:lnTo>
                  <a:close/>
                </a:path>
              </a:pathLst>
            </a:custGeom>
            <a:solidFill>
              <a:srgbClr val="2E2B2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51" name="Freeform 250">
              <a:extLst>
                <a:ext uri="{FF2B5EF4-FFF2-40B4-BE49-F238E27FC236}">
                  <a16:creationId xmlns:a16="http://schemas.microsoft.com/office/drawing/2014/main" id="{F9C7C389-596E-9FD0-44D5-8C39D2F7E805}"/>
                </a:ext>
              </a:extLst>
            </p:cNvPr>
            <p:cNvSpPr/>
            <p:nvPr/>
          </p:nvSpPr>
          <p:spPr>
            <a:xfrm>
              <a:off x="1003788" y="4033172"/>
              <a:ext cx="65284" cy="59995"/>
            </a:xfrm>
            <a:custGeom>
              <a:avLst/>
              <a:gdLst>
                <a:gd name="connsiteX0" fmla="*/ 0 w 65284"/>
                <a:gd name="connsiteY0" fmla="*/ 14054 h 59995"/>
                <a:gd name="connsiteX1" fmla="*/ 50623 w 65284"/>
                <a:gd name="connsiteY1" fmla="*/ 0 h 59995"/>
                <a:gd name="connsiteX2" fmla="*/ 65285 w 65284"/>
                <a:gd name="connsiteY2" fmla="*/ 45913 h 59995"/>
                <a:gd name="connsiteX3" fmla="*/ 19337 w 65284"/>
                <a:gd name="connsiteY3" fmla="*/ 59996 h 59995"/>
                <a:gd name="connsiteX4" fmla="*/ 29 w 65284"/>
                <a:gd name="connsiteY4" fmla="*/ 14054 h 599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5284" h="59995">
                  <a:moveTo>
                    <a:pt x="0" y="14054"/>
                  </a:moveTo>
                  <a:lnTo>
                    <a:pt x="50623" y="0"/>
                  </a:lnTo>
                  <a:cubicBezTo>
                    <a:pt x="50623" y="0"/>
                    <a:pt x="59744" y="25684"/>
                    <a:pt x="65285" y="45913"/>
                  </a:cubicBezTo>
                  <a:lnTo>
                    <a:pt x="19337" y="59996"/>
                  </a:lnTo>
                  <a:lnTo>
                    <a:pt x="29" y="14054"/>
                  </a:lnTo>
                  <a:close/>
                </a:path>
              </a:pathLst>
            </a:custGeom>
            <a:solidFill>
              <a:srgbClr val="EFB699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  <p:sp>
          <p:nvSpPr>
            <p:cNvPr id="252" name="Freeform 251">
              <a:extLst>
                <a:ext uri="{FF2B5EF4-FFF2-40B4-BE49-F238E27FC236}">
                  <a16:creationId xmlns:a16="http://schemas.microsoft.com/office/drawing/2014/main" id="{454DAAB8-2BF6-4A5C-B1AA-92C8E2F190E8}"/>
                </a:ext>
              </a:extLst>
            </p:cNvPr>
            <p:cNvSpPr/>
            <p:nvPr/>
          </p:nvSpPr>
          <p:spPr>
            <a:xfrm>
              <a:off x="462023" y="3832291"/>
              <a:ext cx="561102" cy="373184"/>
            </a:xfrm>
            <a:custGeom>
              <a:avLst/>
              <a:gdLst>
                <a:gd name="connsiteX0" fmla="*/ 135251 w 561102"/>
                <a:gd name="connsiteY0" fmla="*/ 15295 h 373184"/>
                <a:gd name="connsiteX1" fmla="*/ 299963 w 561102"/>
                <a:gd name="connsiteY1" fmla="*/ 237011 h 373184"/>
                <a:gd name="connsiteX2" fmla="*/ 541794 w 561102"/>
                <a:gd name="connsiteY2" fmla="*/ 214905 h 373184"/>
                <a:gd name="connsiteX3" fmla="*/ 561102 w 561102"/>
                <a:gd name="connsiteY3" fmla="*/ 265465 h 373184"/>
                <a:gd name="connsiteX4" fmla="*/ 281665 w 561102"/>
                <a:gd name="connsiteY4" fmla="*/ 372989 h 373184"/>
                <a:gd name="connsiteX5" fmla="*/ 16947 w 561102"/>
                <a:gd name="connsiteY5" fmla="*/ 166193 h 373184"/>
                <a:gd name="connsiteX6" fmla="*/ 105062 w 561102"/>
                <a:gd name="connsiteY6" fmla="*/ 0 h 373184"/>
                <a:gd name="connsiteX7" fmla="*/ 135280 w 561102"/>
                <a:gd name="connsiteY7" fmla="*/ 15266 h 373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61102" h="373184">
                  <a:moveTo>
                    <a:pt x="135251" y="15295"/>
                  </a:moveTo>
                  <a:lnTo>
                    <a:pt x="299963" y="237011"/>
                  </a:lnTo>
                  <a:lnTo>
                    <a:pt x="541794" y="214905"/>
                  </a:lnTo>
                  <a:lnTo>
                    <a:pt x="561102" y="265465"/>
                  </a:lnTo>
                  <a:cubicBezTo>
                    <a:pt x="561102" y="265465"/>
                    <a:pt x="336819" y="378501"/>
                    <a:pt x="281665" y="372989"/>
                  </a:cubicBezTo>
                  <a:cubicBezTo>
                    <a:pt x="226511" y="367477"/>
                    <a:pt x="16947" y="166193"/>
                    <a:pt x="16947" y="166193"/>
                  </a:cubicBezTo>
                  <a:cubicBezTo>
                    <a:pt x="16947" y="166193"/>
                    <a:pt x="-57313" y="-202"/>
                    <a:pt x="105062" y="0"/>
                  </a:cubicBezTo>
                  <a:cubicBezTo>
                    <a:pt x="116981" y="0"/>
                    <a:pt x="128180" y="5714"/>
                    <a:pt x="135280" y="15266"/>
                  </a:cubicBezTo>
                  <a:close/>
                </a:path>
              </a:pathLst>
            </a:custGeom>
            <a:solidFill>
              <a:schemeClr val="accent2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 dirty="0"/>
            </a:p>
          </p:txBody>
        </p:sp>
        <p:sp>
          <p:nvSpPr>
            <p:cNvPr id="253" name="Freeform 252">
              <a:extLst>
                <a:ext uri="{FF2B5EF4-FFF2-40B4-BE49-F238E27FC236}">
                  <a16:creationId xmlns:a16="http://schemas.microsoft.com/office/drawing/2014/main" id="{A0E2DCB0-A9C0-3425-040A-A72F3153B1C5}"/>
                </a:ext>
              </a:extLst>
            </p:cNvPr>
            <p:cNvSpPr/>
            <p:nvPr/>
          </p:nvSpPr>
          <p:spPr>
            <a:xfrm>
              <a:off x="692662" y="4057528"/>
              <a:ext cx="69325" cy="21556"/>
            </a:xfrm>
            <a:custGeom>
              <a:avLst/>
              <a:gdLst>
                <a:gd name="connsiteX0" fmla="*/ 69325 w 69325"/>
                <a:gd name="connsiteY0" fmla="*/ 11803 h 21556"/>
                <a:gd name="connsiteX1" fmla="*/ 0 w 69325"/>
                <a:gd name="connsiteY1" fmla="*/ 21557 h 21556"/>
                <a:gd name="connsiteX2" fmla="*/ 60551 w 69325"/>
                <a:gd name="connsiteY2" fmla="*/ 0 h 21556"/>
                <a:gd name="connsiteX3" fmla="*/ 69325 w 69325"/>
                <a:gd name="connsiteY3" fmla="*/ 11803 h 215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9325" h="21556">
                  <a:moveTo>
                    <a:pt x="69325" y="11803"/>
                  </a:moveTo>
                  <a:lnTo>
                    <a:pt x="0" y="21557"/>
                  </a:lnTo>
                  <a:lnTo>
                    <a:pt x="60551" y="0"/>
                  </a:lnTo>
                  <a:lnTo>
                    <a:pt x="69325" y="11803"/>
                  </a:lnTo>
                  <a:close/>
                </a:path>
              </a:pathLst>
            </a:custGeom>
            <a:solidFill>
              <a:srgbClr val="E6E6E6"/>
            </a:solidFill>
            <a:ln w="28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EG"/>
            </a:p>
          </p:txBody>
        </p:sp>
      </p:grpSp>
      <p:sp>
        <p:nvSpPr>
          <p:cNvPr id="86" name="Freeform 85">
            <a:extLst>
              <a:ext uri="{FF2B5EF4-FFF2-40B4-BE49-F238E27FC236}">
                <a16:creationId xmlns:a16="http://schemas.microsoft.com/office/drawing/2014/main" id="{4DF29024-81B2-942D-5384-2C9AD399AC17}"/>
              </a:ext>
            </a:extLst>
          </p:cNvPr>
          <p:cNvSpPr/>
          <p:nvPr/>
        </p:nvSpPr>
        <p:spPr>
          <a:xfrm>
            <a:off x="0" y="6833282"/>
            <a:ext cx="6414914" cy="45719"/>
          </a:xfrm>
          <a:custGeom>
            <a:avLst/>
            <a:gdLst>
              <a:gd name="connsiteX0" fmla="*/ 0 w 5469195"/>
              <a:gd name="connsiteY0" fmla="*/ 0 h 67556"/>
              <a:gd name="connsiteX1" fmla="*/ 5469195 w 5469195"/>
              <a:gd name="connsiteY1" fmla="*/ 0 h 67556"/>
              <a:gd name="connsiteX2" fmla="*/ 5469195 w 5469195"/>
              <a:gd name="connsiteY2" fmla="*/ 67557 h 67556"/>
              <a:gd name="connsiteX3" fmla="*/ 0 w 5469195"/>
              <a:gd name="connsiteY3" fmla="*/ 67557 h 675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69195" h="67556">
                <a:moveTo>
                  <a:pt x="0" y="0"/>
                </a:moveTo>
                <a:lnTo>
                  <a:pt x="5469195" y="0"/>
                </a:lnTo>
                <a:lnTo>
                  <a:pt x="5469195" y="67557"/>
                </a:lnTo>
                <a:lnTo>
                  <a:pt x="0" y="6755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 w="2886" cap="flat">
            <a:noFill/>
            <a:prstDash val="solid"/>
            <a:miter/>
          </a:ln>
        </p:spPr>
        <p:txBody>
          <a:bodyPr rtlCol="0" anchor="ctr"/>
          <a:lstStyle/>
          <a:p>
            <a:endParaRPr lang="en-EG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FE727A8-04A5-134D-D1AD-43C0D0C60B45}"/>
              </a:ext>
            </a:extLst>
          </p:cNvPr>
          <p:cNvSpPr/>
          <p:nvPr/>
        </p:nvSpPr>
        <p:spPr>
          <a:xfrm>
            <a:off x="6531429" y="625022"/>
            <a:ext cx="5263736" cy="1331134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r" rtl="1">
              <a:lnSpc>
                <a:spcPct val="150000"/>
              </a:lnSpc>
            </a:pPr>
            <a:r>
              <a:rPr lang="fa-IR" sz="2800" b="1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</a:t>
            </a:r>
            <a:r>
              <a:rPr lang="fa-IR" sz="2800" b="1" dirty="0">
                <a:solidFill>
                  <a:srgbClr val="6C91BC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خود را در این قسمت وارد نمایید</a:t>
            </a:r>
            <a:endParaRPr lang="en-US" sz="2800" b="1" dirty="0">
              <a:solidFill>
                <a:srgbClr val="6C91BC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B51D764-0800-8FA9-F6A0-158440D6EF43}"/>
              </a:ext>
            </a:extLst>
          </p:cNvPr>
          <p:cNvSpPr txBox="1"/>
          <p:nvPr/>
        </p:nvSpPr>
        <p:spPr>
          <a:xfrm>
            <a:off x="7645419" y="1945186"/>
            <a:ext cx="4149746" cy="440120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Low" rtl="1">
              <a:lnSpc>
                <a:spcPct val="300000"/>
              </a:lnSpc>
            </a:pPr>
            <a:r>
              <a:rPr lang="fa-IR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</a:t>
            </a:r>
            <a:r>
              <a:rPr lang="fa-IR" sz="1600" dirty="0">
                <a:solidFill>
                  <a:srgbClr val="273848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که شما به راحتی میتوانید بعد از خرید فایل آن را به راحتی تغییر دهید. فروشگاه مینارو ارائه دهنده انواع فایل های کاربردی با بهترین کیفیت این متن تست می باشد.</a:t>
            </a:r>
            <a:endParaRPr lang="fa-IR" sz="1600" dirty="0">
              <a:solidFill>
                <a:srgbClr val="273848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97938544"/>
      </p:ext>
    </p:extLst>
  </p:cSld>
  <p:clrMapOvr>
    <a:masterClrMapping/>
  </p:clrMapOvr>
  <p:transition spd="slow">
    <p:cover dir="d"/>
  </p:transition>
</p:sld>
</file>

<file path=ppt/theme/theme1.xml><?xml version="1.0" encoding="utf-8"?>
<a:theme xmlns:a="http://schemas.openxmlformats.org/drawingml/2006/main" name="Office Theme">
  <a:themeElements>
    <a:clrScheme name="Mighty Minds">
      <a:dk1>
        <a:srgbClr val="273848"/>
      </a:dk1>
      <a:lt1>
        <a:srgbClr val="FFFFFF"/>
      </a:lt1>
      <a:dk2>
        <a:srgbClr val="8DB3D9"/>
      </a:dk2>
      <a:lt2>
        <a:srgbClr val="FFFFFF"/>
      </a:lt2>
      <a:accent1>
        <a:srgbClr val="79A3D1"/>
      </a:accent1>
      <a:accent2>
        <a:srgbClr val="E28163"/>
      </a:accent2>
      <a:accent3>
        <a:srgbClr val="8CB3D9"/>
      </a:accent3>
      <a:accent4>
        <a:srgbClr val="5D6629"/>
      </a:accent4>
      <a:accent5>
        <a:srgbClr val="98CED0"/>
      </a:accent5>
      <a:accent6>
        <a:srgbClr val="D7C86C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4753</TotalTime>
  <Words>546</Words>
  <Application>Microsoft Office PowerPoint</Application>
  <PresentationFormat>Widescreen</PresentationFormat>
  <Paragraphs>48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7" baseType="lpstr">
      <vt:lpstr>Arial</vt:lpstr>
      <vt:lpstr>Calibri</vt:lpstr>
      <vt:lpstr>Calibri Light</vt:lpstr>
      <vt:lpstr>Lato</vt:lpstr>
      <vt:lpstr>Shabnam</vt:lpstr>
      <vt:lpstr>Titillium Web ExtraLight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امل سعدى احمد محمد يحى ( 69180196 )</dc:creator>
  <cp:lastModifiedBy>Mobotop</cp:lastModifiedBy>
  <cp:revision>56</cp:revision>
  <dcterms:created xsi:type="dcterms:W3CDTF">2023-04-26T10:55:20Z</dcterms:created>
  <dcterms:modified xsi:type="dcterms:W3CDTF">2024-12-12T11:22:51Z</dcterms:modified>
</cp:coreProperties>
</file>

<file path=docProps/thumbnail.jpeg>
</file>